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8"/>
  </p:notesMasterIdLst>
  <p:sldIdLst>
    <p:sldId id="256" r:id="rId2"/>
    <p:sldId id="258" r:id="rId3"/>
    <p:sldId id="259" r:id="rId4"/>
    <p:sldId id="260" r:id="rId5"/>
    <p:sldId id="261" r:id="rId6"/>
    <p:sldId id="312" r:id="rId7"/>
    <p:sldId id="313" r:id="rId8"/>
    <p:sldId id="314" r:id="rId9"/>
    <p:sldId id="318" r:id="rId10"/>
    <p:sldId id="315" r:id="rId11"/>
    <p:sldId id="319" r:id="rId12"/>
    <p:sldId id="316" r:id="rId13"/>
    <p:sldId id="317" r:id="rId14"/>
    <p:sldId id="262" r:id="rId15"/>
    <p:sldId id="263" r:id="rId16"/>
    <p:sldId id="320" r:id="rId17"/>
    <p:sldId id="265" r:id="rId18"/>
    <p:sldId id="321" r:id="rId19"/>
    <p:sldId id="322" r:id="rId20"/>
    <p:sldId id="323" r:id="rId21"/>
    <p:sldId id="324" r:id="rId22"/>
    <p:sldId id="267" r:id="rId23"/>
    <p:sldId id="325" r:id="rId24"/>
    <p:sldId id="326" r:id="rId25"/>
    <p:sldId id="327" r:id="rId26"/>
    <p:sldId id="328" r:id="rId27"/>
  </p:sldIdLst>
  <p:sldSz cx="9144000" cy="5143500" type="screen16x9"/>
  <p:notesSz cx="6858000" cy="9144000"/>
  <p:embeddedFontLst>
    <p:embeddedFont>
      <p:font typeface="Barrio" pitchFamily="2" charset="77"/>
      <p:regular r:id="rId29"/>
    </p:embeddedFont>
    <p:embeddedFont>
      <p:font typeface="Calibri" panose="020F0502020204030204" pitchFamily="34" charset="0"/>
      <p:regular r:id="rId30"/>
      <p:bold r:id="rId31"/>
      <p:italic r:id="rId32"/>
      <p:boldItalic r:id="rId33"/>
    </p:embeddedFont>
    <p:embeddedFont>
      <p:font typeface="Fira Sans Extra Condensed Medium" panose="020B0603050000020004" pitchFamily="34" charset="0"/>
      <p:regular r:id="rId34"/>
      <p:bold r:id="rId35"/>
      <p:italic r:id="rId36"/>
      <p:boldItalic r:id="rId37"/>
    </p:embeddedFont>
    <p:embeddedFont>
      <p:font typeface="Livvic" pitchFamily="2" charset="77"/>
      <p:regular r:id="rId38"/>
      <p:bold r:id="rId39"/>
      <p:italic r:id="rId40"/>
      <p:boldItalic r:id="rId41"/>
    </p:embeddedFont>
    <p:embeddedFont>
      <p:font typeface="Lucida Sans Typewriter" panose="020B0509030504030204" pitchFamily="49" charset="77"/>
      <p:regular r:id="rId42"/>
      <p:bold r:id="rId43"/>
    </p:embeddedFont>
    <p:embeddedFont>
      <p:font typeface="MuktaMahee Bold" panose="020B0000000000000000" pitchFamily="34" charset="77"/>
      <p:bold r:id="rId44"/>
    </p:embeddedFont>
    <p:embeddedFont>
      <p:font typeface="MuktaMahee ExtraBold" panose="020B0000000000000000" pitchFamily="34" charset="77"/>
      <p:bold r:id="rId45"/>
    </p:embeddedFont>
    <p:embeddedFont>
      <p:font typeface="MuktaMahee Regular" panose="020B0000000000000000" pitchFamily="34" charset="77"/>
      <p:regular r:id="rId46"/>
    </p:embeddedFont>
    <p:embeddedFont>
      <p:font typeface="MuktaMahee SemiBold" panose="020B0000000000000000" pitchFamily="34" charset="77"/>
      <p:regular r:id="rId47"/>
      <p:bold r:id="rId48"/>
    </p:embeddedFont>
    <p:embeddedFont>
      <p:font typeface="Quicksand Medium" pitchFamily="2" charset="77"/>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91B8BF-5FCD-432D-9433-2259A0BCAA70}">
  <a:tblStyle styleId="{4591B8BF-5FCD-432D-9433-2259A0BCAA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6"/>
  </p:normalViewPr>
  <p:slideViewPr>
    <p:cSldViewPr snapToGrid="0">
      <p:cViewPr varScale="1">
        <p:scale>
          <a:sx n="143" d="100"/>
          <a:sy n="143"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0651A-F01D-5A40-A68B-EDB1B7ED5F8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0732523A-01CD-B943-B704-8EDCA2E3A4E6}">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048DCF08-7BEF-7A46-BEC9-626856D0A3A5}" type="parTrans" cxnId="{A0EADBAB-5AEA-654F-B2F0-584504DF4F6C}">
      <dgm:prSet/>
      <dgm:spPr/>
      <dgm:t>
        <a:bodyPr/>
        <a:lstStyle/>
        <a:p>
          <a:endParaRPr lang="en-US"/>
        </a:p>
      </dgm:t>
    </dgm:pt>
    <dgm:pt modelId="{6994A0DF-A80E-8E42-AB74-0C345A646748}" type="sibTrans" cxnId="{A0EADBAB-5AEA-654F-B2F0-584504DF4F6C}">
      <dgm:prSet/>
      <dgm:spPr/>
      <dgm:t>
        <a:bodyPr/>
        <a:lstStyle/>
        <a:p>
          <a:endParaRPr lang="en-US"/>
        </a:p>
      </dgm:t>
    </dgm:pt>
    <dgm:pt modelId="{AC692576-2C3E-9345-B535-8512A672076B}">
      <dgm:prSet phldrT="[Text]" phldr="1"/>
      <dgm:spPr/>
      <dgm:t>
        <a:bodyPr/>
        <a:lstStyle/>
        <a:p>
          <a:endParaRPr lang="en-US" dirty="0"/>
        </a:p>
      </dgm:t>
    </dgm:pt>
    <dgm:pt modelId="{4E4A297E-5177-CC44-B842-BBB6C08BE262}" type="parTrans" cxnId="{E96C25AA-2C20-A245-8680-B1A92E5BB96F}">
      <dgm:prSet/>
      <dgm:spPr/>
      <dgm:t>
        <a:bodyPr/>
        <a:lstStyle/>
        <a:p>
          <a:endParaRPr lang="en-US"/>
        </a:p>
      </dgm:t>
    </dgm:pt>
    <dgm:pt modelId="{BBD2E040-26B9-C945-9AEC-F00E848BB646}" type="sibTrans" cxnId="{E96C25AA-2C20-A245-8680-B1A92E5BB96F}">
      <dgm:prSet/>
      <dgm:spPr/>
      <dgm:t>
        <a:bodyPr/>
        <a:lstStyle/>
        <a:p>
          <a:endParaRPr lang="en-US"/>
        </a:p>
      </dgm:t>
    </dgm:pt>
    <dgm:pt modelId="{41B6A3B0-BCAF-F747-AF85-BD92C542574A}">
      <dgm:prSet phldrT="[Text]" phldr="1"/>
      <dgm:spPr/>
      <dgm:t>
        <a:bodyPr/>
        <a:lstStyle/>
        <a:p>
          <a:endParaRPr lang="en-US"/>
        </a:p>
      </dgm:t>
    </dgm:pt>
    <dgm:pt modelId="{A1DFFCB6-FE09-AC4C-9C51-D7CAA37E9825}" type="parTrans" cxnId="{0BC5D8DF-715F-014C-AC52-86A3A270F931}">
      <dgm:prSet/>
      <dgm:spPr/>
      <dgm:t>
        <a:bodyPr/>
        <a:lstStyle/>
        <a:p>
          <a:endParaRPr lang="en-US"/>
        </a:p>
      </dgm:t>
    </dgm:pt>
    <dgm:pt modelId="{587F4AAC-F40B-2D44-B1C4-0C3663DC9D96}" type="sibTrans" cxnId="{0BC5D8DF-715F-014C-AC52-86A3A270F931}">
      <dgm:prSet/>
      <dgm:spPr/>
      <dgm:t>
        <a:bodyPr/>
        <a:lstStyle/>
        <a:p>
          <a:endParaRPr lang="en-US"/>
        </a:p>
      </dgm:t>
    </dgm:pt>
    <dgm:pt modelId="{FFAC1914-6605-5045-B82D-F8936C166CC2}">
      <dgm:prSet phldrT="[Text]" custT="1"/>
      <dgm:spPr>
        <a:solidFill>
          <a:schemeClr val="accent6">
            <a:lumMod val="85000"/>
          </a:schemeClr>
        </a:solidFill>
      </dgm:spPr>
      <dgm:t>
        <a:bodyPr/>
        <a:lstStyle/>
        <a:p>
          <a:endParaRPr lang="en-US" sz="2000" dirty="0">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0CBEF586-50FE-3542-8F16-0BB937A3042F}" type="parTrans" cxnId="{80D6673E-EEF2-C344-8212-ABD06B48D464}">
      <dgm:prSet/>
      <dgm:spPr/>
      <dgm:t>
        <a:bodyPr/>
        <a:lstStyle/>
        <a:p>
          <a:endParaRPr lang="en-US"/>
        </a:p>
      </dgm:t>
    </dgm:pt>
    <dgm:pt modelId="{AE30788B-383B-1642-88B0-83AF8355B25A}" type="sibTrans" cxnId="{80D6673E-EEF2-C344-8212-ABD06B48D464}">
      <dgm:prSet/>
      <dgm:spPr/>
      <dgm:t>
        <a:bodyPr/>
        <a:lstStyle/>
        <a:p>
          <a:endParaRPr lang="en-US"/>
        </a:p>
      </dgm:t>
    </dgm:pt>
    <dgm:pt modelId="{CE81A71A-6791-6148-A473-4CB16F0CDFB3}">
      <dgm:prSet phldrT="[Text]" phldr="1"/>
      <dgm:spPr/>
      <dgm:t>
        <a:bodyPr/>
        <a:lstStyle/>
        <a:p>
          <a:endParaRPr lang="en-US"/>
        </a:p>
      </dgm:t>
    </dgm:pt>
    <dgm:pt modelId="{C6FC9213-3631-424B-8946-B6442D8C8BF8}" type="parTrans" cxnId="{F21DFE08-8CC5-B34C-9680-411AE5AAFCFE}">
      <dgm:prSet/>
      <dgm:spPr/>
      <dgm:t>
        <a:bodyPr/>
        <a:lstStyle/>
        <a:p>
          <a:endParaRPr lang="en-US"/>
        </a:p>
      </dgm:t>
    </dgm:pt>
    <dgm:pt modelId="{679AD3D8-D84D-8144-A48E-B181A350618C}" type="sibTrans" cxnId="{F21DFE08-8CC5-B34C-9680-411AE5AAFCFE}">
      <dgm:prSet/>
      <dgm:spPr/>
      <dgm:t>
        <a:bodyPr/>
        <a:lstStyle/>
        <a:p>
          <a:endParaRPr lang="en-US"/>
        </a:p>
      </dgm:t>
    </dgm:pt>
    <dgm:pt modelId="{F8B1DC7E-787A-0F4B-AE50-D94EECCB734B}">
      <dgm:prSet phldrT="[Text]" phldr="1"/>
      <dgm:spPr/>
      <dgm:t>
        <a:bodyPr/>
        <a:lstStyle/>
        <a:p>
          <a:endParaRPr lang="en-US"/>
        </a:p>
      </dgm:t>
    </dgm:pt>
    <dgm:pt modelId="{3780C0EE-5A21-3346-A2E1-110AAFCD3ED8}" type="parTrans" cxnId="{37330ED0-FD6B-5641-8706-51F8255C8A6C}">
      <dgm:prSet/>
      <dgm:spPr/>
      <dgm:t>
        <a:bodyPr/>
        <a:lstStyle/>
        <a:p>
          <a:endParaRPr lang="en-US"/>
        </a:p>
      </dgm:t>
    </dgm:pt>
    <dgm:pt modelId="{D0FE57AC-0AF8-F44B-91BD-86ED1737CC4F}" type="sibTrans" cxnId="{37330ED0-FD6B-5641-8706-51F8255C8A6C}">
      <dgm:prSet/>
      <dgm:spPr/>
      <dgm:t>
        <a:bodyPr/>
        <a:lstStyle/>
        <a:p>
          <a:endParaRPr lang="en-US"/>
        </a:p>
      </dgm:t>
    </dgm:pt>
    <dgm:pt modelId="{AF405024-ACAF-9240-A297-1B4C395EDD95}">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43953378-9EA5-4A4C-BF95-7B5C9CA9E021}" type="parTrans" cxnId="{1B2E951D-8F50-B146-99A0-A53417DFAFDE}">
      <dgm:prSet/>
      <dgm:spPr/>
      <dgm:t>
        <a:bodyPr/>
        <a:lstStyle/>
        <a:p>
          <a:endParaRPr lang="en-US"/>
        </a:p>
      </dgm:t>
    </dgm:pt>
    <dgm:pt modelId="{3E538CC9-9ADA-6E45-9959-C89A4CC51D8C}" type="sibTrans" cxnId="{1B2E951D-8F50-B146-99A0-A53417DFAFDE}">
      <dgm:prSet/>
      <dgm:spPr/>
      <dgm:t>
        <a:bodyPr/>
        <a:lstStyle/>
        <a:p>
          <a:endParaRPr lang="en-US"/>
        </a:p>
      </dgm:t>
    </dgm:pt>
    <dgm:pt modelId="{0B3DB9FD-3D45-064C-9647-533072F46E56}">
      <dgm:prSet phldrT="[Text]" phldr="1"/>
      <dgm:spPr/>
      <dgm:t>
        <a:bodyPr/>
        <a:lstStyle/>
        <a:p>
          <a:endParaRPr lang="en-US"/>
        </a:p>
      </dgm:t>
    </dgm:pt>
    <dgm:pt modelId="{0EACD647-7F7F-EF44-8C9D-9D929EC3B899}" type="parTrans" cxnId="{5C95B8C7-CFB4-2341-B435-9D54970B8498}">
      <dgm:prSet/>
      <dgm:spPr/>
      <dgm:t>
        <a:bodyPr/>
        <a:lstStyle/>
        <a:p>
          <a:endParaRPr lang="en-US"/>
        </a:p>
      </dgm:t>
    </dgm:pt>
    <dgm:pt modelId="{18984FD7-F129-3444-A190-ECC2A64A660A}" type="sibTrans" cxnId="{5C95B8C7-CFB4-2341-B435-9D54970B8498}">
      <dgm:prSet/>
      <dgm:spPr/>
      <dgm:t>
        <a:bodyPr/>
        <a:lstStyle/>
        <a:p>
          <a:endParaRPr lang="en-US"/>
        </a:p>
      </dgm:t>
    </dgm:pt>
    <dgm:pt modelId="{BAA05EC3-5C7D-864B-A6E0-7B0DA3035C86}">
      <dgm:prSet phldrT="[Text]" phldr="1"/>
      <dgm:spPr/>
      <dgm:t>
        <a:bodyPr/>
        <a:lstStyle/>
        <a:p>
          <a:endParaRPr lang="en-US"/>
        </a:p>
      </dgm:t>
    </dgm:pt>
    <dgm:pt modelId="{D8314620-550E-6643-A8F3-A302F2CE086E}" type="parTrans" cxnId="{D5C948BB-B724-FC45-899D-E06D22E32133}">
      <dgm:prSet/>
      <dgm:spPr/>
      <dgm:t>
        <a:bodyPr/>
        <a:lstStyle/>
        <a:p>
          <a:endParaRPr lang="en-US"/>
        </a:p>
      </dgm:t>
    </dgm:pt>
    <dgm:pt modelId="{F64E9F22-474F-F74D-8D34-AF8222B2D8E2}" type="sibTrans" cxnId="{D5C948BB-B724-FC45-899D-E06D22E32133}">
      <dgm:prSet/>
      <dgm:spPr/>
      <dgm:t>
        <a:bodyPr/>
        <a:lstStyle/>
        <a:p>
          <a:endParaRPr lang="en-US"/>
        </a:p>
      </dgm:t>
    </dgm:pt>
    <dgm:pt modelId="{FF9C1AE6-FD51-9F4E-89B3-2FD60CFD6AF4}" type="pres">
      <dgm:prSet presAssocID="{5D80651A-F01D-5A40-A68B-EDB1B7ED5F81}" presName="linearFlow" presStyleCnt="0">
        <dgm:presLayoutVars>
          <dgm:dir/>
          <dgm:animLvl val="lvl"/>
          <dgm:resizeHandles val="exact"/>
        </dgm:presLayoutVars>
      </dgm:prSet>
      <dgm:spPr/>
    </dgm:pt>
    <dgm:pt modelId="{914DA366-215C-F545-B59A-1CE6CC698900}" type="pres">
      <dgm:prSet presAssocID="{0732523A-01CD-B943-B704-8EDCA2E3A4E6}" presName="composite" presStyleCnt="0"/>
      <dgm:spPr/>
    </dgm:pt>
    <dgm:pt modelId="{8898639C-FB73-B04E-B777-D5B0D2FD148E}" type="pres">
      <dgm:prSet presAssocID="{0732523A-01CD-B943-B704-8EDCA2E3A4E6}" presName="parentText" presStyleLbl="alignNode1" presStyleIdx="0" presStyleCnt="3">
        <dgm:presLayoutVars>
          <dgm:chMax val="1"/>
          <dgm:bulletEnabled val="1"/>
        </dgm:presLayoutVars>
      </dgm:prSet>
      <dgm:spPr/>
    </dgm:pt>
    <dgm:pt modelId="{3286560A-BEDC-F045-B688-62AFD5AEE3A9}" type="pres">
      <dgm:prSet presAssocID="{0732523A-01CD-B943-B704-8EDCA2E3A4E6}" presName="descendantText" presStyleLbl="alignAcc1" presStyleIdx="0" presStyleCnt="3">
        <dgm:presLayoutVars>
          <dgm:bulletEnabled val="1"/>
        </dgm:presLayoutVars>
      </dgm:prSet>
      <dgm:spPr/>
    </dgm:pt>
    <dgm:pt modelId="{B6D0CEF2-9762-5945-B39B-9282438D4A13}" type="pres">
      <dgm:prSet presAssocID="{6994A0DF-A80E-8E42-AB74-0C345A646748}" presName="sp" presStyleCnt="0"/>
      <dgm:spPr/>
    </dgm:pt>
    <dgm:pt modelId="{6CE5893D-94F5-924A-A13C-308BF76DCEC5}" type="pres">
      <dgm:prSet presAssocID="{FFAC1914-6605-5045-B82D-F8936C166CC2}" presName="composite" presStyleCnt="0"/>
      <dgm:spPr/>
    </dgm:pt>
    <dgm:pt modelId="{B5C0CF44-446B-6143-A4B9-73B8929A1422}" type="pres">
      <dgm:prSet presAssocID="{FFAC1914-6605-5045-B82D-F8936C166CC2}" presName="parentText" presStyleLbl="alignNode1" presStyleIdx="1" presStyleCnt="3" custScaleY="154249">
        <dgm:presLayoutVars>
          <dgm:chMax val="1"/>
          <dgm:bulletEnabled val="1"/>
        </dgm:presLayoutVars>
      </dgm:prSet>
      <dgm:spPr/>
    </dgm:pt>
    <dgm:pt modelId="{213A7A53-ABB4-754A-8143-7663FDF266F7}" type="pres">
      <dgm:prSet presAssocID="{FFAC1914-6605-5045-B82D-F8936C166CC2}" presName="descendantText" presStyleLbl="alignAcc1" presStyleIdx="1" presStyleCnt="3">
        <dgm:presLayoutVars>
          <dgm:bulletEnabled val="1"/>
        </dgm:presLayoutVars>
      </dgm:prSet>
      <dgm:spPr/>
    </dgm:pt>
    <dgm:pt modelId="{D59318B7-3A05-4248-844C-8EB53D9F3A38}" type="pres">
      <dgm:prSet presAssocID="{AE30788B-383B-1642-88B0-83AF8355B25A}" presName="sp" presStyleCnt="0"/>
      <dgm:spPr/>
    </dgm:pt>
    <dgm:pt modelId="{2C2F53D8-E27E-2A45-9BD8-5C38CC362733}" type="pres">
      <dgm:prSet presAssocID="{AF405024-ACAF-9240-A297-1B4C395EDD95}" presName="composite" presStyleCnt="0"/>
      <dgm:spPr/>
    </dgm:pt>
    <dgm:pt modelId="{5B96AB39-3F0B-C746-8724-D10B41783A1F}" type="pres">
      <dgm:prSet presAssocID="{AF405024-ACAF-9240-A297-1B4C395EDD95}" presName="parentText" presStyleLbl="alignNode1" presStyleIdx="2" presStyleCnt="3">
        <dgm:presLayoutVars>
          <dgm:chMax val="1"/>
          <dgm:bulletEnabled val="1"/>
        </dgm:presLayoutVars>
      </dgm:prSet>
      <dgm:spPr/>
    </dgm:pt>
    <dgm:pt modelId="{BBB2144A-2E70-B74F-9696-A338DC375D5C}" type="pres">
      <dgm:prSet presAssocID="{AF405024-ACAF-9240-A297-1B4C395EDD95}" presName="descendantText" presStyleLbl="alignAcc1" presStyleIdx="2" presStyleCnt="3">
        <dgm:presLayoutVars>
          <dgm:bulletEnabled val="1"/>
        </dgm:presLayoutVars>
      </dgm:prSet>
      <dgm:spPr/>
    </dgm:pt>
  </dgm:ptLst>
  <dgm:cxnLst>
    <dgm:cxn modelId="{F21DFE08-8CC5-B34C-9680-411AE5AAFCFE}" srcId="{FFAC1914-6605-5045-B82D-F8936C166CC2}" destId="{CE81A71A-6791-6148-A473-4CB16F0CDFB3}" srcOrd="0" destOrd="0" parTransId="{C6FC9213-3631-424B-8946-B6442D8C8BF8}" sibTransId="{679AD3D8-D84D-8144-A48E-B181A350618C}"/>
    <dgm:cxn modelId="{1B2E951D-8F50-B146-99A0-A53417DFAFDE}" srcId="{5D80651A-F01D-5A40-A68B-EDB1B7ED5F81}" destId="{AF405024-ACAF-9240-A297-1B4C395EDD95}" srcOrd="2" destOrd="0" parTransId="{43953378-9EA5-4A4C-BF95-7B5C9CA9E021}" sibTransId="{3E538CC9-9ADA-6E45-9959-C89A4CC51D8C}"/>
    <dgm:cxn modelId="{33A2462C-57CA-D943-9A10-BA2F33A96223}" type="presOf" srcId="{5D80651A-F01D-5A40-A68B-EDB1B7ED5F81}" destId="{FF9C1AE6-FD51-9F4E-89B3-2FD60CFD6AF4}" srcOrd="0" destOrd="0" presId="urn:microsoft.com/office/officeart/2005/8/layout/chevron2"/>
    <dgm:cxn modelId="{80D6673E-EEF2-C344-8212-ABD06B48D464}" srcId="{5D80651A-F01D-5A40-A68B-EDB1B7ED5F81}" destId="{FFAC1914-6605-5045-B82D-F8936C166CC2}" srcOrd="1" destOrd="0" parTransId="{0CBEF586-50FE-3542-8F16-0BB937A3042F}" sibTransId="{AE30788B-383B-1642-88B0-83AF8355B25A}"/>
    <dgm:cxn modelId="{8DA1A244-032E-8D42-ABBF-90E51327C14D}" type="presOf" srcId="{FFAC1914-6605-5045-B82D-F8936C166CC2}" destId="{B5C0CF44-446B-6143-A4B9-73B8929A1422}" srcOrd="0" destOrd="0" presId="urn:microsoft.com/office/officeart/2005/8/layout/chevron2"/>
    <dgm:cxn modelId="{FEF3B05F-C0FF-1F43-A782-AAF00AADBA65}" type="presOf" srcId="{F8B1DC7E-787A-0F4B-AE50-D94EECCB734B}" destId="{213A7A53-ABB4-754A-8143-7663FDF266F7}" srcOrd="0" destOrd="1" presId="urn:microsoft.com/office/officeart/2005/8/layout/chevron2"/>
    <dgm:cxn modelId="{98757C72-C0D4-BA4E-84B2-1380F2334ADC}" type="presOf" srcId="{CE81A71A-6791-6148-A473-4CB16F0CDFB3}" destId="{213A7A53-ABB4-754A-8143-7663FDF266F7}" srcOrd="0" destOrd="0" presId="urn:microsoft.com/office/officeart/2005/8/layout/chevron2"/>
    <dgm:cxn modelId="{EA28B575-7D17-BC45-BA64-F8DBFD12F1D3}" type="presOf" srcId="{0732523A-01CD-B943-B704-8EDCA2E3A4E6}" destId="{8898639C-FB73-B04E-B777-D5B0D2FD148E}" srcOrd="0" destOrd="0" presId="urn:microsoft.com/office/officeart/2005/8/layout/chevron2"/>
    <dgm:cxn modelId="{E96C25AA-2C20-A245-8680-B1A92E5BB96F}" srcId="{0732523A-01CD-B943-B704-8EDCA2E3A4E6}" destId="{AC692576-2C3E-9345-B535-8512A672076B}" srcOrd="0" destOrd="0" parTransId="{4E4A297E-5177-CC44-B842-BBB6C08BE262}" sibTransId="{BBD2E040-26B9-C945-9AEC-F00E848BB646}"/>
    <dgm:cxn modelId="{A0EADBAB-5AEA-654F-B2F0-584504DF4F6C}" srcId="{5D80651A-F01D-5A40-A68B-EDB1B7ED5F81}" destId="{0732523A-01CD-B943-B704-8EDCA2E3A4E6}" srcOrd="0" destOrd="0" parTransId="{048DCF08-7BEF-7A46-BEC9-626856D0A3A5}" sibTransId="{6994A0DF-A80E-8E42-AB74-0C345A646748}"/>
    <dgm:cxn modelId="{D5C948BB-B724-FC45-899D-E06D22E32133}" srcId="{AF405024-ACAF-9240-A297-1B4C395EDD95}" destId="{BAA05EC3-5C7D-864B-A6E0-7B0DA3035C86}" srcOrd="1" destOrd="0" parTransId="{D8314620-550E-6643-A8F3-A302F2CE086E}" sibTransId="{F64E9F22-474F-F74D-8D34-AF8222B2D8E2}"/>
    <dgm:cxn modelId="{5C95B8C7-CFB4-2341-B435-9D54970B8498}" srcId="{AF405024-ACAF-9240-A297-1B4C395EDD95}" destId="{0B3DB9FD-3D45-064C-9647-533072F46E56}" srcOrd="0" destOrd="0" parTransId="{0EACD647-7F7F-EF44-8C9D-9D929EC3B899}" sibTransId="{18984FD7-F129-3444-A190-ECC2A64A660A}"/>
    <dgm:cxn modelId="{9158CFCA-3634-8C43-A293-81815C16360C}" type="presOf" srcId="{AF405024-ACAF-9240-A297-1B4C395EDD95}" destId="{5B96AB39-3F0B-C746-8724-D10B41783A1F}" srcOrd="0" destOrd="0" presId="urn:microsoft.com/office/officeart/2005/8/layout/chevron2"/>
    <dgm:cxn modelId="{37330ED0-FD6B-5641-8706-51F8255C8A6C}" srcId="{FFAC1914-6605-5045-B82D-F8936C166CC2}" destId="{F8B1DC7E-787A-0F4B-AE50-D94EECCB734B}" srcOrd="1" destOrd="0" parTransId="{3780C0EE-5A21-3346-A2E1-110AAFCD3ED8}" sibTransId="{D0FE57AC-0AF8-F44B-91BD-86ED1737CC4F}"/>
    <dgm:cxn modelId="{0BC5D8DF-715F-014C-AC52-86A3A270F931}" srcId="{0732523A-01CD-B943-B704-8EDCA2E3A4E6}" destId="{41B6A3B0-BCAF-F747-AF85-BD92C542574A}" srcOrd="1" destOrd="0" parTransId="{A1DFFCB6-FE09-AC4C-9C51-D7CAA37E9825}" sibTransId="{587F4AAC-F40B-2D44-B1C4-0C3663DC9D96}"/>
    <dgm:cxn modelId="{6BC4A7F3-24E8-6648-B42E-85D43881E5D8}" type="presOf" srcId="{AC692576-2C3E-9345-B535-8512A672076B}" destId="{3286560A-BEDC-F045-B688-62AFD5AEE3A9}" srcOrd="0" destOrd="0" presId="urn:microsoft.com/office/officeart/2005/8/layout/chevron2"/>
    <dgm:cxn modelId="{AA80F0F8-90F0-D94D-8CEC-D6616C2EBEE5}" type="presOf" srcId="{0B3DB9FD-3D45-064C-9647-533072F46E56}" destId="{BBB2144A-2E70-B74F-9696-A338DC375D5C}" srcOrd="0" destOrd="0" presId="urn:microsoft.com/office/officeart/2005/8/layout/chevron2"/>
    <dgm:cxn modelId="{87E729F9-A954-5A4E-B95C-E6EADE54291B}" type="presOf" srcId="{41B6A3B0-BCAF-F747-AF85-BD92C542574A}" destId="{3286560A-BEDC-F045-B688-62AFD5AEE3A9}" srcOrd="0" destOrd="1" presId="urn:microsoft.com/office/officeart/2005/8/layout/chevron2"/>
    <dgm:cxn modelId="{EA071CFD-75C0-C547-8C35-82D12668A29B}" type="presOf" srcId="{BAA05EC3-5C7D-864B-A6E0-7B0DA3035C86}" destId="{BBB2144A-2E70-B74F-9696-A338DC375D5C}" srcOrd="0" destOrd="1" presId="urn:microsoft.com/office/officeart/2005/8/layout/chevron2"/>
    <dgm:cxn modelId="{65DA27BB-3802-5243-B3B9-F69394C4EEE4}" type="presParOf" srcId="{FF9C1AE6-FD51-9F4E-89B3-2FD60CFD6AF4}" destId="{914DA366-215C-F545-B59A-1CE6CC698900}" srcOrd="0" destOrd="0" presId="urn:microsoft.com/office/officeart/2005/8/layout/chevron2"/>
    <dgm:cxn modelId="{6599AF2F-4451-6F46-B7C1-1FD60F826A2F}" type="presParOf" srcId="{914DA366-215C-F545-B59A-1CE6CC698900}" destId="{8898639C-FB73-B04E-B777-D5B0D2FD148E}" srcOrd="0" destOrd="0" presId="urn:microsoft.com/office/officeart/2005/8/layout/chevron2"/>
    <dgm:cxn modelId="{91F0EB52-3158-3948-A0F5-19E4C1876839}" type="presParOf" srcId="{914DA366-215C-F545-B59A-1CE6CC698900}" destId="{3286560A-BEDC-F045-B688-62AFD5AEE3A9}" srcOrd="1" destOrd="0" presId="urn:microsoft.com/office/officeart/2005/8/layout/chevron2"/>
    <dgm:cxn modelId="{56CDF01A-430E-4C45-B1CD-3C13B64F985F}" type="presParOf" srcId="{FF9C1AE6-FD51-9F4E-89B3-2FD60CFD6AF4}" destId="{B6D0CEF2-9762-5945-B39B-9282438D4A13}" srcOrd="1" destOrd="0" presId="urn:microsoft.com/office/officeart/2005/8/layout/chevron2"/>
    <dgm:cxn modelId="{CA142965-A8FB-F54E-B18D-BF48C63D5C91}" type="presParOf" srcId="{FF9C1AE6-FD51-9F4E-89B3-2FD60CFD6AF4}" destId="{6CE5893D-94F5-924A-A13C-308BF76DCEC5}" srcOrd="2" destOrd="0" presId="urn:microsoft.com/office/officeart/2005/8/layout/chevron2"/>
    <dgm:cxn modelId="{5AA7A9F1-FC1E-C34D-B905-C50CCF8E15F2}" type="presParOf" srcId="{6CE5893D-94F5-924A-A13C-308BF76DCEC5}" destId="{B5C0CF44-446B-6143-A4B9-73B8929A1422}" srcOrd="0" destOrd="0" presId="urn:microsoft.com/office/officeart/2005/8/layout/chevron2"/>
    <dgm:cxn modelId="{C1C66E86-A026-9449-816B-0AAB2EAFB222}" type="presParOf" srcId="{6CE5893D-94F5-924A-A13C-308BF76DCEC5}" destId="{213A7A53-ABB4-754A-8143-7663FDF266F7}" srcOrd="1" destOrd="0" presId="urn:microsoft.com/office/officeart/2005/8/layout/chevron2"/>
    <dgm:cxn modelId="{3D2A5E2E-6B80-E14D-B4BC-053345E1E3DD}" type="presParOf" srcId="{FF9C1AE6-FD51-9F4E-89B3-2FD60CFD6AF4}" destId="{D59318B7-3A05-4248-844C-8EB53D9F3A38}" srcOrd="3" destOrd="0" presId="urn:microsoft.com/office/officeart/2005/8/layout/chevron2"/>
    <dgm:cxn modelId="{02B6D999-2D83-5748-9297-A380FB809C9C}" type="presParOf" srcId="{FF9C1AE6-FD51-9F4E-89B3-2FD60CFD6AF4}" destId="{2C2F53D8-E27E-2A45-9BD8-5C38CC362733}" srcOrd="4" destOrd="0" presId="urn:microsoft.com/office/officeart/2005/8/layout/chevron2"/>
    <dgm:cxn modelId="{FE636C43-0DC8-F74D-B9B1-E51D3C88D5A0}" type="presParOf" srcId="{2C2F53D8-E27E-2A45-9BD8-5C38CC362733}" destId="{5B96AB39-3F0B-C746-8724-D10B41783A1F}" srcOrd="0" destOrd="0" presId="urn:microsoft.com/office/officeart/2005/8/layout/chevron2"/>
    <dgm:cxn modelId="{A0D40A3F-0954-994D-9BB5-E25A78A8A398}" type="presParOf" srcId="{2C2F53D8-E27E-2A45-9BD8-5C38CC362733}" destId="{BBB2144A-2E70-B74F-9696-A338DC375D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62145E05-770A-F642-9E63-E2454D538F81}" type="parTrans" cxnId="{FD3581E6-084F-1D46-9CB5-3F767CC05EA5}">
      <dgm:prSet/>
      <dgm:spPr/>
      <dgm:t>
        <a:bodyPr/>
        <a:lstStyle/>
        <a:p>
          <a:endParaRPr lang="en-US"/>
        </a:p>
      </dgm:t>
    </dgm:pt>
    <dgm:pt modelId="{BA869B9D-3FD3-D342-88BC-54EE821CC8AB}" type="sibTrans" cxnId="{FD3581E6-084F-1D46-9CB5-3F767CC05EA5}">
      <dgm:prSet/>
      <dgm:spPr/>
      <dgm:t>
        <a:bodyPr/>
        <a:lstStyle/>
        <a:p>
          <a:endParaRPr lang="en-US"/>
        </a:p>
      </dgm:t>
    </dgm:pt>
    <dgm:pt modelId="{8E75CEE3-C650-FE4F-A35A-4F2EB078AE2E}">
      <dgm:prSet phldrT="[Text]" phldr="1"/>
      <dgm:spPr/>
      <dgm:t>
        <a:bodyPr/>
        <a:lstStyle/>
        <a:p>
          <a:endParaRPr lang="en-US"/>
        </a:p>
      </dgm:t>
    </dgm:pt>
    <dgm:pt modelId="{D2DE825C-53FB-9944-98C7-E8BF52B6FB74}" type="parTrans" cxnId="{CCE23D5C-1579-AF47-8CFB-AD6ED52E4830}">
      <dgm:prSet/>
      <dgm:spPr/>
      <dgm:t>
        <a:bodyPr/>
        <a:lstStyle/>
        <a:p>
          <a:endParaRPr lang="en-US"/>
        </a:p>
      </dgm:t>
    </dgm:pt>
    <dgm:pt modelId="{A5EFB09A-6490-DE4C-ADB8-BD81668816EE}" type="sibTrans" cxnId="{CCE23D5C-1579-AF47-8CFB-AD6ED52E4830}">
      <dgm:prSet/>
      <dgm:spPr/>
      <dgm:t>
        <a:bodyPr/>
        <a:lstStyle/>
        <a:p>
          <a:endParaRPr lang="en-US"/>
        </a:p>
      </dgm:t>
    </dgm:pt>
    <dgm:pt modelId="{61B5CCC7-F029-7842-BEBF-29EBB9BCB853}">
      <dgm:prSet phldrT="[Text]" phldr="1"/>
      <dgm:spPr/>
      <dgm:t>
        <a:bodyPr/>
        <a:lstStyle/>
        <a:p>
          <a:endParaRPr lang="en-US" dirty="0"/>
        </a:p>
      </dgm:t>
    </dgm:pt>
    <dgm:pt modelId="{73569AC8-92E9-3242-B490-364E8C6BF448}" type="parTrans" cxnId="{3656F26F-EDE0-FA40-BBBC-A7CD4CFAEA41}">
      <dgm:prSet/>
      <dgm:spPr/>
      <dgm:t>
        <a:bodyPr/>
        <a:lstStyle/>
        <a:p>
          <a:endParaRPr lang="en-US"/>
        </a:p>
      </dgm:t>
    </dgm:pt>
    <dgm:pt modelId="{2DF3DCC9-E160-7545-8943-A7365200146E}" type="sibTrans" cxnId="{3656F26F-EDE0-FA40-BBBC-A7CD4CFAEA41}">
      <dgm:prSet/>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phldr="1"/>
      <dgm:spPr/>
      <dgm:t>
        <a:bodyPr/>
        <a:lstStyle/>
        <a:p>
          <a:endParaRPr lang="en-US"/>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7CAE8CA2-07BF-264C-9BD6-4EFD9FD093BA}">
      <dgm:prSet phldrT="[Text]" phldr="1"/>
      <dgm:spPr/>
      <dgm:t>
        <a:bodyPr/>
        <a:lstStyle/>
        <a:p>
          <a:endParaRPr lang="en-US"/>
        </a:p>
      </dgm:t>
    </dgm:pt>
    <dgm:pt modelId="{62FB5143-269F-D344-A839-C6CC829753BB}" type="parTrans" cxnId="{92BB20BB-69CD-0042-99DA-77233F0C474F}">
      <dgm:prSet/>
      <dgm:spPr/>
      <dgm:t>
        <a:bodyPr/>
        <a:lstStyle/>
        <a:p>
          <a:endParaRPr lang="en-US"/>
        </a:p>
      </dgm:t>
    </dgm:pt>
    <dgm:pt modelId="{58E1B919-AC19-AE41-899F-FD24615934ED}" type="sibTrans" cxnId="{92BB20BB-69CD-0042-99DA-77233F0C474F}">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phldr="1"/>
      <dgm:spPr/>
      <dgm:t>
        <a:bodyPr/>
        <a:lstStyle/>
        <a:p>
          <a:endParaRPr lang="en-US"/>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D064CA71-72E8-5D48-99A1-A8D30B9CC227}">
      <dgm:prSet phldrT="[Text]" phldr="1"/>
      <dgm:spPr/>
      <dgm:t>
        <a:bodyPr/>
        <a:lstStyle/>
        <a:p>
          <a:endParaRPr lang="en-US"/>
        </a:p>
      </dgm:t>
    </dgm:pt>
    <dgm:pt modelId="{3B279E0B-29A4-8F43-8F1A-547F2EDBFEA2}" type="parTrans" cxnId="{054B9A10-13B2-8E46-B9C1-1FAC0A3104B2}">
      <dgm:prSet/>
      <dgm:spPr/>
      <dgm:t>
        <a:bodyPr/>
        <a:lstStyle/>
        <a:p>
          <a:endParaRPr lang="en-US"/>
        </a:p>
      </dgm:t>
    </dgm:pt>
    <dgm:pt modelId="{F9F9D0C3-6EA0-0E47-9D10-F81D466540FD}" type="sibTrans" cxnId="{054B9A10-13B2-8E46-B9C1-1FAC0A3104B2}">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pt>
    <dgm:pt modelId="{60C556F8-E853-C24E-A3B5-30AE92FD6C76}" type="pres">
      <dgm:prSet presAssocID="{3A494DB2-504C-324C-8EC3-729BC57FFC6E}" presName="descendantText" presStyleLbl="alignAcc1" presStyleIdx="0" presStyleCnt="3">
        <dgm:presLayoutVars>
          <dgm:bulletEnabled val="1"/>
        </dgm:presLayoutVars>
      </dgm:prSet>
      <dgm:spPr/>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pt>
    <dgm:pt modelId="{F3EAB280-F0C7-B947-B2A7-1FECD8E19927}" type="pres">
      <dgm:prSet presAssocID="{ACE5BEAB-D8CA-4B40-84C7-00C87E5DC1BA}" presName="descendantText" presStyleLbl="alignAcc1" presStyleIdx="1" presStyleCnt="3">
        <dgm:presLayoutVars>
          <dgm:bulletEnabled val="1"/>
        </dgm:presLayoutVars>
      </dgm:prSet>
      <dgm:spPr/>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pt>
    <dgm:pt modelId="{44C24AB5-518B-A448-AA9C-6631D26A14F6}" type="pres">
      <dgm:prSet presAssocID="{1A44FECF-E8CD-8F47-974D-EFC21C8CAF8D}" presName="descendantText" presStyleLbl="alignAcc1" presStyleIdx="2" presStyleCnt="3">
        <dgm:presLayoutVars>
          <dgm:bulletEnabled val="1"/>
        </dgm:presLayoutVars>
      </dgm:prSet>
      <dgm:spPr/>
    </dgm:pt>
  </dgm:ptLst>
  <dgm:cxnLst>
    <dgm:cxn modelId="{054B9A10-13B2-8E46-B9C1-1FAC0A3104B2}" srcId="{1A44FECF-E8CD-8F47-974D-EFC21C8CAF8D}" destId="{D064CA71-72E8-5D48-99A1-A8D30B9CC227}" srcOrd="1" destOrd="0" parTransId="{3B279E0B-29A4-8F43-8F1A-547F2EDBFEA2}" sibTransId="{F9F9D0C3-6EA0-0E47-9D10-F81D466540FD}"/>
    <dgm:cxn modelId="{9A009D14-D43D-AE47-AA00-A67AE38150FF}" type="presOf" srcId="{7CAE8CA2-07BF-264C-9BD6-4EFD9FD093BA}" destId="{F3EAB280-F0C7-B947-B2A7-1FECD8E19927}" srcOrd="0" destOrd="1" presId="urn:microsoft.com/office/officeart/2005/8/layout/chevron2"/>
    <dgm:cxn modelId="{436DC447-F3DB-2A45-A252-B2B099659341}" type="presOf" srcId="{F7050826-834F-754B-8F40-71C0864BF63B}" destId="{44C24AB5-518B-A448-AA9C-6631D26A14F6}" srcOrd="0" destOrd="0" presId="urn:microsoft.com/office/officeart/2005/8/layout/chevron2"/>
    <dgm:cxn modelId="{CCE23D5C-1579-AF47-8CFB-AD6ED52E4830}" srcId="{3A494DB2-504C-324C-8EC3-729BC57FFC6E}" destId="{8E75CEE3-C650-FE4F-A35A-4F2EB078AE2E}" srcOrd="0" destOrd="0" parTransId="{D2DE825C-53FB-9944-98C7-E8BF52B6FB74}" sibTransId="{A5EFB09A-6490-DE4C-ADB8-BD81668816EE}"/>
    <dgm:cxn modelId="{3656F26F-EDE0-FA40-BBBC-A7CD4CFAEA41}" srcId="{3A494DB2-504C-324C-8EC3-729BC57FFC6E}" destId="{61B5CCC7-F029-7842-BEBF-29EBB9BCB853}" srcOrd="1" destOrd="0" parTransId="{73569AC8-92E9-3242-B490-364E8C6BF448}" sibTransId="{2DF3DCC9-E160-7545-8943-A7365200146E}"/>
    <dgm:cxn modelId="{4B76E47A-FB0B-294A-8F66-B681852AA69D}" srcId="{1A44FECF-E8CD-8F47-974D-EFC21C8CAF8D}" destId="{F7050826-834F-754B-8F40-71C0864BF63B}" srcOrd="0" destOrd="0" parTransId="{3F88A250-BF06-BD45-8ED4-8055268009AB}" sibTransId="{5CD36101-6D98-1F49-B220-8C6911CFD0D6}"/>
    <dgm:cxn modelId="{B1857A7E-7766-7542-B29B-F4F28519A2DC}" type="presOf" srcId="{4C8753DF-CA7B-AC4E-B549-DC161EE88843}" destId="{069C29CF-D0D1-AC44-854D-135EE88F55AF}" srcOrd="0" destOrd="0" presId="urn:microsoft.com/office/officeart/2005/8/layout/chevron2"/>
    <dgm:cxn modelId="{0D79CE80-569C-4648-BE91-F5A85ECC045C}" type="presOf" srcId="{1A44FECF-E8CD-8F47-974D-EFC21C8CAF8D}" destId="{C0DD5464-0130-004E-B966-8331889AC903}" srcOrd="0" destOrd="0" presId="urn:microsoft.com/office/officeart/2005/8/layout/chevron2"/>
    <dgm:cxn modelId="{E84FCFA2-F759-3942-BD17-0C89297B6C49}" srcId="{4C8753DF-CA7B-AC4E-B549-DC161EE88843}" destId="{ACE5BEAB-D8CA-4B40-84C7-00C87E5DC1BA}" srcOrd="1" destOrd="0" parTransId="{4D217978-5F08-D643-8DE8-3AF5F4365449}" sibTransId="{85513DB1-7F36-954B-AA05-12D4C876FEB4}"/>
    <dgm:cxn modelId="{92BB20BB-69CD-0042-99DA-77233F0C474F}" srcId="{ACE5BEAB-D8CA-4B40-84C7-00C87E5DC1BA}" destId="{7CAE8CA2-07BF-264C-9BD6-4EFD9FD093BA}" srcOrd="1" destOrd="0" parTransId="{62FB5143-269F-D344-A839-C6CC829753BB}" sibTransId="{58E1B919-AC19-AE41-899F-FD24615934ED}"/>
    <dgm:cxn modelId="{DBBAD7BB-2C6A-9344-A641-A963AF0D8C38}" type="presOf" srcId="{61B5CCC7-F029-7842-BEBF-29EBB9BCB853}" destId="{60C556F8-E853-C24E-A3B5-30AE92FD6C76}" srcOrd="0" destOrd="1" presId="urn:microsoft.com/office/officeart/2005/8/layout/chevron2"/>
    <dgm:cxn modelId="{E2BBFDBF-07B1-EF49-A594-71EBC4D3B380}" type="presOf" srcId="{FD427B52-4AE5-2948-8C91-EE8B980DB0B4}" destId="{F3EAB280-F0C7-B947-B2A7-1FECD8E19927}" srcOrd="0" destOrd="0" presId="urn:microsoft.com/office/officeart/2005/8/layout/chevron2"/>
    <dgm:cxn modelId="{A740D8CE-2F7C-464D-BE1B-EF2C5867FBD8}" type="presOf" srcId="{8E75CEE3-C650-FE4F-A35A-4F2EB078AE2E}" destId="{60C556F8-E853-C24E-A3B5-30AE92FD6C76}" srcOrd="0" destOrd="0" presId="urn:microsoft.com/office/officeart/2005/8/layout/chevron2"/>
    <dgm:cxn modelId="{EC7CBFD3-9315-684B-9A03-FA121267B983}" srcId="{4C8753DF-CA7B-AC4E-B549-DC161EE88843}" destId="{1A44FECF-E8CD-8F47-974D-EFC21C8CAF8D}" srcOrd="2" destOrd="0" parTransId="{370B26DA-C1EC-8640-A72F-FEA72E1DA1B4}" sibTransId="{82B2C010-314A-F94B-913F-4AF6869A64B5}"/>
    <dgm:cxn modelId="{1B7229E1-04B7-EB42-8C2C-4E48A0166B4E}" type="presOf" srcId="{3A494DB2-504C-324C-8EC3-729BC57FFC6E}" destId="{5D8331EE-40D9-3B47-8786-0D455021BE01}" srcOrd="0" destOrd="0" presId="urn:microsoft.com/office/officeart/2005/8/layout/chevron2"/>
    <dgm:cxn modelId="{840B40E1-6880-B245-9DE7-0FE387DBAA8D}" type="presOf" srcId="{D064CA71-72E8-5D48-99A1-A8D30B9CC227}" destId="{44C24AB5-518B-A448-AA9C-6631D26A14F6}" srcOrd="0" destOrd="1" presId="urn:microsoft.com/office/officeart/2005/8/layout/chevron2"/>
    <dgm:cxn modelId="{4BF875E1-ECE8-BC46-BB2B-479B7FF48057}" type="presOf" srcId="{ACE5BEAB-D8CA-4B40-84C7-00C87E5DC1BA}" destId="{F285D7F0-EADE-004A-9C70-F80A5F1454C7}" srcOrd="0" destOrd="0"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2231D8E6-1340-5344-8520-C6F66F363A4A}" srcId="{ACE5BEAB-D8CA-4B40-84C7-00C87E5DC1BA}" destId="{FD427B52-4AE5-2948-8C91-EE8B980DB0B4}" srcOrd="0" destOrd="0" parTransId="{2C91B9F5-A7AB-974E-9E1A-F42BFCA22ABE}" sibTransId="{38ACD771-E127-E74C-8632-10AAC6EE3DA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custT="1"/>
      <dgm:spPr/>
      <dgm:t>
        <a:bodyPr/>
        <a:lstStyle/>
        <a:p>
          <a:pPr algn="just"/>
          <a:r>
            <a:rPr lang="vi-VN" sz="1500" dirty="0">
              <a:latin typeface="Times New Roman" panose="02020603050405020304" pitchFamily="18" charset="0"/>
              <a:cs typeface="Times New Roman" panose="02020603050405020304" pitchFamily="18" charset="0"/>
            </a:rPr>
            <a:t>Cảm xúc nghẹn ngào, thương yêu thiết tha, trân trọng những giá trị tốt đẹp mà bà trao truyền cho cháu.</a:t>
          </a:r>
          <a:endParaRPr lang="en-US" sz="1500" dirty="0">
            <a:latin typeface="Times New Roman" panose="02020603050405020304" pitchFamily="18" charset="0"/>
            <a:cs typeface="Times New Roman" panose="02020603050405020304" pitchFamily="18" charset="0"/>
          </a:endParaRPr>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custT="1"/>
      <dgm:spPr/>
      <dgm:t>
        <a:bodyPr/>
        <a:lstStyle/>
        <a:p>
          <a:pPr algn="just"/>
          <a:r>
            <a:rPr lang="vi-VN" sz="1500" dirty="0">
              <a:latin typeface="Times New Roman" panose="02020603050405020304" pitchFamily="18" charset="0"/>
              <a:cs typeface="Times New Roman" panose="02020603050405020304" pitchFamily="18" charset="0"/>
            </a:rPr>
            <a:t>Niềm vui với cuộc sống rộng lớn bên ngoài nhưng trong lòng là nỗi nhớ khôn nguôi về bà.</a:t>
          </a:r>
          <a:endParaRPr lang="en-US" sz="1500" dirty="0">
            <a:latin typeface="Times New Roman" panose="02020603050405020304" pitchFamily="18" charset="0"/>
            <a:cs typeface="Times New Roman" panose="02020603050405020304" pitchFamily="18" charset="0"/>
          </a:endParaRPr>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BA869B9D-3FD3-D342-88BC-54EE821CC8AB}" type="sibTrans" cxnId="{FD3581E6-084F-1D46-9CB5-3F767CC05EA5}">
      <dgm:prSet/>
      <dgm:spPr/>
      <dgm:t>
        <a:bodyPr/>
        <a:lstStyle/>
        <a:p>
          <a:endParaRPr lang="en-US"/>
        </a:p>
      </dgm:t>
    </dgm:pt>
    <dgm:pt modelId="{62145E05-770A-F642-9E63-E2454D538F81}" type="parTrans" cxnId="{FD3581E6-084F-1D46-9CB5-3F767CC05EA5}">
      <dgm:prSet/>
      <dgm:spPr/>
      <dgm:t>
        <a:bodyPr/>
        <a:lstStyle/>
        <a:p>
          <a:endParaRPr lang="en-US"/>
        </a:p>
      </dgm:t>
    </dgm:pt>
    <dgm:pt modelId="{D307EF1D-E34A-EA49-AD07-6F2F14A8FDA3}">
      <dgm:prSet custT="1"/>
      <dgm:spPr/>
      <dgm:t>
        <a:bodyPr/>
        <a:lstStyle/>
        <a:p>
          <a:pPr algn="just"/>
          <a:r>
            <a:rPr lang="en-US" sz="1500" dirty="0" err="1">
              <a:latin typeface="Times New Roman" panose="02020603050405020304" pitchFamily="18" charset="0"/>
              <a:cs typeface="Times New Roman" panose="02020603050405020304" pitchFamily="18" charset="0"/>
            </a:rPr>
            <a:t>Hồi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tưởng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ảnh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bếp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lửa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a:t>
          </a:r>
          <a:endParaRPr lang="en-US" sz="1500" dirty="0">
            <a:latin typeface="Times New Roman" panose="02020603050405020304" pitchFamily="18" charset="0"/>
            <a:cs typeface="Times New Roman" panose="02020603050405020304" pitchFamily="18" charset="0"/>
          </a:endParaRPr>
        </a:p>
      </dgm:t>
    </dgm:pt>
    <dgm:pt modelId="{D53B5912-9702-0449-8027-EB1420806CFC}" type="parTrans" cxnId="{275FBBE7-9A7F-344C-968F-B5A0470414D3}">
      <dgm:prSet/>
      <dgm:spPr/>
      <dgm:t>
        <a:bodyPr/>
        <a:lstStyle/>
        <a:p>
          <a:endParaRPr lang="en-US"/>
        </a:p>
      </dgm:t>
    </dgm:pt>
    <dgm:pt modelId="{E7C74D0D-B373-FD47-96B1-9005818C168A}" type="sibTrans" cxnId="{275FBBE7-9A7F-344C-968F-B5A0470414D3}">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pt>
    <dgm:pt modelId="{60C556F8-E853-C24E-A3B5-30AE92FD6C76}" type="pres">
      <dgm:prSet presAssocID="{3A494DB2-504C-324C-8EC3-729BC57FFC6E}" presName="descendantText" presStyleLbl="alignAcc1" presStyleIdx="0" presStyleCnt="3">
        <dgm:presLayoutVars>
          <dgm:bulletEnabled val="1"/>
        </dgm:presLayoutVars>
      </dgm:prSet>
      <dgm:spPr/>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pt>
    <dgm:pt modelId="{F3EAB280-F0C7-B947-B2A7-1FECD8E19927}" type="pres">
      <dgm:prSet presAssocID="{ACE5BEAB-D8CA-4B40-84C7-00C87E5DC1BA}" presName="descendantText" presStyleLbl="alignAcc1" presStyleIdx="1" presStyleCnt="3" custScaleY="137529">
        <dgm:presLayoutVars>
          <dgm:bulletEnabled val="1"/>
        </dgm:presLayoutVars>
      </dgm:prSet>
      <dgm:spPr/>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pt>
    <dgm:pt modelId="{44C24AB5-518B-A448-AA9C-6631D26A14F6}" type="pres">
      <dgm:prSet presAssocID="{1A44FECF-E8CD-8F47-974D-EFC21C8CAF8D}" presName="descendantText" presStyleLbl="alignAcc1" presStyleIdx="2" presStyleCnt="3">
        <dgm:presLayoutVars>
          <dgm:bulletEnabled val="1"/>
        </dgm:presLayoutVars>
      </dgm:prSet>
      <dgm:spPr/>
    </dgm:pt>
  </dgm:ptLst>
  <dgm:cxnLst>
    <dgm:cxn modelId="{436DC447-F3DB-2A45-A252-B2B099659341}" type="presOf" srcId="{F7050826-834F-754B-8F40-71C0864BF63B}" destId="{44C24AB5-518B-A448-AA9C-6631D26A14F6}" srcOrd="0" destOrd="0" presId="urn:microsoft.com/office/officeart/2005/8/layout/chevron2"/>
    <dgm:cxn modelId="{4B76E47A-FB0B-294A-8F66-B681852AA69D}" srcId="{1A44FECF-E8CD-8F47-974D-EFC21C8CAF8D}" destId="{F7050826-834F-754B-8F40-71C0864BF63B}" srcOrd="0" destOrd="0" parTransId="{3F88A250-BF06-BD45-8ED4-8055268009AB}" sibTransId="{5CD36101-6D98-1F49-B220-8C6911CFD0D6}"/>
    <dgm:cxn modelId="{B1857A7E-7766-7542-B29B-F4F28519A2DC}" type="presOf" srcId="{4C8753DF-CA7B-AC4E-B549-DC161EE88843}" destId="{069C29CF-D0D1-AC44-854D-135EE88F55AF}" srcOrd="0" destOrd="0" presId="urn:microsoft.com/office/officeart/2005/8/layout/chevron2"/>
    <dgm:cxn modelId="{0D79CE80-569C-4648-BE91-F5A85ECC045C}" type="presOf" srcId="{1A44FECF-E8CD-8F47-974D-EFC21C8CAF8D}" destId="{C0DD5464-0130-004E-B966-8331889AC903}" srcOrd="0" destOrd="0" presId="urn:microsoft.com/office/officeart/2005/8/layout/chevron2"/>
    <dgm:cxn modelId="{E84FCFA2-F759-3942-BD17-0C89297B6C49}" srcId="{4C8753DF-CA7B-AC4E-B549-DC161EE88843}" destId="{ACE5BEAB-D8CA-4B40-84C7-00C87E5DC1BA}" srcOrd="1" destOrd="0" parTransId="{4D217978-5F08-D643-8DE8-3AF5F4365449}" sibTransId="{85513DB1-7F36-954B-AA05-12D4C876FEB4}"/>
    <dgm:cxn modelId="{E2BBFDBF-07B1-EF49-A594-71EBC4D3B380}" type="presOf" srcId="{FD427B52-4AE5-2948-8C91-EE8B980DB0B4}" destId="{F3EAB280-F0C7-B947-B2A7-1FECD8E19927}" srcOrd="0" destOrd="0" presId="urn:microsoft.com/office/officeart/2005/8/layout/chevron2"/>
    <dgm:cxn modelId="{EC7CBFD3-9315-684B-9A03-FA121267B983}" srcId="{4C8753DF-CA7B-AC4E-B549-DC161EE88843}" destId="{1A44FECF-E8CD-8F47-974D-EFC21C8CAF8D}" srcOrd="2" destOrd="0" parTransId="{370B26DA-C1EC-8640-A72F-FEA72E1DA1B4}" sibTransId="{82B2C010-314A-F94B-913F-4AF6869A64B5}"/>
    <dgm:cxn modelId="{1B7229E1-04B7-EB42-8C2C-4E48A0166B4E}" type="presOf" srcId="{3A494DB2-504C-324C-8EC3-729BC57FFC6E}" destId="{5D8331EE-40D9-3B47-8786-0D455021BE01}" srcOrd="0" destOrd="0" presId="urn:microsoft.com/office/officeart/2005/8/layout/chevron2"/>
    <dgm:cxn modelId="{4BF875E1-ECE8-BC46-BB2B-479B7FF48057}" type="presOf" srcId="{ACE5BEAB-D8CA-4B40-84C7-00C87E5DC1BA}" destId="{F285D7F0-EADE-004A-9C70-F80A5F1454C7}" srcOrd="0" destOrd="0"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2231D8E6-1340-5344-8520-C6F66F363A4A}" srcId="{ACE5BEAB-D8CA-4B40-84C7-00C87E5DC1BA}" destId="{FD427B52-4AE5-2948-8C91-EE8B980DB0B4}" srcOrd="0" destOrd="0" parTransId="{2C91B9F5-A7AB-974E-9E1A-F42BFCA22ABE}" sibTransId="{38ACD771-E127-E74C-8632-10AAC6EE3DA2}"/>
    <dgm:cxn modelId="{275FBBE7-9A7F-344C-968F-B5A0470414D3}" srcId="{3A494DB2-504C-324C-8EC3-729BC57FFC6E}" destId="{D307EF1D-E34A-EA49-AD07-6F2F14A8FDA3}" srcOrd="0" destOrd="0" parTransId="{D53B5912-9702-0449-8027-EB1420806CFC}" sibTransId="{E7C74D0D-B373-FD47-96B1-9005818C168A}"/>
    <dgm:cxn modelId="{1F62CBFF-4232-1743-92FE-6E064828B3C2}" type="presOf" srcId="{D307EF1D-E34A-EA49-AD07-6F2F14A8FDA3}" destId="{60C556F8-E853-C24E-A3B5-30AE92FD6C76}" srcOrd="0" destOrd="0" presId="urn:microsoft.com/office/officeart/2005/8/layout/chevron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8639C-FB73-B04E-B777-D5B0D2FD148E}">
      <dsp:nvSpPr>
        <dsp:cNvPr id="0" name=""/>
        <dsp:cNvSpPr/>
      </dsp:nvSpPr>
      <dsp:spPr>
        <a:xfrm rot="5400000">
          <a:off x="-157523" y="159315"/>
          <a:ext cx="10501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69347"/>
        <a:ext cx="735109" cy="315047"/>
      </dsp:txXfrm>
    </dsp:sp>
    <dsp:sp modelId="{3286560A-BEDC-F045-B688-62AFD5AEE3A9}">
      <dsp:nvSpPr>
        <dsp:cNvPr id="0" name=""/>
        <dsp:cNvSpPr/>
      </dsp:nvSpPr>
      <dsp:spPr>
        <a:xfrm rot="5400000">
          <a:off x="789859" y="-52956"/>
          <a:ext cx="682601" cy="7921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a:p>
      </dsp:txBody>
      <dsp:txXfrm rot="-5400000">
        <a:off x="735110" y="35115"/>
        <a:ext cx="758778" cy="615957"/>
      </dsp:txXfrm>
    </dsp:sp>
    <dsp:sp modelId="{B5C0CF44-446B-6143-A4B9-73B8929A1422}">
      <dsp:nvSpPr>
        <dsp:cNvPr id="0" name=""/>
        <dsp:cNvSpPr/>
      </dsp:nvSpPr>
      <dsp:spPr>
        <a:xfrm rot="5400000">
          <a:off x="-442373" y="1287106"/>
          <a:ext cx="16198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0" y="1212288"/>
        <a:ext cx="735109" cy="884747"/>
      </dsp:txXfrm>
    </dsp:sp>
    <dsp:sp modelId="{213A7A53-ABB4-754A-8143-7663FDF266F7}">
      <dsp:nvSpPr>
        <dsp:cNvPr id="0" name=""/>
        <dsp:cNvSpPr/>
      </dsp:nvSpPr>
      <dsp:spPr>
        <a:xfrm rot="5400000">
          <a:off x="1157413" y="707278"/>
          <a:ext cx="682601" cy="15272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rot="-5400000">
        <a:off x="735109" y="1162904"/>
        <a:ext cx="1493888" cy="615957"/>
      </dsp:txXfrm>
    </dsp:sp>
    <dsp:sp modelId="{5B96AB39-3F0B-C746-8724-D10B41783A1F}">
      <dsp:nvSpPr>
        <dsp:cNvPr id="0" name=""/>
        <dsp:cNvSpPr/>
      </dsp:nvSpPr>
      <dsp:spPr>
        <a:xfrm rot="5400000">
          <a:off x="-157523" y="2414896"/>
          <a:ext cx="10501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24928"/>
        <a:ext cx="735109" cy="315047"/>
      </dsp:txXfrm>
    </dsp:sp>
    <dsp:sp modelId="{BBB2144A-2E70-B74F-9696-A338DC375D5C}">
      <dsp:nvSpPr>
        <dsp:cNvPr id="0" name=""/>
        <dsp:cNvSpPr/>
      </dsp:nvSpPr>
      <dsp:spPr>
        <a:xfrm rot="5400000">
          <a:off x="1157413" y="1835068"/>
          <a:ext cx="682601" cy="15272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rot="-5400000">
        <a:off x="735109" y="2290694"/>
        <a:ext cx="1493888" cy="615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31EE-40D9-3B47-8786-0D455021BE01}">
      <dsp:nvSpPr>
        <dsp:cNvPr id="0" name=""/>
        <dsp:cNvSpPr/>
      </dsp:nvSpPr>
      <dsp:spPr>
        <a:xfrm rot="5400000">
          <a:off x="-161753" y="163389"/>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79060"/>
        <a:ext cx="754847" cy="323506"/>
      </dsp:txXfrm>
    </dsp:sp>
    <dsp:sp modelId="{60C556F8-E853-C24E-A3B5-30AE92FD6C76}">
      <dsp:nvSpPr>
        <dsp:cNvPr id="0" name=""/>
        <dsp:cNvSpPr/>
      </dsp:nvSpPr>
      <dsp:spPr>
        <a:xfrm rot="5400000">
          <a:off x="1317187" y="-560703"/>
          <a:ext cx="700929" cy="18256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dirty="0"/>
        </a:p>
      </dsp:txBody>
      <dsp:txXfrm rot="-5400000">
        <a:off x="754848" y="35853"/>
        <a:ext cx="1791392" cy="632495"/>
      </dsp:txXfrm>
    </dsp:sp>
    <dsp:sp modelId="{F285D7F0-EADE-004A-9C70-F80A5F1454C7}">
      <dsp:nvSpPr>
        <dsp:cNvPr id="0" name=""/>
        <dsp:cNvSpPr/>
      </dsp:nvSpPr>
      <dsp:spPr>
        <a:xfrm rot="5400000">
          <a:off x="-371800" y="1277237"/>
          <a:ext cx="1498447"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1" y="1282861"/>
        <a:ext cx="754847" cy="743600"/>
      </dsp:txXfrm>
    </dsp:sp>
    <dsp:sp modelId="{F3EAB280-F0C7-B947-B2A7-1FECD8E19927}">
      <dsp:nvSpPr>
        <dsp:cNvPr id="0" name=""/>
        <dsp:cNvSpPr/>
      </dsp:nvSpPr>
      <dsp:spPr>
        <a:xfrm rot="5400000">
          <a:off x="1694611" y="175720"/>
          <a:ext cx="700929" cy="25804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a:p>
      </dsp:txBody>
      <dsp:txXfrm rot="-5400000">
        <a:off x="754848" y="1149701"/>
        <a:ext cx="2546240" cy="632495"/>
      </dsp:txXfrm>
    </dsp:sp>
    <dsp:sp modelId="{C0DD5464-0130-004E-B966-8331889AC903}">
      <dsp:nvSpPr>
        <dsp:cNvPr id="0" name=""/>
        <dsp:cNvSpPr/>
      </dsp:nvSpPr>
      <dsp:spPr>
        <a:xfrm rot="5400000">
          <a:off x="-161753" y="2391084"/>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06755"/>
        <a:ext cx="754847" cy="323506"/>
      </dsp:txXfrm>
    </dsp:sp>
    <dsp:sp modelId="{44C24AB5-518B-A448-AA9C-6631D26A14F6}">
      <dsp:nvSpPr>
        <dsp:cNvPr id="0" name=""/>
        <dsp:cNvSpPr/>
      </dsp:nvSpPr>
      <dsp:spPr>
        <a:xfrm rot="5400000">
          <a:off x="1694611" y="1289568"/>
          <a:ext cx="700929" cy="25804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a:p>
      </dsp:txBody>
      <dsp:txXfrm rot="-5400000">
        <a:off x="754848" y="2263549"/>
        <a:ext cx="2546240" cy="632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31EE-40D9-3B47-8786-0D455021BE01}">
      <dsp:nvSpPr>
        <dsp:cNvPr id="0" name=""/>
        <dsp:cNvSpPr/>
      </dsp:nvSpPr>
      <dsp:spPr>
        <a:xfrm rot="5400000">
          <a:off x="-161753" y="163389"/>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79060"/>
        <a:ext cx="754847" cy="323506"/>
      </dsp:txXfrm>
    </dsp:sp>
    <dsp:sp modelId="{60C556F8-E853-C24E-A3B5-30AE92FD6C76}">
      <dsp:nvSpPr>
        <dsp:cNvPr id="0" name=""/>
        <dsp:cNvSpPr/>
      </dsp:nvSpPr>
      <dsp:spPr>
        <a:xfrm rot="5400000">
          <a:off x="1495170" y="-738685"/>
          <a:ext cx="700929" cy="2181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err="1">
              <a:latin typeface="Times New Roman" panose="02020603050405020304" pitchFamily="18" charset="0"/>
              <a:cs typeface="Times New Roman" panose="02020603050405020304" pitchFamily="18" charset="0"/>
            </a:rPr>
            <a:t>Hồi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tưởng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về</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hình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ảnh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lửa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của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bà</a:t>
          </a:r>
          <a:endParaRPr lang="en-US" sz="1500" kern="1200" dirty="0">
            <a:latin typeface="Times New Roman" panose="02020603050405020304" pitchFamily="18" charset="0"/>
            <a:cs typeface="Times New Roman" panose="02020603050405020304" pitchFamily="18" charset="0"/>
          </a:endParaRPr>
        </a:p>
      </dsp:txBody>
      <dsp:txXfrm rot="-5400000">
        <a:off x="754848" y="35854"/>
        <a:ext cx="2147357" cy="632495"/>
      </dsp:txXfrm>
    </dsp:sp>
    <dsp:sp modelId="{F285D7F0-EADE-004A-9C70-F80A5F1454C7}">
      <dsp:nvSpPr>
        <dsp:cNvPr id="0" name=""/>
        <dsp:cNvSpPr/>
      </dsp:nvSpPr>
      <dsp:spPr>
        <a:xfrm rot="5400000">
          <a:off x="-371800" y="1277237"/>
          <a:ext cx="1498447"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1" y="1282861"/>
        <a:ext cx="754847" cy="743600"/>
      </dsp:txXfrm>
    </dsp:sp>
    <dsp:sp modelId="{F3EAB280-F0C7-B947-B2A7-1FECD8E19927}">
      <dsp:nvSpPr>
        <dsp:cNvPr id="0" name=""/>
        <dsp:cNvSpPr/>
      </dsp:nvSpPr>
      <dsp:spPr>
        <a:xfrm rot="5400000">
          <a:off x="1741067" y="-2262"/>
          <a:ext cx="963981" cy="2936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vi-VN" sz="1500" kern="1200" dirty="0">
              <a:latin typeface="Times New Roman" panose="02020603050405020304" pitchFamily="18" charset="0"/>
              <a:cs typeface="Times New Roman" panose="02020603050405020304" pitchFamily="18" charset="0"/>
            </a:rPr>
            <a:t>Cảm xúc nghẹn ngào, thương yêu thiết tha, trân trọng những giá trị tốt đẹp mà bà trao truyền cho cháu.</a:t>
          </a:r>
          <a:endParaRPr lang="en-US" sz="1500" kern="1200" dirty="0">
            <a:latin typeface="Times New Roman" panose="02020603050405020304" pitchFamily="18" charset="0"/>
            <a:cs typeface="Times New Roman" panose="02020603050405020304" pitchFamily="18" charset="0"/>
          </a:endParaRPr>
        </a:p>
      </dsp:txBody>
      <dsp:txXfrm rot="-5400000">
        <a:off x="754847" y="1031016"/>
        <a:ext cx="2889364" cy="869865"/>
      </dsp:txXfrm>
    </dsp:sp>
    <dsp:sp modelId="{C0DD5464-0130-004E-B966-8331889AC903}">
      <dsp:nvSpPr>
        <dsp:cNvPr id="0" name=""/>
        <dsp:cNvSpPr/>
      </dsp:nvSpPr>
      <dsp:spPr>
        <a:xfrm rot="5400000">
          <a:off x="-161753" y="2391084"/>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06755"/>
        <a:ext cx="754847" cy="323506"/>
      </dsp:txXfrm>
    </dsp:sp>
    <dsp:sp modelId="{44C24AB5-518B-A448-AA9C-6631D26A14F6}">
      <dsp:nvSpPr>
        <dsp:cNvPr id="0" name=""/>
        <dsp:cNvSpPr/>
      </dsp:nvSpPr>
      <dsp:spPr>
        <a:xfrm rot="5400000">
          <a:off x="1872593" y="1111585"/>
          <a:ext cx="700929" cy="2936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vi-VN" sz="1500" kern="1200" dirty="0">
              <a:latin typeface="Times New Roman" panose="02020603050405020304" pitchFamily="18" charset="0"/>
              <a:cs typeface="Times New Roman" panose="02020603050405020304" pitchFamily="18" charset="0"/>
            </a:rPr>
            <a:t>Niềm vui với cuộc sống rộng lớn bên ngoài nhưng trong lòng là nỗi nhớ khôn nguôi về bà.</a:t>
          </a:r>
          <a:endParaRPr lang="en-US" sz="1500" kern="1200" dirty="0">
            <a:latin typeface="Times New Roman" panose="02020603050405020304" pitchFamily="18" charset="0"/>
            <a:cs typeface="Times New Roman" panose="02020603050405020304" pitchFamily="18" charset="0"/>
          </a:endParaRPr>
        </a:p>
      </dsp:txBody>
      <dsp:txXfrm rot="-5400000">
        <a:off x="754847" y="2263549"/>
        <a:ext cx="2902205" cy="6324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107d41d16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107d41d16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0"/>
        <p:cNvGrpSpPr/>
        <p:nvPr/>
      </p:nvGrpSpPr>
      <p:grpSpPr>
        <a:xfrm>
          <a:off x="0" y="0"/>
          <a:ext cx="0" cy="0"/>
          <a:chOff x="0" y="0"/>
          <a:chExt cx="0" cy="0"/>
        </a:xfrm>
      </p:grpSpPr>
      <p:sp>
        <p:nvSpPr>
          <p:cNvPr id="2721" name="Google Shape;2721;g1088f7b17b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2" name="Google Shape;2722;g1088f7b17b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5"/>
        <p:cNvGrpSpPr/>
        <p:nvPr/>
      </p:nvGrpSpPr>
      <p:grpSpPr>
        <a:xfrm>
          <a:off x="0" y="0"/>
          <a:ext cx="0" cy="0"/>
          <a:chOff x="0" y="0"/>
          <a:chExt cx="0" cy="0"/>
        </a:xfrm>
      </p:grpSpPr>
      <p:sp>
        <p:nvSpPr>
          <p:cNvPr id="3176" name="Google Shape;3176;g1088f7b17b9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7" name="Google Shape;3177;g1088f7b17b9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41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g1088f7b17b9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2" name="Google Shape;2882;g1088f7b17b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03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1088f7b17b9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1088f7b17b9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578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30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58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47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1"/>
        <p:cNvGrpSpPr/>
        <p:nvPr/>
      </p:nvGrpSpPr>
      <p:grpSpPr>
        <a:xfrm>
          <a:off x="0" y="0"/>
          <a:ext cx="0" cy="0"/>
          <a:chOff x="0" y="0"/>
          <a:chExt cx="0" cy="0"/>
        </a:xfrm>
      </p:grpSpPr>
      <p:sp>
        <p:nvSpPr>
          <p:cNvPr id="2552" name="Google Shape;2552;g108ab376871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3" name="Google Shape;2553;g108ab376871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912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g1088f7b17b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4" name="Google Shape;2864;g1088f7b17b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28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358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9"/>
        <p:cNvGrpSpPr/>
        <p:nvPr/>
      </p:nvGrpSpPr>
      <p:grpSpPr>
        <a:xfrm>
          <a:off x="0" y="0"/>
          <a:ext cx="0" cy="0"/>
          <a:chOff x="0" y="0"/>
          <a:chExt cx="0" cy="0"/>
        </a:xfrm>
      </p:grpSpPr>
      <p:sp>
        <p:nvSpPr>
          <p:cNvPr id="2960" name="Google Shape;2960;g1088f7b17b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1" name="Google Shape;2961;g1088f7b17b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15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107d41d16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107d41d16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07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107d41d163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7" name="Google Shape;2567;g107d41d163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1088f7b17b9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1088f7b17b9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1"/>
        <p:cNvGrpSpPr/>
        <p:nvPr/>
      </p:nvGrpSpPr>
      <p:grpSpPr>
        <a:xfrm>
          <a:off x="0" y="0"/>
          <a:ext cx="0" cy="0"/>
          <a:chOff x="0" y="0"/>
          <a:chExt cx="0" cy="0"/>
        </a:xfrm>
      </p:grpSpPr>
      <p:sp>
        <p:nvSpPr>
          <p:cNvPr id="2612" name="Google Shape;2612;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3" name="Google Shape;2613;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1088f7b17b9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1088f7b17b9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22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6" name="Google Shape;254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3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088f7b17b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088f7b17b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9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5"/>
        <p:cNvGrpSpPr/>
        <p:nvPr/>
      </p:nvGrpSpPr>
      <p:grpSpPr>
        <a:xfrm>
          <a:off x="0" y="0"/>
          <a:ext cx="0" cy="0"/>
          <a:chOff x="0" y="0"/>
          <a:chExt cx="0" cy="0"/>
        </a:xfrm>
      </p:grpSpPr>
      <p:sp>
        <p:nvSpPr>
          <p:cNvPr id="3176" name="Google Shape;3176;g1088f7b17b9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7" name="Google Shape;3177;g1088f7b17b9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13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rot="-1240">
            <a:off x="1660762" y="1421278"/>
            <a:ext cx="5822400" cy="16641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5200"/>
              <a:buNone/>
              <a:defRPr sz="5200">
                <a:latin typeface="Barrio"/>
                <a:ea typeface="Barrio"/>
                <a:cs typeface="Barrio"/>
                <a:sym typeface="Barrio"/>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2237" y="3516182"/>
            <a:ext cx="3859200" cy="503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9pPr>
          </a:lstStyle>
          <a:p>
            <a:endParaRPr/>
          </a:p>
        </p:txBody>
      </p:sp>
      <p:sp>
        <p:nvSpPr>
          <p:cNvPr id="13" name="Google Shape;13;p2"/>
          <p:cNvSpPr/>
          <p:nvPr/>
        </p:nvSpPr>
        <p:spPr>
          <a:xfrm rot="-928272">
            <a:off x="6699443" y="36182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8272">
            <a:off x="6953497" y="34314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698449" y="42186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166047">
            <a:off x="400314" y="1616947"/>
            <a:ext cx="670607" cy="2580524"/>
            <a:chOff x="483849" y="1915551"/>
            <a:chExt cx="503552" cy="1937689"/>
          </a:xfrm>
        </p:grpSpPr>
        <p:sp>
          <p:nvSpPr>
            <p:cNvPr id="17" name="Google Shape;17;p2"/>
            <p:cNvSpPr/>
            <p:nvPr/>
          </p:nvSpPr>
          <p:spPr>
            <a:xfrm flipH="1">
              <a:off x="631751" y="2111004"/>
              <a:ext cx="118858" cy="1742236"/>
            </a:xfrm>
            <a:custGeom>
              <a:avLst/>
              <a:gdLst/>
              <a:ahLst/>
              <a:cxnLst/>
              <a:rect l="l" t="t" r="r" b="b"/>
              <a:pathLst>
                <a:path w="1420" h="20814" extrusionOk="0">
                  <a:moveTo>
                    <a:pt x="1276" y="1"/>
                  </a:moveTo>
                  <a:cubicBezTo>
                    <a:pt x="1198" y="1"/>
                    <a:pt x="1138" y="57"/>
                    <a:pt x="1130" y="129"/>
                  </a:cubicBezTo>
                  <a:cubicBezTo>
                    <a:pt x="1130" y="188"/>
                    <a:pt x="561" y="5829"/>
                    <a:pt x="281" y="8904"/>
                  </a:cubicBezTo>
                  <a:cubicBezTo>
                    <a:pt x="1" y="11996"/>
                    <a:pt x="281" y="20593"/>
                    <a:pt x="281" y="20678"/>
                  </a:cubicBezTo>
                  <a:cubicBezTo>
                    <a:pt x="289" y="20754"/>
                    <a:pt x="349" y="20814"/>
                    <a:pt x="425" y="20814"/>
                  </a:cubicBezTo>
                  <a:cubicBezTo>
                    <a:pt x="510" y="20814"/>
                    <a:pt x="570" y="20746"/>
                    <a:pt x="570" y="20669"/>
                  </a:cubicBezTo>
                  <a:cubicBezTo>
                    <a:pt x="561" y="20584"/>
                    <a:pt x="289" y="12005"/>
                    <a:pt x="561" y="8930"/>
                  </a:cubicBezTo>
                  <a:cubicBezTo>
                    <a:pt x="842" y="5854"/>
                    <a:pt x="1411" y="214"/>
                    <a:pt x="1411" y="154"/>
                  </a:cubicBezTo>
                  <a:cubicBezTo>
                    <a:pt x="1419" y="78"/>
                    <a:pt x="1368" y="10"/>
                    <a:pt x="1292" y="1"/>
                  </a:cubicBezTo>
                  <a:cubicBezTo>
                    <a:pt x="1286" y="1"/>
                    <a:pt x="1281"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685069" y="2253304"/>
              <a:ext cx="209173" cy="580996"/>
            </a:xfrm>
            <a:custGeom>
              <a:avLst/>
              <a:gdLst/>
              <a:ahLst/>
              <a:cxnLst/>
              <a:rect l="l" t="t" r="r" b="b"/>
              <a:pathLst>
                <a:path w="2499" h="6941" extrusionOk="0">
                  <a:moveTo>
                    <a:pt x="156" y="0"/>
                  </a:moveTo>
                  <a:cubicBezTo>
                    <a:pt x="122" y="0"/>
                    <a:pt x="87" y="11"/>
                    <a:pt x="60" y="34"/>
                  </a:cubicBezTo>
                  <a:cubicBezTo>
                    <a:pt x="9" y="94"/>
                    <a:pt x="1" y="179"/>
                    <a:pt x="52" y="238"/>
                  </a:cubicBezTo>
                  <a:cubicBezTo>
                    <a:pt x="77" y="264"/>
                    <a:pt x="2218" y="2651"/>
                    <a:pt x="2039" y="6788"/>
                  </a:cubicBezTo>
                  <a:cubicBezTo>
                    <a:pt x="2031" y="6864"/>
                    <a:pt x="2099" y="6932"/>
                    <a:pt x="2175" y="6941"/>
                  </a:cubicBezTo>
                  <a:lnTo>
                    <a:pt x="2184" y="6941"/>
                  </a:lnTo>
                  <a:cubicBezTo>
                    <a:pt x="2252" y="6941"/>
                    <a:pt x="2320" y="6881"/>
                    <a:pt x="2320" y="6805"/>
                  </a:cubicBezTo>
                  <a:cubicBezTo>
                    <a:pt x="2498" y="2549"/>
                    <a:pt x="289" y="68"/>
                    <a:pt x="264" y="43"/>
                  </a:cubicBezTo>
                  <a:cubicBezTo>
                    <a:pt x="236" y="15"/>
                    <a:pt x="196"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798150" y="2123142"/>
              <a:ext cx="189251" cy="272460"/>
            </a:xfrm>
            <a:custGeom>
              <a:avLst/>
              <a:gdLst/>
              <a:ahLst/>
              <a:cxnLst/>
              <a:rect l="l" t="t" r="r" b="b"/>
              <a:pathLst>
                <a:path w="2261" h="3255" extrusionOk="0">
                  <a:moveTo>
                    <a:pt x="1131" y="1"/>
                  </a:moveTo>
                  <a:cubicBezTo>
                    <a:pt x="502" y="1"/>
                    <a:pt x="1" y="723"/>
                    <a:pt x="1" y="1623"/>
                  </a:cubicBezTo>
                  <a:cubicBezTo>
                    <a:pt x="1" y="2524"/>
                    <a:pt x="502" y="3254"/>
                    <a:pt x="1131" y="3254"/>
                  </a:cubicBezTo>
                  <a:cubicBezTo>
                    <a:pt x="1759" y="3254"/>
                    <a:pt x="2260" y="2524"/>
                    <a:pt x="2260" y="1623"/>
                  </a:cubicBezTo>
                  <a:cubicBezTo>
                    <a:pt x="2260" y="723"/>
                    <a:pt x="1759" y="1"/>
                    <a:pt x="1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483849" y="1915551"/>
              <a:ext cx="266760" cy="332141"/>
            </a:xfrm>
            <a:custGeom>
              <a:avLst/>
              <a:gdLst/>
              <a:ahLst/>
              <a:cxnLst/>
              <a:rect l="l" t="t" r="r" b="b"/>
              <a:pathLst>
                <a:path w="3187" h="3968" extrusionOk="0">
                  <a:moveTo>
                    <a:pt x="1589" y="0"/>
                  </a:moveTo>
                  <a:cubicBezTo>
                    <a:pt x="714" y="0"/>
                    <a:pt x="1" y="884"/>
                    <a:pt x="1" y="1980"/>
                  </a:cubicBezTo>
                  <a:cubicBezTo>
                    <a:pt x="1" y="3076"/>
                    <a:pt x="714" y="3967"/>
                    <a:pt x="1589" y="3967"/>
                  </a:cubicBezTo>
                  <a:cubicBezTo>
                    <a:pt x="2473" y="3967"/>
                    <a:pt x="3186" y="3076"/>
                    <a:pt x="3186" y="1980"/>
                  </a:cubicBezTo>
                  <a:cubicBezTo>
                    <a:pt x="3186" y="884"/>
                    <a:pt x="2473"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639620" y="1992728"/>
              <a:ext cx="38419" cy="33231"/>
            </a:xfrm>
            <a:custGeom>
              <a:avLst/>
              <a:gdLst/>
              <a:ahLst/>
              <a:cxnLst/>
              <a:rect l="l" t="t" r="r" b="b"/>
              <a:pathLst>
                <a:path w="459" h="397" extrusionOk="0">
                  <a:moveTo>
                    <a:pt x="273" y="1"/>
                  </a:moveTo>
                  <a:cubicBezTo>
                    <a:pt x="220" y="1"/>
                    <a:pt x="161" y="22"/>
                    <a:pt x="110" y="64"/>
                  </a:cubicBezTo>
                  <a:cubicBezTo>
                    <a:pt x="17" y="149"/>
                    <a:pt x="0" y="276"/>
                    <a:pt x="68" y="344"/>
                  </a:cubicBezTo>
                  <a:cubicBezTo>
                    <a:pt x="99" y="379"/>
                    <a:pt x="141" y="397"/>
                    <a:pt x="187" y="397"/>
                  </a:cubicBezTo>
                  <a:cubicBezTo>
                    <a:pt x="240" y="397"/>
                    <a:pt x="298" y="373"/>
                    <a:pt x="348" y="327"/>
                  </a:cubicBezTo>
                  <a:cubicBezTo>
                    <a:pt x="442" y="242"/>
                    <a:pt x="459" y="123"/>
                    <a:pt x="391" y="47"/>
                  </a:cubicBezTo>
                  <a:cubicBezTo>
                    <a:pt x="360" y="16"/>
                    <a:pt x="31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567050" y="2023364"/>
              <a:ext cx="38503" cy="33147"/>
            </a:xfrm>
            <a:custGeom>
              <a:avLst/>
              <a:gdLst/>
              <a:ahLst/>
              <a:cxnLst/>
              <a:rect l="l" t="t" r="r" b="b"/>
              <a:pathLst>
                <a:path w="460" h="396" extrusionOk="0">
                  <a:moveTo>
                    <a:pt x="274" y="1"/>
                  </a:moveTo>
                  <a:cubicBezTo>
                    <a:pt x="218" y="1"/>
                    <a:pt x="158" y="24"/>
                    <a:pt x="111" y="72"/>
                  </a:cubicBezTo>
                  <a:cubicBezTo>
                    <a:pt x="18" y="148"/>
                    <a:pt x="1" y="275"/>
                    <a:pt x="68" y="343"/>
                  </a:cubicBezTo>
                  <a:cubicBezTo>
                    <a:pt x="96" y="379"/>
                    <a:pt x="138" y="396"/>
                    <a:pt x="184" y="396"/>
                  </a:cubicBezTo>
                  <a:cubicBezTo>
                    <a:pt x="238" y="396"/>
                    <a:pt x="298" y="372"/>
                    <a:pt x="349" y="326"/>
                  </a:cubicBezTo>
                  <a:cubicBezTo>
                    <a:pt x="434" y="241"/>
                    <a:pt x="459" y="123"/>
                    <a:pt x="391" y="46"/>
                  </a:cubicBezTo>
                  <a:cubicBezTo>
                    <a:pt x="361" y="16"/>
                    <a:pt x="31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645312" y="2083214"/>
              <a:ext cx="38419" cy="33063"/>
            </a:xfrm>
            <a:custGeom>
              <a:avLst/>
              <a:gdLst/>
              <a:ahLst/>
              <a:cxnLst/>
              <a:rect l="l" t="t" r="r" b="b"/>
              <a:pathLst>
                <a:path w="459" h="395" extrusionOk="0">
                  <a:moveTo>
                    <a:pt x="275" y="1"/>
                  </a:moveTo>
                  <a:cubicBezTo>
                    <a:pt x="221" y="1"/>
                    <a:pt x="161" y="24"/>
                    <a:pt x="111" y="70"/>
                  </a:cubicBezTo>
                  <a:cubicBezTo>
                    <a:pt x="26" y="147"/>
                    <a:pt x="0" y="274"/>
                    <a:pt x="68" y="342"/>
                  </a:cubicBezTo>
                  <a:cubicBezTo>
                    <a:pt x="99" y="377"/>
                    <a:pt x="143" y="394"/>
                    <a:pt x="190" y="394"/>
                  </a:cubicBezTo>
                  <a:cubicBezTo>
                    <a:pt x="244" y="394"/>
                    <a:pt x="303" y="371"/>
                    <a:pt x="348" y="325"/>
                  </a:cubicBezTo>
                  <a:cubicBezTo>
                    <a:pt x="442" y="249"/>
                    <a:pt x="459" y="121"/>
                    <a:pt x="391" y="53"/>
                  </a:cubicBezTo>
                  <a:cubicBezTo>
                    <a:pt x="363" y="18"/>
                    <a:pt x="32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933246" y="2222249"/>
              <a:ext cx="32058" cy="27706"/>
            </a:xfrm>
            <a:custGeom>
              <a:avLst/>
              <a:gdLst/>
              <a:ahLst/>
              <a:cxnLst/>
              <a:rect l="l" t="t" r="r" b="b"/>
              <a:pathLst>
                <a:path w="383" h="331" extrusionOk="0">
                  <a:moveTo>
                    <a:pt x="227" y="0"/>
                  </a:moveTo>
                  <a:cubicBezTo>
                    <a:pt x="181" y="0"/>
                    <a:pt x="131" y="20"/>
                    <a:pt x="94" y="57"/>
                  </a:cubicBezTo>
                  <a:cubicBezTo>
                    <a:pt x="17" y="125"/>
                    <a:pt x="0" y="227"/>
                    <a:pt x="51" y="287"/>
                  </a:cubicBezTo>
                  <a:cubicBezTo>
                    <a:pt x="80" y="315"/>
                    <a:pt x="119" y="330"/>
                    <a:pt x="159" y="330"/>
                  </a:cubicBezTo>
                  <a:cubicBezTo>
                    <a:pt x="203" y="330"/>
                    <a:pt x="249" y="313"/>
                    <a:pt x="289" y="278"/>
                  </a:cubicBezTo>
                  <a:cubicBezTo>
                    <a:pt x="365" y="210"/>
                    <a:pt x="382" y="100"/>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872813" y="2247863"/>
              <a:ext cx="32058" cy="28041"/>
            </a:xfrm>
            <a:custGeom>
              <a:avLst/>
              <a:gdLst/>
              <a:ahLst/>
              <a:cxnLst/>
              <a:rect l="l" t="t" r="r" b="b"/>
              <a:pathLst>
                <a:path w="383" h="335" extrusionOk="0">
                  <a:moveTo>
                    <a:pt x="227" y="0"/>
                  </a:moveTo>
                  <a:cubicBezTo>
                    <a:pt x="181" y="0"/>
                    <a:pt x="131" y="20"/>
                    <a:pt x="94" y="57"/>
                  </a:cubicBezTo>
                  <a:cubicBezTo>
                    <a:pt x="17" y="125"/>
                    <a:pt x="0" y="235"/>
                    <a:pt x="51" y="295"/>
                  </a:cubicBezTo>
                  <a:cubicBezTo>
                    <a:pt x="78" y="322"/>
                    <a:pt x="113" y="335"/>
                    <a:pt x="151" y="335"/>
                  </a:cubicBezTo>
                  <a:cubicBezTo>
                    <a:pt x="197" y="335"/>
                    <a:pt x="247" y="315"/>
                    <a:pt x="289" y="278"/>
                  </a:cubicBezTo>
                  <a:cubicBezTo>
                    <a:pt x="365" y="210"/>
                    <a:pt x="382" y="99"/>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938268" y="2298003"/>
              <a:ext cx="32058" cy="27706"/>
            </a:xfrm>
            <a:custGeom>
              <a:avLst/>
              <a:gdLst/>
              <a:ahLst/>
              <a:cxnLst/>
              <a:rect l="l" t="t" r="r" b="b"/>
              <a:pathLst>
                <a:path w="383" h="331" extrusionOk="0">
                  <a:moveTo>
                    <a:pt x="224" y="1"/>
                  </a:moveTo>
                  <a:cubicBezTo>
                    <a:pt x="180" y="1"/>
                    <a:pt x="134" y="17"/>
                    <a:pt x="94" y="53"/>
                  </a:cubicBezTo>
                  <a:cubicBezTo>
                    <a:pt x="18" y="121"/>
                    <a:pt x="1" y="231"/>
                    <a:pt x="60" y="290"/>
                  </a:cubicBezTo>
                  <a:cubicBezTo>
                    <a:pt x="83" y="317"/>
                    <a:pt x="118" y="330"/>
                    <a:pt x="156" y="330"/>
                  </a:cubicBezTo>
                  <a:cubicBezTo>
                    <a:pt x="202" y="330"/>
                    <a:pt x="252" y="311"/>
                    <a:pt x="289" y="273"/>
                  </a:cubicBezTo>
                  <a:cubicBezTo>
                    <a:pt x="366" y="205"/>
                    <a:pt x="383" y="104"/>
                    <a:pt x="332" y="44"/>
                  </a:cubicBezTo>
                  <a:cubicBezTo>
                    <a:pt x="303" y="15"/>
                    <a:pt x="265"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flipH="1">
            <a:off x="903422" y="3297856"/>
            <a:ext cx="2978286" cy="1666143"/>
            <a:chOff x="5791961" y="3309315"/>
            <a:chExt cx="2588464" cy="1448190"/>
          </a:xfrm>
        </p:grpSpPr>
        <p:sp>
          <p:nvSpPr>
            <p:cNvPr id="28" name="Google Shape;28;p2"/>
            <p:cNvSpPr/>
            <p:nvPr/>
          </p:nvSpPr>
          <p:spPr>
            <a:xfrm rot="5400000">
              <a:off x="7226562" y="3450075"/>
              <a:ext cx="1180357" cy="898838"/>
            </a:xfrm>
            <a:custGeom>
              <a:avLst/>
              <a:gdLst/>
              <a:ahLst/>
              <a:cxnLst/>
              <a:rect l="l" t="t" r="r" b="b"/>
              <a:pathLst>
                <a:path w="16549" h="12602" extrusionOk="0">
                  <a:moveTo>
                    <a:pt x="3972" y="0"/>
                  </a:moveTo>
                  <a:cubicBezTo>
                    <a:pt x="1946" y="0"/>
                    <a:pt x="362" y="772"/>
                    <a:pt x="264" y="2255"/>
                  </a:cubicBezTo>
                  <a:cubicBezTo>
                    <a:pt x="1" y="6120"/>
                    <a:pt x="5548" y="7548"/>
                    <a:pt x="8224" y="8669"/>
                  </a:cubicBezTo>
                  <a:cubicBezTo>
                    <a:pt x="9625" y="9264"/>
                    <a:pt x="11001" y="9977"/>
                    <a:pt x="12378" y="10623"/>
                  </a:cubicBezTo>
                  <a:cubicBezTo>
                    <a:pt x="13253" y="11030"/>
                    <a:pt x="16073" y="11812"/>
                    <a:pt x="16549" y="12602"/>
                  </a:cubicBezTo>
                  <a:cubicBezTo>
                    <a:pt x="16549" y="12594"/>
                    <a:pt x="9048" y="140"/>
                    <a:pt x="4231" y="4"/>
                  </a:cubicBezTo>
                  <a:cubicBezTo>
                    <a:pt x="4144" y="1"/>
                    <a:pt x="4058" y="0"/>
                    <a:pt x="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7053830" y="3550611"/>
              <a:ext cx="520530" cy="464468"/>
            </a:xfrm>
            <a:custGeom>
              <a:avLst/>
              <a:gdLst/>
              <a:ahLst/>
              <a:cxnLst/>
              <a:rect l="l" t="t" r="r" b="b"/>
              <a:pathLst>
                <a:path w="7298" h="6512" extrusionOk="0">
                  <a:moveTo>
                    <a:pt x="1779" y="1"/>
                  </a:moveTo>
                  <a:cubicBezTo>
                    <a:pt x="894" y="1"/>
                    <a:pt x="202" y="383"/>
                    <a:pt x="145" y="1134"/>
                  </a:cubicBezTo>
                  <a:cubicBezTo>
                    <a:pt x="1" y="3105"/>
                    <a:pt x="2447" y="3861"/>
                    <a:pt x="3628" y="4455"/>
                  </a:cubicBezTo>
                  <a:cubicBezTo>
                    <a:pt x="4248" y="4761"/>
                    <a:pt x="4851" y="5135"/>
                    <a:pt x="5463" y="5475"/>
                  </a:cubicBezTo>
                  <a:cubicBezTo>
                    <a:pt x="5845" y="5687"/>
                    <a:pt x="7094" y="6103"/>
                    <a:pt x="7298" y="6511"/>
                  </a:cubicBezTo>
                  <a:cubicBezTo>
                    <a:pt x="7298" y="6503"/>
                    <a:pt x="4053" y="106"/>
                    <a:pt x="1921" y="4"/>
                  </a:cubicBezTo>
                  <a:cubicBezTo>
                    <a:pt x="1873" y="2"/>
                    <a:pt x="1826" y="1"/>
                    <a:pt x="1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7653017" y="3984526"/>
              <a:ext cx="636148" cy="818668"/>
            </a:xfrm>
            <a:custGeom>
              <a:avLst/>
              <a:gdLst/>
              <a:ahLst/>
              <a:cxnLst/>
              <a:rect l="l" t="t" r="r" b="b"/>
              <a:pathLst>
                <a:path w="8919" h="11478" extrusionOk="0">
                  <a:moveTo>
                    <a:pt x="4434" y="1"/>
                  </a:moveTo>
                  <a:cubicBezTo>
                    <a:pt x="4283" y="1"/>
                    <a:pt x="4128" y="15"/>
                    <a:pt x="3968" y="43"/>
                  </a:cubicBezTo>
                  <a:cubicBezTo>
                    <a:pt x="1" y="757"/>
                    <a:pt x="2974" y="5429"/>
                    <a:pt x="4528" y="6134"/>
                  </a:cubicBezTo>
                  <a:cubicBezTo>
                    <a:pt x="6091" y="6839"/>
                    <a:pt x="7671" y="11477"/>
                    <a:pt x="7671" y="11477"/>
                  </a:cubicBezTo>
                  <a:cubicBezTo>
                    <a:pt x="8918" y="7768"/>
                    <a:pt x="8007" y="1"/>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6329716" y="3011501"/>
              <a:ext cx="1196691" cy="2272201"/>
            </a:xfrm>
            <a:custGeom>
              <a:avLst/>
              <a:gdLst/>
              <a:ahLst/>
              <a:cxnLst/>
              <a:rect l="l" t="t" r="r" b="b"/>
              <a:pathLst>
                <a:path w="16778" h="31857" extrusionOk="0">
                  <a:moveTo>
                    <a:pt x="167" y="1"/>
                  </a:moveTo>
                  <a:cubicBezTo>
                    <a:pt x="118" y="1"/>
                    <a:pt x="71" y="24"/>
                    <a:pt x="43" y="69"/>
                  </a:cubicBezTo>
                  <a:cubicBezTo>
                    <a:pt x="0" y="137"/>
                    <a:pt x="17" y="222"/>
                    <a:pt x="85" y="264"/>
                  </a:cubicBezTo>
                  <a:cubicBezTo>
                    <a:pt x="111" y="281"/>
                    <a:pt x="2736" y="1895"/>
                    <a:pt x="11265" y="8326"/>
                  </a:cubicBezTo>
                  <a:cubicBezTo>
                    <a:pt x="11851" y="8776"/>
                    <a:pt x="12403" y="9286"/>
                    <a:pt x="12887" y="9855"/>
                  </a:cubicBezTo>
                  <a:cubicBezTo>
                    <a:pt x="16115" y="13593"/>
                    <a:pt x="16489" y="19318"/>
                    <a:pt x="16234" y="23464"/>
                  </a:cubicBezTo>
                  <a:cubicBezTo>
                    <a:pt x="15962" y="27974"/>
                    <a:pt x="14900" y="31636"/>
                    <a:pt x="14892" y="31678"/>
                  </a:cubicBezTo>
                  <a:cubicBezTo>
                    <a:pt x="14866" y="31755"/>
                    <a:pt x="14909" y="31831"/>
                    <a:pt x="14985" y="31848"/>
                  </a:cubicBezTo>
                  <a:cubicBezTo>
                    <a:pt x="15002" y="31857"/>
                    <a:pt x="15011" y="31857"/>
                    <a:pt x="15028" y="31857"/>
                  </a:cubicBezTo>
                  <a:cubicBezTo>
                    <a:pt x="15087" y="31857"/>
                    <a:pt x="15147" y="31814"/>
                    <a:pt x="15164" y="31755"/>
                  </a:cubicBezTo>
                  <a:cubicBezTo>
                    <a:pt x="15172" y="31721"/>
                    <a:pt x="16243" y="28025"/>
                    <a:pt x="16514" y="23489"/>
                  </a:cubicBezTo>
                  <a:cubicBezTo>
                    <a:pt x="16778" y="19284"/>
                    <a:pt x="16387" y="13482"/>
                    <a:pt x="13100" y="9668"/>
                  </a:cubicBezTo>
                  <a:cubicBezTo>
                    <a:pt x="12598" y="9082"/>
                    <a:pt x="12038" y="8555"/>
                    <a:pt x="11435" y="8097"/>
                  </a:cubicBezTo>
                  <a:cubicBezTo>
                    <a:pt x="2889" y="1657"/>
                    <a:pt x="264" y="35"/>
                    <a:pt x="238" y="18"/>
                  </a:cubicBezTo>
                  <a:cubicBezTo>
                    <a:pt x="216" y="7"/>
                    <a:pt x="19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408443" y="3738021"/>
              <a:ext cx="1049476" cy="989492"/>
            </a:xfrm>
            <a:custGeom>
              <a:avLst/>
              <a:gdLst/>
              <a:ahLst/>
              <a:cxnLst/>
              <a:rect l="l" t="t" r="r" b="b"/>
              <a:pathLst>
                <a:path w="14714" h="13873" extrusionOk="0">
                  <a:moveTo>
                    <a:pt x="204" y="1"/>
                  </a:moveTo>
                  <a:cubicBezTo>
                    <a:pt x="136" y="1"/>
                    <a:pt x="60" y="60"/>
                    <a:pt x="60" y="136"/>
                  </a:cubicBezTo>
                  <a:cubicBezTo>
                    <a:pt x="51" y="289"/>
                    <a:pt x="0" y="3959"/>
                    <a:pt x="7815" y="5802"/>
                  </a:cubicBezTo>
                  <a:cubicBezTo>
                    <a:pt x="10942" y="6542"/>
                    <a:pt x="13014" y="8139"/>
                    <a:pt x="13813" y="10424"/>
                  </a:cubicBezTo>
                  <a:cubicBezTo>
                    <a:pt x="14416" y="12148"/>
                    <a:pt x="14085" y="13686"/>
                    <a:pt x="14076" y="13703"/>
                  </a:cubicBezTo>
                  <a:cubicBezTo>
                    <a:pt x="14059" y="13779"/>
                    <a:pt x="14110" y="13856"/>
                    <a:pt x="14187" y="13873"/>
                  </a:cubicBezTo>
                  <a:lnTo>
                    <a:pt x="14221" y="13873"/>
                  </a:lnTo>
                  <a:cubicBezTo>
                    <a:pt x="14280" y="13873"/>
                    <a:pt x="14339" y="13830"/>
                    <a:pt x="14356" y="13762"/>
                  </a:cubicBezTo>
                  <a:cubicBezTo>
                    <a:pt x="14373" y="13694"/>
                    <a:pt x="14713" y="12148"/>
                    <a:pt x="14085" y="10339"/>
                  </a:cubicBezTo>
                  <a:cubicBezTo>
                    <a:pt x="13507" y="8682"/>
                    <a:pt x="11961" y="6491"/>
                    <a:pt x="7875" y="5522"/>
                  </a:cubicBezTo>
                  <a:cubicBezTo>
                    <a:pt x="323" y="3738"/>
                    <a:pt x="340" y="187"/>
                    <a:pt x="340" y="145"/>
                  </a:cubicBezTo>
                  <a:cubicBezTo>
                    <a:pt x="348" y="68"/>
                    <a:pt x="280"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7329091" y="3808608"/>
              <a:ext cx="369677" cy="1445686"/>
            </a:xfrm>
            <a:custGeom>
              <a:avLst/>
              <a:gdLst/>
              <a:ahLst/>
              <a:cxnLst/>
              <a:rect l="l" t="t" r="r" b="b"/>
              <a:pathLst>
                <a:path w="5183" h="20269" extrusionOk="0">
                  <a:moveTo>
                    <a:pt x="172" y="0"/>
                  </a:moveTo>
                  <a:cubicBezTo>
                    <a:pt x="132" y="0"/>
                    <a:pt x="90" y="15"/>
                    <a:pt x="60" y="51"/>
                  </a:cubicBezTo>
                  <a:cubicBezTo>
                    <a:pt x="26" y="85"/>
                    <a:pt x="1" y="144"/>
                    <a:pt x="43" y="221"/>
                  </a:cubicBezTo>
                  <a:cubicBezTo>
                    <a:pt x="60" y="263"/>
                    <a:pt x="103" y="289"/>
                    <a:pt x="145" y="297"/>
                  </a:cubicBezTo>
                  <a:cubicBezTo>
                    <a:pt x="612" y="671"/>
                    <a:pt x="3704" y="4052"/>
                    <a:pt x="3704" y="8223"/>
                  </a:cubicBezTo>
                  <a:cubicBezTo>
                    <a:pt x="3704" y="12853"/>
                    <a:pt x="4885" y="20073"/>
                    <a:pt x="4894" y="20150"/>
                  </a:cubicBezTo>
                  <a:cubicBezTo>
                    <a:pt x="4902" y="20218"/>
                    <a:pt x="4962" y="20269"/>
                    <a:pt x="5030" y="20269"/>
                  </a:cubicBezTo>
                  <a:lnTo>
                    <a:pt x="5055" y="20269"/>
                  </a:lnTo>
                  <a:cubicBezTo>
                    <a:pt x="5132" y="20252"/>
                    <a:pt x="5183" y="20184"/>
                    <a:pt x="5174" y="20107"/>
                  </a:cubicBezTo>
                  <a:cubicBezTo>
                    <a:pt x="5157" y="20031"/>
                    <a:pt x="3993" y="12836"/>
                    <a:pt x="3993" y="8223"/>
                  </a:cubicBezTo>
                  <a:cubicBezTo>
                    <a:pt x="3993" y="3636"/>
                    <a:pt x="451" y="102"/>
                    <a:pt x="222" y="8"/>
                  </a:cubicBezTo>
                  <a:cubicBezTo>
                    <a:pt x="206" y="3"/>
                    <a:pt x="18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5619047" y="3806851"/>
            <a:ext cx="1489934" cy="1465159"/>
            <a:chOff x="5694199" y="3728817"/>
            <a:chExt cx="1339025" cy="1316879"/>
          </a:xfrm>
        </p:grpSpPr>
        <p:sp>
          <p:nvSpPr>
            <p:cNvPr id="35" name="Google Shape;35;p2"/>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rot="911560">
            <a:off x="4721736" y="4122791"/>
            <a:ext cx="826236" cy="713640"/>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46982" y="4356556"/>
            <a:ext cx="416281" cy="374757"/>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2"/>
          <p:cNvGrpSpPr/>
          <p:nvPr/>
        </p:nvGrpSpPr>
        <p:grpSpPr>
          <a:xfrm rot="-872895">
            <a:off x="3707341" y="3969265"/>
            <a:ext cx="999210" cy="1142987"/>
            <a:chOff x="3978199" y="4273370"/>
            <a:chExt cx="593794" cy="679197"/>
          </a:xfrm>
        </p:grpSpPr>
        <p:sp>
          <p:nvSpPr>
            <p:cNvPr id="43" name="Google Shape;43;p2"/>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rot="1402653">
            <a:off x="5627054" y="4142839"/>
            <a:ext cx="416273" cy="3747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958540" y="2739312"/>
            <a:ext cx="390551" cy="301279"/>
            <a:chOff x="9619232" y="635614"/>
            <a:chExt cx="172925" cy="133416"/>
          </a:xfrm>
        </p:grpSpPr>
        <p:sp>
          <p:nvSpPr>
            <p:cNvPr id="49" name="Google Shape;49;p2"/>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366038" y="119661"/>
            <a:ext cx="984350" cy="1553323"/>
            <a:chOff x="417731" y="201190"/>
            <a:chExt cx="881007" cy="1390247"/>
          </a:xfrm>
        </p:grpSpPr>
        <p:sp>
          <p:nvSpPr>
            <p:cNvPr id="53" name="Google Shape;53;p2"/>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203463" y="4000859"/>
            <a:ext cx="588403" cy="938491"/>
            <a:chOff x="127263" y="3848459"/>
            <a:chExt cx="588403" cy="938491"/>
          </a:xfrm>
        </p:grpSpPr>
        <p:sp>
          <p:nvSpPr>
            <p:cNvPr id="68" name="Google Shape;68;p2"/>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6708414" y="272004"/>
            <a:ext cx="2340580" cy="1357317"/>
            <a:chOff x="6356842" y="281432"/>
            <a:chExt cx="2120667" cy="1229788"/>
          </a:xfrm>
        </p:grpSpPr>
        <p:sp>
          <p:nvSpPr>
            <p:cNvPr id="73" name="Google Shape;73;p2"/>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rot="-362065">
            <a:off x="7670720" y="1303521"/>
            <a:ext cx="1204192" cy="1346077"/>
            <a:chOff x="7684270" y="1494058"/>
            <a:chExt cx="1041050" cy="1163712"/>
          </a:xfrm>
        </p:grpSpPr>
        <p:sp>
          <p:nvSpPr>
            <p:cNvPr id="80" name="Google Shape;80;p2"/>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rot="1402630">
            <a:off x="5850184" y="451990"/>
            <a:ext cx="587007" cy="528468"/>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6767303" y="894714"/>
            <a:ext cx="984374" cy="960395"/>
            <a:chOff x="6680024" y="873507"/>
            <a:chExt cx="775342" cy="756455"/>
          </a:xfrm>
        </p:grpSpPr>
        <p:sp>
          <p:nvSpPr>
            <p:cNvPr id="88" name="Google Shape;88;p2"/>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flipH="1">
            <a:off x="4848446" y="161689"/>
            <a:ext cx="1339025" cy="1316879"/>
            <a:chOff x="5694199" y="3728817"/>
            <a:chExt cx="1339025" cy="1316879"/>
          </a:xfrm>
        </p:grpSpPr>
        <p:sp>
          <p:nvSpPr>
            <p:cNvPr id="93" name="Google Shape;93;p2"/>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a:off x="1624407" y="3046531"/>
            <a:ext cx="232321" cy="248402"/>
            <a:chOff x="10672793" y="1863579"/>
            <a:chExt cx="81129" cy="86745"/>
          </a:xfrm>
        </p:grpSpPr>
        <p:sp>
          <p:nvSpPr>
            <p:cNvPr id="99" name="Google Shape;99;p2"/>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rot="-928272">
            <a:off x="4059422" y="7862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522303">
            <a:off x="4314591" y="562998"/>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928272">
            <a:off x="2358347" y="3414072"/>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10599" y="41388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27374" y="39656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2"/>
          <p:cNvGrpSpPr/>
          <p:nvPr/>
        </p:nvGrpSpPr>
        <p:grpSpPr>
          <a:xfrm>
            <a:off x="6501432" y="993769"/>
            <a:ext cx="232321" cy="248402"/>
            <a:chOff x="10672793" y="1863579"/>
            <a:chExt cx="81129" cy="86745"/>
          </a:xfrm>
        </p:grpSpPr>
        <p:sp>
          <p:nvSpPr>
            <p:cNvPr id="108" name="Google Shape;108;p2"/>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p:nvPr/>
        </p:nvSpPr>
        <p:spPr>
          <a:xfrm>
            <a:off x="417724" y="35794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928272">
            <a:off x="1126359" y="22727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477687" y="579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312" y="12776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011124" y="22965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285449" y="4032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35"/>
        <p:cNvGrpSpPr/>
        <p:nvPr/>
      </p:nvGrpSpPr>
      <p:grpSpPr>
        <a:xfrm>
          <a:off x="0" y="0"/>
          <a:ext cx="0" cy="0"/>
          <a:chOff x="0" y="0"/>
          <a:chExt cx="0" cy="0"/>
        </a:xfrm>
      </p:grpSpPr>
      <p:pic>
        <p:nvPicPr>
          <p:cNvPr id="836" name="Google Shape;836;p1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837" name="Google Shape;837;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8" name="Google Shape;838;p13"/>
          <p:cNvSpPr txBox="1">
            <a:spLocks noGrp="1"/>
          </p:cNvSpPr>
          <p:nvPr>
            <p:ph type="subTitle" idx="1"/>
          </p:nvPr>
        </p:nvSpPr>
        <p:spPr>
          <a:xfrm>
            <a:off x="924942" y="2186532"/>
            <a:ext cx="2466000" cy="5979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39" name="Google Shape;839;p13"/>
          <p:cNvSpPr txBox="1">
            <a:spLocks noGrp="1"/>
          </p:cNvSpPr>
          <p:nvPr>
            <p:ph type="subTitle" idx="2"/>
          </p:nvPr>
        </p:nvSpPr>
        <p:spPr>
          <a:xfrm>
            <a:off x="5753204" y="2186532"/>
            <a:ext cx="2466000" cy="5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0" name="Google Shape;840;p13"/>
          <p:cNvSpPr txBox="1">
            <a:spLocks noGrp="1"/>
          </p:cNvSpPr>
          <p:nvPr>
            <p:ph type="subTitle" idx="3"/>
          </p:nvPr>
        </p:nvSpPr>
        <p:spPr>
          <a:xfrm>
            <a:off x="5753204" y="3414917"/>
            <a:ext cx="2466000" cy="5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1" name="Google Shape;841;p13"/>
          <p:cNvSpPr txBox="1">
            <a:spLocks noGrp="1"/>
          </p:cNvSpPr>
          <p:nvPr>
            <p:ph type="ctrTitle"/>
          </p:nvPr>
        </p:nvSpPr>
        <p:spPr>
          <a:xfrm>
            <a:off x="5753200" y="1741975"/>
            <a:ext cx="2677800" cy="577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2" name="Google Shape;842;p13"/>
          <p:cNvSpPr txBox="1">
            <a:spLocks noGrp="1"/>
          </p:cNvSpPr>
          <p:nvPr>
            <p:ph type="ctrTitle" idx="4"/>
          </p:nvPr>
        </p:nvSpPr>
        <p:spPr>
          <a:xfrm>
            <a:off x="5753200" y="2967717"/>
            <a:ext cx="2677800" cy="577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3" name="Google Shape;843;p13"/>
          <p:cNvSpPr txBox="1">
            <a:spLocks noGrp="1"/>
          </p:cNvSpPr>
          <p:nvPr>
            <p:ph type="ctrTitle" idx="5"/>
          </p:nvPr>
        </p:nvSpPr>
        <p:spPr>
          <a:xfrm>
            <a:off x="713151" y="1741975"/>
            <a:ext cx="2677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4" name="Google Shape;844;p13"/>
          <p:cNvSpPr txBox="1">
            <a:spLocks noGrp="1"/>
          </p:cNvSpPr>
          <p:nvPr>
            <p:ph type="ctrTitle" idx="6"/>
          </p:nvPr>
        </p:nvSpPr>
        <p:spPr>
          <a:xfrm>
            <a:off x="713151" y="2967717"/>
            <a:ext cx="2677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5" name="Google Shape;845;p13"/>
          <p:cNvSpPr txBox="1">
            <a:spLocks noGrp="1"/>
          </p:cNvSpPr>
          <p:nvPr>
            <p:ph type="subTitle" idx="7"/>
          </p:nvPr>
        </p:nvSpPr>
        <p:spPr>
          <a:xfrm>
            <a:off x="924942" y="3414917"/>
            <a:ext cx="2466000" cy="5979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6" name="Google Shape;846;p13"/>
          <p:cNvSpPr txBox="1">
            <a:spLocks noGrp="1"/>
          </p:cNvSpPr>
          <p:nvPr>
            <p:ph type="title" idx="8" hasCustomPrompt="1"/>
          </p:nvPr>
        </p:nvSpPr>
        <p:spPr>
          <a:xfrm>
            <a:off x="3500742" y="1613994"/>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7" name="Google Shape;847;p13"/>
          <p:cNvSpPr txBox="1">
            <a:spLocks noGrp="1"/>
          </p:cNvSpPr>
          <p:nvPr>
            <p:ph type="title" idx="9" hasCustomPrompt="1"/>
          </p:nvPr>
        </p:nvSpPr>
        <p:spPr>
          <a:xfrm>
            <a:off x="3500742" y="2864366"/>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8" name="Google Shape;848;p13"/>
          <p:cNvSpPr txBox="1">
            <a:spLocks noGrp="1"/>
          </p:cNvSpPr>
          <p:nvPr>
            <p:ph type="title" idx="13" hasCustomPrompt="1"/>
          </p:nvPr>
        </p:nvSpPr>
        <p:spPr>
          <a:xfrm>
            <a:off x="4602417" y="1613944"/>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9" name="Google Shape;849;p13"/>
          <p:cNvSpPr txBox="1">
            <a:spLocks noGrp="1"/>
          </p:cNvSpPr>
          <p:nvPr>
            <p:ph type="title" idx="14" hasCustomPrompt="1"/>
          </p:nvPr>
        </p:nvSpPr>
        <p:spPr>
          <a:xfrm>
            <a:off x="4602417" y="2864366"/>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50" name="Google Shape;850;p13"/>
          <p:cNvSpPr txBox="1">
            <a:spLocks noGrp="1"/>
          </p:cNvSpPr>
          <p:nvPr>
            <p:ph type="ctrTitle" idx="15"/>
          </p:nvPr>
        </p:nvSpPr>
        <p:spPr>
          <a:xfrm>
            <a:off x="713450" y="445025"/>
            <a:ext cx="7717500" cy="96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851" name="Google Shape;851;p13"/>
          <p:cNvGrpSpPr/>
          <p:nvPr/>
        </p:nvGrpSpPr>
        <p:grpSpPr>
          <a:xfrm rot="-815828">
            <a:off x="-482276" y="419658"/>
            <a:ext cx="2021757" cy="1758831"/>
            <a:chOff x="-115522" y="419700"/>
            <a:chExt cx="2021700" cy="1758782"/>
          </a:xfrm>
        </p:grpSpPr>
        <p:sp>
          <p:nvSpPr>
            <p:cNvPr id="852" name="Google Shape;852;p13"/>
            <p:cNvSpPr/>
            <p:nvPr/>
          </p:nvSpPr>
          <p:spPr>
            <a:xfrm rot="3536992">
              <a:off x="476560" y="723506"/>
              <a:ext cx="1297744" cy="1041385"/>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rot="3536992">
              <a:off x="250727" y="576562"/>
              <a:ext cx="1113344" cy="1484328"/>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rot="3536992">
              <a:off x="1021785" y="622725"/>
              <a:ext cx="474187" cy="239930"/>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rot="3536992">
              <a:off x="975602" y="811577"/>
              <a:ext cx="663297" cy="502234"/>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rot="3536992">
              <a:off x="1002325" y="1311642"/>
              <a:ext cx="464649" cy="35374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rot="3536992">
              <a:off x="1328340" y="1118480"/>
              <a:ext cx="104623" cy="18358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rot="3536992">
              <a:off x="1104554" y="1096585"/>
              <a:ext cx="90080" cy="54286"/>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rot="3536992">
              <a:off x="1495819" y="1104499"/>
              <a:ext cx="90080" cy="54286"/>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13"/>
          <p:cNvGrpSpPr/>
          <p:nvPr/>
        </p:nvGrpSpPr>
        <p:grpSpPr>
          <a:xfrm flipH="1">
            <a:off x="98151" y="3281310"/>
            <a:ext cx="881024" cy="1215635"/>
            <a:chOff x="250551" y="3801197"/>
            <a:chExt cx="881024" cy="1215635"/>
          </a:xfrm>
        </p:grpSpPr>
        <p:sp>
          <p:nvSpPr>
            <p:cNvPr id="861" name="Google Shape;861;p13"/>
            <p:cNvSpPr/>
            <p:nvPr/>
          </p:nvSpPr>
          <p:spPr>
            <a:xfrm rot="-1219314">
              <a:off x="382708" y="3832340"/>
              <a:ext cx="284323" cy="585731"/>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rot="-1219314">
              <a:off x="624111" y="4059969"/>
              <a:ext cx="254116" cy="541389"/>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rot="-1219314">
              <a:off x="850315" y="4299627"/>
              <a:ext cx="220255" cy="39079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rot="-1219314">
              <a:off x="289478" y="4408012"/>
              <a:ext cx="512504" cy="316027"/>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rot="-1219314">
              <a:off x="531830" y="4647340"/>
              <a:ext cx="384191" cy="165257"/>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rot="-1219314">
              <a:off x="580492" y="3863213"/>
              <a:ext cx="244297" cy="114689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13"/>
          <p:cNvGrpSpPr/>
          <p:nvPr/>
        </p:nvGrpSpPr>
        <p:grpSpPr>
          <a:xfrm rot="-3369608" flipH="1">
            <a:off x="7828394" y="588709"/>
            <a:ext cx="1318653" cy="1481678"/>
            <a:chOff x="7880029" y="986523"/>
            <a:chExt cx="776897" cy="872945"/>
          </a:xfrm>
        </p:grpSpPr>
        <p:sp>
          <p:nvSpPr>
            <p:cNvPr id="868" name="Google Shape;868;p13"/>
            <p:cNvSpPr/>
            <p:nvPr/>
          </p:nvSpPr>
          <p:spPr>
            <a:xfrm>
              <a:off x="7979435" y="986523"/>
              <a:ext cx="184502" cy="471286"/>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197831" y="1105633"/>
              <a:ext cx="90372" cy="516173"/>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8317821" y="1467042"/>
              <a:ext cx="128943" cy="262763"/>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7880029" y="1487147"/>
              <a:ext cx="469967" cy="185940"/>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8056257" y="1061506"/>
              <a:ext cx="600669" cy="797961"/>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13"/>
          <p:cNvSpPr/>
          <p:nvPr/>
        </p:nvSpPr>
        <p:spPr>
          <a:xfrm rot="1896990">
            <a:off x="1048383" y="4299797"/>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rot="928272" flipH="1">
            <a:off x="709093" y="43430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rot="522303">
            <a:off x="7366666" y="4776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02687" y="2284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916299" y="317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13"/>
          <p:cNvGrpSpPr/>
          <p:nvPr/>
        </p:nvGrpSpPr>
        <p:grpSpPr>
          <a:xfrm rot="503024">
            <a:off x="7843194" y="3768441"/>
            <a:ext cx="1213525" cy="1366120"/>
            <a:chOff x="7843341" y="3768444"/>
            <a:chExt cx="1213542" cy="1366139"/>
          </a:xfrm>
        </p:grpSpPr>
        <p:sp>
          <p:nvSpPr>
            <p:cNvPr id="879" name="Google Shape;879;p13"/>
            <p:cNvSpPr/>
            <p:nvPr/>
          </p:nvSpPr>
          <p:spPr>
            <a:xfrm rot="8100092">
              <a:off x="8068993" y="3952160"/>
              <a:ext cx="838519" cy="769770"/>
            </a:xfrm>
            <a:custGeom>
              <a:avLst/>
              <a:gdLst/>
              <a:ahLst/>
              <a:cxnLst/>
              <a:rect l="l" t="t" r="r" b="b"/>
              <a:pathLst>
                <a:path w="12709" h="11667" extrusionOk="0">
                  <a:moveTo>
                    <a:pt x="8774" y="1"/>
                  </a:moveTo>
                  <a:cubicBezTo>
                    <a:pt x="8313" y="1"/>
                    <a:pt x="7818" y="79"/>
                    <a:pt x="7298" y="287"/>
                  </a:cubicBezTo>
                  <a:cubicBezTo>
                    <a:pt x="5208" y="1120"/>
                    <a:pt x="1249" y="2785"/>
                    <a:pt x="629" y="4033"/>
                  </a:cubicBezTo>
                  <a:cubicBezTo>
                    <a:pt x="1" y="5282"/>
                    <a:pt x="3127" y="5495"/>
                    <a:pt x="3127" y="5495"/>
                  </a:cubicBezTo>
                  <a:cubicBezTo>
                    <a:pt x="1491" y="7724"/>
                    <a:pt x="2400" y="8044"/>
                    <a:pt x="3284" y="8044"/>
                  </a:cubicBezTo>
                  <a:cubicBezTo>
                    <a:pt x="3640" y="8044"/>
                    <a:pt x="3991" y="7992"/>
                    <a:pt x="4172" y="7992"/>
                  </a:cubicBezTo>
                  <a:cubicBezTo>
                    <a:pt x="4792" y="7992"/>
                    <a:pt x="3331" y="9453"/>
                    <a:pt x="3755" y="10286"/>
                  </a:cubicBezTo>
                  <a:cubicBezTo>
                    <a:pt x="3859" y="10494"/>
                    <a:pt x="4016" y="10572"/>
                    <a:pt x="4201" y="10572"/>
                  </a:cubicBezTo>
                  <a:cubicBezTo>
                    <a:pt x="4757" y="10572"/>
                    <a:pt x="5575" y="9869"/>
                    <a:pt x="6040" y="9869"/>
                  </a:cubicBezTo>
                  <a:cubicBezTo>
                    <a:pt x="6669" y="9869"/>
                    <a:pt x="5624" y="10914"/>
                    <a:pt x="6253" y="11534"/>
                  </a:cubicBezTo>
                  <a:cubicBezTo>
                    <a:pt x="6341" y="11624"/>
                    <a:pt x="6426" y="11667"/>
                    <a:pt x="6511" y="11667"/>
                  </a:cubicBezTo>
                  <a:cubicBezTo>
                    <a:pt x="7023" y="11667"/>
                    <a:pt x="7564" y="10112"/>
                    <a:pt x="9167" y="7788"/>
                  </a:cubicBezTo>
                  <a:cubicBezTo>
                    <a:pt x="11044" y="5078"/>
                    <a:pt x="12709" y="703"/>
                    <a:pt x="11876" y="703"/>
                  </a:cubicBezTo>
                  <a:cubicBezTo>
                    <a:pt x="11639" y="703"/>
                    <a:pt x="11333" y="602"/>
                    <a:pt x="10967" y="474"/>
                  </a:cubicBezTo>
                  <a:cubicBezTo>
                    <a:pt x="10377" y="270"/>
                    <a:pt x="9632" y="1"/>
                    <a:pt x="8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rot="8100092">
              <a:off x="8713642" y="4355991"/>
              <a:ext cx="44931" cy="40907"/>
            </a:xfrm>
            <a:custGeom>
              <a:avLst/>
              <a:gdLst/>
              <a:ahLst/>
              <a:cxnLst/>
              <a:rect l="l" t="t" r="r" b="b"/>
              <a:pathLst>
                <a:path w="681" h="620" extrusionOk="0">
                  <a:moveTo>
                    <a:pt x="324" y="1"/>
                  </a:moveTo>
                  <a:cubicBezTo>
                    <a:pt x="250" y="1"/>
                    <a:pt x="176" y="28"/>
                    <a:pt x="120" y="85"/>
                  </a:cubicBezTo>
                  <a:cubicBezTo>
                    <a:pt x="1" y="195"/>
                    <a:pt x="9" y="391"/>
                    <a:pt x="128" y="518"/>
                  </a:cubicBezTo>
                  <a:cubicBezTo>
                    <a:pt x="195" y="585"/>
                    <a:pt x="281" y="619"/>
                    <a:pt x="363" y="619"/>
                  </a:cubicBezTo>
                  <a:cubicBezTo>
                    <a:pt x="438" y="619"/>
                    <a:pt x="509" y="591"/>
                    <a:pt x="561" y="535"/>
                  </a:cubicBezTo>
                  <a:cubicBezTo>
                    <a:pt x="680" y="425"/>
                    <a:pt x="680" y="229"/>
                    <a:pt x="553" y="102"/>
                  </a:cubicBezTo>
                  <a:cubicBezTo>
                    <a:pt x="490" y="35"/>
                    <a:pt x="407" y="1"/>
                    <a:pt x="32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rot="8100092">
              <a:off x="7944078" y="4570762"/>
              <a:ext cx="453469" cy="472735"/>
            </a:xfrm>
            <a:custGeom>
              <a:avLst/>
              <a:gdLst/>
              <a:ahLst/>
              <a:cxnLst/>
              <a:rect l="l" t="t" r="r" b="b"/>
              <a:pathLst>
                <a:path w="6873" h="7165" extrusionOk="0">
                  <a:moveTo>
                    <a:pt x="1057" y="1"/>
                  </a:moveTo>
                  <a:cubicBezTo>
                    <a:pt x="682" y="1"/>
                    <a:pt x="309" y="87"/>
                    <a:pt x="0" y="284"/>
                  </a:cubicBezTo>
                  <a:cubicBezTo>
                    <a:pt x="196" y="190"/>
                    <a:pt x="408" y="139"/>
                    <a:pt x="629" y="114"/>
                  </a:cubicBezTo>
                  <a:cubicBezTo>
                    <a:pt x="700" y="105"/>
                    <a:pt x="771" y="102"/>
                    <a:pt x="843" y="102"/>
                  </a:cubicBezTo>
                  <a:cubicBezTo>
                    <a:pt x="987" y="102"/>
                    <a:pt x="1130" y="117"/>
                    <a:pt x="1266" y="139"/>
                  </a:cubicBezTo>
                  <a:cubicBezTo>
                    <a:pt x="1691" y="224"/>
                    <a:pt x="2073" y="437"/>
                    <a:pt x="2404" y="700"/>
                  </a:cubicBezTo>
                  <a:cubicBezTo>
                    <a:pt x="2736" y="963"/>
                    <a:pt x="2999" y="1312"/>
                    <a:pt x="3262" y="1652"/>
                  </a:cubicBezTo>
                  <a:cubicBezTo>
                    <a:pt x="3509" y="2008"/>
                    <a:pt x="3763" y="2374"/>
                    <a:pt x="4001" y="2739"/>
                  </a:cubicBezTo>
                  <a:cubicBezTo>
                    <a:pt x="4494" y="3469"/>
                    <a:pt x="4970" y="4208"/>
                    <a:pt x="5445" y="4948"/>
                  </a:cubicBezTo>
                  <a:cubicBezTo>
                    <a:pt x="5913" y="5687"/>
                    <a:pt x="6397" y="6426"/>
                    <a:pt x="6873" y="7165"/>
                  </a:cubicBezTo>
                  <a:cubicBezTo>
                    <a:pt x="6482" y="6375"/>
                    <a:pt x="6066" y="5593"/>
                    <a:pt x="5624" y="4837"/>
                  </a:cubicBezTo>
                  <a:cubicBezTo>
                    <a:pt x="5182" y="4073"/>
                    <a:pt x="4715" y="3325"/>
                    <a:pt x="4231" y="2586"/>
                  </a:cubicBezTo>
                  <a:cubicBezTo>
                    <a:pt x="3984" y="2221"/>
                    <a:pt x="3729" y="1864"/>
                    <a:pt x="3466" y="1507"/>
                  </a:cubicBezTo>
                  <a:cubicBezTo>
                    <a:pt x="3186" y="1159"/>
                    <a:pt x="2905" y="802"/>
                    <a:pt x="2532" y="539"/>
                  </a:cubicBezTo>
                  <a:cubicBezTo>
                    <a:pt x="2166" y="267"/>
                    <a:pt x="1742" y="71"/>
                    <a:pt x="1291" y="12"/>
                  </a:cubicBezTo>
                  <a:cubicBezTo>
                    <a:pt x="1213" y="5"/>
                    <a:pt x="1135" y="1"/>
                    <a:pt x="1057" y="1"/>
                  </a:cubicBezTo>
                  <a:close/>
                </a:path>
              </a:pathLst>
            </a:custGeom>
            <a:solidFill>
              <a:srgbClr val="00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rot="8100092">
              <a:off x="8322464" y="4347696"/>
              <a:ext cx="44931" cy="40841"/>
            </a:xfrm>
            <a:custGeom>
              <a:avLst/>
              <a:gdLst/>
              <a:ahLst/>
              <a:cxnLst/>
              <a:rect l="l" t="t" r="r" b="b"/>
              <a:pathLst>
                <a:path w="681" h="619" extrusionOk="0">
                  <a:moveTo>
                    <a:pt x="317" y="0"/>
                  </a:moveTo>
                  <a:cubicBezTo>
                    <a:pt x="241" y="0"/>
                    <a:pt x="168" y="28"/>
                    <a:pt x="111" y="84"/>
                  </a:cubicBezTo>
                  <a:cubicBezTo>
                    <a:pt x="1" y="203"/>
                    <a:pt x="1" y="399"/>
                    <a:pt x="128" y="517"/>
                  </a:cubicBezTo>
                  <a:cubicBezTo>
                    <a:pt x="191" y="584"/>
                    <a:pt x="274" y="619"/>
                    <a:pt x="357" y="619"/>
                  </a:cubicBezTo>
                  <a:cubicBezTo>
                    <a:pt x="432" y="619"/>
                    <a:pt x="505" y="591"/>
                    <a:pt x="562" y="534"/>
                  </a:cubicBezTo>
                  <a:cubicBezTo>
                    <a:pt x="680" y="424"/>
                    <a:pt x="672" y="229"/>
                    <a:pt x="553" y="101"/>
                  </a:cubicBezTo>
                  <a:cubicBezTo>
                    <a:pt x="486" y="34"/>
                    <a:pt x="400" y="0"/>
                    <a:pt x="31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rot="8100092">
              <a:off x="8461020" y="4321048"/>
              <a:ext cx="148055" cy="149375"/>
            </a:xfrm>
            <a:custGeom>
              <a:avLst/>
              <a:gdLst/>
              <a:ahLst/>
              <a:cxnLst/>
              <a:rect l="l" t="t" r="r" b="b"/>
              <a:pathLst>
                <a:path w="2244" h="2264" extrusionOk="0">
                  <a:moveTo>
                    <a:pt x="325" y="0"/>
                  </a:moveTo>
                  <a:cubicBezTo>
                    <a:pt x="217" y="0"/>
                    <a:pt x="107" y="8"/>
                    <a:pt x="1" y="21"/>
                  </a:cubicBezTo>
                  <a:cubicBezTo>
                    <a:pt x="145" y="63"/>
                    <a:pt x="281" y="89"/>
                    <a:pt x="417" y="140"/>
                  </a:cubicBezTo>
                  <a:cubicBezTo>
                    <a:pt x="553" y="191"/>
                    <a:pt x="689" y="225"/>
                    <a:pt x="808" y="293"/>
                  </a:cubicBezTo>
                  <a:lnTo>
                    <a:pt x="901" y="335"/>
                  </a:lnTo>
                  <a:cubicBezTo>
                    <a:pt x="935" y="352"/>
                    <a:pt x="961" y="369"/>
                    <a:pt x="995" y="386"/>
                  </a:cubicBezTo>
                  <a:lnTo>
                    <a:pt x="1165" y="505"/>
                  </a:lnTo>
                  <a:cubicBezTo>
                    <a:pt x="1267" y="590"/>
                    <a:pt x="1377" y="666"/>
                    <a:pt x="1462" y="777"/>
                  </a:cubicBezTo>
                  <a:cubicBezTo>
                    <a:pt x="1649" y="972"/>
                    <a:pt x="1802" y="1201"/>
                    <a:pt x="1921" y="1456"/>
                  </a:cubicBezTo>
                  <a:cubicBezTo>
                    <a:pt x="2040" y="1711"/>
                    <a:pt x="2133" y="1975"/>
                    <a:pt x="2201" y="2263"/>
                  </a:cubicBezTo>
                  <a:cubicBezTo>
                    <a:pt x="2244" y="1966"/>
                    <a:pt x="2201" y="1669"/>
                    <a:pt x="2116" y="1380"/>
                  </a:cubicBezTo>
                  <a:cubicBezTo>
                    <a:pt x="2023" y="1091"/>
                    <a:pt x="1870" y="811"/>
                    <a:pt x="1657" y="590"/>
                  </a:cubicBezTo>
                  <a:cubicBezTo>
                    <a:pt x="1555" y="471"/>
                    <a:pt x="1428" y="377"/>
                    <a:pt x="1309" y="293"/>
                  </a:cubicBezTo>
                  <a:cubicBezTo>
                    <a:pt x="1173" y="216"/>
                    <a:pt x="1037" y="140"/>
                    <a:pt x="884" y="97"/>
                  </a:cubicBezTo>
                  <a:cubicBezTo>
                    <a:pt x="748" y="38"/>
                    <a:pt x="596" y="29"/>
                    <a:pt x="443" y="4"/>
                  </a:cubicBezTo>
                  <a:cubicBezTo>
                    <a:pt x="404" y="1"/>
                    <a:pt x="365" y="0"/>
                    <a:pt x="3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13"/>
          <p:cNvSpPr/>
          <p:nvPr/>
        </p:nvSpPr>
        <p:spPr>
          <a:xfrm>
            <a:off x="7906649" y="44036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8140449" y="1318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7849424" y="12616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rot="1896990">
            <a:off x="889708" y="160509"/>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4088274" y="34502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13"/>
          <p:cNvGrpSpPr/>
          <p:nvPr/>
        </p:nvGrpSpPr>
        <p:grpSpPr>
          <a:xfrm>
            <a:off x="5530545" y="4206006"/>
            <a:ext cx="232321" cy="248402"/>
            <a:chOff x="10672793" y="1863579"/>
            <a:chExt cx="81129" cy="86745"/>
          </a:xfrm>
        </p:grpSpPr>
        <p:sp>
          <p:nvSpPr>
            <p:cNvPr id="890" name="Google Shape;890;p1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26">
    <p:spTree>
      <p:nvGrpSpPr>
        <p:cNvPr id="1" name="Shape 893"/>
        <p:cNvGrpSpPr/>
        <p:nvPr/>
      </p:nvGrpSpPr>
      <p:grpSpPr>
        <a:xfrm>
          <a:off x="0" y="0"/>
          <a:ext cx="0" cy="0"/>
          <a:chOff x="0" y="0"/>
          <a:chExt cx="0" cy="0"/>
        </a:xfrm>
      </p:grpSpPr>
      <p:pic>
        <p:nvPicPr>
          <p:cNvPr id="894" name="Google Shape;894;p1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895" name="Google Shape;895;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96" name="Google Shape;896;p14"/>
          <p:cNvSpPr txBox="1">
            <a:spLocks noGrp="1"/>
          </p:cNvSpPr>
          <p:nvPr>
            <p:ph type="title" hasCustomPrompt="1"/>
          </p:nvPr>
        </p:nvSpPr>
        <p:spPr>
          <a:xfrm>
            <a:off x="2493450" y="2945288"/>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897" name="Google Shape;897;p14"/>
          <p:cNvSpPr txBox="1">
            <a:spLocks noGrp="1"/>
          </p:cNvSpPr>
          <p:nvPr>
            <p:ph type="subTitle" idx="1"/>
          </p:nvPr>
        </p:nvSpPr>
        <p:spPr>
          <a:xfrm>
            <a:off x="2268403" y="4084648"/>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8" name="Google Shape;898;p14"/>
          <p:cNvSpPr txBox="1">
            <a:spLocks noGrp="1"/>
          </p:cNvSpPr>
          <p:nvPr>
            <p:ph type="subTitle" idx="2"/>
          </p:nvPr>
        </p:nvSpPr>
        <p:spPr>
          <a:xfrm>
            <a:off x="2268425" y="1982275"/>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9" name="Google Shape;899;p14"/>
          <p:cNvSpPr txBox="1">
            <a:spLocks noGrp="1"/>
          </p:cNvSpPr>
          <p:nvPr>
            <p:ph type="title" idx="3" hasCustomPrompt="1"/>
          </p:nvPr>
        </p:nvSpPr>
        <p:spPr>
          <a:xfrm>
            <a:off x="2493525" y="869550"/>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900" name="Google Shape;900;p14"/>
          <p:cNvSpPr/>
          <p:nvPr/>
        </p:nvSpPr>
        <p:spPr>
          <a:xfrm flipH="1">
            <a:off x="3223709"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2" name="Google Shape;902;p14"/>
          <p:cNvGrpSpPr/>
          <p:nvPr/>
        </p:nvGrpSpPr>
        <p:grpSpPr>
          <a:xfrm>
            <a:off x="98628" y="1712801"/>
            <a:ext cx="2122191" cy="2670918"/>
            <a:chOff x="269841" y="1391943"/>
            <a:chExt cx="2422039" cy="3048297"/>
          </a:xfrm>
        </p:grpSpPr>
        <p:sp>
          <p:nvSpPr>
            <p:cNvPr id="903" name="Google Shape;903;p1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14"/>
          <p:cNvSpPr/>
          <p:nvPr/>
        </p:nvSpPr>
        <p:spPr>
          <a:xfrm rot="928272" flipH="1">
            <a:off x="599815" y="20245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rot="-581663" flipH="1">
            <a:off x="591071"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4"/>
          <p:cNvGrpSpPr/>
          <p:nvPr/>
        </p:nvGrpSpPr>
        <p:grpSpPr>
          <a:xfrm flipH="1">
            <a:off x="1158668" y="4614756"/>
            <a:ext cx="232321" cy="248402"/>
            <a:chOff x="10672793" y="1863579"/>
            <a:chExt cx="81129" cy="86745"/>
          </a:xfrm>
        </p:grpSpPr>
        <p:sp>
          <p:nvSpPr>
            <p:cNvPr id="912" name="Google Shape;912;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14"/>
          <p:cNvGrpSpPr/>
          <p:nvPr/>
        </p:nvGrpSpPr>
        <p:grpSpPr>
          <a:xfrm rot="1522379" flipH="1">
            <a:off x="477596" y="4376405"/>
            <a:ext cx="513357" cy="396025"/>
            <a:chOff x="9619232" y="635614"/>
            <a:chExt cx="172925" cy="133416"/>
          </a:xfrm>
        </p:grpSpPr>
        <p:sp>
          <p:nvSpPr>
            <p:cNvPr id="916" name="Google Shape;916;p1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14"/>
          <p:cNvSpPr/>
          <p:nvPr/>
        </p:nvSpPr>
        <p:spPr>
          <a:xfrm rot="928316" flipH="1">
            <a:off x="8188059"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rot="-581663" flipH="1">
            <a:off x="484452"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14"/>
          <p:cNvGrpSpPr/>
          <p:nvPr/>
        </p:nvGrpSpPr>
        <p:grpSpPr>
          <a:xfrm rot="941877">
            <a:off x="7216441" y="367118"/>
            <a:ext cx="1949283" cy="1130402"/>
            <a:chOff x="6356842" y="281432"/>
            <a:chExt cx="2120667" cy="1229788"/>
          </a:xfrm>
        </p:grpSpPr>
        <p:sp>
          <p:nvSpPr>
            <p:cNvPr id="922" name="Google Shape;922;p1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14"/>
          <p:cNvGrpSpPr/>
          <p:nvPr/>
        </p:nvGrpSpPr>
        <p:grpSpPr>
          <a:xfrm flipH="1">
            <a:off x="7569793" y="909106"/>
            <a:ext cx="232321" cy="248402"/>
            <a:chOff x="10672793" y="1863579"/>
            <a:chExt cx="81129" cy="86745"/>
          </a:xfrm>
        </p:grpSpPr>
        <p:sp>
          <p:nvSpPr>
            <p:cNvPr id="929" name="Google Shape;929;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14"/>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14"/>
          <p:cNvGrpSpPr/>
          <p:nvPr/>
        </p:nvGrpSpPr>
        <p:grpSpPr>
          <a:xfrm rot="-396579" flipH="1">
            <a:off x="6342941" y="846602"/>
            <a:ext cx="2688486" cy="2737032"/>
            <a:chOff x="296790" y="1144539"/>
            <a:chExt cx="1701247" cy="1731966"/>
          </a:xfrm>
        </p:grpSpPr>
        <p:grpSp>
          <p:nvGrpSpPr>
            <p:cNvPr id="934" name="Google Shape;934;p14"/>
            <p:cNvGrpSpPr/>
            <p:nvPr/>
          </p:nvGrpSpPr>
          <p:grpSpPr>
            <a:xfrm rot="385911">
              <a:off x="379889" y="1225577"/>
              <a:ext cx="1535047" cy="1569889"/>
              <a:chOff x="373517" y="1342500"/>
              <a:chExt cx="1416460" cy="1448610"/>
            </a:xfrm>
          </p:grpSpPr>
          <p:sp>
            <p:nvSpPr>
              <p:cNvPr id="935" name="Google Shape;935;p14"/>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14"/>
            <p:cNvSpPr/>
            <p:nvPr/>
          </p:nvSpPr>
          <p:spPr>
            <a:xfrm rot="3331263" flipH="1">
              <a:off x="1104364" y="1656721"/>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14"/>
          <p:cNvSpPr/>
          <p:nvPr/>
        </p:nvSpPr>
        <p:spPr>
          <a:xfrm rot="-581663" flipH="1">
            <a:off x="877837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flipH="1">
            <a:off x="8189397" y="17127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14"/>
          <p:cNvGrpSpPr/>
          <p:nvPr/>
        </p:nvGrpSpPr>
        <p:grpSpPr>
          <a:xfrm rot="817715">
            <a:off x="855540" y="3339841"/>
            <a:ext cx="1433709" cy="1602778"/>
            <a:chOff x="7684270" y="1494058"/>
            <a:chExt cx="1041050" cy="1163712"/>
          </a:xfrm>
        </p:grpSpPr>
        <p:sp>
          <p:nvSpPr>
            <p:cNvPr id="952" name="Google Shape;952;p1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14"/>
          <p:cNvSpPr/>
          <p:nvPr/>
        </p:nvSpPr>
        <p:spPr>
          <a:xfrm rot="-2197330" flipH="1">
            <a:off x="715950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14"/>
          <p:cNvGrpSpPr/>
          <p:nvPr/>
        </p:nvGrpSpPr>
        <p:grpSpPr>
          <a:xfrm rot="-312072" flipH="1">
            <a:off x="528953" y="574795"/>
            <a:ext cx="811986" cy="1295271"/>
            <a:chOff x="127263" y="3848459"/>
            <a:chExt cx="588403" cy="938491"/>
          </a:xfrm>
        </p:grpSpPr>
        <p:sp>
          <p:nvSpPr>
            <p:cNvPr id="960" name="Google Shape;960;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2067937" flipH="1">
            <a:off x="7379491" y="3637502"/>
            <a:ext cx="1167716" cy="1139271"/>
            <a:chOff x="6680024" y="873507"/>
            <a:chExt cx="775342" cy="756455"/>
          </a:xfrm>
        </p:grpSpPr>
        <p:sp>
          <p:nvSpPr>
            <p:cNvPr id="965" name="Google Shape;965;p1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14"/>
          <p:cNvGrpSpPr/>
          <p:nvPr/>
        </p:nvGrpSpPr>
        <p:grpSpPr>
          <a:xfrm rot="-3125120">
            <a:off x="969238" y="2165130"/>
            <a:ext cx="1572392" cy="1318754"/>
            <a:chOff x="203383" y="173398"/>
            <a:chExt cx="1774173" cy="1487987"/>
          </a:xfrm>
        </p:grpSpPr>
        <p:sp>
          <p:nvSpPr>
            <p:cNvPr id="970" name="Google Shape;970;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14"/>
          <p:cNvGrpSpPr/>
          <p:nvPr/>
        </p:nvGrpSpPr>
        <p:grpSpPr>
          <a:xfrm>
            <a:off x="1033110" y="-76775"/>
            <a:ext cx="2122242" cy="1988094"/>
            <a:chOff x="1082528" y="-30454"/>
            <a:chExt cx="2023303" cy="1895409"/>
          </a:xfrm>
        </p:grpSpPr>
        <p:sp>
          <p:nvSpPr>
            <p:cNvPr id="977" name="Google Shape;977;p14"/>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14"/>
          <p:cNvGrpSpPr/>
          <p:nvPr/>
        </p:nvGrpSpPr>
        <p:grpSpPr>
          <a:xfrm rot="-2921568">
            <a:off x="6609071" y="103966"/>
            <a:ext cx="755810" cy="1205572"/>
            <a:chOff x="127263" y="3848459"/>
            <a:chExt cx="588403" cy="938491"/>
          </a:xfrm>
        </p:grpSpPr>
        <p:sp>
          <p:nvSpPr>
            <p:cNvPr id="983" name="Google Shape;983;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14"/>
          <p:cNvGrpSpPr/>
          <p:nvPr/>
        </p:nvGrpSpPr>
        <p:grpSpPr>
          <a:xfrm rot="-4543437">
            <a:off x="7844245" y="3338617"/>
            <a:ext cx="1418798" cy="1189936"/>
            <a:chOff x="203383" y="173398"/>
            <a:chExt cx="1774173" cy="1487987"/>
          </a:xfrm>
        </p:grpSpPr>
        <p:sp>
          <p:nvSpPr>
            <p:cNvPr id="988" name="Google Shape;988;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4"/>
          <p:cNvSpPr/>
          <p:nvPr/>
        </p:nvSpPr>
        <p:spPr>
          <a:xfrm rot="3168562">
            <a:off x="1934146" y="1826475"/>
            <a:ext cx="516139" cy="46468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flipH="1">
            <a:off x="723429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14"/>
          <p:cNvGrpSpPr/>
          <p:nvPr/>
        </p:nvGrpSpPr>
        <p:grpSpPr>
          <a:xfrm>
            <a:off x="1956501" y="4187740"/>
            <a:ext cx="1042347" cy="901202"/>
            <a:chOff x="1970651" y="4122015"/>
            <a:chExt cx="1042347" cy="901202"/>
          </a:xfrm>
        </p:grpSpPr>
        <p:sp>
          <p:nvSpPr>
            <p:cNvPr id="997" name="Google Shape;997;p14"/>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14"/>
          <p:cNvSpPr/>
          <p:nvPr/>
        </p:nvSpPr>
        <p:spPr>
          <a:xfrm flipH="1">
            <a:off x="1769722" y="36052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rot="1284771">
            <a:off x="698693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rot="1284771">
            <a:off x="664158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rot="1284771">
            <a:off x="6949348"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rot="1284771">
            <a:off x="701573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21">
    <p:spTree>
      <p:nvGrpSpPr>
        <p:cNvPr id="1" name="Shape 1066"/>
        <p:cNvGrpSpPr/>
        <p:nvPr/>
      </p:nvGrpSpPr>
      <p:grpSpPr>
        <a:xfrm>
          <a:off x="0" y="0"/>
          <a:ext cx="0" cy="0"/>
          <a:chOff x="0" y="0"/>
          <a:chExt cx="0" cy="0"/>
        </a:xfrm>
      </p:grpSpPr>
      <p:pic>
        <p:nvPicPr>
          <p:cNvPr id="1067" name="Google Shape;1067;p1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68" name="Google Shape;1068;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9" name="Google Shape;1069;p16"/>
          <p:cNvSpPr txBox="1">
            <a:spLocks noGrp="1"/>
          </p:cNvSpPr>
          <p:nvPr>
            <p:ph type="title"/>
          </p:nvPr>
        </p:nvSpPr>
        <p:spPr>
          <a:xfrm>
            <a:off x="4612525" y="1641000"/>
            <a:ext cx="3796500" cy="20088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0" name="Google Shape;1070;p16"/>
          <p:cNvSpPr txBox="1">
            <a:spLocks noGrp="1"/>
          </p:cNvSpPr>
          <p:nvPr>
            <p:ph type="subTitle" idx="1"/>
          </p:nvPr>
        </p:nvSpPr>
        <p:spPr>
          <a:xfrm flipH="1">
            <a:off x="4971125" y="3915125"/>
            <a:ext cx="3306600" cy="583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071" name="Google Shape;1071;p16"/>
          <p:cNvSpPr txBox="1">
            <a:spLocks noGrp="1"/>
          </p:cNvSpPr>
          <p:nvPr>
            <p:ph type="title" idx="2" hasCustomPrompt="1"/>
          </p:nvPr>
        </p:nvSpPr>
        <p:spPr>
          <a:xfrm>
            <a:off x="5608325" y="585624"/>
            <a:ext cx="2032200" cy="1462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106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072" name="Google Shape;1072;p16"/>
          <p:cNvSpPr/>
          <p:nvPr/>
        </p:nvSpPr>
        <p:spPr>
          <a:xfrm rot="-928316">
            <a:off x="2627708" y="4598700"/>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3" name="Google Shape;1073;p16"/>
          <p:cNvGrpSpPr/>
          <p:nvPr/>
        </p:nvGrpSpPr>
        <p:grpSpPr>
          <a:xfrm rot="-941849" flipH="1">
            <a:off x="116461" y="305732"/>
            <a:ext cx="2423547" cy="1405430"/>
            <a:chOff x="6356842" y="281432"/>
            <a:chExt cx="2120667" cy="1229788"/>
          </a:xfrm>
        </p:grpSpPr>
        <p:sp>
          <p:nvSpPr>
            <p:cNvPr id="1074" name="Google Shape;1074;p16"/>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16"/>
          <p:cNvGrpSpPr/>
          <p:nvPr/>
        </p:nvGrpSpPr>
        <p:grpSpPr>
          <a:xfrm>
            <a:off x="480787" y="2597394"/>
            <a:ext cx="232321" cy="248402"/>
            <a:chOff x="10672793" y="1863579"/>
            <a:chExt cx="81129" cy="86745"/>
          </a:xfrm>
        </p:grpSpPr>
        <p:sp>
          <p:nvSpPr>
            <p:cNvPr id="1081" name="Google Shape;1081;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4" name="Google Shape;1084;p16"/>
          <p:cNvSpPr/>
          <p:nvPr/>
        </p:nvSpPr>
        <p:spPr>
          <a:xfrm rot="-581663" flipH="1">
            <a:off x="8442196" y="362976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556241" y="46558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4288429" y="41590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16"/>
          <p:cNvGrpSpPr/>
          <p:nvPr/>
        </p:nvGrpSpPr>
        <p:grpSpPr>
          <a:xfrm>
            <a:off x="1447688" y="674177"/>
            <a:ext cx="1404586" cy="1338630"/>
            <a:chOff x="-413457" y="3945558"/>
            <a:chExt cx="1126553" cy="1073653"/>
          </a:xfrm>
        </p:grpSpPr>
        <p:sp>
          <p:nvSpPr>
            <p:cNvPr id="1088" name="Google Shape;1088;p16"/>
            <p:cNvSpPr/>
            <p:nvPr/>
          </p:nvSpPr>
          <p:spPr>
            <a:xfrm rot="-1284771" flipH="1">
              <a:off x="65567"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rot="-1284771" flipH="1">
              <a:off x="-297954"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rot="-1284771" flipH="1">
              <a:off x="-9673"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rot="-1284771" flipH="1">
              <a:off x="66952"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16"/>
          <p:cNvGrpSpPr/>
          <p:nvPr/>
        </p:nvGrpSpPr>
        <p:grpSpPr>
          <a:xfrm>
            <a:off x="-5" y="1588621"/>
            <a:ext cx="2602481" cy="3275395"/>
            <a:chOff x="269841" y="1391943"/>
            <a:chExt cx="2422039" cy="3048297"/>
          </a:xfrm>
        </p:grpSpPr>
        <p:sp>
          <p:nvSpPr>
            <p:cNvPr id="1093" name="Google Shape;1093;p16"/>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16"/>
          <p:cNvSpPr/>
          <p:nvPr/>
        </p:nvSpPr>
        <p:spPr>
          <a:xfrm rot="928272" flipH="1">
            <a:off x="599815" y="20245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16"/>
          <p:cNvGrpSpPr/>
          <p:nvPr/>
        </p:nvGrpSpPr>
        <p:grpSpPr>
          <a:xfrm flipH="1">
            <a:off x="3680293" y="4645819"/>
            <a:ext cx="232321" cy="248402"/>
            <a:chOff x="10672793" y="1863579"/>
            <a:chExt cx="81129" cy="86745"/>
          </a:xfrm>
        </p:grpSpPr>
        <p:sp>
          <p:nvSpPr>
            <p:cNvPr id="1101" name="Google Shape;1101;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6"/>
          <p:cNvGrpSpPr/>
          <p:nvPr/>
        </p:nvGrpSpPr>
        <p:grpSpPr>
          <a:xfrm rot="1699033" flipH="1">
            <a:off x="2065292" y="2799869"/>
            <a:ext cx="2160657" cy="2415341"/>
            <a:chOff x="7684270" y="1494058"/>
            <a:chExt cx="1041050" cy="1163712"/>
          </a:xfrm>
        </p:grpSpPr>
        <p:sp>
          <p:nvSpPr>
            <p:cNvPr id="1105" name="Google Shape;1105;p16"/>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1" name="Google Shape;1111;p16"/>
          <p:cNvSpPr/>
          <p:nvPr/>
        </p:nvSpPr>
        <p:spPr>
          <a:xfrm rot="3168456">
            <a:off x="1283330" y="3075557"/>
            <a:ext cx="1313141" cy="1182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16"/>
          <p:cNvGrpSpPr/>
          <p:nvPr/>
        </p:nvGrpSpPr>
        <p:grpSpPr>
          <a:xfrm>
            <a:off x="1278797" y="4319252"/>
            <a:ext cx="889122" cy="768725"/>
            <a:chOff x="1970651" y="4122015"/>
            <a:chExt cx="1042347" cy="901202"/>
          </a:xfrm>
        </p:grpSpPr>
        <p:sp>
          <p:nvSpPr>
            <p:cNvPr id="1113" name="Google Shape;1113;p16"/>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16"/>
          <p:cNvSpPr/>
          <p:nvPr/>
        </p:nvSpPr>
        <p:spPr>
          <a:xfrm flipH="1">
            <a:off x="3028634" y="449862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16"/>
          <p:cNvGrpSpPr/>
          <p:nvPr/>
        </p:nvGrpSpPr>
        <p:grpSpPr>
          <a:xfrm rot="2271526">
            <a:off x="1644160" y="2191058"/>
            <a:ext cx="1227275" cy="1061089"/>
            <a:chOff x="1970651" y="4122015"/>
            <a:chExt cx="1042347" cy="901202"/>
          </a:xfrm>
        </p:grpSpPr>
        <p:sp>
          <p:nvSpPr>
            <p:cNvPr id="1120" name="Google Shape;1120;p16"/>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16"/>
          <p:cNvGrpSpPr/>
          <p:nvPr/>
        </p:nvGrpSpPr>
        <p:grpSpPr>
          <a:xfrm rot="1522379" flipH="1">
            <a:off x="923308" y="3871743"/>
            <a:ext cx="513357" cy="396025"/>
            <a:chOff x="9619232" y="635614"/>
            <a:chExt cx="172925" cy="133416"/>
          </a:xfrm>
        </p:grpSpPr>
        <p:sp>
          <p:nvSpPr>
            <p:cNvPr id="1126" name="Google Shape;1126;p1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16"/>
          <p:cNvGrpSpPr/>
          <p:nvPr/>
        </p:nvGrpSpPr>
        <p:grpSpPr>
          <a:xfrm>
            <a:off x="2518362" y="320819"/>
            <a:ext cx="232321" cy="248402"/>
            <a:chOff x="10672793" y="1863579"/>
            <a:chExt cx="81129" cy="86745"/>
          </a:xfrm>
        </p:grpSpPr>
        <p:sp>
          <p:nvSpPr>
            <p:cNvPr id="1130" name="Google Shape;1130;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16"/>
          <p:cNvSpPr/>
          <p:nvPr/>
        </p:nvSpPr>
        <p:spPr>
          <a:xfrm>
            <a:off x="793491"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16"/>
          <p:cNvGrpSpPr/>
          <p:nvPr/>
        </p:nvGrpSpPr>
        <p:grpSpPr>
          <a:xfrm rot="1677429" flipH="1">
            <a:off x="7312261" y="390192"/>
            <a:ext cx="1897503" cy="1591423"/>
            <a:chOff x="203383" y="173398"/>
            <a:chExt cx="1774173" cy="1487987"/>
          </a:xfrm>
        </p:grpSpPr>
        <p:sp>
          <p:nvSpPr>
            <p:cNvPr id="1135" name="Google Shape;1135;p16"/>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16"/>
          <p:cNvSpPr/>
          <p:nvPr/>
        </p:nvSpPr>
        <p:spPr>
          <a:xfrm flipH="1">
            <a:off x="8018552" y="46877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flipH="1">
            <a:off x="8818452" y="5198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3" name="Google Shape;1143;p16"/>
          <p:cNvGrpSpPr/>
          <p:nvPr/>
        </p:nvGrpSpPr>
        <p:grpSpPr>
          <a:xfrm flipH="1">
            <a:off x="8260558" y="3726010"/>
            <a:ext cx="755804" cy="1205586"/>
            <a:chOff x="127263" y="3848459"/>
            <a:chExt cx="588403" cy="938491"/>
          </a:xfrm>
        </p:grpSpPr>
        <p:sp>
          <p:nvSpPr>
            <p:cNvPr id="1144" name="Google Shape;1144;p16"/>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6">
  <p:cSld name="CUSTOM_20">
    <p:spTree>
      <p:nvGrpSpPr>
        <p:cNvPr id="1" name="Shape 1520"/>
        <p:cNvGrpSpPr/>
        <p:nvPr/>
      </p:nvGrpSpPr>
      <p:grpSpPr>
        <a:xfrm>
          <a:off x="0" y="0"/>
          <a:ext cx="0" cy="0"/>
          <a:chOff x="0" y="0"/>
          <a:chExt cx="0" cy="0"/>
        </a:xfrm>
      </p:grpSpPr>
      <p:pic>
        <p:nvPicPr>
          <p:cNvPr id="1521" name="Google Shape;1521;p2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522" name="Google Shape;1522;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23" name="Google Shape;1523;p24"/>
          <p:cNvGrpSpPr/>
          <p:nvPr/>
        </p:nvGrpSpPr>
        <p:grpSpPr>
          <a:xfrm>
            <a:off x="301177" y="1724171"/>
            <a:ext cx="1973872" cy="3311293"/>
            <a:chOff x="683083" y="2051686"/>
            <a:chExt cx="1553007" cy="2605061"/>
          </a:xfrm>
        </p:grpSpPr>
        <p:sp>
          <p:nvSpPr>
            <p:cNvPr id="1524" name="Google Shape;1524;p24"/>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4"/>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4"/>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4"/>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4"/>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4"/>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4"/>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4"/>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4"/>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4"/>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4"/>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4"/>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4"/>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24"/>
          <p:cNvGrpSpPr/>
          <p:nvPr/>
        </p:nvGrpSpPr>
        <p:grpSpPr>
          <a:xfrm flipH="1">
            <a:off x="7146274" y="1641035"/>
            <a:ext cx="1514276" cy="2389556"/>
            <a:chOff x="417731" y="201190"/>
            <a:chExt cx="881007" cy="1390247"/>
          </a:xfrm>
        </p:grpSpPr>
        <p:sp>
          <p:nvSpPr>
            <p:cNvPr id="1538" name="Google Shape;1538;p24"/>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4"/>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4"/>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4"/>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4"/>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4"/>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4"/>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4"/>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4"/>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4"/>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4"/>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24"/>
          <p:cNvGrpSpPr/>
          <p:nvPr/>
        </p:nvGrpSpPr>
        <p:grpSpPr>
          <a:xfrm rot="-222769" flipH="1">
            <a:off x="6368250" y="227504"/>
            <a:ext cx="2455376" cy="1500743"/>
            <a:chOff x="1380677" y="235673"/>
            <a:chExt cx="2548068" cy="1557397"/>
          </a:xfrm>
        </p:grpSpPr>
        <p:sp>
          <p:nvSpPr>
            <p:cNvPr id="1553" name="Google Shape;1553;p2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24"/>
          <p:cNvSpPr/>
          <p:nvPr/>
        </p:nvSpPr>
        <p:spPr>
          <a:xfrm rot="-928272">
            <a:off x="6547043" y="34019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4"/>
          <p:cNvSpPr/>
          <p:nvPr/>
        </p:nvSpPr>
        <p:spPr>
          <a:xfrm rot="-928272">
            <a:off x="6801097" y="32151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4"/>
          <p:cNvSpPr/>
          <p:nvPr/>
        </p:nvSpPr>
        <p:spPr>
          <a:xfrm>
            <a:off x="8784824" y="17471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24"/>
          <p:cNvGrpSpPr/>
          <p:nvPr/>
        </p:nvGrpSpPr>
        <p:grpSpPr>
          <a:xfrm rot="700951" flipH="1">
            <a:off x="179707" y="3295783"/>
            <a:ext cx="1587084" cy="1560706"/>
            <a:chOff x="5694199" y="3728817"/>
            <a:chExt cx="1339025" cy="1316879"/>
          </a:xfrm>
        </p:grpSpPr>
        <p:sp>
          <p:nvSpPr>
            <p:cNvPr id="1563" name="Google Shape;1563;p2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24"/>
          <p:cNvGrpSpPr/>
          <p:nvPr/>
        </p:nvGrpSpPr>
        <p:grpSpPr>
          <a:xfrm flipH="1">
            <a:off x="1066802" y="118566"/>
            <a:ext cx="2340580" cy="1357317"/>
            <a:chOff x="6356842" y="281432"/>
            <a:chExt cx="2120667" cy="1229788"/>
          </a:xfrm>
        </p:grpSpPr>
        <p:sp>
          <p:nvSpPr>
            <p:cNvPr id="1569" name="Google Shape;1569;p2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24"/>
          <p:cNvGrpSpPr/>
          <p:nvPr/>
        </p:nvGrpSpPr>
        <p:grpSpPr>
          <a:xfrm rot="-362150">
            <a:off x="6510666" y="3740986"/>
            <a:ext cx="1361328" cy="1521843"/>
            <a:chOff x="7684270" y="1494058"/>
            <a:chExt cx="1041050" cy="1163712"/>
          </a:xfrm>
        </p:grpSpPr>
        <p:sp>
          <p:nvSpPr>
            <p:cNvPr id="1576" name="Google Shape;1576;p2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2" name="Google Shape;1582;p24"/>
          <p:cNvGrpSpPr/>
          <p:nvPr/>
        </p:nvGrpSpPr>
        <p:grpSpPr>
          <a:xfrm>
            <a:off x="1903189" y="3949759"/>
            <a:ext cx="1041052" cy="1015692"/>
            <a:chOff x="6680024" y="873507"/>
            <a:chExt cx="775342" cy="756455"/>
          </a:xfrm>
        </p:grpSpPr>
        <p:sp>
          <p:nvSpPr>
            <p:cNvPr id="1583" name="Google Shape;1583;p2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24"/>
          <p:cNvGrpSpPr/>
          <p:nvPr/>
        </p:nvGrpSpPr>
        <p:grpSpPr>
          <a:xfrm>
            <a:off x="2275120" y="3322106"/>
            <a:ext cx="232321" cy="248402"/>
            <a:chOff x="10672793" y="1863579"/>
            <a:chExt cx="81129" cy="86745"/>
          </a:xfrm>
        </p:grpSpPr>
        <p:sp>
          <p:nvSpPr>
            <p:cNvPr id="1588" name="Google Shape;1588;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24"/>
          <p:cNvSpPr/>
          <p:nvPr/>
        </p:nvSpPr>
        <p:spPr>
          <a:xfrm rot="-928272">
            <a:off x="3411372" y="35174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4"/>
          <p:cNvSpPr/>
          <p:nvPr/>
        </p:nvSpPr>
        <p:spPr>
          <a:xfrm>
            <a:off x="3132224" y="44832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4"/>
          <p:cNvSpPr/>
          <p:nvPr/>
        </p:nvSpPr>
        <p:spPr>
          <a:xfrm>
            <a:off x="1138412" y="4674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4" name="Google Shape;1594;p24"/>
          <p:cNvGrpSpPr/>
          <p:nvPr/>
        </p:nvGrpSpPr>
        <p:grpSpPr>
          <a:xfrm>
            <a:off x="7948220" y="1155019"/>
            <a:ext cx="232321" cy="248402"/>
            <a:chOff x="10672793" y="1863579"/>
            <a:chExt cx="81129" cy="86745"/>
          </a:xfrm>
        </p:grpSpPr>
        <p:sp>
          <p:nvSpPr>
            <p:cNvPr id="1595" name="Google Shape;1595;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8" name="Google Shape;1598;p24"/>
          <p:cNvSpPr/>
          <p:nvPr/>
        </p:nvSpPr>
        <p:spPr>
          <a:xfrm>
            <a:off x="419574" y="3149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rot="-928272">
            <a:off x="1418172" y="1598022"/>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5803962" y="4608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1219812" y="375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8527524" y="30263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8285449" y="8727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rot="1402611">
            <a:off x="1437661" y="3177132"/>
            <a:ext cx="750035" cy="675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24"/>
          <p:cNvGrpSpPr/>
          <p:nvPr/>
        </p:nvGrpSpPr>
        <p:grpSpPr>
          <a:xfrm>
            <a:off x="7692815" y="4192000"/>
            <a:ext cx="390551" cy="301279"/>
            <a:chOff x="9619232" y="635614"/>
            <a:chExt cx="172925" cy="133416"/>
          </a:xfrm>
        </p:grpSpPr>
        <p:sp>
          <p:nvSpPr>
            <p:cNvPr id="1606" name="Google Shape;1606;p2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24"/>
          <p:cNvGrpSpPr/>
          <p:nvPr/>
        </p:nvGrpSpPr>
        <p:grpSpPr>
          <a:xfrm flipH="1">
            <a:off x="8153876" y="3705748"/>
            <a:ext cx="755804" cy="1205586"/>
            <a:chOff x="127263" y="3848459"/>
            <a:chExt cx="588403" cy="938491"/>
          </a:xfrm>
        </p:grpSpPr>
        <p:sp>
          <p:nvSpPr>
            <p:cNvPr id="1610" name="Google Shape;1610;p2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24"/>
          <p:cNvSpPr/>
          <p:nvPr/>
        </p:nvSpPr>
        <p:spPr>
          <a:xfrm rot="911560">
            <a:off x="318411" y="220041"/>
            <a:ext cx="826236" cy="713640"/>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5" name="Google Shape;1615;p24"/>
          <p:cNvGrpSpPr/>
          <p:nvPr/>
        </p:nvGrpSpPr>
        <p:grpSpPr>
          <a:xfrm rot="-872842">
            <a:off x="318443" y="947548"/>
            <a:ext cx="632847" cy="723932"/>
            <a:chOff x="3978199" y="4273370"/>
            <a:chExt cx="593794" cy="679197"/>
          </a:xfrm>
        </p:grpSpPr>
        <p:sp>
          <p:nvSpPr>
            <p:cNvPr id="1616" name="Google Shape;1616;p24"/>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0" name="Google Shape;1620;p24"/>
          <p:cNvSpPr/>
          <p:nvPr/>
        </p:nvSpPr>
        <p:spPr>
          <a:xfrm rot="1402630">
            <a:off x="5884709" y="4392497"/>
            <a:ext cx="587007" cy="528468"/>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txBox="1">
            <a:spLocks noGrp="1"/>
          </p:cNvSpPr>
          <p:nvPr>
            <p:ph type="subTitle" idx="1"/>
          </p:nvPr>
        </p:nvSpPr>
        <p:spPr>
          <a:xfrm flipH="1">
            <a:off x="2649125" y="3489500"/>
            <a:ext cx="3845700" cy="1077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622" name="Google Shape;1622;p24"/>
          <p:cNvSpPr txBox="1">
            <a:spLocks noGrp="1"/>
          </p:cNvSpPr>
          <p:nvPr>
            <p:ph type="ctrTitle"/>
          </p:nvPr>
        </p:nvSpPr>
        <p:spPr>
          <a:xfrm>
            <a:off x="1909800" y="1042450"/>
            <a:ext cx="5324400" cy="19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b="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623"/>
        <p:cNvGrpSpPr/>
        <p:nvPr/>
      </p:nvGrpSpPr>
      <p:grpSpPr>
        <a:xfrm>
          <a:off x="0" y="0"/>
          <a:ext cx="0" cy="0"/>
          <a:chOff x="0" y="0"/>
          <a:chExt cx="0" cy="0"/>
        </a:xfrm>
      </p:grpSpPr>
      <p:pic>
        <p:nvPicPr>
          <p:cNvPr id="1624" name="Google Shape;1624;p2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25" name="Google Shape;1625;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26" name="Google Shape;1626;p25"/>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27" name="Google Shape;1627;p25"/>
          <p:cNvSpPr txBox="1">
            <a:spLocks noGrp="1"/>
          </p:cNvSpPr>
          <p:nvPr>
            <p:ph type="ctrTitle" idx="2"/>
          </p:nvPr>
        </p:nvSpPr>
        <p:spPr>
          <a:xfrm>
            <a:off x="1052700"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28" name="Google Shape;1628;p25"/>
          <p:cNvSpPr txBox="1">
            <a:spLocks noGrp="1"/>
          </p:cNvSpPr>
          <p:nvPr>
            <p:ph type="subTitle" idx="1"/>
          </p:nvPr>
        </p:nvSpPr>
        <p:spPr>
          <a:xfrm>
            <a:off x="105277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29" name="Google Shape;1629;p25"/>
          <p:cNvSpPr txBox="1">
            <a:spLocks noGrp="1"/>
          </p:cNvSpPr>
          <p:nvPr>
            <p:ph type="ctrTitle" idx="3"/>
          </p:nvPr>
        </p:nvSpPr>
        <p:spPr>
          <a:xfrm>
            <a:off x="282467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0" name="Google Shape;1630;p25"/>
          <p:cNvSpPr txBox="1">
            <a:spLocks noGrp="1"/>
          </p:cNvSpPr>
          <p:nvPr>
            <p:ph type="subTitle" idx="4"/>
          </p:nvPr>
        </p:nvSpPr>
        <p:spPr>
          <a:xfrm>
            <a:off x="282475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1" name="Google Shape;1631;p25"/>
          <p:cNvSpPr txBox="1">
            <a:spLocks noGrp="1"/>
          </p:cNvSpPr>
          <p:nvPr>
            <p:ph type="ctrTitle" idx="5"/>
          </p:nvPr>
        </p:nvSpPr>
        <p:spPr>
          <a:xfrm>
            <a:off x="4596587"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2" name="Google Shape;1632;p25"/>
          <p:cNvSpPr txBox="1">
            <a:spLocks noGrp="1"/>
          </p:cNvSpPr>
          <p:nvPr>
            <p:ph type="subTitle" idx="6"/>
          </p:nvPr>
        </p:nvSpPr>
        <p:spPr>
          <a:xfrm>
            <a:off x="459665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3" name="Google Shape;1633;p25"/>
          <p:cNvSpPr txBox="1">
            <a:spLocks noGrp="1"/>
          </p:cNvSpPr>
          <p:nvPr>
            <p:ph type="ctrTitle" idx="7"/>
          </p:nvPr>
        </p:nvSpPr>
        <p:spPr>
          <a:xfrm>
            <a:off x="636862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4" name="Google Shape;1634;p25"/>
          <p:cNvSpPr txBox="1">
            <a:spLocks noGrp="1"/>
          </p:cNvSpPr>
          <p:nvPr>
            <p:ph type="subTitle" idx="8"/>
          </p:nvPr>
        </p:nvSpPr>
        <p:spPr>
          <a:xfrm>
            <a:off x="636870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5" name="Google Shape;1635;p25"/>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6" name="Google Shape;1636;p25"/>
          <p:cNvGrpSpPr/>
          <p:nvPr/>
        </p:nvGrpSpPr>
        <p:grpSpPr>
          <a:xfrm rot="-330593" flipH="1">
            <a:off x="236105" y="312082"/>
            <a:ext cx="1510424" cy="1329079"/>
            <a:chOff x="7241378" y="516045"/>
            <a:chExt cx="1559429" cy="1372200"/>
          </a:xfrm>
        </p:grpSpPr>
        <p:sp>
          <p:nvSpPr>
            <p:cNvPr id="1637" name="Google Shape;1637;p25"/>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2" name="Google Shape;1642;p25"/>
          <p:cNvSpPr/>
          <p:nvPr/>
        </p:nvSpPr>
        <p:spPr>
          <a:xfrm rot="928272" flipH="1">
            <a:off x="615540" y="19304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rot="928272" flipH="1">
            <a:off x="482544" y="17436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5"/>
          <p:cNvGrpSpPr/>
          <p:nvPr/>
        </p:nvGrpSpPr>
        <p:grpSpPr>
          <a:xfrm flipH="1">
            <a:off x="578680" y="4450219"/>
            <a:ext cx="232321" cy="248402"/>
            <a:chOff x="10672793" y="1863579"/>
            <a:chExt cx="81129" cy="86745"/>
          </a:xfrm>
        </p:grpSpPr>
        <p:sp>
          <p:nvSpPr>
            <p:cNvPr id="1645" name="Google Shape;1645;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25"/>
          <p:cNvGrpSpPr/>
          <p:nvPr/>
        </p:nvGrpSpPr>
        <p:grpSpPr>
          <a:xfrm rot="1522379" flipH="1">
            <a:off x="278621" y="2424493"/>
            <a:ext cx="513357" cy="396025"/>
            <a:chOff x="9619232" y="635614"/>
            <a:chExt cx="172925" cy="133416"/>
          </a:xfrm>
        </p:grpSpPr>
        <p:sp>
          <p:nvSpPr>
            <p:cNvPr id="1649" name="Google Shape;1649;p25"/>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2" name="Google Shape;1652;p25"/>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3" name="Google Shape;1653;p25"/>
          <p:cNvGrpSpPr/>
          <p:nvPr/>
        </p:nvGrpSpPr>
        <p:grpSpPr>
          <a:xfrm rot="941877">
            <a:off x="7153379" y="367118"/>
            <a:ext cx="1949283" cy="1130402"/>
            <a:chOff x="6356842" y="281432"/>
            <a:chExt cx="2120667" cy="1229788"/>
          </a:xfrm>
        </p:grpSpPr>
        <p:sp>
          <p:nvSpPr>
            <p:cNvPr id="1654" name="Google Shape;1654;p25"/>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25"/>
          <p:cNvGrpSpPr/>
          <p:nvPr/>
        </p:nvGrpSpPr>
        <p:grpSpPr>
          <a:xfrm rot="-896209" flipH="1">
            <a:off x="8032092" y="3827673"/>
            <a:ext cx="925320" cy="1034234"/>
            <a:chOff x="7684270" y="1494058"/>
            <a:chExt cx="1041050" cy="1163712"/>
          </a:xfrm>
        </p:grpSpPr>
        <p:sp>
          <p:nvSpPr>
            <p:cNvPr id="1661" name="Google Shape;1661;p25"/>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25"/>
          <p:cNvGrpSpPr/>
          <p:nvPr/>
        </p:nvGrpSpPr>
        <p:grpSpPr>
          <a:xfrm flipH="1">
            <a:off x="7506730" y="909106"/>
            <a:ext cx="232321" cy="248402"/>
            <a:chOff x="10672793" y="1863579"/>
            <a:chExt cx="81129" cy="86745"/>
          </a:xfrm>
        </p:grpSpPr>
        <p:sp>
          <p:nvSpPr>
            <p:cNvPr id="1668" name="Google Shape;1668;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25"/>
          <p:cNvSpPr/>
          <p:nvPr/>
        </p:nvSpPr>
        <p:spPr>
          <a:xfrm rot="928348" flipH="1">
            <a:off x="8321120" y="1726835"/>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672"/>
        <p:cNvGrpSpPr/>
        <p:nvPr/>
      </p:nvGrpSpPr>
      <p:grpSpPr>
        <a:xfrm>
          <a:off x="0" y="0"/>
          <a:ext cx="0" cy="0"/>
          <a:chOff x="0" y="0"/>
          <a:chExt cx="0" cy="0"/>
        </a:xfrm>
      </p:grpSpPr>
      <p:pic>
        <p:nvPicPr>
          <p:cNvPr id="1673" name="Google Shape;1673;p2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74" name="Google Shape;167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75" name="Google Shape;1675;p26"/>
          <p:cNvSpPr txBox="1">
            <a:spLocks noGrp="1"/>
          </p:cNvSpPr>
          <p:nvPr>
            <p:ph type="ctrTitle"/>
          </p:nvPr>
        </p:nvSpPr>
        <p:spPr>
          <a:xfrm>
            <a:off x="1163900" y="441050"/>
            <a:ext cx="68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76" name="Google Shape;1676;p26"/>
          <p:cNvSpPr txBox="1">
            <a:spLocks noGrp="1"/>
          </p:cNvSpPr>
          <p:nvPr>
            <p:ph type="ctrTitle" idx="2"/>
          </p:nvPr>
        </p:nvSpPr>
        <p:spPr>
          <a:xfrm>
            <a:off x="1017900"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7" name="Google Shape;1677;p26"/>
          <p:cNvSpPr txBox="1">
            <a:spLocks noGrp="1"/>
          </p:cNvSpPr>
          <p:nvPr>
            <p:ph type="subTitle" idx="1"/>
          </p:nvPr>
        </p:nvSpPr>
        <p:spPr>
          <a:xfrm>
            <a:off x="1018025"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78" name="Google Shape;1678;p26"/>
          <p:cNvSpPr txBox="1">
            <a:spLocks noGrp="1"/>
          </p:cNvSpPr>
          <p:nvPr>
            <p:ph type="ctrTitle" idx="3"/>
          </p:nvPr>
        </p:nvSpPr>
        <p:spPr>
          <a:xfrm>
            <a:off x="3382663"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9" name="Google Shape;1679;p26"/>
          <p:cNvSpPr txBox="1">
            <a:spLocks noGrp="1"/>
          </p:cNvSpPr>
          <p:nvPr>
            <p:ph type="subTitle" idx="4"/>
          </p:nvPr>
        </p:nvSpPr>
        <p:spPr>
          <a:xfrm>
            <a:off x="33828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80" name="Google Shape;1680;p26"/>
          <p:cNvSpPr txBox="1">
            <a:spLocks noGrp="1"/>
          </p:cNvSpPr>
          <p:nvPr>
            <p:ph type="ctrTitle" idx="5"/>
          </p:nvPr>
        </p:nvSpPr>
        <p:spPr>
          <a:xfrm>
            <a:off x="5747575"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81" name="Google Shape;1681;p26"/>
          <p:cNvSpPr txBox="1">
            <a:spLocks noGrp="1"/>
          </p:cNvSpPr>
          <p:nvPr>
            <p:ph type="subTitle" idx="6"/>
          </p:nvPr>
        </p:nvSpPr>
        <p:spPr>
          <a:xfrm>
            <a:off x="57477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grpSp>
        <p:nvGrpSpPr>
          <p:cNvPr id="1682" name="Google Shape;1682;p26"/>
          <p:cNvGrpSpPr/>
          <p:nvPr/>
        </p:nvGrpSpPr>
        <p:grpSpPr>
          <a:xfrm rot="-815828">
            <a:off x="-482276" y="419658"/>
            <a:ext cx="2021757" cy="1758831"/>
            <a:chOff x="-115522" y="419700"/>
            <a:chExt cx="2021700" cy="1758782"/>
          </a:xfrm>
        </p:grpSpPr>
        <p:sp>
          <p:nvSpPr>
            <p:cNvPr id="1683" name="Google Shape;1683;p26"/>
            <p:cNvSpPr/>
            <p:nvPr/>
          </p:nvSpPr>
          <p:spPr>
            <a:xfrm rot="3536992">
              <a:off x="476560" y="723506"/>
              <a:ext cx="1297744" cy="1041385"/>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rot="3536992">
              <a:off x="250727" y="576562"/>
              <a:ext cx="1113344" cy="1484328"/>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rot="3536992">
              <a:off x="1021785" y="622725"/>
              <a:ext cx="474187" cy="239930"/>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rot="3536992">
              <a:off x="975602" y="811577"/>
              <a:ext cx="663297" cy="502234"/>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rot="3536992">
              <a:off x="1002325" y="1311642"/>
              <a:ext cx="464649" cy="35374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rot="3536992">
              <a:off x="1328340" y="1118480"/>
              <a:ext cx="104623" cy="18358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rot="3536992">
              <a:off x="1104554" y="1096585"/>
              <a:ext cx="90080" cy="54286"/>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rot="3536992">
              <a:off x="1495819" y="1104499"/>
              <a:ext cx="90080" cy="54286"/>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26"/>
          <p:cNvGrpSpPr/>
          <p:nvPr/>
        </p:nvGrpSpPr>
        <p:grpSpPr>
          <a:xfrm rot="-323281" flipH="1">
            <a:off x="98144" y="2947111"/>
            <a:ext cx="1029267" cy="1420180"/>
            <a:chOff x="250551" y="3801197"/>
            <a:chExt cx="881024" cy="1215635"/>
          </a:xfrm>
        </p:grpSpPr>
        <p:sp>
          <p:nvSpPr>
            <p:cNvPr id="1692" name="Google Shape;1692;p26"/>
            <p:cNvSpPr/>
            <p:nvPr/>
          </p:nvSpPr>
          <p:spPr>
            <a:xfrm rot="-1219314">
              <a:off x="382708" y="3832340"/>
              <a:ext cx="284323" cy="585731"/>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rot="-1219314">
              <a:off x="624111" y="4059969"/>
              <a:ext cx="254116" cy="541389"/>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rot="-1219314">
              <a:off x="850315" y="4299627"/>
              <a:ext cx="220255" cy="39079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rot="-1219314">
              <a:off x="289478" y="4408012"/>
              <a:ext cx="512504" cy="316027"/>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rot="-1219314">
              <a:off x="531830" y="4647340"/>
              <a:ext cx="384191" cy="165257"/>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rot="-1219314">
              <a:off x="580492" y="3863213"/>
              <a:ext cx="244297" cy="114689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26"/>
          <p:cNvGrpSpPr/>
          <p:nvPr/>
        </p:nvGrpSpPr>
        <p:grpSpPr>
          <a:xfrm rot="-3369608" flipH="1">
            <a:off x="7749882" y="1215497"/>
            <a:ext cx="1318653" cy="1481678"/>
            <a:chOff x="7880029" y="986523"/>
            <a:chExt cx="776897" cy="872945"/>
          </a:xfrm>
        </p:grpSpPr>
        <p:sp>
          <p:nvSpPr>
            <p:cNvPr id="1699" name="Google Shape;1699;p26"/>
            <p:cNvSpPr/>
            <p:nvPr/>
          </p:nvSpPr>
          <p:spPr>
            <a:xfrm>
              <a:off x="7979435" y="986523"/>
              <a:ext cx="184502" cy="471286"/>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8197831" y="1105633"/>
              <a:ext cx="90372" cy="516173"/>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8317821" y="1467042"/>
              <a:ext cx="128943" cy="262763"/>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7880029" y="1487147"/>
              <a:ext cx="469967" cy="185940"/>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8056257" y="1061506"/>
              <a:ext cx="600669" cy="797961"/>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4" name="Google Shape;1704;p26"/>
          <p:cNvSpPr/>
          <p:nvPr/>
        </p:nvSpPr>
        <p:spPr>
          <a:xfrm rot="1897008">
            <a:off x="454724" y="4214657"/>
            <a:ext cx="841835" cy="75792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rot="928272" flipH="1">
            <a:off x="1310043" y="43249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rot="522303">
            <a:off x="7366666" y="4776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602687" y="2284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8916299" y="317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26"/>
          <p:cNvGrpSpPr/>
          <p:nvPr/>
        </p:nvGrpSpPr>
        <p:grpSpPr>
          <a:xfrm rot="503061">
            <a:off x="7479185" y="3229327"/>
            <a:ext cx="1643714" cy="1850403"/>
            <a:chOff x="7843341" y="3768444"/>
            <a:chExt cx="1213542" cy="1366139"/>
          </a:xfrm>
        </p:grpSpPr>
        <p:sp>
          <p:nvSpPr>
            <p:cNvPr id="1710" name="Google Shape;1710;p26"/>
            <p:cNvSpPr/>
            <p:nvPr/>
          </p:nvSpPr>
          <p:spPr>
            <a:xfrm rot="8100092">
              <a:off x="8068993" y="3952160"/>
              <a:ext cx="838519" cy="769770"/>
            </a:xfrm>
            <a:custGeom>
              <a:avLst/>
              <a:gdLst/>
              <a:ahLst/>
              <a:cxnLst/>
              <a:rect l="l" t="t" r="r" b="b"/>
              <a:pathLst>
                <a:path w="12709" h="11667" extrusionOk="0">
                  <a:moveTo>
                    <a:pt x="8774" y="1"/>
                  </a:moveTo>
                  <a:cubicBezTo>
                    <a:pt x="8313" y="1"/>
                    <a:pt x="7818" y="79"/>
                    <a:pt x="7298" y="287"/>
                  </a:cubicBezTo>
                  <a:cubicBezTo>
                    <a:pt x="5208" y="1120"/>
                    <a:pt x="1249" y="2785"/>
                    <a:pt x="629" y="4033"/>
                  </a:cubicBezTo>
                  <a:cubicBezTo>
                    <a:pt x="1" y="5282"/>
                    <a:pt x="3127" y="5495"/>
                    <a:pt x="3127" y="5495"/>
                  </a:cubicBezTo>
                  <a:cubicBezTo>
                    <a:pt x="1491" y="7724"/>
                    <a:pt x="2400" y="8044"/>
                    <a:pt x="3284" y="8044"/>
                  </a:cubicBezTo>
                  <a:cubicBezTo>
                    <a:pt x="3640" y="8044"/>
                    <a:pt x="3991" y="7992"/>
                    <a:pt x="4172" y="7992"/>
                  </a:cubicBezTo>
                  <a:cubicBezTo>
                    <a:pt x="4792" y="7992"/>
                    <a:pt x="3331" y="9453"/>
                    <a:pt x="3755" y="10286"/>
                  </a:cubicBezTo>
                  <a:cubicBezTo>
                    <a:pt x="3859" y="10494"/>
                    <a:pt x="4016" y="10572"/>
                    <a:pt x="4201" y="10572"/>
                  </a:cubicBezTo>
                  <a:cubicBezTo>
                    <a:pt x="4757" y="10572"/>
                    <a:pt x="5575" y="9869"/>
                    <a:pt x="6040" y="9869"/>
                  </a:cubicBezTo>
                  <a:cubicBezTo>
                    <a:pt x="6669" y="9869"/>
                    <a:pt x="5624" y="10914"/>
                    <a:pt x="6253" y="11534"/>
                  </a:cubicBezTo>
                  <a:cubicBezTo>
                    <a:pt x="6341" y="11624"/>
                    <a:pt x="6426" y="11667"/>
                    <a:pt x="6511" y="11667"/>
                  </a:cubicBezTo>
                  <a:cubicBezTo>
                    <a:pt x="7023" y="11667"/>
                    <a:pt x="7564" y="10112"/>
                    <a:pt x="9167" y="7788"/>
                  </a:cubicBezTo>
                  <a:cubicBezTo>
                    <a:pt x="11044" y="5078"/>
                    <a:pt x="12709" y="703"/>
                    <a:pt x="11876" y="703"/>
                  </a:cubicBezTo>
                  <a:cubicBezTo>
                    <a:pt x="11639" y="703"/>
                    <a:pt x="11333" y="602"/>
                    <a:pt x="10967" y="474"/>
                  </a:cubicBezTo>
                  <a:cubicBezTo>
                    <a:pt x="10377" y="270"/>
                    <a:pt x="9632" y="1"/>
                    <a:pt x="8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rot="8100092">
              <a:off x="8713642" y="4355991"/>
              <a:ext cx="44931" cy="40907"/>
            </a:xfrm>
            <a:custGeom>
              <a:avLst/>
              <a:gdLst/>
              <a:ahLst/>
              <a:cxnLst/>
              <a:rect l="l" t="t" r="r" b="b"/>
              <a:pathLst>
                <a:path w="681" h="620" extrusionOk="0">
                  <a:moveTo>
                    <a:pt x="324" y="1"/>
                  </a:moveTo>
                  <a:cubicBezTo>
                    <a:pt x="250" y="1"/>
                    <a:pt x="176" y="28"/>
                    <a:pt x="120" y="85"/>
                  </a:cubicBezTo>
                  <a:cubicBezTo>
                    <a:pt x="1" y="195"/>
                    <a:pt x="9" y="391"/>
                    <a:pt x="128" y="518"/>
                  </a:cubicBezTo>
                  <a:cubicBezTo>
                    <a:pt x="195" y="585"/>
                    <a:pt x="281" y="619"/>
                    <a:pt x="363" y="619"/>
                  </a:cubicBezTo>
                  <a:cubicBezTo>
                    <a:pt x="438" y="619"/>
                    <a:pt x="509" y="591"/>
                    <a:pt x="561" y="535"/>
                  </a:cubicBezTo>
                  <a:cubicBezTo>
                    <a:pt x="680" y="425"/>
                    <a:pt x="680" y="229"/>
                    <a:pt x="553" y="102"/>
                  </a:cubicBezTo>
                  <a:cubicBezTo>
                    <a:pt x="490" y="35"/>
                    <a:pt x="407" y="1"/>
                    <a:pt x="32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rot="8100092">
              <a:off x="7944078" y="4570762"/>
              <a:ext cx="453469" cy="472735"/>
            </a:xfrm>
            <a:custGeom>
              <a:avLst/>
              <a:gdLst/>
              <a:ahLst/>
              <a:cxnLst/>
              <a:rect l="l" t="t" r="r" b="b"/>
              <a:pathLst>
                <a:path w="6873" h="7165" extrusionOk="0">
                  <a:moveTo>
                    <a:pt x="1057" y="1"/>
                  </a:moveTo>
                  <a:cubicBezTo>
                    <a:pt x="682" y="1"/>
                    <a:pt x="309" y="87"/>
                    <a:pt x="0" y="284"/>
                  </a:cubicBezTo>
                  <a:cubicBezTo>
                    <a:pt x="196" y="190"/>
                    <a:pt x="408" y="139"/>
                    <a:pt x="629" y="114"/>
                  </a:cubicBezTo>
                  <a:cubicBezTo>
                    <a:pt x="700" y="105"/>
                    <a:pt x="771" y="102"/>
                    <a:pt x="843" y="102"/>
                  </a:cubicBezTo>
                  <a:cubicBezTo>
                    <a:pt x="987" y="102"/>
                    <a:pt x="1130" y="117"/>
                    <a:pt x="1266" y="139"/>
                  </a:cubicBezTo>
                  <a:cubicBezTo>
                    <a:pt x="1691" y="224"/>
                    <a:pt x="2073" y="437"/>
                    <a:pt x="2404" y="700"/>
                  </a:cubicBezTo>
                  <a:cubicBezTo>
                    <a:pt x="2736" y="963"/>
                    <a:pt x="2999" y="1312"/>
                    <a:pt x="3262" y="1652"/>
                  </a:cubicBezTo>
                  <a:cubicBezTo>
                    <a:pt x="3509" y="2008"/>
                    <a:pt x="3763" y="2374"/>
                    <a:pt x="4001" y="2739"/>
                  </a:cubicBezTo>
                  <a:cubicBezTo>
                    <a:pt x="4494" y="3469"/>
                    <a:pt x="4970" y="4208"/>
                    <a:pt x="5445" y="4948"/>
                  </a:cubicBezTo>
                  <a:cubicBezTo>
                    <a:pt x="5913" y="5687"/>
                    <a:pt x="6397" y="6426"/>
                    <a:pt x="6873" y="7165"/>
                  </a:cubicBezTo>
                  <a:cubicBezTo>
                    <a:pt x="6482" y="6375"/>
                    <a:pt x="6066" y="5593"/>
                    <a:pt x="5624" y="4837"/>
                  </a:cubicBezTo>
                  <a:cubicBezTo>
                    <a:pt x="5182" y="4073"/>
                    <a:pt x="4715" y="3325"/>
                    <a:pt x="4231" y="2586"/>
                  </a:cubicBezTo>
                  <a:cubicBezTo>
                    <a:pt x="3984" y="2221"/>
                    <a:pt x="3729" y="1864"/>
                    <a:pt x="3466" y="1507"/>
                  </a:cubicBezTo>
                  <a:cubicBezTo>
                    <a:pt x="3186" y="1159"/>
                    <a:pt x="2905" y="802"/>
                    <a:pt x="2532" y="539"/>
                  </a:cubicBezTo>
                  <a:cubicBezTo>
                    <a:pt x="2166" y="267"/>
                    <a:pt x="1742" y="71"/>
                    <a:pt x="1291" y="12"/>
                  </a:cubicBezTo>
                  <a:cubicBezTo>
                    <a:pt x="1213" y="5"/>
                    <a:pt x="1135" y="1"/>
                    <a:pt x="1057" y="1"/>
                  </a:cubicBezTo>
                  <a:close/>
                </a:path>
              </a:pathLst>
            </a:custGeom>
            <a:solidFill>
              <a:srgbClr val="00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rot="8100092">
              <a:off x="8322464" y="4347696"/>
              <a:ext cx="44931" cy="40841"/>
            </a:xfrm>
            <a:custGeom>
              <a:avLst/>
              <a:gdLst/>
              <a:ahLst/>
              <a:cxnLst/>
              <a:rect l="l" t="t" r="r" b="b"/>
              <a:pathLst>
                <a:path w="681" h="619" extrusionOk="0">
                  <a:moveTo>
                    <a:pt x="317" y="0"/>
                  </a:moveTo>
                  <a:cubicBezTo>
                    <a:pt x="241" y="0"/>
                    <a:pt x="168" y="28"/>
                    <a:pt x="111" y="84"/>
                  </a:cubicBezTo>
                  <a:cubicBezTo>
                    <a:pt x="1" y="203"/>
                    <a:pt x="1" y="399"/>
                    <a:pt x="128" y="517"/>
                  </a:cubicBezTo>
                  <a:cubicBezTo>
                    <a:pt x="191" y="584"/>
                    <a:pt x="274" y="619"/>
                    <a:pt x="357" y="619"/>
                  </a:cubicBezTo>
                  <a:cubicBezTo>
                    <a:pt x="432" y="619"/>
                    <a:pt x="505" y="591"/>
                    <a:pt x="562" y="534"/>
                  </a:cubicBezTo>
                  <a:cubicBezTo>
                    <a:pt x="680" y="424"/>
                    <a:pt x="672" y="229"/>
                    <a:pt x="553" y="101"/>
                  </a:cubicBezTo>
                  <a:cubicBezTo>
                    <a:pt x="486" y="34"/>
                    <a:pt x="400" y="0"/>
                    <a:pt x="31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rot="8100092">
              <a:off x="8461020" y="4321048"/>
              <a:ext cx="148055" cy="149375"/>
            </a:xfrm>
            <a:custGeom>
              <a:avLst/>
              <a:gdLst/>
              <a:ahLst/>
              <a:cxnLst/>
              <a:rect l="l" t="t" r="r" b="b"/>
              <a:pathLst>
                <a:path w="2244" h="2264" extrusionOk="0">
                  <a:moveTo>
                    <a:pt x="325" y="0"/>
                  </a:moveTo>
                  <a:cubicBezTo>
                    <a:pt x="217" y="0"/>
                    <a:pt x="107" y="8"/>
                    <a:pt x="1" y="21"/>
                  </a:cubicBezTo>
                  <a:cubicBezTo>
                    <a:pt x="145" y="63"/>
                    <a:pt x="281" y="89"/>
                    <a:pt x="417" y="140"/>
                  </a:cubicBezTo>
                  <a:cubicBezTo>
                    <a:pt x="553" y="191"/>
                    <a:pt x="689" y="225"/>
                    <a:pt x="808" y="293"/>
                  </a:cubicBezTo>
                  <a:lnTo>
                    <a:pt x="901" y="335"/>
                  </a:lnTo>
                  <a:cubicBezTo>
                    <a:pt x="935" y="352"/>
                    <a:pt x="961" y="369"/>
                    <a:pt x="995" y="386"/>
                  </a:cubicBezTo>
                  <a:lnTo>
                    <a:pt x="1165" y="505"/>
                  </a:lnTo>
                  <a:cubicBezTo>
                    <a:pt x="1267" y="590"/>
                    <a:pt x="1377" y="666"/>
                    <a:pt x="1462" y="777"/>
                  </a:cubicBezTo>
                  <a:cubicBezTo>
                    <a:pt x="1649" y="972"/>
                    <a:pt x="1802" y="1201"/>
                    <a:pt x="1921" y="1456"/>
                  </a:cubicBezTo>
                  <a:cubicBezTo>
                    <a:pt x="2040" y="1711"/>
                    <a:pt x="2133" y="1975"/>
                    <a:pt x="2201" y="2263"/>
                  </a:cubicBezTo>
                  <a:cubicBezTo>
                    <a:pt x="2244" y="1966"/>
                    <a:pt x="2201" y="1669"/>
                    <a:pt x="2116" y="1380"/>
                  </a:cubicBezTo>
                  <a:cubicBezTo>
                    <a:pt x="2023" y="1091"/>
                    <a:pt x="1870" y="811"/>
                    <a:pt x="1657" y="590"/>
                  </a:cubicBezTo>
                  <a:cubicBezTo>
                    <a:pt x="1555" y="471"/>
                    <a:pt x="1428" y="377"/>
                    <a:pt x="1309" y="293"/>
                  </a:cubicBezTo>
                  <a:cubicBezTo>
                    <a:pt x="1173" y="216"/>
                    <a:pt x="1037" y="140"/>
                    <a:pt x="884" y="97"/>
                  </a:cubicBezTo>
                  <a:cubicBezTo>
                    <a:pt x="748" y="38"/>
                    <a:pt x="596" y="29"/>
                    <a:pt x="443" y="4"/>
                  </a:cubicBezTo>
                  <a:cubicBezTo>
                    <a:pt x="404" y="1"/>
                    <a:pt x="365" y="0"/>
                    <a:pt x="3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26"/>
          <p:cNvSpPr/>
          <p:nvPr/>
        </p:nvSpPr>
        <p:spPr>
          <a:xfrm>
            <a:off x="6421887" y="46558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8508349" y="10606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rot="1896990">
            <a:off x="889708" y="160509"/>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8" name="Google Shape;1718;p26"/>
          <p:cNvGrpSpPr/>
          <p:nvPr/>
        </p:nvGrpSpPr>
        <p:grpSpPr>
          <a:xfrm rot="1522355" flipH="1">
            <a:off x="7983304" y="393445"/>
            <a:ext cx="635440" cy="490203"/>
            <a:chOff x="9619232" y="635614"/>
            <a:chExt cx="172925" cy="133416"/>
          </a:xfrm>
        </p:grpSpPr>
        <p:sp>
          <p:nvSpPr>
            <p:cNvPr id="1719" name="Google Shape;1719;p2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13">
    <p:spTree>
      <p:nvGrpSpPr>
        <p:cNvPr id="1" name="Shape 1848"/>
        <p:cNvGrpSpPr/>
        <p:nvPr/>
      </p:nvGrpSpPr>
      <p:grpSpPr>
        <a:xfrm>
          <a:off x="0" y="0"/>
          <a:ext cx="0" cy="0"/>
          <a:chOff x="0" y="0"/>
          <a:chExt cx="0" cy="0"/>
        </a:xfrm>
      </p:grpSpPr>
      <p:pic>
        <p:nvPicPr>
          <p:cNvPr id="1849" name="Google Shape;1849;p2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850" name="Google Shape;1850;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51" name="Google Shape;1851;p29"/>
          <p:cNvSpPr txBox="1">
            <a:spLocks noGrp="1"/>
          </p:cNvSpPr>
          <p:nvPr>
            <p:ph type="ctrTitle"/>
          </p:nvPr>
        </p:nvSpPr>
        <p:spPr>
          <a:xfrm>
            <a:off x="2507625" y="3201288"/>
            <a:ext cx="4128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2600"/>
            </a:lvl1pPr>
            <a:lvl2pPr lvl="1"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a:endParaRPr/>
          </a:p>
        </p:txBody>
      </p:sp>
      <p:sp>
        <p:nvSpPr>
          <p:cNvPr id="1852" name="Google Shape;1852;p29"/>
          <p:cNvSpPr txBox="1">
            <a:spLocks noGrp="1"/>
          </p:cNvSpPr>
          <p:nvPr>
            <p:ph type="subTitle" idx="1"/>
          </p:nvPr>
        </p:nvSpPr>
        <p:spPr>
          <a:xfrm>
            <a:off x="1885125" y="1168037"/>
            <a:ext cx="5373900" cy="1752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9pPr>
          </a:lstStyle>
          <a:p>
            <a:endParaRPr/>
          </a:p>
        </p:txBody>
      </p:sp>
      <p:sp>
        <p:nvSpPr>
          <p:cNvPr id="1853" name="Google Shape;1853;p29"/>
          <p:cNvSpPr/>
          <p:nvPr/>
        </p:nvSpPr>
        <p:spPr>
          <a:xfrm rot="-581716" flipH="1">
            <a:off x="3224175" y="4263765"/>
            <a:ext cx="208824" cy="283505"/>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flipH="1">
            <a:off x="2225784" y="621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29"/>
          <p:cNvGrpSpPr/>
          <p:nvPr/>
        </p:nvGrpSpPr>
        <p:grpSpPr>
          <a:xfrm>
            <a:off x="4" y="1541310"/>
            <a:ext cx="2280592" cy="2870276"/>
            <a:chOff x="269841" y="1391943"/>
            <a:chExt cx="2422039" cy="3048297"/>
          </a:xfrm>
        </p:grpSpPr>
        <p:sp>
          <p:nvSpPr>
            <p:cNvPr id="1857" name="Google Shape;1857;p2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 name="Google Shape;1863;p29"/>
          <p:cNvSpPr/>
          <p:nvPr/>
        </p:nvSpPr>
        <p:spPr>
          <a:xfrm rot="928272" flipH="1">
            <a:off x="423940" y="2061565"/>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rot="-581663" flipH="1">
            <a:off x="438671" y="5974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9"/>
          <p:cNvGrpSpPr/>
          <p:nvPr/>
        </p:nvGrpSpPr>
        <p:grpSpPr>
          <a:xfrm flipH="1">
            <a:off x="1158668" y="4676254"/>
            <a:ext cx="232321" cy="186905"/>
            <a:chOff x="10672793" y="1885054"/>
            <a:chExt cx="81129" cy="65269"/>
          </a:xfrm>
        </p:grpSpPr>
        <p:sp>
          <p:nvSpPr>
            <p:cNvPr id="1866" name="Google Shape;1866;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29"/>
          <p:cNvGrpSpPr/>
          <p:nvPr/>
        </p:nvGrpSpPr>
        <p:grpSpPr>
          <a:xfrm rot="1522379" flipH="1">
            <a:off x="387146" y="4440330"/>
            <a:ext cx="513357" cy="396025"/>
            <a:chOff x="9619232" y="635614"/>
            <a:chExt cx="172925" cy="133416"/>
          </a:xfrm>
        </p:grpSpPr>
        <p:sp>
          <p:nvSpPr>
            <p:cNvPr id="1869" name="Google Shape;1869;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2" name="Google Shape;1872;p29"/>
          <p:cNvSpPr/>
          <p:nvPr/>
        </p:nvSpPr>
        <p:spPr>
          <a:xfrm rot="928316" flipH="1">
            <a:off x="8049808"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9"/>
          <p:cNvSpPr/>
          <p:nvPr/>
        </p:nvSpPr>
        <p:spPr>
          <a:xfrm rot="-581663" flipH="1">
            <a:off x="332052" y="6818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29"/>
          <p:cNvGrpSpPr/>
          <p:nvPr/>
        </p:nvGrpSpPr>
        <p:grpSpPr>
          <a:xfrm rot="941877">
            <a:off x="7078191" y="367118"/>
            <a:ext cx="1949283" cy="1130402"/>
            <a:chOff x="6356842" y="281432"/>
            <a:chExt cx="2120667" cy="1229788"/>
          </a:xfrm>
        </p:grpSpPr>
        <p:sp>
          <p:nvSpPr>
            <p:cNvPr id="1875" name="Google Shape;1875;p2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29"/>
          <p:cNvGrpSpPr/>
          <p:nvPr/>
        </p:nvGrpSpPr>
        <p:grpSpPr>
          <a:xfrm flipH="1">
            <a:off x="7431543" y="909106"/>
            <a:ext cx="232321" cy="248402"/>
            <a:chOff x="10672793" y="1863579"/>
            <a:chExt cx="81129" cy="86745"/>
          </a:xfrm>
        </p:grpSpPr>
        <p:sp>
          <p:nvSpPr>
            <p:cNvPr id="1882" name="Google Shape;1882;p2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5" name="Google Shape;1885;p29"/>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rot="-581663" flipH="1">
            <a:off x="864012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flipH="1">
            <a:off x="8547422" y="1996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rot="-2197330" flipH="1">
            <a:off x="702125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29"/>
          <p:cNvGrpSpPr/>
          <p:nvPr/>
        </p:nvGrpSpPr>
        <p:grpSpPr>
          <a:xfrm rot="-312072" flipH="1">
            <a:off x="237828" y="574795"/>
            <a:ext cx="811986" cy="1295271"/>
            <a:chOff x="127263" y="3848459"/>
            <a:chExt cx="588403" cy="938491"/>
          </a:xfrm>
        </p:grpSpPr>
        <p:sp>
          <p:nvSpPr>
            <p:cNvPr id="1890" name="Google Shape;1890;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29"/>
          <p:cNvGrpSpPr/>
          <p:nvPr/>
        </p:nvGrpSpPr>
        <p:grpSpPr>
          <a:xfrm rot="-2067937" flipH="1">
            <a:off x="7241241" y="3637502"/>
            <a:ext cx="1167716" cy="1139271"/>
            <a:chOff x="6680024" y="873507"/>
            <a:chExt cx="775342" cy="756455"/>
          </a:xfrm>
        </p:grpSpPr>
        <p:sp>
          <p:nvSpPr>
            <p:cNvPr id="1895" name="Google Shape;1895;p2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29"/>
          <p:cNvGrpSpPr/>
          <p:nvPr/>
        </p:nvGrpSpPr>
        <p:grpSpPr>
          <a:xfrm rot="-5836787">
            <a:off x="780089" y="3494667"/>
            <a:ext cx="1572350" cy="1318719"/>
            <a:chOff x="203383" y="173398"/>
            <a:chExt cx="1774173" cy="1487987"/>
          </a:xfrm>
        </p:grpSpPr>
        <p:sp>
          <p:nvSpPr>
            <p:cNvPr id="1900" name="Google Shape;1900;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9"/>
          <p:cNvGrpSpPr/>
          <p:nvPr/>
        </p:nvGrpSpPr>
        <p:grpSpPr>
          <a:xfrm>
            <a:off x="718407" y="88701"/>
            <a:ext cx="1507361" cy="1412080"/>
            <a:chOff x="1082528" y="-30454"/>
            <a:chExt cx="2023303" cy="1895409"/>
          </a:xfrm>
        </p:grpSpPr>
        <p:sp>
          <p:nvSpPr>
            <p:cNvPr id="1907" name="Google Shape;1907;p29"/>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9"/>
          <p:cNvGrpSpPr/>
          <p:nvPr/>
        </p:nvGrpSpPr>
        <p:grpSpPr>
          <a:xfrm rot="-2921568">
            <a:off x="6470821" y="103966"/>
            <a:ext cx="755810" cy="1205572"/>
            <a:chOff x="127263" y="3848459"/>
            <a:chExt cx="588403" cy="938491"/>
          </a:xfrm>
        </p:grpSpPr>
        <p:sp>
          <p:nvSpPr>
            <p:cNvPr id="1913" name="Google Shape;1913;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29"/>
          <p:cNvGrpSpPr/>
          <p:nvPr/>
        </p:nvGrpSpPr>
        <p:grpSpPr>
          <a:xfrm rot="-4543437">
            <a:off x="7705995" y="3338617"/>
            <a:ext cx="1418798" cy="1189936"/>
            <a:chOff x="203383" y="173398"/>
            <a:chExt cx="1774173" cy="1487987"/>
          </a:xfrm>
        </p:grpSpPr>
        <p:sp>
          <p:nvSpPr>
            <p:cNvPr id="1918" name="Google Shape;1918;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4" name="Google Shape;1924;p29"/>
          <p:cNvSpPr/>
          <p:nvPr/>
        </p:nvSpPr>
        <p:spPr>
          <a:xfrm rot="3168590">
            <a:off x="2026365" y="4093622"/>
            <a:ext cx="902200" cy="81225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flipH="1">
            <a:off x="709604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29"/>
          <p:cNvGrpSpPr/>
          <p:nvPr/>
        </p:nvGrpSpPr>
        <p:grpSpPr>
          <a:xfrm rot="2426718">
            <a:off x="1051238" y="2808905"/>
            <a:ext cx="1042311" cy="901172"/>
            <a:chOff x="1970651" y="4122015"/>
            <a:chExt cx="1042347" cy="901202"/>
          </a:xfrm>
        </p:grpSpPr>
        <p:sp>
          <p:nvSpPr>
            <p:cNvPr id="1927" name="Google Shape;1927;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29"/>
          <p:cNvSpPr/>
          <p:nvPr/>
        </p:nvSpPr>
        <p:spPr>
          <a:xfrm flipH="1">
            <a:off x="1803722" y="2920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rot="1284771">
            <a:off x="684868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rot="1284771">
            <a:off x="650333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rot="1284771">
            <a:off x="6811097"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rot="1284771">
            <a:off x="687748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7" name="Google Shape;1937;p29"/>
          <p:cNvGrpSpPr/>
          <p:nvPr/>
        </p:nvGrpSpPr>
        <p:grpSpPr>
          <a:xfrm rot="1882541">
            <a:off x="6970878" y="1519424"/>
            <a:ext cx="2280101" cy="1971352"/>
            <a:chOff x="1970651" y="4122015"/>
            <a:chExt cx="1042347" cy="901202"/>
          </a:xfrm>
        </p:grpSpPr>
        <p:sp>
          <p:nvSpPr>
            <p:cNvPr id="1938" name="Google Shape;1938;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9"/>
          <p:cNvGrpSpPr/>
          <p:nvPr/>
        </p:nvGrpSpPr>
        <p:grpSpPr>
          <a:xfrm rot="1522379" flipH="1">
            <a:off x="5572996" y="399830"/>
            <a:ext cx="513357" cy="396025"/>
            <a:chOff x="9619232" y="635614"/>
            <a:chExt cx="172925" cy="133416"/>
          </a:xfrm>
        </p:grpSpPr>
        <p:sp>
          <p:nvSpPr>
            <p:cNvPr id="1944" name="Google Shape;1944;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7" name="Google Shape;1947;p29"/>
          <p:cNvSpPr/>
          <p:nvPr/>
        </p:nvSpPr>
        <p:spPr>
          <a:xfrm flipH="1">
            <a:off x="6212697" y="7911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rot="-581663" flipH="1">
            <a:off x="2956852" y="4428134"/>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rot="928272" flipH="1">
            <a:off x="5974915" y="455007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2119"/>
        <p:cNvGrpSpPr/>
        <p:nvPr/>
      </p:nvGrpSpPr>
      <p:grpSpPr>
        <a:xfrm>
          <a:off x="0" y="0"/>
          <a:ext cx="0" cy="0"/>
          <a:chOff x="0" y="0"/>
          <a:chExt cx="0" cy="0"/>
        </a:xfrm>
      </p:grpSpPr>
      <p:pic>
        <p:nvPicPr>
          <p:cNvPr id="2120" name="Google Shape;2120;p3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121" name="Google Shape;2121;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2" name="Google Shape;2122;p34"/>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3" name="Google Shape;2123;p34"/>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34"/>
          <p:cNvGrpSpPr/>
          <p:nvPr/>
        </p:nvGrpSpPr>
        <p:grpSpPr>
          <a:xfrm>
            <a:off x="108252" y="1610040"/>
            <a:ext cx="2387404" cy="3004706"/>
            <a:chOff x="269841" y="1391943"/>
            <a:chExt cx="2422039" cy="3048297"/>
          </a:xfrm>
        </p:grpSpPr>
        <p:sp>
          <p:nvSpPr>
            <p:cNvPr id="2125" name="Google Shape;2125;p3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34"/>
          <p:cNvGrpSpPr/>
          <p:nvPr/>
        </p:nvGrpSpPr>
        <p:grpSpPr>
          <a:xfrm flipH="1">
            <a:off x="235602" y="216029"/>
            <a:ext cx="1814552" cy="1596692"/>
            <a:chOff x="7241378" y="516045"/>
            <a:chExt cx="1559429" cy="1372200"/>
          </a:xfrm>
        </p:grpSpPr>
        <p:sp>
          <p:nvSpPr>
            <p:cNvPr id="2132" name="Google Shape;2132;p34"/>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4"/>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4"/>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4"/>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4"/>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7" name="Google Shape;2137;p34"/>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4"/>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4"/>
          <p:cNvGrpSpPr/>
          <p:nvPr/>
        </p:nvGrpSpPr>
        <p:grpSpPr>
          <a:xfrm flipH="1">
            <a:off x="1584693" y="4579431"/>
            <a:ext cx="232321" cy="248402"/>
            <a:chOff x="10672793" y="1863579"/>
            <a:chExt cx="81129" cy="86745"/>
          </a:xfrm>
        </p:grpSpPr>
        <p:sp>
          <p:nvSpPr>
            <p:cNvPr id="2140" name="Google Shape;2140;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34"/>
          <p:cNvGrpSpPr/>
          <p:nvPr/>
        </p:nvGrpSpPr>
        <p:grpSpPr>
          <a:xfrm rot="1522379" flipH="1">
            <a:off x="414533" y="4376405"/>
            <a:ext cx="513357" cy="396025"/>
            <a:chOff x="9619232" y="635614"/>
            <a:chExt cx="172925" cy="133416"/>
          </a:xfrm>
        </p:grpSpPr>
        <p:sp>
          <p:nvSpPr>
            <p:cNvPr id="2144" name="Google Shape;2144;p3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7" name="Google Shape;2147;p34"/>
          <p:cNvSpPr/>
          <p:nvPr/>
        </p:nvSpPr>
        <p:spPr>
          <a:xfrm rot="928348" flipH="1">
            <a:off x="7944095" y="42851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9" name="Google Shape;2149;p34"/>
          <p:cNvGrpSpPr/>
          <p:nvPr/>
        </p:nvGrpSpPr>
        <p:grpSpPr>
          <a:xfrm rot="-5945434">
            <a:off x="7113574" y="2855295"/>
            <a:ext cx="2106907" cy="2072060"/>
            <a:chOff x="5694199" y="3728817"/>
            <a:chExt cx="1339025" cy="1316879"/>
          </a:xfrm>
        </p:grpSpPr>
        <p:sp>
          <p:nvSpPr>
            <p:cNvPr id="2150" name="Google Shape;2150;p3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34"/>
          <p:cNvGrpSpPr/>
          <p:nvPr/>
        </p:nvGrpSpPr>
        <p:grpSpPr>
          <a:xfrm rot="425599">
            <a:off x="6983306" y="366926"/>
            <a:ext cx="1949178" cy="1130341"/>
            <a:chOff x="6356842" y="281432"/>
            <a:chExt cx="2120667" cy="1229788"/>
          </a:xfrm>
        </p:grpSpPr>
        <p:sp>
          <p:nvSpPr>
            <p:cNvPr id="2156" name="Google Shape;2156;p3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34"/>
          <p:cNvGrpSpPr/>
          <p:nvPr/>
        </p:nvGrpSpPr>
        <p:grpSpPr>
          <a:xfrm rot="785687">
            <a:off x="7698860" y="1508631"/>
            <a:ext cx="1312326" cy="1466952"/>
            <a:chOff x="7684270" y="1494058"/>
            <a:chExt cx="1041050" cy="1163712"/>
          </a:xfrm>
        </p:grpSpPr>
        <p:sp>
          <p:nvSpPr>
            <p:cNvPr id="2163" name="Google Shape;2163;p3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34"/>
          <p:cNvSpPr/>
          <p:nvPr/>
        </p:nvSpPr>
        <p:spPr>
          <a:xfrm>
            <a:off x="987987" y="38435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0" name="Google Shape;2170;p34"/>
          <p:cNvGrpSpPr/>
          <p:nvPr/>
        </p:nvGrpSpPr>
        <p:grpSpPr>
          <a:xfrm flipH="1">
            <a:off x="7492580" y="1156256"/>
            <a:ext cx="232321" cy="248402"/>
            <a:chOff x="10672793" y="1863579"/>
            <a:chExt cx="81129" cy="86745"/>
          </a:xfrm>
        </p:grpSpPr>
        <p:sp>
          <p:nvSpPr>
            <p:cNvPr id="2171" name="Google Shape;2171;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34"/>
          <p:cNvSpPr/>
          <p:nvPr/>
        </p:nvSpPr>
        <p:spPr>
          <a:xfrm rot="-928272">
            <a:off x="8114272" y="28356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85"/>
        <p:cNvGrpSpPr/>
        <p:nvPr/>
      </p:nvGrpSpPr>
      <p:grpSpPr>
        <a:xfrm>
          <a:off x="0" y="0"/>
          <a:ext cx="0" cy="0"/>
          <a:chOff x="0" y="0"/>
          <a:chExt cx="0" cy="0"/>
        </a:xfrm>
      </p:grpSpPr>
      <p:pic>
        <p:nvPicPr>
          <p:cNvPr id="2386" name="Google Shape;2386;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7" name="Google Shape;2387;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8" name="Google Shape;2388;p39"/>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89" name="Google Shape;2389;p39"/>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0" name="Google Shape;2390;p39"/>
          <p:cNvGrpSpPr/>
          <p:nvPr/>
        </p:nvGrpSpPr>
        <p:grpSpPr>
          <a:xfrm>
            <a:off x="81778" y="1712801"/>
            <a:ext cx="2122191" cy="2670918"/>
            <a:chOff x="269841" y="1391943"/>
            <a:chExt cx="2422039" cy="3048297"/>
          </a:xfrm>
        </p:grpSpPr>
        <p:sp>
          <p:nvSpPr>
            <p:cNvPr id="2391" name="Google Shape;2391;p3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9"/>
          <p:cNvGrpSpPr/>
          <p:nvPr/>
        </p:nvGrpSpPr>
        <p:grpSpPr>
          <a:xfrm flipH="1">
            <a:off x="235602" y="216029"/>
            <a:ext cx="1814552" cy="1596692"/>
            <a:chOff x="7241378" y="516045"/>
            <a:chExt cx="1559429" cy="1372200"/>
          </a:xfrm>
        </p:grpSpPr>
        <p:sp>
          <p:nvSpPr>
            <p:cNvPr id="2398" name="Google Shape;2398;p39"/>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3" name="Google Shape;2403;p39"/>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5" name="Google Shape;2405;p39"/>
          <p:cNvGrpSpPr/>
          <p:nvPr/>
        </p:nvGrpSpPr>
        <p:grpSpPr>
          <a:xfrm flipH="1">
            <a:off x="1095605" y="4614756"/>
            <a:ext cx="232321" cy="248402"/>
            <a:chOff x="10672793" y="1863579"/>
            <a:chExt cx="81129" cy="86745"/>
          </a:xfrm>
        </p:grpSpPr>
        <p:sp>
          <p:nvSpPr>
            <p:cNvPr id="2406" name="Google Shape;2406;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9"/>
          <p:cNvGrpSpPr/>
          <p:nvPr/>
        </p:nvGrpSpPr>
        <p:grpSpPr>
          <a:xfrm rot="1522379" flipH="1">
            <a:off x="414533" y="4376405"/>
            <a:ext cx="513357" cy="396025"/>
            <a:chOff x="9619232" y="635614"/>
            <a:chExt cx="172925" cy="133416"/>
          </a:xfrm>
        </p:grpSpPr>
        <p:sp>
          <p:nvSpPr>
            <p:cNvPr id="2410" name="Google Shape;2410;p3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9"/>
          <p:cNvSpPr/>
          <p:nvPr/>
        </p:nvSpPr>
        <p:spPr>
          <a:xfrm rot="928348" flipH="1">
            <a:off x="807144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9"/>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39"/>
          <p:cNvGrpSpPr/>
          <p:nvPr/>
        </p:nvGrpSpPr>
        <p:grpSpPr>
          <a:xfrm rot="-5013122">
            <a:off x="7265511" y="2627846"/>
            <a:ext cx="2106894" cy="2072047"/>
            <a:chOff x="5694199" y="3728817"/>
            <a:chExt cx="1339025" cy="1316879"/>
          </a:xfrm>
        </p:grpSpPr>
        <p:sp>
          <p:nvSpPr>
            <p:cNvPr id="2416" name="Google Shape;2416;p3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39"/>
          <p:cNvGrpSpPr/>
          <p:nvPr/>
        </p:nvGrpSpPr>
        <p:grpSpPr>
          <a:xfrm rot="941877">
            <a:off x="7153379" y="367118"/>
            <a:ext cx="1949283" cy="1130402"/>
            <a:chOff x="6356842" y="281432"/>
            <a:chExt cx="2120667" cy="1229788"/>
          </a:xfrm>
        </p:grpSpPr>
        <p:sp>
          <p:nvSpPr>
            <p:cNvPr id="2422" name="Google Shape;2422;p3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39"/>
          <p:cNvGrpSpPr/>
          <p:nvPr/>
        </p:nvGrpSpPr>
        <p:grpSpPr>
          <a:xfrm rot="785687">
            <a:off x="7698860" y="1508631"/>
            <a:ext cx="1312326" cy="1466952"/>
            <a:chOff x="7684270" y="1494058"/>
            <a:chExt cx="1041050" cy="1163712"/>
          </a:xfrm>
        </p:grpSpPr>
        <p:sp>
          <p:nvSpPr>
            <p:cNvPr id="2429" name="Google Shape;2429;p3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5" name="Google Shape;2435;p39"/>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39"/>
          <p:cNvGrpSpPr/>
          <p:nvPr/>
        </p:nvGrpSpPr>
        <p:grpSpPr>
          <a:xfrm flipH="1">
            <a:off x="7506730" y="909106"/>
            <a:ext cx="232321" cy="248402"/>
            <a:chOff x="10672793" y="1863579"/>
            <a:chExt cx="81129" cy="86745"/>
          </a:xfrm>
        </p:grpSpPr>
        <p:sp>
          <p:nvSpPr>
            <p:cNvPr id="2437" name="Google Shape;2437;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2440"/>
        <p:cNvGrpSpPr/>
        <p:nvPr/>
      </p:nvGrpSpPr>
      <p:grpSpPr>
        <a:xfrm>
          <a:off x="0" y="0"/>
          <a:ext cx="0" cy="0"/>
          <a:chOff x="0" y="0"/>
          <a:chExt cx="0" cy="0"/>
        </a:xfrm>
      </p:grpSpPr>
      <p:pic>
        <p:nvPicPr>
          <p:cNvPr id="2441" name="Google Shape;2441;p4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42" name="Google Shape;2442;p4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43" name="Google Shape;2443;p40"/>
          <p:cNvSpPr/>
          <p:nvPr/>
        </p:nvSpPr>
        <p:spPr>
          <a:xfrm rot="928316" flipH="1">
            <a:off x="5778534" y="4443676"/>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4" name="Google Shape;2444;p40"/>
          <p:cNvGrpSpPr/>
          <p:nvPr/>
        </p:nvGrpSpPr>
        <p:grpSpPr>
          <a:xfrm rot="1531177">
            <a:off x="7226829" y="501144"/>
            <a:ext cx="1949268" cy="1130393"/>
            <a:chOff x="6356842" y="281432"/>
            <a:chExt cx="2120667" cy="1229788"/>
          </a:xfrm>
        </p:grpSpPr>
        <p:sp>
          <p:nvSpPr>
            <p:cNvPr id="2445" name="Google Shape;2445;p40"/>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0"/>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0"/>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0"/>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0"/>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0"/>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1" name="Google Shape;2451;p40"/>
          <p:cNvSpPr/>
          <p:nvPr/>
        </p:nvSpPr>
        <p:spPr>
          <a:xfrm flipH="1">
            <a:off x="8160759" y="17545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0"/>
          <p:cNvSpPr/>
          <p:nvPr/>
        </p:nvSpPr>
        <p:spPr>
          <a:xfrm rot="181871" flipH="1">
            <a:off x="294281" y="4007979"/>
            <a:ext cx="1079754" cy="97211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rot="-1725747">
            <a:off x="6848410" y="24312"/>
            <a:ext cx="858553" cy="1369419"/>
            <a:chOff x="127263" y="3848459"/>
            <a:chExt cx="588403" cy="938491"/>
          </a:xfrm>
        </p:grpSpPr>
        <p:sp>
          <p:nvSpPr>
            <p:cNvPr id="2454" name="Google Shape;2454;p40"/>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0"/>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0"/>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40"/>
          <p:cNvGrpSpPr/>
          <p:nvPr/>
        </p:nvGrpSpPr>
        <p:grpSpPr>
          <a:xfrm>
            <a:off x="1723009" y="126071"/>
            <a:ext cx="942136" cy="897896"/>
            <a:chOff x="6534980" y="3888959"/>
            <a:chExt cx="1126553" cy="1073653"/>
          </a:xfrm>
        </p:grpSpPr>
        <p:sp>
          <p:nvSpPr>
            <p:cNvPr id="2459" name="Google Shape;2459;p40"/>
            <p:cNvSpPr/>
            <p:nvPr/>
          </p:nvSpPr>
          <p:spPr>
            <a:xfrm rot="1284771">
              <a:off x="6995834" y="4329785"/>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rot="1284771">
              <a:off x="6650483" y="4024753"/>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rot="1284771">
              <a:off x="6958248" y="4313184"/>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0"/>
            <p:cNvSpPr/>
            <p:nvPr/>
          </p:nvSpPr>
          <p:spPr>
            <a:xfrm rot="1284771">
              <a:off x="7024637" y="4364479"/>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40"/>
          <p:cNvGrpSpPr/>
          <p:nvPr/>
        </p:nvGrpSpPr>
        <p:grpSpPr>
          <a:xfrm rot="-4828578" flipH="1">
            <a:off x="7390925" y="2194462"/>
            <a:ext cx="2079583" cy="1797912"/>
            <a:chOff x="1970651" y="4122015"/>
            <a:chExt cx="1042347" cy="901202"/>
          </a:xfrm>
        </p:grpSpPr>
        <p:sp>
          <p:nvSpPr>
            <p:cNvPr id="2464" name="Google Shape;2464;p40"/>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9" name="Google Shape;2469;p40"/>
          <p:cNvSpPr/>
          <p:nvPr/>
        </p:nvSpPr>
        <p:spPr>
          <a:xfrm rot="928272" flipH="1">
            <a:off x="6110215" y="4550066"/>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0" name="Google Shape;2470;p40"/>
          <p:cNvGrpSpPr/>
          <p:nvPr/>
        </p:nvGrpSpPr>
        <p:grpSpPr>
          <a:xfrm rot="160672">
            <a:off x="8003232" y="4116816"/>
            <a:ext cx="754943" cy="863587"/>
            <a:chOff x="3978199" y="4273370"/>
            <a:chExt cx="593794" cy="679197"/>
          </a:xfrm>
        </p:grpSpPr>
        <p:sp>
          <p:nvSpPr>
            <p:cNvPr id="2471" name="Google Shape;2471;p40"/>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5" name="Google Shape;2475;p40"/>
          <p:cNvSpPr/>
          <p:nvPr/>
        </p:nvSpPr>
        <p:spPr>
          <a:xfrm flipH="1">
            <a:off x="6490472" y="637229"/>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6" name="Google Shape;2476;p40"/>
          <p:cNvGrpSpPr/>
          <p:nvPr/>
        </p:nvGrpSpPr>
        <p:grpSpPr>
          <a:xfrm rot="-1522379">
            <a:off x="7410046" y="4413493"/>
            <a:ext cx="513357" cy="396025"/>
            <a:chOff x="9619232" y="635614"/>
            <a:chExt cx="172925" cy="133416"/>
          </a:xfrm>
        </p:grpSpPr>
        <p:sp>
          <p:nvSpPr>
            <p:cNvPr id="2477" name="Google Shape;2477;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0" name="Google Shape;2480;p40"/>
          <p:cNvSpPr/>
          <p:nvPr/>
        </p:nvSpPr>
        <p:spPr>
          <a:xfrm flipH="1">
            <a:off x="7770322" y="38770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1" name="Google Shape;2481;p40"/>
          <p:cNvGrpSpPr/>
          <p:nvPr/>
        </p:nvGrpSpPr>
        <p:grpSpPr>
          <a:xfrm rot="-887060">
            <a:off x="29540" y="298895"/>
            <a:ext cx="1954375" cy="1639121"/>
            <a:chOff x="203383" y="173398"/>
            <a:chExt cx="1774173" cy="1487987"/>
          </a:xfrm>
        </p:grpSpPr>
        <p:sp>
          <p:nvSpPr>
            <p:cNvPr id="2482" name="Google Shape;2482;p40"/>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0"/>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0"/>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8" name="Google Shape;2488;p40"/>
          <p:cNvSpPr/>
          <p:nvPr/>
        </p:nvSpPr>
        <p:spPr>
          <a:xfrm>
            <a:off x="508312" y="445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40"/>
          <p:cNvGrpSpPr/>
          <p:nvPr/>
        </p:nvGrpSpPr>
        <p:grpSpPr>
          <a:xfrm rot="1522379" flipH="1">
            <a:off x="370646" y="2792430"/>
            <a:ext cx="513357" cy="396025"/>
            <a:chOff x="9619232" y="635614"/>
            <a:chExt cx="172925" cy="133416"/>
          </a:xfrm>
        </p:grpSpPr>
        <p:sp>
          <p:nvSpPr>
            <p:cNvPr id="2490" name="Google Shape;2490;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3" name="Google Shape;2493;p40"/>
          <p:cNvSpPr/>
          <p:nvPr/>
        </p:nvSpPr>
        <p:spPr>
          <a:xfrm flipH="1">
            <a:off x="508297" y="382065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pic>
        <p:nvPicPr>
          <p:cNvPr id="118" name="Google Shape;118;p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9" name="Google Shape;119;p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20" name="Google Shape;120;p3"/>
          <p:cNvGrpSpPr/>
          <p:nvPr/>
        </p:nvGrpSpPr>
        <p:grpSpPr>
          <a:xfrm rot="-259978">
            <a:off x="141769" y="121650"/>
            <a:ext cx="1897401" cy="1591338"/>
            <a:chOff x="203383" y="173398"/>
            <a:chExt cx="1774173" cy="1487987"/>
          </a:xfrm>
        </p:grpSpPr>
        <p:sp>
          <p:nvSpPr>
            <p:cNvPr id="121" name="Google Shape;121;p3"/>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3"/>
          <p:cNvSpPr/>
          <p:nvPr/>
        </p:nvSpPr>
        <p:spPr>
          <a:xfrm rot="3564460" flipH="1">
            <a:off x="6932701"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3564460" flipH="1">
            <a:off x="8039789"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3564460" flipH="1">
            <a:off x="7508847"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3564460" flipH="1">
            <a:off x="633438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3564460" flipH="1">
            <a:off x="7878155"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3564460" flipH="1">
            <a:off x="7563608"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3"/>
          <p:cNvGrpSpPr/>
          <p:nvPr/>
        </p:nvGrpSpPr>
        <p:grpSpPr>
          <a:xfrm>
            <a:off x="6948141" y="216029"/>
            <a:ext cx="1814552" cy="1596692"/>
            <a:chOff x="7241378" y="516045"/>
            <a:chExt cx="1559429" cy="1372200"/>
          </a:xfrm>
        </p:grpSpPr>
        <p:sp>
          <p:nvSpPr>
            <p:cNvPr id="134" name="Google Shape;134;p3"/>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p:nvPr/>
        </p:nvSpPr>
        <p:spPr>
          <a:xfrm rot="-928272">
            <a:off x="8156193"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928272">
            <a:off x="8410247"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rot="362150" flipH="1">
            <a:off x="3891341" y="67361"/>
            <a:ext cx="1361328" cy="1521843"/>
            <a:chOff x="7684270" y="1494058"/>
            <a:chExt cx="1041050" cy="1163712"/>
          </a:xfrm>
        </p:grpSpPr>
        <p:sp>
          <p:nvSpPr>
            <p:cNvPr id="142" name="Google Shape;142;p3"/>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3"/>
          <p:cNvGrpSpPr/>
          <p:nvPr/>
        </p:nvGrpSpPr>
        <p:grpSpPr>
          <a:xfrm>
            <a:off x="7670370" y="4614756"/>
            <a:ext cx="232321" cy="248402"/>
            <a:chOff x="10672793" y="1863579"/>
            <a:chExt cx="81129" cy="86745"/>
          </a:xfrm>
        </p:grpSpPr>
        <p:sp>
          <p:nvSpPr>
            <p:cNvPr id="149" name="Google Shape;149;p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3"/>
          <p:cNvSpPr/>
          <p:nvPr/>
        </p:nvSpPr>
        <p:spPr>
          <a:xfrm rot="-928272">
            <a:off x="3692397" y="7566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83374" y="38054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138412" y="44740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3"/>
          <p:cNvGrpSpPr/>
          <p:nvPr/>
        </p:nvGrpSpPr>
        <p:grpSpPr>
          <a:xfrm>
            <a:off x="5901995" y="320819"/>
            <a:ext cx="232321" cy="248402"/>
            <a:chOff x="10672793" y="1863579"/>
            <a:chExt cx="81129" cy="86745"/>
          </a:xfrm>
        </p:grpSpPr>
        <p:sp>
          <p:nvSpPr>
            <p:cNvPr id="156" name="Google Shape;156;p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3"/>
          <p:cNvSpPr/>
          <p:nvPr/>
        </p:nvSpPr>
        <p:spPr>
          <a:xfrm>
            <a:off x="1649824" y="9665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928272">
            <a:off x="3955647" y="9427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497662" y="5686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451712" y="251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7256749"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3"/>
          <p:cNvGrpSpPr/>
          <p:nvPr/>
        </p:nvGrpSpPr>
        <p:grpSpPr>
          <a:xfrm>
            <a:off x="335201" y="3624860"/>
            <a:ext cx="755804" cy="1205586"/>
            <a:chOff x="127263" y="3848459"/>
            <a:chExt cx="588403" cy="938491"/>
          </a:xfrm>
        </p:grpSpPr>
        <p:sp>
          <p:nvSpPr>
            <p:cNvPr id="165" name="Google Shape;165;p3"/>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3"/>
          <p:cNvSpPr/>
          <p:nvPr/>
        </p:nvSpPr>
        <p:spPr>
          <a:xfrm rot="911552">
            <a:off x="4508137" y="4054457"/>
            <a:ext cx="1031872" cy="891266"/>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1402611">
            <a:off x="7220923" y="3380107"/>
            <a:ext cx="750035" cy="675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3"/>
          <p:cNvGrpSpPr/>
          <p:nvPr/>
        </p:nvGrpSpPr>
        <p:grpSpPr>
          <a:xfrm>
            <a:off x="8130877" y="4349437"/>
            <a:ext cx="390551" cy="301279"/>
            <a:chOff x="9619232" y="635614"/>
            <a:chExt cx="172925" cy="133416"/>
          </a:xfrm>
        </p:grpSpPr>
        <p:sp>
          <p:nvSpPr>
            <p:cNvPr id="172" name="Google Shape;172;p3"/>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rot="-872800">
            <a:off x="5603499" y="3865475"/>
            <a:ext cx="829336" cy="948747"/>
            <a:chOff x="3978199" y="4273370"/>
            <a:chExt cx="593794" cy="679197"/>
          </a:xfrm>
        </p:grpSpPr>
        <p:sp>
          <p:nvSpPr>
            <p:cNvPr id="176" name="Google Shape;176;p3"/>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rot="451415">
            <a:off x="6476448" y="3804761"/>
            <a:ext cx="1041020" cy="1015661"/>
            <a:chOff x="6680024" y="873507"/>
            <a:chExt cx="775342" cy="756455"/>
          </a:xfrm>
        </p:grpSpPr>
        <p:sp>
          <p:nvSpPr>
            <p:cNvPr id="181" name="Google Shape;181;p3"/>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3"/>
          <p:cNvSpPr/>
          <p:nvPr/>
        </p:nvSpPr>
        <p:spPr>
          <a:xfrm>
            <a:off x="8668199" y="27924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txBox="1">
            <a:spLocks noGrp="1"/>
          </p:cNvSpPr>
          <p:nvPr>
            <p:ph type="title"/>
          </p:nvPr>
        </p:nvSpPr>
        <p:spPr>
          <a:xfrm>
            <a:off x="735425" y="1662550"/>
            <a:ext cx="3796500" cy="20088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7" name="Google Shape;187;p3"/>
          <p:cNvSpPr txBox="1">
            <a:spLocks noGrp="1"/>
          </p:cNvSpPr>
          <p:nvPr>
            <p:ph type="subTitle" idx="1"/>
          </p:nvPr>
        </p:nvSpPr>
        <p:spPr>
          <a:xfrm flipH="1">
            <a:off x="1094025" y="3874625"/>
            <a:ext cx="3306600" cy="583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88" name="Google Shape;188;p3"/>
          <p:cNvSpPr txBox="1">
            <a:spLocks noGrp="1"/>
          </p:cNvSpPr>
          <p:nvPr>
            <p:ph type="title" idx="2" hasCustomPrompt="1"/>
          </p:nvPr>
        </p:nvSpPr>
        <p:spPr>
          <a:xfrm>
            <a:off x="1731225" y="685370"/>
            <a:ext cx="2032200" cy="137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106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9"/>
        <p:cNvGrpSpPr/>
        <p:nvPr/>
      </p:nvGrpSpPr>
      <p:grpSpPr>
        <a:xfrm>
          <a:off x="0" y="0"/>
          <a:ext cx="0" cy="0"/>
          <a:chOff x="0" y="0"/>
          <a:chExt cx="0" cy="0"/>
        </a:xfrm>
      </p:grpSpPr>
      <p:pic>
        <p:nvPicPr>
          <p:cNvPr id="190" name="Google Shape;190;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91" name="Google Shape;1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2" name="Google Shape;192;p4"/>
          <p:cNvSpPr txBox="1">
            <a:spLocks noGrp="1"/>
          </p:cNvSpPr>
          <p:nvPr>
            <p:ph type="body" idx="1"/>
          </p:nvPr>
        </p:nvSpPr>
        <p:spPr>
          <a:xfrm>
            <a:off x="713525" y="1288225"/>
            <a:ext cx="7717500" cy="3415200"/>
          </a:xfrm>
          <a:prstGeom prst="rect">
            <a:avLst/>
          </a:prstGeom>
          <a:noFill/>
          <a:ln>
            <a:noFill/>
          </a:ln>
        </p:spPr>
        <p:txBody>
          <a:bodyPr spcFirstLastPara="1" wrap="square" lIns="91425" tIns="91425" rIns="91425" bIns="91425" anchor="t" anchorCtr="0">
            <a:noAutofit/>
          </a:bodyPr>
          <a:lstStyle>
            <a:lvl1pPr marL="457200" lvl="0" indent="-298450" rtl="0">
              <a:lnSpc>
                <a:spcPct val="100000"/>
              </a:lnSpc>
              <a:spcBef>
                <a:spcPts val="0"/>
              </a:spcBef>
              <a:spcAft>
                <a:spcPts val="0"/>
              </a:spcAft>
              <a:buClr>
                <a:srgbClr val="908269"/>
              </a:buClr>
              <a:buSzPts val="1100"/>
              <a:buFont typeface="Quicksand Medium"/>
              <a:buAutoNum type="arabicPeriod"/>
              <a:defRPr sz="1050">
                <a:latin typeface="Quicksand Medium"/>
                <a:ea typeface="Quicksand Medium"/>
                <a:cs typeface="Quicksand Medium"/>
                <a:sym typeface="Quicksand Medium"/>
              </a:defRPr>
            </a:lvl1pPr>
            <a:lvl2pPr marL="914400" lvl="1"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2pPr>
            <a:lvl3pPr marL="1371600" lvl="2"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3pPr>
            <a:lvl4pPr marL="1828800" lvl="3" indent="-298450" rtl="0">
              <a:spcBef>
                <a:spcPts val="0"/>
              </a:spcBef>
              <a:spcAft>
                <a:spcPts val="0"/>
              </a:spcAft>
              <a:buSzPts val="1100"/>
              <a:buFont typeface="Quicksand Medium"/>
              <a:buAutoNum type="arabicPeriod"/>
              <a:defRPr>
                <a:latin typeface="Quicksand Medium"/>
                <a:ea typeface="Quicksand Medium"/>
                <a:cs typeface="Quicksand Medium"/>
                <a:sym typeface="Quicksand Medium"/>
              </a:defRPr>
            </a:lvl4pPr>
            <a:lvl5pPr marL="2286000" lvl="4"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5pPr>
            <a:lvl6pPr marL="2743200" lvl="5"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6pPr>
            <a:lvl7pPr marL="3200400" lvl="6" indent="-298450" rtl="0">
              <a:spcBef>
                <a:spcPts val="0"/>
              </a:spcBef>
              <a:spcAft>
                <a:spcPts val="0"/>
              </a:spcAft>
              <a:buSzPts val="1100"/>
              <a:buFont typeface="Quicksand Medium"/>
              <a:buAutoNum type="arabicPeriod"/>
              <a:defRPr>
                <a:latin typeface="Quicksand Medium"/>
                <a:ea typeface="Quicksand Medium"/>
                <a:cs typeface="Quicksand Medium"/>
                <a:sym typeface="Quicksand Medium"/>
              </a:defRPr>
            </a:lvl7pPr>
            <a:lvl8pPr marL="3657600" lvl="7"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8pPr>
            <a:lvl9pPr marL="4114800" lvl="8"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9pPr>
          </a:lstStyle>
          <a:p>
            <a:endParaRPr/>
          </a:p>
        </p:txBody>
      </p:sp>
      <p:grpSp>
        <p:nvGrpSpPr>
          <p:cNvPr id="193" name="Google Shape;193;p4"/>
          <p:cNvGrpSpPr/>
          <p:nvPr/>
        </p:nvGrpSpPr>
        <p:grpSpPr>
          <a:xfrm flipH="1">
            <a:off x="8323260" y="4303118"/>
            <a:ext cx="503556" cy="560973"/>
            <a:chOff x="-3692934" y="606188"/>
            <a:chExt cx="333150" cy="371161"/>
          </a:xfrm>
        </p:grpSpPr>
        <p:sp>
          <p:nvSpPr>
            <p:cNvPr id="194" name="Google Shape;194;p4"/>
            <p:cNvSpPr/>
            <p:nvPr/>
          </p:nvSpPr>
          <p:spPr>
            <a:xfrm>
              <a:off x="-3692934" y="606188"/>
              <a:ext cx="186460" cy="220075"/>
            </a:xfrm>
            <a:custGeom>
              <a:avLst/>
              <a:gdLst/>
              <a:ahLst/>
              <a:cxnLst/>
              <a:rect l="l" t="t" r="r" b="b"/>
              <a:pathLst>
                <a:path w="4665" h="5506" extrusionOk="0">
                  <a:moveTo>
                    <a:pt x="1591" y="1"/>
                  </a:moveTo>
                  <a:cubicBezTo>
                    <a:pt x="1420" y="1"/>
                    <a:pt x="1261" y="110"/>
                    <a:pt x="1122" y="358"/>
                  </a:cubicBezTo>
                  <a:cubicBezTo>
                    <a:pt x="1" y="2371"/>
                    <a:pt x="4664" y="5506"/>
                    <a:pt x="4664" y="5506"/>
                  </a:cubicBezTo>
                  <a:cubicBezTo>
                    <a:pt x="4664" y="5506"/>
                    <a:pt x="2810" y="1"/>
                    <a:pt x="1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605680" y="837294"/>
              <a:ext cx="177307" cy="70787"/>
            </a:xfrm>
            <a:custGeom>
              <a:avLst/>
              <a:gdLst/>
              <a:ahLst/>
              <a:cxnLst/>
              <a:rect l="l" t="t" r="r" b="b"/>
              <a:pathLst>
                <a:path w="4436" h="1771" extrusionOk="0">
                  <a:moveTo>
                    <a:pt x="606" y="0"/>
                  </a:moveTo>
                  <a:cubicBezTo>
                    <a:pt x="339" y="0"/>
                    <a:pt x="163" y="102"/>
                    <a:pt x="137" y="352"/>
                  </a:cubicBezTo>
                  <a:cubicBezTo>
                    <a:pt x="1" y="1652"/>
                    <a:pt x="4435" y="1771"/>
                    <a:pt x="4435" y="1771"/>
                  </a:cubicBezTo>
                  <a:cubicBezTo>
                    <a:pt x="4435" y="1771"/>
                    <a:pt x="1724" y="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95842" y="732013"/>
              <a:ext cx="108079" cy="186900"/>
            </a:xfrm>
            <a:custGeom>
              <a:avLst/>
              <a:gdLst/>
              <a:ahLst/>
              <a:cxnLst/>
              <a:rect l="l" t="t" r="r" b="b"/>
              <a:pathLst>
                <a:path w="2704" h="4676" extrusionOk="0">
                  <a:moveTo>
                    <a:pt x="1906" y="1"/>
                  </a:moveTo>
                  <a:cubicBezTo>
                    <a:pt x="1786" y="1"/>
                    <a:pt x="1628" y="95"/>
                    <a:pt x="1424" y="310"/>
                  </a:cubicBezTo>
                  <a:cubicBezTo>
                    <a:pt x="1" y="1808"/>
                    <a:pt x="1668" y="4244"/>
                    <a:pt x="1920" y="4625"/>
                  </a:cubicBezTo>
                  <a:lnTo>
                    <a:pt x="1920" y="4625"/>
                  </a:lnTo>
                  <a:cubicBezTo>
                    <a:pt x="1829" y="4165"/>
                    <a:pt x="2703" y="1"/>
                    <a:pt x="1906" y="1"/>
                  </a:cubicBezTo>
                  <a:close/>
                  <a:moveTo>
                    <a:pt x="1920" y="4625"/>
                  </a:moveTo>
                  <a:lnTo>
                    <a:pt x="1920" y="4625"/>
                  </a:lnTo>
                  <a:cubicBezTo>
                    <a:pt x="1923" y="4641"/>
                    <a:pt x="1927" y="4653"/>
                    <a:pt x="1933" y="4660"/>
                  </a:cubicBezTo>
                  <a:cubicBezTo>
                    <a:pt x="1943" y="4670"/>
                    <a:pt x="1949" y="4676"/>
                    <a:pt x="1950" y="4676"/>
                  </a:cubicBezTo>
                  <a:cubicBezTo>
                    <a:pt x="1953" y="4676"/>
                    <a:pt x="1941" y="4658"/>
                    <a:pt x="1920" y="46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92090" y="731174"/>
              <a:ext cx="232306" cy="246175"/>
            </a:xfrm>
            <a:custGeom>
              <a:avLst/>
              <a:gdLst/>
              <a:ahLst/>
              <a:cxnLst/>
              <a:rect l="l" t="t" r="r" b="b"/>
              <a:pathLst>
                <a:path w="5812" h="6159" extrusionOk="0">
                  <a:moveTo>
                    <a:pt x="164" y="1"/>
                  </a:moveTo>
                  <a:cubicBezTo>
                    <a:pt x="132" y="1"/>
                    <a:pt x="99" y="12"/>
                    <a:pt x="69" y="34"/>
                  </a:cubicBezTo>
                  <a:cubicBezTo>
                    <a:pt x="9" y="77"/>
                    <a:pt x="1" y="170"/>
                    <a:pt x="52" y="230"/>
                  </a:cubicBezTo>
                  <a:cubicBezTo>
                    <a:pt x="1513" y="2056"/>
                    <a:pt x="5514" y="6082"/>
                    <a:pt x="5556" y="6116"/>
                  </a:cubicBezTo>
                  <a:cubicBezTo>
                    <a:pt x="5582" y="6150"/>
                    <a:pt x="5616" y="6159"/>
                    <a:pt x="5658" y="6159"/>
                  </a:cubicBezTo>
                  <a:cubicBezTo>
                    <a:pt x="5692" y="6159"/>
                    <a:pt x="5726" y="6150"/>
                    <a:pt x="5752" y="6116"/>
                  </a:cubicBezTo>
                  <a:cubicBezTo>
                    <a:pt x="5811" y="6065"/>
                    <a:pt x="5811" y="5972"/>
                    <a:pt x="5752" y="5921"/>
                  </a:cubicBezTo>
                  <a:cubicBezTo>
                    <a:pt x="5718" y="5879"/>
                    <a:pt x="1717" y="1861"/>
                    <a:pt x="272" y="51"/>
                  </a:cubicBezTo>
                  <a:cubicBezTo>
                    <a:pt x="244" y="18"/>
                    <a:pt x="205"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4"/>
          <p:cNvGrpSpPr/>
          <p:nvPr/>
        </p:nvGrpSpPr>
        <p:grpSpPr>
          <a:xfrm rot="-725970">
            <a:off x="7988638" y="379118"/>
            <a:ext cx="1002294" cy="1567876"/>
            <a:chOff x="8065007" y="606425"/>
            <a:chExt cx="849539" cy="1328923"/>
          </a:xfrm>
        </p:grpSpPr>
        <p:sp>
          <p:nvSpPr>
            <p:cNvPr id="199" name="Google Shape;199;p4"/>
            <p:cNvSpPr/>
            <p:nvPr/>
          </p:nvSpPr>
          <p:spPr>
            <a:xfrm>
              <a:off x="8334740" y="606425"/>
              <a:ext cx="309694" cy="637964"/>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8504617" y="926029"/>
              <a:ext cx="276792" cy="589668"/>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8674638" y="1255080"/>
              <a:ext cx="239908" cy="42564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065007" y="1211437"/>
              <a:ext cx="558236" cy="344209"/>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8254885" y="1528402"/>
              <a:ext cx="418473" cy="179994"/>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8420302" y="686182"/>
              <a:ext cx="266096" cy="1249166"/>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4"/>
          <p:cNvGrpSpPr/>
          <p:nvPr/>
        </p:nvGrpSpPr>
        <p:grpSpPr>
          <a:xfrm>
            <a:off x="156050" y="192563"/>
            <a:ext cx="1091667" cy="1047260"/>
            <a:chOff x="239327" y="272467"/>
            <a:chExt cx="925064" cy="887508"/>
          </a:xfrm>
        </p:grpSpPr>
        <p:sp>
          <p:nvSpPr>
            <p:cNvPr id="206" name="Google Shape;206;p4"/>
            <p:cNvSpPr/>
            <p:nvPr/>
          </p:nvSpPr>
          <p:spPr>
            <a:xfrm rot="-795761">
              <a:off x="312480" y="352085"/>
              <a:ext cx="778757" cy="728273"/>
            </a:xfrm>
            <a:custGeom>
              <a:avLst/>
              <a:gdLst/>
              <a:ahLst/>
              <a:cxnLst/>
              <a:rect l="l" t="t" r="r" b="b"/>
              <a:pathLst>
                <a:path w="19483" h="18220" extrusionOk="0">
                  <a:moveTo>
                    <a:pt x="7026" y="0"/>
                  </a:moveTo>
                  <a:cubicBezTo>
                    <a:pt x="6668" y="0"/>
                    <a:pt x="6265" y="81"/>
                    <a:pt x="5812" y="266"/>
                  </a:cubicBezTo>
                  <a:cubicBezTo>
                    <a:pt x="2108" y="1778"/>
                    <a:pt x="5820" y="6238"/>
                    <a:pt x="5820" y="6238"/>
                  </a:cubicBezTo>
                  <a:cubicBezTo>
                    <a:pt x="5820" y="6238"/>
                    <a:pt x="4825" y="5618"/>
                    <a:pt x="3696" y="5618"/>
                  </a:cubicBezTo>
                  <a:cubicBezTo>
                    <a:pt x="2640" y="5618"/>
                    <a:pt x="1467" y="6159"/>
                    <a:pt x="876" y="8251"/>
                  </a:cubicBezTo>
                  <a:cubicBezTo>
                    <a:pt x="0" y="11347"/>
                    <a:pt x="2686" y="11787"/>
                    <a:pt x="4283" y="11787"/>
                  </a:cubicBezTo>
                  <a:cubicBezTo>
                    <a:pt x="4916" y="11787"/>
                    <a:pt x="5378" y="11717"/>
                    <a:pt x="5378" y="11717"/>
                  </a:cubicBezTo>
                  <a:lnTo>
                    <a:pt x="5378" y="11717"/>
                  </a:lnTo>
                  <a:cubicBezTo>
                    <a:pt x="5378" y="11717"/>
                    <a:pt x="1913" y="14079"/>
                    <a:pt x="4945" y="17205"/>
                  </a:cubicBezTo>
                  <a:cubicBezTo>
                    <a:pt x="5655" y="17939"/>
                    <a:pt x="6355" y="18219"/>
                    <a:pt x="7010" y="18219"/>
                  </a:cubicBezTo>
                  <a:cubicBezTo>
                    <a:pt x="9148" y="18219"/>
                    <a:pt x="10815" y="15234"/>
                    <a:pt x="10815" y="15234"/>
                  </a:cubicBezTo>
                  <a:cubicBezTo>
                    <a:pt x="10815" y="15234"/>
                    <a:pt x="12136" y="17896"/>
                    <a:pt x="13799" y="17896"/>
                  </a:cubicBezTo>
                  <a:cubicBezTo>
                    <a:pt x="14250" y="17896"/>
                    <a:pt x="14726" y="17701"/>
                    <a:pt x="15207" y="17205"/>
                  </a:cubicBezTo>
                  <a:cubicBezTo>
                    <a:pt x="17458" y="14886"/>
                    <a:pt x="15156" y="12168"/>
                    <a:pt x="15156" y="12168"/>
                  </a:cubicBezTo>
                  <a:lnTo>
                    <a:pt x="15156" y="12168"/>
                  </a:lnTo>
                  <a:cubicBezTo>
                    <a:pt x="15156" y="12168"/>
                    <a:pt x="15238" y="12173"/>
                    <a:pt x="15379" y="12173"/>
                  </a:cubicBezTo>
                  <a:cubicBezTo>
                    <a:pt x="16265" y="12173"/>
                    <a:pt x="19483" y="11952"/>
                    <a:pt x="19234" y="8719"/>
                  </a:cubicBezTo>
                  <a:cubicBezTo>
                    <a:pt x="19068" y="6630"/>
                    <a:pt x="17698" y="6168"/>
                    <a:pt x="16518" y="6168"/>
                  </a:cubicBezTo>
                  <a:cubicBezTo>
                    <a:pt x="15582" y="6168"/>
                    <a:pt x="14765" y="6459"/>
                    <a:pt x="14765" y="6459"/>
                  </a:cubicBezTo>
                  <a:cubicBezTo>
                    <a:pt x="14765" y="6459"/>
                    <a:pt x="18596" y="2161"/>
                    <a:pt x="14842" y="776"/>
                  </a:cubicBezTo>
                  <a:cubicBezTo>
                    <a:pt x="14367" y="601"/>
                    <a:pt x="13931" y="525"/>
                    <a:pt x="13534" y="525"/>
                  </a:cubicBezTo>
                  <a:cubicBezTo>
                    <a:pt x="10783" y="525"/>
                    <a:pt x="9830" y="4182"/>
                    <a:pt x="9830" y="4182"/>
                  </a:cubicBezTo>
                  <a:cubicBezTo>
                    <a:pt x="9830" y="4182"/>
                    <a:pt x="9594" y="0"/>
                    <a:pt x="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795761">
              <a:off x="576595" y="582516"/>
              <a:ext cx="321248" cy="291229"/>
            </a:xfrm>
            <a:custGeom>
              <a:avLst/>
              <a:gdLst/>
              <a:ahLst/>
              <a:cxnLst/>
              <a:rect l="l" t="t" r="r" b="b"/>
              <a:pathLst>
                <a:path w="8037" h="7286" extrusionOk="0">
                  <a:moveTo>
                    <a:pt x="3904" y="1"/>
                  </a:moveTo>
                  <a:cubicBezTo>
                    <a:pt x="2359" y="1"/>
                    <a:pt x="786" y="836"/>
                    <a:pt x="391" y="2393"/>
                  </a:cubicBezTo>
                  <a:cubicBezTo>
                    <a:pt x="349" y="2555"/>
                    <a:pt x="315" y="2716"/>
                    <a:pt x="290" y="2886"/>
                  </a:cubicBezTo>
                  <a:cubicBezTo>
                    <a:pt x="1" y="4996"/>
                    <a:pt x="1824" y="7286"/>
                    <a:pt x="3799" y="7286"/>
                  </a:cubicBezTo>
                  <a:cubicBezTo>
                    <a:pt x="4439" y="7286"/>
                    <a:pt x="5095" y="7045"/>
                    <a:pt x="5701" y="6479"/>
                  </a:cubicBezTo>
                  <a:cubicBezTo>
                    <a:pt x="7544" y="4746"/>
                    <a:pt x="8037" y="1213"/>
                    <a:pt x="5225" y="219"/>
                  </a:cubicBezTo>
                  <a:cubicBezTo>
                    <a:pt x="4807" y="72"/>
                    <a:pt x="4357" y="1"/>
                    <a:pt x="3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rot="-795761">
              <a:off x="795954" y="684406"/>
              <a:ext cx="18387" cy="18387"/>
            </a:xfrm>
            <a:custGeom>
              <a:avLst/>
              <a:gdLst/>
              <a:ahLst/>
              <a:cxnLst/>
              <a:rect l="l" t="t" r="r" b="b"/>
              <a:pathLst>
                <a:path w="460" h="460" extrusionOk="0">
                  <a:moveTo>
                    <a:pt x="230" y="0"/>
                  </a:moveTo>
                  <a:cubicBezTo>
                    <a:pt x="102" y="0"/>
                    <a:pt x="0" y="102"/>
                    <a:pt x="0" y="230"/>
                  </a:cubicBezTo>
                  <a:cubicBezTo>
                    <a:pt x="0" y="357"/>
                    <a:pt x="102" y="459"/>
                    <a:pt x="230" y="459"/>
                  </a:cubicBezTo>
                  <a:cubicBezTo>
                    <a:pt x="357" y="459"/>
                    <a:pt x="459" y="357"/>
                    <a:pt x="459" y="230"/>
                  </a:cubicBezTo>
                  <a:cubicBezTo>
                    <a:pt x="459" y="102"/>
                    <a:pt x="357" y="0"/>
                    <a:pt x="2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795761">
              <a:off x="627539" y="721680"/>
              <a:ext cx="18387" cy="18706"/>
            </a:xfrm>
            <a:custGeom>
              <a:avLst/>
              <a:gdLst/>
              <a:ahLst/>
              <a:cxnLst/>
              <a:rect l="l" t="t" r="r" b="b"/>
              <a:pathLst>
                <a:path w="460" h="468" extrusionOk="0">
                  <a:moveTo>
                    <a:pt x="230" y="0"/>
                  </a:moveTo>
                  <a:cubicBezTo>
                    <a:pt x="103" y="0"/>
                    <a:pt x="1" y="102"/>
                    <a:pt x="1" y="229"/>
                  </a:cubicBezTo>
                  <a:cubicBezTo>
                    <a:pt x="1" y="357"/>
                    <a:pt x="103" y="467"/>
                    <a:pt x="230" y="467"/>
                  </a:cubicBezTo>
                  <a:cubicBezTo>
                    <a:pt x="358" y="467"/>
                    <a:pt x="460" y="357"/>
                    <a:pt x="460" y="229"/>
                  </a:cubicBezTo>
                  <a:cubicBezTo>
                    <a:pt x="460" y="102"/>
                    <a:pt x="358" y="0"/>
                    <a:pt x="2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795761">
              <a:off x="678428" y="722417"/>
              <a:ext cx="91694" cy="25861"/>
            </a:xfrm>
            <a:custGeom>
              <a:avLst/>
              <a:gdLst/>
              <a:ahLst/>
              <a:cxnLst/>
              <a:rect l="l" t="t" r="r" b="b"/>
              <a:pathLst>
                <a:path w="2294" h="647" extrusionOk="0">
                  <a:moveTo>
                    <a:pt x="2294" y="0"/>
                  </a:moveTo>
                  <a:lnTo>
                    <a:pt x="2294" y="0"/>
                  </a:lnTo>
                  <a:cubicBezTo>
                    <a:pt x="2192" y="51"/>
                    <a:pt x="2107" y="111"/>
                    <a:pt x="2005" y="162"/>
                  </a:cubicBezTo>
                  <a:cubicBezTo>
                    <a:pt x="1912" y="204"/>
                    <a:pt x="1827" y="255"/>
                    <a:pt x="1725" y="281"/>
                  </a:cubicBezTo>
                  <a:cubicBezTo>
                    <a:pt x="1560" y="348"/>
                    <a:pt x="1396" y="376"/>
                    <a:pt x="1226" y="376"/>
                  </a:cubicBezTo>
                  <a:cubicBezTo>
                    <a:pt x="1203" y="376"/>
                    <a:pt x="1179" y="375"/>
                    <a:pt x="1155" y="374"/>
                  </a:cubicBezTo>
                  <a:cubicBezTo>
                    <a:pt x="960" y="365"/>
                    <a:pt x="765" y="332"/>
                    <a:pt x="578" y="264"/>
                  </a:cubicBezTo>
                  <a:cubicBezTo>
                    <a:pt x="382" y="196"/>
                    <a:pt x="196" y="111"/>
                    <a:pt x="0" y="0"/>
                  </a:cubicBezTo>
                  <a:lnTo>
                    <a:pt x="0" y="0"/>
                  </a:lnTo>
                  <a:cubicBezTo>
                    <a:pt x="119" y="196"/>
                    <a:pt x="289" y="340"/>
                    <a:pt x="484" y="450"/>
                  </a:cubicBezTo>
                  <a:cubicBezTo>
                    <a:pt x="680" y="569"/>
                    <a:pt x="909" y="637"/>
                    <a:pt x="1147" y="646"/>
                  </a:cubicBezTo>
                  <a:cubicBezTo>
                    <a:pt x="1162" y="646"/>
                    <a:pt x="1177" y="647"/>
                    <a:pt x="1192" y="647"/>
                  </a:cubicBezTo>
                  <a:cubicBezTo>
                    <a:pt x="1414" y="647"/>
                    <a:pt x="1635" y="587"/>
                    <a:pt x="1818" y="467"/>
                  </a:cubicBezTo>
                  <a:cubicBezTo>
                    <a:pt x="1920" y="416"/>
                    <a:pt x="2005" y="340"/>
                    <a:pt x="2090" y="264"/>
                  </a:cubicBezTo>
                  <a:cubicBezTo>
                    <a:pt x="2166" y="187"/>
                    <a:pt x="2234" y="94"/>
                    <a:pt x="229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4"/>
          <p:cNvGrpSpPr/>
          <p:nvPr/>
        </p:nvGrpSpPr>
        <p:grpSpPr>
          <a:xfrm>
            <a:off x="8211446" y="2020196"/>
            <a:ext cx="591314" cy="968995"/>
            <a:chOff x="8065009" y="2468996"/>
            <a:chExt cx="591314" cy="968995"/>
          </a:xfrm>
        </p:grpSpPr>
        <p:sp>
          <p:nvSpPr>
            <p:cNvPr id="212" name="Google Shape;212;p4"/>
            <p:cNvSpPr/>
            <p:nvPr/>
          </p:nvSpPr>
          <p:spPr>
            <a:xfrm rot="607774" flipH="1">
              <a:off x="8299507" y="2480116"/>
              <a:ext cx="176848" cy="56852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607774" flipH="1">
              <a:off x="8108189" y="2790927"/>
              <a:ext cx="164411" cy="505608"/>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607774" flipH="1">
              <a:off x="8197326" y="3019541"/>
              <a:ext cx="429895" cy="369044"/>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607774" flipH="1">
              <a:off x="8182929" y="2602427"/>
              <a:ext cx="179942" cy="826179"/>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4"/>
          <p:cNvGrpSpPr/>
          <p:nvPr/>
        </p:nvGrpSpPr>
        <p:grpSpPr>
          <a:xfrm>
            <a:off x="156054" y="3099966"/>
            <a:ext cx="760486" cy="1150371"/>
            <a:chOff x="192861" y="3155771"/>
            <a:chExt cx="723652" cy="1094758"/>
          </a:xfrm>
        </p:grpSpPr>
        <p:sp>
          <p:nvSpPr>
            <p:cNvPr id="217" name="Google Shape;217;p4"/>
            <p:cNvSpPr/>
            <p:nvPr/>
          </p:nvSpPr>
          <p:spPr>
            <a:xfrm rot="-1702826">
              <a:off x="376974" y="3195865"/>
              <a:ext cx="283100" cy="45241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1702826">
              <a:off x="544311" y="3541380"/>
              <a:ext cx="310389" cy="338574"/>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1702826">
              <a:off x="272658" y="3445197"/>
              <a:ext cx="240174" cy="396489"/>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1702826">
              <a:off x="442495" y="3310309"/>
              <a:ext cx="247942" cy="937640"/>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1702826">
              <a:off x="445659" y="3496727"/>
              <a:ext cx="71111" cy="532187"/>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1702826">
              <a:off x="525102" y="3632730"/>
              <a:ext cx="283896" cy="352766"/>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4"/>
          <p:cNvSpPr/>
          <p:nvPr/>
        </p:nvSpPr>
        <p:spPr>
          <a:xfrm rot="1896980">
            <a:off x="779176" y="3805967"/>
            <a:ext cx="405778" cy="365327"/>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928272">
            <a:off x="8396031" y="32545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928272">
            <a:off x="8650084" y="30677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4"/>
          <p:cNvGrpSpPr/>
          <p:nvPr/>
        </p:nvGrpSpPr>
        <p:grpSpPr>
          <a:xfrm>
            <a:off x="1161332" y="1038869"/>
            <a:ext cx="232321" cy="248402"/>
            <a:chOff x="10672793" y="1863579"/>
            <a:chExt cx="81129" cy="86745"/>
          </a:xfrm>
        </p:grpSpPr>
        <p:sp>
          <p:nvSpPr>
            <p:cNvPr id="227" name="Google Shape;227;p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4"/>
          <p:cNvSpPr/>
          <p:nvPr/>
        </p:nvSpPr>
        <p:spPr>
          <a:xfrm rot="522303">
            <a:off x="7908266" y="4713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417724" y="4372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42249" y="12420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8845474" y="24489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rot="-928272">
            <a:off x="4926759" y="12182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8087324" y="24489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4"/>
          <p:cNvGrpSpPr/>
          <p:nvPr/>
        </p:nvGrpSpPr>
        <p:grpSpPr>
          <a:xfrm>
            <a:off x="342257" y="2571756"/>
            <a:ext cx="232321" cy="248402"/>
            <a:chOff x="10672793" y="1863579"/>
            <a:chExt cx="81129" cy="86745"/>
          </a:xfrm>
        </p:grpSpPr>
        <p:sp>
          <p:nvSpPr>
            <p:cNvPr id="237" name="Google Shape;237;p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4"/>
          <p:cNvSpPr/>
          <p:nvPr/>
        </p:nvSpPr>
        <p:spPr>
          <a:xfrm>
            <a:off x="8772774"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txBox="1">
            <a:spLocks noGrp="1"/>
          </p:cNvSpPr>
          <p:nvPr>
            <p:ph type="ctrTitle"/>
          </p:nvPr>
        </p:nvSpPr>
        <p:spPr>
          <a:xfrm>
            <a:off x="713525" y="441050"/>
            <a:ext cx="77175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2"/>
        <p:cNvGrpSpPr/>
        <p:nvPr/>
      </p:nvGrpSpPr>
      <p:grpSpPr>
        <a:xfrm>
          <a:off x="0" y="0"/>
          <a:ext cx="0" cy="0"/>
          <a:chOff x="0" y="0"/>
          <a:chExt cx="0" cy="0"/>
        </a:xfrm>
      </p:grpSpPr>
      <p:pic>
        <p:nvPicPr>
          <p:cNvPr id="243" name="Google Shape;243;p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4" name="Google Shape;244;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5" name="Google Shape;245;p5"/>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6" name="Google Shape;246;p5"/>
          <p:cNvSpPr txBox="1">
            <a:spLocks noGrp="1"/>
          </p:cNvSpPr>
          <p:nvPr>
            <p:ph type="ctrTitle" idx="2"/>
          </p:nvPr>
        </p:nvSpPr>
        <p:spPr>
          <a:xfrm>
            <a:off x="1713475" y="2808275"/>
            <a:ext cx="274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5"/>
          <p:cNvSpPr txBox="1">
            <a:spLocks noGrp="1"/>
          </p:cNvSpPr>
          <p:nvPr>
            <p:ph type="subTitle" idx="1"/>
          </p:nvPr>
        </p:nvSpPr>
        <p:spPr>
          <a:xfrm>
            <a:off x="1713625" y="3331675"/>
            <a:ext cx="2740200" cy="98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Font typeface="Livvic"/>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a:endParaRPr/>
          </a:p>
        </p:txBody>
      </p:sp>
      <p:sp>
        <p:nvSpPr>
          <p:cNvPr id="248" name="Google Shape;248;p5"/>
          <p:cNvSpPr txBox="1">
            <a:spLocks noGrp="1"/>
          </p:cNvSpPr>
          <p:nvPr>
            <p:ph type="ctrTitle" idx="3"/>
          </p:nvPr>
        </p:nvSpPr>
        <p:spPr>
          <a:xfrm>
            <a:off x="4690325" y="2808275"/>
            <a:ext cx="274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9" name="Google Shape;249;p5"/>
          <p:cNvSpPr txBox="1">
            <a:spLocks noGrp="1"/>
          </p:cNvSpPr>
          <p:nvPr>
            <p:ph type="subTitle" idx="4"/>
          </p:nvPr>
        </p:nvSpPr>
        <p:spPr>
          <a:xfrm>
            <a:off x="4690325" y="3331675"/>
            <a:ext cx="2740200" cy="98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Font typeface="Livvic"/>
              <a:buNone/>
              <a:defRPr>
                <a:solidFill>
                  <a:schemeClr val="dk1"/>
                </a:solidFill>
                <a:latin typeface="Quicksand Medium"/>
                <a:ea typeface="Quicksand Medium"/>
                <a:cs typeface="Quicksand Medium"/>
                <a:sym typeface="Quicksand Medium"/>
              </a:defRPr>
            </a:lvl1pPr>
            <a:lvl2pPr lvl="1"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a:endParaRPr/>
          </a:p>
        </p:txBody>
      </p:sp>
      <p:sp>
        <p:nvSpPr>
          <p:cNvPr id="250" name="Google Shape;250;p5"/>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5"/>
          <p:cNvGrpSpPr/>
          <p:nvPr/>
        </p:nvGrpSpPr>
        <p:grpSpPr>
          <a:xfrm>
            <a:off x="81778" y="1712801"/>
            <a:ext cx="2122191" cy="2670918"/>
            <a:chOff x="269841" y="1391943"/>
            <a:chExt cx="2422039" cy="3048297"/>
          </a:xfrm>
        </p:grpSpPr>
        <p:sp>
          <p:nvSpPr>
            <p:cNvPr id="252" name="Google Shape;252;p5"/>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5"/>
          <p:cNvGrpSpPr/>
          <p:nvPr/>
        </p:nvGrpSpPr>
        <p:grpSpPr>
          <a:xfrm flipH="1">
            <a:off x="235602" y="216029"/>
            <a:ext cx="1814552" cy="1596692"/>
            <a:chOff x="7241378" y="516045"/>
            <a:chExt cx="1559429" cy="1372200"/>
          </a:xfrm>
        </p:grpSpPr>
        <p:sp>
          <p:nvSpPr>
            <p:cNvPr id="259" name="Google Shape;259;p5"/>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5"/>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5"/>
          <p:cNvGrpSpPr/>
          <p:nvPr/>
        </p:nvGrpSpPr>
        <p:grpSpPr>
          <a:xfrm flipH="1">
            <a:off x="1095605" y="4614756"/>
            <a:ext cx="232321" cy="248402"/>
            <a:chOff x="10672793" y="1863579"/>
            <a:chExt cx="81129" cy="86745"/>
          </a:xfrm>
        </p:grpSpPr>
        <p:sp>
          <p:nvSpPr>
            <p:cNvPr id="267" name="Google Shape;267;p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5"/>
          <p:cNvGrpSpPr/>
          <p:nvPr/>
        </p:nvGrpSpPr>
        <p:grpSpPr>
          <a:xfrm rot="1522379" flipH="1">
            <a:off x="414533" y="4376405"/>
            <a:ext cx="513357" cy="396025"/>
            <a:chOff x="9619232" y="635614"/>
            <a:chExt cx="172925" cy="133416"/>
          </a:xfrm>
        </p:grpSpPr>
        <p:sp>
          <p:nvSpPr>
            <p:cNvPr id="271" name="Google Shape;271;p5"/>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5"/>
          <p:cNvSpPr/>
          <p:nvPr/>
        </p:nvSpPr>
        <p:spPr>
          <a:xfrm rot="928348" flipH="1">
            <a:off x="807144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5"/>
          <p:cNvGrpSpPr/>
          <p:nvPr/>
        </p:nvGrpSpPr>
        <p:grpSpPr>
          <a:xfrm rot="-5013122">
            <a:off x="7265511" y="2627846"/>
            <a:ext cx="2106894" cy="2072047"/>
            <a:chOff x="5694199" y="3728817"/>
            <a:chExt cx="1339025" cy="1316879"/>
          </a:xfrm>
        </p:grpSpPr>
        <p:sp>
          <p:nvSpPr>
            <p:cNvPr id="277" name="Google Shape;277;p5"/>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5"/>
          <p:cNvGrpSpPr/>
          <p:nvPr/>
        </p:nvGrpSpPr>
        <p:grpSpPr>
          <a:xfrm rot="941877">
            <a:off x="7153379" y="367118"/>
            <a:ext cx="1949283" cy="1130402"/>
            <a:chOff x="6356842" y="281432"/>
            <a:chExt cx="2120667" cy="1229788"/>
          </a:xfrm>
        </p:grpSpPr>
        <p:sp>
          <p:nvSpPr>
            <p:cNvPr id="283" name="Google Shape;283;p5"/>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5"/>
          <p:cNvGrpSpPr/>
          <p:nvPr/>
        </p:nvGrpSpPr>
        <p:grpSpPr>
          <a:xfrm rot="785687">
            <a:off x="7698860" y="1508631"/>
            <a:ext cx="1312326" cy="1466952"/>
            <a:chOff x="7684270" y="1494058"/>
            <a:chExt cx="1041050" cy="1163712"/>
          </a:xfrm>
        </p:grpSpPr>
        <p:sp>
          <p:nvSpPr>
            <p:cNvPr id="290" name="Google Shape;290;p5"/>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5"/>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
          <p:cNvGrpSpPr/>
          <p:nvPr/>
        </p:nvGrpSpPr>
        <p:grpSpPr>
          <a:xfrm flipH="1">
            <a:off x="7506730" y="909106"/>
            <a:ext cx="232321" cy="248402"/>
            <a:chOff x="10672793" y="1863579"/>
            <a:chExt cx="81129" cy="86745"/>
          </a:xfrm>
        </p:grpSpPr>
        <p:sp>
          <p:nvSpPr>
            <p:cNvPr id="298" name="Google Shape;298;p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pic>
        <p:nvPicPr>
          <p:cNvPr id="302" name="Google Shape;302;p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03" name="Google Shape;303;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4" name="Google Shape;304;p6"/>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5" name="Google Shape;305;p6"/>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6"/>
          <p:cNvGrpSpPr/>
          <p:nvPr/>
        </p:nvGrpSpPr>
        <p:grpSpPr>
          <a:xfrm rot="-693348" flipH="1">
            <a:off x="235003" y="223699"/>
            <a:ext cx="1610634" cy="1417257"/>
            <a:chOff x="7241378" y="516045"/>
            <a:chExt cx="1559429" cy="1372200"/>
          </a:xfrm>
        </p:grpSpPr>
        <p:sp>
          <p:nvSpPr>
            <p:cNvPr id="307" name="Google Shape;307;p6"/>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6"/>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6"/>
          <p:cNvGrpSpPr/>
          <p:nvPr/>
        </p:nvGrpSpPr>
        <p:grpSpPr>
          <a:xfrm flipH="1">
            <a:off x="1095605" y="4614756"/>
            <a:ext cx="232321" cy="248402"/>
            <a:chOff x="10672793" y="1863579"/>
            <a:chExt cx="81129" cy="86745"/>
          </a:xfrm>
        </p:grpSpPr>
        <p:sp>
          <p:nvSpPr>
            <p:cNvPr id="315" name="Google Shape;315;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rot="1522379" flipH="1">
            <a:off x="414533" y="4376405"/>
            <a:ext cx="513357" cy="396025"/>
            <a:chOff x="9619232" y="635614"/>
            <a:chExt cx="172925" cy="133416"/>
          </a:xfrm>
        </p:grpSpPr>
        <p:sp>
          <p:nvSpPr>
            <p:cNvPr id="319" name="Google Shape;319;p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6"/>
          <p:cNvSpPr/>
          <p:nvPr/>
        </p:nvSpPr>
        <p:spPr>
          <a:xfrm rot="928348" flipH="1">
            <a:off x="7934895" y="44448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rot="-928272">
            <a:off x="7977722" y="16450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6"/>
          <p:cNvGrpSpPr/>
          <p:nvPr/>
        </p:nvGrpSpPr>
        <p:grpSpPr>
          <a:xfrm rot="-3761811">
            <a:off x="7691766" y="3325344"/>
            <a:ext cx="1478276" cy="1453826"/>
            <a:chOff x="5694199" y="3728817"/>
            <a:chExt cx="1339025" cy="1316879"/>
          </a:xfrm>
        </p:grpSpPr>
        <p:sp>
          <p:nvSpPr>
            <p:cNvPr id="325" name="Google Shape;325;p6"/>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6"/>
          <p:cNvGrpSpPr/>
          <p:nvPr/>
        </p:nvGrpSpPr>
        <p:grpSpPr>
          <a:xfrm rot="941711">
            <a:off x="7256498" y="350905"/>
            <a:ext cx="1821054" cy="1056041"/>
            <a:chOff x="6356842" y="281432"/>
            <a:chExt cx="2120667" cy="1229788"/>
          </a:xfrm>
        </p:grpSpPr>
        <p:sp>
          <p:nvSpPr>
            <p:cNvPr id="331" name="Google Shape;331;p6"/>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1309267">
            <a:off x="7841238" y="1529103"/>
            <a:ext cx="1517141" cy="1695900"/>
            <a:chOff x="7684270" y="1494058"/>
            <a:chExt cx="1041050" cy="1163712"/>
          </a:xfrm>
        </p:grpSpPr>
        <p:sp>
          <p:nvSpPr>
            <p:cNvPr id="338" name="Google Shape;338;p6"/>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6"/>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6"/>
          <p:cNvGrpSpPr/>
          <p:nvPr/>
        </p:nvGrpSpPr>
        <p:grpSpPr>
          <a:xfrm flipH="1">
            <a:off x="7506730" y="909106"/>
            <a:ext cx="232321" cy="248402"/>
            <a:chOff x="10672793" y="1863579"/>
            <a:chExt cx="81129" cy="86745"/>
          </a:xfrm>
        </p:grpSpPr>
        <p:sp>
          <p:nvSpPr>
            <p:cNvPr id="346" name="Google Shape;346;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6"/>
          <p:cNvSpPr/>
          <p:nvPr/>
        </p:nvSpPr>
        <p:spPr>
          <a:xfrm rot="2197330">
            <a:off x="226633" y="3403590"/>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0"/>
        <p:cNvGrpSpPr/>
        <p:nvPr/>
      </p:nvGrpSpPr>
      <p:grpSpPr>
        <a:xfrm>
          <a:off x="0" y="0"/>
          <a:ext cx="0" cy="0"/>
          <a:chOff x="0" y="0"/>
          <a:chExt cx="0" cy="0"/>
        </a:xfrm>
      </p:grpSpPr>
      <p:pic>
        <p:nvPicPr>
          <p:cNvPr id="351" name="Google Shape;351;p7"/>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52" name="Google Shape;35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3" name="Google Shape;353;p7"/>
          <p:cNvSpPr txBox="1">
            <a:spLocks noGrp="1"/>
          </p:cNvSpPr>
          <p:nvPr>
            <p:ph type="ctrTitle"/>
          </p:nvPr>
        </p:nvSpPr>
        <p:spPr>
          <a:xfrm>
            <a:off x="2882650" y="1063875"/>
            <a:ext cx="3378600" cy="14889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54" name="Google Shape;354;p7"/>
          <p:cNvSpPr txBox="1">
            <a:spLocks noGrp="1"/>
          </p:cNvSpPr>
          <p:nvPr>
            <p:ph type="subTitle" idx="1"/>
          </p:nvPr>
        </p:nvSpPr>
        <p:spPr>
          <a:xfrm>
            <a:off x="2882750" y="3021725"/>
            <a:ext cx="3378600" cy="143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9pPr>
          </a:lstStyle>
          <a:p>
            <a:endParaRPr/>
          </a:p>
        </p:txBody>
      </p:sp>
      <p:grpSp>
        <p:nvGrpSpPr>
          <p:cNvPr id="355" name="Google Shape;355;p7"/>
          <p:cNvGrpSpPr/>
          <p:nvPr/>
        </p:nvGrpSpPr>
        <p:grpSpPr>
          <a:xfrm rot="-453819">
            <a:off x="7199185" y="1447203"/>
            <a:ext cx="670625" cy="2580591"/>
            <a:chOff x="483849" y="1915551"/>
            <a:chExt cx="503552" cy="1937689"/>
          </a:xfrm>
        </p:grpSpPr>
        <p:sp>
          <p:nvSpPr>
            <p:cNvPr id="356" name="Google Shape;356;p7"/>
            <p:cNvSpPr/>
            <p:nvPr/>
          </p:nvSpPr>
          <p:spPr>
            <a:xfrm flipH="1">
              <a:off x="631751" y="2111004"/>
              <a:ext cx="118858" cy="1742236"/>
            </a:xfrm>
            <a:custGeom>
              <a:avLst/>
              <a:gdLst/>
              <a:ahLst/>
              <a:cxnLst/>
              <a:rect l="l" t="t" r="r" b="b"/>
              <a:pathLst>
                <a:path w="1420" h="20814" extrusionOk="0">
                  <a:moveTo>
                    <a:pt x="1276" y="1"/>
                  </a:moveTo>
                  <a:cubicBezTo>
                    <a:pt x="1198" y="1"/>
                    <a:pt x="1138" y="57"/>
                    <a:pt x="1130" y="129"/>
                  </a:cubicBezTo>
                  <a:cubicBezTo>
                    <a:pt x="1130" y="188"/>
                    <a:pt x="561" y="5829"/>
                    <a:pt x="281" y="8904"/>
                  </a:cubicBezTo>
                  <a:cubicBezTo>
                    <a:pt x="1" y="11996"/>
                    <a:pt x="281" y="20593"/>
                    <a:pt x="281" y="20678"/>
                  </a:cubicBezTo>
                  <a:cubicBezTo>
                    <a:pt x="289" y="20754"/>
                    <a:pt x="349" y="20814"/>
                    <a:pt x="425" y="20814"/>
                  </a:cubicBezTo>
                  <a:cubicBezTo>
                    <a:pt x="510" y="20814"/>
                    <a:pt x="570" y="20746"/>
                    <a:pt x="570" y="20669"/>
                  </a:cubicBezTo>
                  <a:cubicBezTo>
                    <a:pt x="561" y="20584"/>
                    <a:pt x="289" y="12005"/>
                    <a:pt x="561" y="8930"/>
                  </a:cubicBezTo>
                  <a:cubicBezTo>
                    <a:pt x="842" y="5854"/>
                    <a:pt x="1411" y="214"/>
                    <a:pt x="1411" y="154"/>
                  </a:cubicBezTo>
                  <a:cubicBezTo>
                    <a:pt x="1419" y="78"/>
                    <a:pt x="1368" y="10"/>
                    <a:pt x="1292" y="1"/>
                  </a:cubicBezTo>
                  <a:cubicBezTo>
                    <a:pt x="1286" y="1"/>
                    <a:pt x="1281"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flipH="1">
              <a:off x="685069" y="2253304"/>
              <a:ext cx="209173" cy="580996"/>
            </a:xfrm>
            <a:custGeom>
              <a:avLst/>
              <a:gdLst/>
              <a:ahLst/>
              <a:cxnLst/>
              <a:rect l="l" t="t" r="r" b="b"/>
              <a:pathLst>
                <a:path w="2499" h="6941" extrusionOk="0">
                  <a:moveTo>
                    <a:pt x="156" y="0"/>
                  </a:moveTo>
                  <a:cubicBezTo>
                    <a:pt x="122" y="0"/>
                    <a:pt x="87" y="11"/>
                    <a:pt x="60" y="34"/>
                  </a:cubicBezTo>
                  <a:cubicBezTo>
                    <a:pt x="9" y="94"/>
                    <a:pt x="1" y="179"/>
                    <a:pt x="52" y="238"/>
                  </a:cubicBezTo>
                  <a:cubicBezTo>
                    <a:pt x="77" y="264"/>
                    <a:pt x="2218" y="2651"/>
                    <a:pt x="2039" y="6788"/>
                  </a:cubicBezTo>
                  <a:cubicBezTo>
                    <a:pt x="2031" y="6864"/>
                    <a:pt x="2099" y="6932"/>
                    <a:pt x="2175" y="6941"/>
                  </a:cubicBezTo>
                  <a:lnTo>
                    <a:pt x="2184" y="6941"/>
                  </a:lnTo>
                  <a:cubicBezTo>
                    <a:pt x="2252" y="6941"/>
                    <a:pt x="2320" y="6881"/>
                    <a:pt x="2320" y="6805"/>
                  </a:cubicBezTo>
                  <a:cubicBezTo>
                    <a:pt x="2498" y="2549"/>
                    <a:pt x="289" y="68"/>
                    <a:pt x="264" y="43"/>
                  </a:cubicBezTo>
                  <a:cubicBezTo>
                    <a:pt x="236" y="15"/>
                    <a:pt x="196"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flipH="1">
              <a:off x="798150" y="2123142"/>
              <a:ext cx="189251" cy="272460"/>
            </a:xfrm>
            <a:custGeom>
              <a:avLst/>
              <a:gdLst/>
              <a:ahLst/>
              <a:cxnLst/>
              <a:rect l="l" t="t" r="r" b="b"/>
              <a:pathLst>
                <a:path w="2261" h="3255" extrusionOk="0">
                  <a:moveTo>
                    <a:pt x="1131" y="1"/>
                  </a:moveTo>
                  <a:cubicBezTo>
                    <a:pt x="502" y="1"/>
                    <a:pt x="1" y="723"/>
                    <a:pt x="1" y="1623"/>
                  </a:cubicBezTo>
                  <a:cubicBezTo>
                    <a:pt x="1" y="2524"/>
                    <a:pt x="502" y="3254"/>
                    <a:pt x="1131" y="3254"/>
                  </a:cubicBezTo>
                  <a:cubicBezTo>
                    <a:pt x="1759" y="3254"/>
                    <a:pt x="2260" y="2524"/>
                    <a:pt x="2260" y="1623"/>
                  </a:cubicBezTo>
                  <a:cubicBezTo>
                    <a:pt x="2260" y="723"/>
                    <a:pt x="1759" y="1"/>
                    <a:pt x="1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flipH="1">
              <a:off x="483849" y="1915551"/>
              <a:ext cx="266760" cy="332141"/>
            </a:xfrm>
            <a:custGeom>
              <a:avLst/>
              <a:gdLst/>
              <a:ahLst/>
              <a:cxnLst/>
              <a:rect l="l" t="t" r="r" b="b"/>
              <a:pathLst>
                <a:path w="3187" h="3968" extrusionOk="0">
                  <a:moveTo>
                    <a:pt x="1589" y="0"/>
                  </a:moveTo>
                  <a:cubicBezTo>
                    <a:pt x="714" y="0"/>
                    <a:pt x="1" y="884"/>
                    <a:pt x="1" y="1980"/>
                  </a:cubicBezTo>
                  <a:cubicBezTo>
                    <a:pt x="1" y="3076"/>
                    <a:pt x="714" y="3967"/>
                    <a:pt x="1589" y="3967"/>
                  </a:cubicBezTo>
                  <a:cubicBezTo>
                    <a:pt x="2473" y="3967"/>
                    <a:pt x="3186" y="3076"/>
                    <a:pt x="3186" y="1980"/>
                  </a:cubicBezTo>
                  <a:cubicBezTo>
                    <a:pt x="3186" y="884"/>
                    <a:pt x="2473"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flipH="1">
              <a:off x="639620" y="1992728"/>
              <a:ext cx="38419" cy="33231"/>
            </a:xfrm>
            <a:custGeom>
              <a:avLst/>
              <a:gdLst/>
              <a:ahLst/>
              <a:cxnLst/>
              <a:rect l="l" t="t" r="r" b="b"/>
              <a:pathLst>
                <a:path w="459" h="397" extrusionOk="0">
                  <a:moveTo>
                    <a:pt x="273" y="1"/>
                  </a:moveTo>
                  <a:cubicBezTo>
                    <a:pt x="220" y="1"/>
                    <a:pt x="161" y="22"/>
                    <a:pt x="110" y="64"/>
                  </a:cubicBezTo>
                  <a:cubicBezTo>
                    <a:pt x="17" y="149"/>
                    <a:pt x="0" y="276"/>
                    <a:pt x="68" y="344"/>
                  </a:cubicBezTo>
                  <a:cubicBezTo>
                    <a:pt x="99" y="379"/>
                    <a:pt x="141" y="397"/>
                    <a:pt x="187" y="397"/>
                  </a:cubicBezTo>
                  <a:cubicBezTo>
                    <a:pt x="240" y="397"/>
                    <a:pt x="298" y="373"/>
                    <a:pt x="348" y="327"/>
                  </a:cubicBezTo>
                  <a:cubicBezTo>
                    <a:pt x="442" y="242"/>
                    <a:pt x="459" y="123"/>
                    <a:pt x="391" y="47"/>
                  </a:cubicBezTo>
                  <a:cubicBezTo>
                    <a:pt x="360" y="16"/>
                    <a:pt x="31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flipH="1">
              <a:off x="567050" y="2023364"/>
              <a:ext cx="38503" cy="33147"/>
            </a:xfrm>
            <a:custGeom>
              <a:avLst/>
              <a:gdLst/>
              <a:ahLst/>
              <a:cxnLst/>
              <a:rect l="l" t="t" r="r" b="b"/>
              <a:pathLst>
                <a:path w="460" h="396" extrusionOk="0">
                  <a:moveTo>
                    <a:pt x="274" y="1"/>
                  </a:moveTo>
                  <a:cubicBezTo>
                    <a:pt x="218" y="1"/>
                    <a:pt x="158" y="24"/>
                    <a:pt x="111" y="72"/>
                  </a:cubicBezTo>
                  <a:cubicBezTo>
                    <a:pt x="18" y="148"/>
                    <a:pt x="1" y="275"/>
                    <a:pt x="68" y="343"/>
                  </a:cubicBezTo>
                  <a:cubicBezTo>
                    <a:pt x="96" y="379"/>
                    <a:pt x="138" y="396"/>
                    <a:pt x="184" y="396"/>
                  </a:cubicBezTo>
                  <a:cubicBezTo>
                    <a:pt x="238" y="396"/>
                    <a:pt x="298" y="372"/>
                    <a:pt x="349" y="326"/>
                  </a:cubicBezTo>
                  <a:cubicBezTo>
                    <a:pt x="434" y="241"/>
                    <a:pt x="459" y="123"/>
                    <a:pt x="391" y="46"/>
                  </a:cubicBezTo>
                  <a:cubicBezTo>
                    <a:pt x="361" y="16"/>
                    <a:pt x="31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flipH="1">
              <a:off x="645312" y="2083214"/>
              <a:ext cx="38419" cy="33063"/>
            </a:xfrm>
            <a:custGeom>
              <a:avLst/>
              <a:gdLst/>
              <a:ahLst/>
              <a:cxnLst/>
              <a:rect l="l" t="t" r="r" b="b"/>
              <a:pathLst>
                <a:path w="459" h="395" extrusionOk="0">
                  <a:moveTo>
                    <a:pt x="275" y="1"/>
                  </a:moveTo>
                  <a:cubicBezTo>
                    <a:pt x="221" y="1"/>
                    <a:pt x="161" y="24"/>
                    <a:pt x="111" y="70"/>
                  </a:cubicBezTo>
                  <a:cubicBezTo>
                    <a:pt x="26" y="147"/>
                    <a:pt x="0" y="274"/>
                    <a:pt x="68" y="342"/>
                  </a:cubicBezTo>
                  <a:cubicBezTo>
                    <a:pt x="99" y="377"/>
                    <a:pt x="143" y="394"/>
                    <a:pt x="190" y="394"/>
                  </a:cubicBezTo>
                  <a:cubicBezTo>
                    <a:pt x="244" y="394"/>
                    <a:pt x="303" y="371"/>
                    <a:pt x="348" y="325"/>
                  </a:cubicBezTo>
                  <a:cubicBezTo>
                    <a:pt x="442" y="249"/>
                    <a:pt x="459" y="121"/>
                    <a:pt x="391" y="53"/>
                  </a:cubicBezTo>
                  <a:cubicBezTo>
                    <a:pt x="363" y="18"/>
                    <a:pt x="32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flipH="1">
              <a:off x="933246" y="2222249"/>
              <a:ext cx="32058" cy="27706"/>
            </a:xfrm>
            <a:custGeom>
              <a:avLst/>
              <a:gdLst/>
              <a:ahLst/>
              <a:cxnLst/>
              <a:rect l="l" t="t" r="r" b="b"/>
              <a:pathLst>
                <a:path w="383" h="331" extrusionOk="0">
                  <a:moveTo>
                    <a:pt x="227" y="0"/>
                  </a:moveTo>
                  <a:cubicBezTo>
                    <a:pt x="181" y="0"/>
                    <a:pt x="131" y="20"/>
                    <a:pt x="94" y="57"/>
                  </a:cubicBezTo>
                  <a:cubicBezTo>
                    <a:pt x="17" y="125"/>
                    <a:pt x="0" y="227"/>
                    <a:pt x="51" y="287"/>
                  </a:cubicBezTo>
                  <a:cubicBezTo>
                    <a:pt x="80" y="315"/>
                    <a:pt x="119" y="330"/>
                    <a:pt x="159" y="330"/>
                  </a:cubicBezTo>
                  <a:cubicBezTo>
                    <a:pt x="203" y="330"/>
                    <a:pt x="249" y="313"/>
                    <a:pt x="289" y="278"/>
                  </a:cubicBezTo>
                  <a:cubicBezTo>
                    <a:pt x="365" y="210"/>
                    <a:pt x="382" y="100"/>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flipH="1">
              <a:off x="872813" y="2247863"/>
              <a:ext cx="32058" cy="28041"/>
            </a:xfrm>
            <a:custGeom>
              <a:avLst/>
              <a:gdLst/>
              <a:ahLst/>
              <a:cxnLst/>
              <a:rect l="l" t="t" r="r" b="b"/>
              <a:pathLst>
                <a:path w="383" h="335" extrusionOk="0">
                  <a:moveTo>
                    <a:pt x="227" y="0"/>
                  </a:moveTo>
                  <a:cubicBezTo>
                    <a:pt x="181" y="0"/>
                    <a:pt x="131" y="20"/>
                    <a:pt x="94" y="57"/>
                  </a:cubicBezTo>
                  <a:cubicBezTo>
                    <a:pt x="17" y="125"/>
                    <a:pt x="0" y="235"/>
                    <a:pt x="51" y="295"/>
                  </a:cubicBezTo>
                  <a:cubicBezTo>
                    <a:pt x="78" y="322"/>
                    <a:pt x="113" y="335"/>
                    <a:pt x="151" y="335"/>
                  </a:cubicBezTo>
                  <a:cubicBezTo>
                    <a:pt x="197" y="335"/>
                    <a:pt x="247" y="315"/>
                    <a:pt x="289" y="278"/>
                  </a:cubicBezTo>
                  <a:cubicBezTo>
                    <a:pt x="365" y="210"/>
                    <a:pt x="382" y="99"/>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flipH="1">
              <a:off x="938268" y="2298003"/>
              <a:ext cx="32058" cy="27706"/>
            </a:xfrm>
            <a:custGeom>
              <a:avLst/>
              <a:gdLst/>
              <a:ahLst/>
              <a:cxnLst/>
              <a:rect l="l" t="t" r="r" b="b"/>
              <a:pathLst>
                <a:path w="383" h="331" extrusionOk="0">
                  <a:moveTo>
                    <a:pt x="224" y="1"/>
                  </a:moveTo>
                  <a:cubicBezTo>
                    <a:pt x="180" y="1"/>
                    <a:pt x="134" y="17"/>
                    <a:pt x="94" y="53"/>
                  </a:cubicBezTo>
                  <a:cubicBezTo>
                    <a:pt x="18" y="121"/>
                    <a:pt x="1" y="231"/>
                    <a:pt x="60" y="290"/>
                  </a:cubicBezTo>
                  <a:cubicBezTo>
                    <a:pt x="83" y="317"/>
                    <a:pt x="118" y="330"/>
                    <a:pt x="156" y="330"/>
                  </a:cubicBezTo>
                  <a:cubicBezTo>
                    <a:pt x="202" y="330"/>
                    <a:pt x="252" y="311"/>
                    <a:pt x="289" y="273"/>
                  </a:cubicBezTo>
                  <a:cubicBezTo>
                    <a:pt x="366" y="205"/>
                    <a:pt x="383" y="104"/>
                    <a:pt x="332" y="44"/>
                  </a:cubicBezTo>
                  <a:cubicBezTo>
                    <a:pt x="303" y="15"/>
                    <a:pt x="265"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7"/>
          <p:cNvGrpSpPr/>
          <p:nvPr/>
        </p:nvGrpSpPr>
        <p:grpSpPr>
          <a:xfrm rot="10800000">
            <a:off x="304429" y="194407"/>
            <a:ext cx="3065000" cy="1714657"/>
            <a:chOff x="5791961" y="3309315"/>
            <a:chExt cx="2588464" cy="1448190"/>
          </a:xfrm>
        </p:grpSpPr>
        <p:sp>
          <p:nvSpPr>
            <p:cNvPr id="367" name="Google Shape;367;p7"/>
            <p:cNvSpPr/>
            <p:nvPr/>
          </p:nvSpPr>
          <p:spPr>
            <a:xfrm rot="5400000">
              <a:off x="7226562" y="3450075"/>
              <a:ext cx="1180357" cy="898838"/>
            </a:xfrm>
            <a:custGeom>
              <a:avLst/>
              <a:gdLst/>
              <a:ahLst/>
              <a:cxnLst/>
              <a:rect l="l" t="t" r="r" b="b"/>
              <a:pathLst>
                <a:path w="16549" h="12602" extrusionOk="0">
                  <a:moveTo>
                    <a:pt x="3972" y="0"/>
                  </a:moveTo>
                  <a:cubicBezTo>
                    <a:pt x="1946" y="0"/>
                    <a:pt x="362" y="772"/>
                    <a:pt x="264" y="2255"/>
                  </a:cubicBezTo>
                  <a:cubicBezTo>
                    <a:pt x="1" y="6120"/>
                    <a:pt x="5548" y="7548"/>
                    <a:pt x="8224" y="8669"/>
                  </a:cubicBezTo>
                  <a:cubicBezTo>
                    <a:pt x="9625" y="9264"/>
                    <a:pt x="11001" y="9977"/>
                    <a:pt x="12378" y="10623"/>
                  </a:cubicBezTo>
                  <a:cubicBezTo>
                    <a:pt x="13253" y="11030"/>
                    <a:pt x="16073" y="11812"/>
                    <a:pt x="16549" y="12602"/>
                  </a:cubicBezTo>
                  <a:cubicBezTo>
                    <a:pt x="16549" y="12594"/>
                    <a:pt x="9048" y="140"/>
                    <a:pt x="4231" y="4"/>
                  </a:cubicBezTo>
                  <a:cubicBezTo>
                    <a:pt x="4144" y="1"/>
                    <a:pt x="4058" y="0"/>
                    <a:pt x="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5400000">
              <a:off x="7053830" y="3550611"/>
              <a:ext cx="520530" cy="464468"/>
            </a:xfrm>
            <a:custGeom>
              <a:avLst/>
              <a:gdLst/>
              <a:ahLst/>
              <a:cxnLst/>
              <a:rect l="l" t="t" r="r" b="b"/>
              <a:pathLst>
                <a:path w="7298" h="6512" extrusionOk="0">
                  <a:moveTo>
                    <a:pt x="1779" y="1"/>
                  </a:moveTo>
                  <a:cubicBezTo>
                    <a:pt x="894" y="1"/>
                    <a:pt x="202" y="383"/>
                    <a:pt x="145" y="1134"/>
                  </a:cubicBezTo>
                  <a:cubicBezTo>
                    <a:pt x="1" y="3105"/>
                    <a:pt x="2447" y="3861"/>
                    <a:pt x="3628" y="4455"/>
                  </a:cubicBezTo>
                  <a:cubicBezTo>
                    <a:pt x="4248" y="4761"/>
                    <a:pt x="4851" y="5135"/>
                    <a:pt x="5463" y="5475"/>
                  </a:cubicBezTo>
                  <a:cubicBezTo>
                    <a:pt x="5845" y="5687"/>
                    <a:pt x="7094" y="6103"/>
                    <a:pt x="7298" y="6511"/>
                  </a:cubicBezTo>
                  <a:cubicBezTo>
                    <a:pt x="7298" y="6503"/>
                    <a:pt x="4053" y="106"/>
                    <a:pt x="1921" y="4"/>
                  </a:cubicBezTo>
                  <a:cubicBezTo>
                    <a:pt x="1873" y="2"/>
                    <a:pt x="1826" y="1"/>
                    <a:pt x="1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5400000">
              <a:off x="7653017" y="3984526"/>
              <a:ext cx="636148" cy="818668"/>
            </a:xfrm>
            <a:custGeom>
              <a:avLst/>
              <a:gdLst/>
              <a:ahLst/>
              <a:cxnLst/>
              <a:rect l="l" t="t" r="r" b="b"/>
              <a:pathLst>
                <a:path w="8919" h="11478" extrusionOk="0">
                  <a:moveTo>
                    <a:pt x="4434" y="1"/>
                  </a:moveTo>
                  <a:cubicBezTo>
                    <a:pt x="4283" y="1"/>
                    <a:pt x="4128" y="15"/>
                    <a:pt x="3968" y="43"/>
                  </a:cubicBezTo>
                  <a:cubicBezTo>
                    <a:pt x="1" y="757"/>
                    <a:pt x="2974" y="5429"/>
                    <a:pt x="4528" y="6134"/>
                  </a:cubicBezTo>
                  <a:cubicBezTo>
                    <a:pt x="6091" y="6839"/>
                    <a:pt x="7671" y="11477"/>
                    <a:pt x="7671" y="11477"/>
                  </a:cubicBezTo>
                  <a:cubicBezTo>
                    <a:pt x="8918" y="7768"/>
                    <a:pt x="8007" y="1"/>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5400000">
              <a:off x="6329716" y="3011501"/>
              <a:ext cx="1196691" cy="2272201"/>
            </a:xfrm>
            <a:custGeom>
              <a:avLst/>
              <a:gdLst/>
              <a:ahLst/>
              <a:cxnLst/>
              <a:rect l="l" t="t" r="r" b="b"/>
              <a:pathLst>
                <a:path w="16778" h="31857" extrusionOk="0">
                  <a:moveTo>
                    <a:pt x="167" y="1"/>
                  </a:moveTo>
                  <a:cubicBezTo>
                    <a:pt x="118" y="1"/>
                    <a:pt x="71" y="24"/>
                    <a:pt x="43" y="69"/>
                  </a:cubicBezTo>
                  <a:cubicBezTo>
                    <a:pt x="0" y="137"/>
                    <a:pt x="17" y="222"/>
                    <a:pt x="85" y="264"/>
                  </a:cubicBezTo>
                  <a:cubicBezTo>
                    <a:pt x="111" y="281"/>
                    <a:pt x="2736" y="1895"/>
                    <a:pt x="11265" y="8326"/>
                  </a:cubicBezTo>
                  <a:cubicBezTo>
                    <a:pt x="11851" y="8776"/>
                    <a:pt x="12403" y="9286"/>
                    <a:pt x="12887" y="9855"/>
                  </a:cubicBezTo>
                  <a:cubicBezTo>
                    <a:pt x="16115" y="13593"/>
                    <a:pt x="16489" y="19318"/>
                    <a:pt x="16234" y="23464"/>
                  </a:cubicBezTo>
                  <a:cubicBezTo>
                    <a:pt x="15962" y="27974"/>
                    <a:pt x="14900" y="31636"/>
                    <a:pt x="14892" y="31678"/>
                  </a:cubicBezTo>
                  <a:cubicBezTo>
                    <a:pt x="14866" y="31755"/>
                    <a:pt x="14909" y="31831"/>
                    <a:pt x="14985" y="31848"/>
                  </a:cubicBezTo>
                  <a:cubicBezTo>
                    <a:pt x="15002" y="31857"/>
                    <a:pt x="15011" y="31857"/>
                    <a:pt x="15028" y="31857"/>
                  </a:cubicBezTo>
                  <a:cubicBezTo>
                    <a:pt x="15087" y="31857"/>
                    <a:pt x="15147" y="31814"/>
                    <a:pt x="15164" y="31755"/>
                  </a:cubicBezTo>
                  <a:cubicBezTo>
                    <a:pt x="15172" y="31721"/>
                    <a:pt x="16243" y="28025"/>
                    <a:pt x="16514" y="23489"/>
                  </a:cubicBezTo>
                  <a:cubicBezTo>
                    <a:pt x="16778" y="19284"/>
                    <a:pt x="16387" y="13482"/>
                    <a:pt x="13100" y="9668"/>
                  </a:cubicBezTo>
                  <a:cubicBezTo>
                    <a:pt x="12598" y="9082"/>
                    <a:pt x="12038" y="8555"/>
                    <a:pt x="11435" y="8097"/>
                  </a:cubicBezTo>
                  <a:cubicBezTo>
                    <a:pt x="2889" y="1657"/>
                    <a:pt x="264" y="35"/>
                    <a:pt x="238" y="18"/>
                  </a:cubicBezTo>
                  <a:cubicBezTo>
                    <a:pt x="216" y="7"/>
                    <a:pt x="19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5400000">
              <a:off x="6408443" y="3738021"/>
              <a:ext cx="1049476" cy="989492"/>
            </a:xfrm>
            <a:custGeom>
              <a:avLst/>
              <a:gdLst/>
              <a:ahLst/>
              <a:cxnLst/>
              <a:rect l="l" t="t" r="r" b="b"/>
              <a:pathLst>
                <a:path w="14714" h="13873" extrusionOk="0">
                  <a:moveTo>
                    <a:pt x="204" y="1"/>
                  </a:moveTo>
                  <a:cubicBezTo>
                    <a:pt x="136" y="1"/>
                    <a:pt x="60" y="60"/>
                    <a:pt x="60" y="136"/>
                  </a:cubicBezTo>
                  <a:cubicBezTo>
                    <a:pt x="51" y="289"/>
                    <a:pt x="0" y="3959"/>
                    <a:pt x="7815" y="5802"/>
                  </a:cubicBezTo>
                  <a:cubicBezTo>
                    <a:pt x="10942" y="6542"/>
                    <a:pt x="13014" y="8139"/>
                    <a:pt x="13813" y="10424"/>
                  </a:cubicBezTo>
                  <a:cubicBezTo>
                    <a:pt x="14416" y="12148"/>
                    <a:pt x="14085" y="13686"/>
                    <a:pt x="14076" y="13703"/>
                  </a:cubicBezTo>
                  <a:cubicBezTo>
                    <a:pt x="14059" y="13779"/>
                    <a:pt x="14110" y="13856"/>
                    <a:pt x="14187" y="13873"/>
                  </a:cubicBezTo>
                  <a:lnTo>
                    <a:pt x="14221" y="13873"/>
                  </a:lnTo>
                  <a:cubicBezTo>
                    <a:pt x="14280" y="13873"/>
                    <a:pt x="14339" y="13830"/>
                    <a:pt x="14356" y="13762"/>
                  </a:cubicBezTo>
                  <a:cubicBezTo>
                    <a:pt x="14373" y="13694"/>
                    <a:pt x="14713" y="12148"/>
                    <a:pt x="14085" y="10339"/>
                  </a:cubicBezTo>
                  <a:cubicBezTo>
                    <a:pt x="13507" y="8682"/>
                    <a:pt x="11961" y="6491"/>
                    <a:pt x="7875" y="5522"/>
                  </a:cubicBezTo>
                  <a:cubicBezTo>
                    <a:pt x="323" y="3738"/>
                    <a:pt x="340" y="187"/>
                    <a:pt x="340" y="145"/>
                  </a:cubicBezTo>
                  <a:cubicBezTo>
                    <a:pt x="348" y="68"/>
                    <a:pt x="280"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5400000">
              <a:off x="7329091" y="3808608"/>
              <a:ext cx="369677" cy="1445686"/>
            </a:xfrm>
            <a:custGeom>
              <a:avLst/>
              <a:gdLst/>
              <a:ahLst/>
              <a:cxnLst/>
              <a:rect l="l" t="t" r="r" b="b"/>
              <a:pathLst>
                <a:path w="5183" h="20269" extrusionOk="0">
                  <a:moveTo>
                    <a:pt x="172" y="0"/>
                  </a:moveTo>
                  <a:cubicBezTo>
                    <a:pt x="132" y="0"/>
                    <a:pt x="90" y="15"/>
                    <a:pt x="60" y="51"/>
                  </a:cubicBezTo>
                  <a:cubicBezTo>
                    <a:pt x="26" y="85"/>
                    <a:pt x="1" y="144"/>
                    <a:pt x="43" y="221"/>
                  </a:cubicBezTo>
                  <a:cubicBezTo>
                    <a:pt x="60" y="263"/>
                    <a:pt x="103" y="289"/>
                    <a:pt x="145" y="297"/>
                  </a:cubicBezTo>
                  <a:cubicBezTo>
                    <a:pt x="612" y="671"/>
                    <a:pt x="3704" y="4052"/>
                    <a:pt x="3704" y="8223"/>
                  </a:cubicBezTo>
                  <a:cubicBezTo>
                    <a:pt x="3704" y="12853"/>
                    <a:pt x="4885" y="20073"/>
                    <a:pt x="4894" y="20150"/>
                  </a:cubicBezTo>
                  <a:cubicBezTo>
                    <a:pt x="4902" y="20218"/>
                    <a:pt x="4962" y="20269"/>
                    <a:pt x="5030" y="20269"/>
                  </a:cubicBezTo>
                  <a:lnTo>
                    <a:pt x="5055" y="20269"/>
                  </a:lnTo>
                  <a:cubicBezTo>
                    <a:pt x="5132" y="20252"/>
                    <a:pt x="5183" y="20184"/>
                    <a:pt x="5174" y="20107"/>
                  </a:cubicBezTo>
                  <a:cubicBezTo>
                    <a:pt x="5157" y="20031"/>
                    <a:pt x="3993" y="12836"/>
                    <a:pt x="3993" y="8223"/>
                  </a:cubicBezTo>
                  <a:cubicBezTo>
                    <a:pt x="3993" y="3636"/>
                    <a:pt x="451" y="102"/>
                    <a:pt x="222" y="8"/>
                  </a:cubicBezTo>
                  <a:cubicBezTo>
                    <a:pt x="206" y="3"/>
                    <a:pt x="18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rot="10800000" flipH="1">
            <a:off x="1599576" y="1534522"/>
            <a:ext cx="607818" cy="547202"/>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7"/>
          <p:cNvGrpSpPr/>
          <p:nvPr/>
        </p:nvGrpSpPr>
        <p:grpSpPr>
          <a:xfrm rot="10800000" flipH="1">
            <a:off x="417715" y="2009919"/>
            <a:ext cx="390551" cy="301279"/>
            <a:chOff x="9619232" y="635614"/>
            <a:chExt cx="172925" cy="133416"/>
          </a:xfrm>
        </p:grpSpPr>
        <p:sp>
          <p:nvSpPr>
            <p:cNvPr id="375" name="Google Shape;375;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7"/>
          <p:cNvGrpSpPr/>
          <p:nvPr/>
        </p:nvGrpSpPr>
        <p:grpSpPr>
          <a:xfrm rot="-946961" flipH="1">
            <a:off x="8007882" y="176282"/>
            <a:ext cx="984370" cy="1553354"/>
            <a:chOff x="417731" y="201190"/>
            <a:chExt cx="881007" cy="1390247"/>
          </a:xfrm>
        </p:grpSpPr>
        <p:sp>
          <p:nvSpPr>
            <p:cNvPr id="379" name="Google Shape;379;p7"/>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7"/>
          <p:cNvGrpSpPr/>
          <p:nvPr/>
        </p:nvGrpSpPr>
        <p:grpSpPr>
          <a:xfrm rot="-1602342">
            <a:off x="417154" y="3837403"/>
            <a:ext cx="739616" cy="1179755"/>
            <a:chOff x="127263" y="3848459"/>
            <a:chExt cx="588403" cy="938491"/>
          </a:xfrm>
        </p:grpSpPr>
        <p:sp>
          <p:nvSpPr>
            <p:cNvPr id="394" name="Google Shape;394;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7"/>
          <p:cNvGrpSpPr/>
          <p:nvPr/>
        </p:nvGrpSpPr>
        <p:grpSpPr>
          <a:xfrm rot="10800000" flipH="1">
            <a:off x="1079282" y="1882202"/>
            <a:ext cx="232321" cy="248402"/>
            <a:chOff x="10672793" y="1863579"/>
            <a:chExt cx="81129" cy="86745"/>
          </a:xfrm>
        </p:grpSpPr>
        <p:sp>
          <p:nvSpPr>
            <p:cNvPr id="399" name="Google Shape;39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7"/>
          <p:cNvSpPr/>
          <p:nvPr/>
        </p:nvSpPr>
        <p:spPr>
          <a:xfrm rot="10800000" flipH="1">
            <a:off x="1935924"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10800000" flipH="1">
            <a:off x="336324" y="100392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17724" y="36933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928272">
            <a:off x="1126359" y="22727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627412" y="739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7"/>
          <p:cNvGrpSpPr/>
          <p:nvPr/>
        </p:nvGrpSpPr>
        <p:grpSpPr>
          <a:xfrm rot="-442734">
            <a:off x="336090" y="2399023"/>
            <a:ext cx="1395441" cy="2340755"/>
            <a:chOff x="683083" y="2051686"/>
            <a:chExt cx="1553007" cy="2605061"/>
          </a:xfrm>
        </p:grpSpPr>
        <p:sp>
          <p:nvSpPr>
            <p:cNvPr id="408" name="Google Shape;408;p7"/>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7"/>
          <p:cNvGrpSpPr/>
          <p:nvPr/>
        </p:nvGrpSpPr>
        <p:grpSpPr>
          <a:xfrm>
            <a:off x="1935924" y="277574"/>
            <a:ext cx="1488349" cy="1019571"/>
            <a:chOff x="2079719" y="308255"/>
            <a:chExt cx="1318523" cy="903234"/>
          </a:xfrm>
        </p:grpSpPr>
        <p:sp>
          <p:nvSpPr>
            <p:cNvPr id="422" name="Google Shape;422;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7"/>
          <p:cNvGrpSpPr/>
          <p:nvPr/>
        </p:nvGrpSpPr>
        <p:grpSpPr>
          <a:xfrm rot="-522602">
            <a:off x="1396739" y="3193377"/>
            <a:ext cx="1443978" cy="1234295"/>
            <a:chOff x="1311600" y="3259152"/>
            <a:chExt cx="1234710" cy="1055415"/>
          </a:xfrm>
        </p:grpSpPr>
        <p:sp>
          <p:nvSpPr>
            <p:cNvPr id="429" name="Google Shape;429;p7"/>
            <p:cNvSpPr/>
            <p:nvPr/>
          </p:nvSpPr>
          <p:spPr>
            <a:xfrm rot="-3710761">
              <a:off x="1469501" y="3265885"/>
              <a:ext cx="358503" cy="57292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710761">
              <a:off x="1844949" y="3516415"/>
              <a:ext cx="393061" cy="42876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3710761">
              <a:off x="1518418" y="3622971"/>
              <a:ext cx="304144" cy="502102"/>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3710761">
              <a:off x="1791774" y="3302346"/>
              <a:ext cx="313982" cy="1187399"/>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3710761">
              <a:off x="1802281" y="3601368"/>
              <a:ext cx="90051" cy="673946"/>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3710761">
              <a:off x="1896193" y="3634084"/>
              <a:ext cx="359512" cy="446733"/>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7"/>
          <p:cNvGrpSpPr/>
          <p:nvPr/>
        </p:nvGrpSpPr>
        <p:grpSpPr>
          <a:xfrm rot="3918198" flipH="1">
            <a:off x="7410036" y="1755630"/>
            <a:ext cx="1733133" cy="1618183"/>
            <a:chOff x="6255325" y="2044949"/>
            <a:chExt cx="1005175" cy="938507"/>
          </a:xfrm>
        </p:grpSpPr>
        <p:sp>
          <p:nvSpPr>
            <p:cNvPr id="436" name="Google Shape;436;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7"/>
          <p:cNvSpPr/>
          <p:nvPr/>
        </p:nvSpPr>
        <p:spPr>
          <a:xfrm rot="-934164">
            <a:off x="7958303" y="3346309"/>
            <a:ext cx="688910" cy="595072"/>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rgbClr val="00A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7"/>
          <p:cNvGrpSpPr/>
          <p:nvPr/>
        </p:nvGrpSpPr>
        <p:grpSpPr>
          <a:xfrm rot="-722333">
            <a:off x="6188295" y="1649069"/>
            <a:ext cx="950401" cy="1503518"/>
            <a:chOff x="6251752" y="2036517"/>
            <a:chExt cx="691179" cy="1093512"/>
          </a:xfrm>
        </p:grpSpPr>
        <p:sp>
          <p:nvSpPr>
            <p:cNvPr id="444" name="Google Shape;444;p7"/>
            <p:cNvSpPr/>
            <p:nvPr/>
          </p:nvSpPr>
          <p:spPr>
            <a:xfrm rot="5713231">
              <a:off x="6587284" y="2427231"/>
              <a:ext cx="334126" cy="348210"/>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5713231">
              <a:off x="6413533" y="2664163"/>
              <a:ext cx="251465" cy="462369"/>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5713231">
              <a:off x="6578454" y="2224543"/>
              <a:ext cx="492995" cy="126398"/>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5713231">
              <a:off x="6396977" y="2469896"/>
              <a:ext cx="477682" cy="97052"/>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5713231">
              <a:off x="6143323" y="2679014"/>
              <a:ext cx="500421" cy="150879"/>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5713231">
              <a:off x="6093429" y="2363245"/>
              <a:ext cx="944148" cy="543852"/>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7"/>
          <p:cNvGrpSpPr/>
          <p:nvPr/>
        </p:nvGrpSpPr>
        <p:grpSpPr>
          <a:xfrm rot="-6837912">
            <a:off x="6122995" y="3692754"/>
            <a:ext cx="1700329" cy="1164784"/>
            <a:chOff x="2079719" y="308255"/>
            <a:chExt cx="1318523" cy="903234"/>
          </a:xfrm>
        </p:grpSpPr>
        <p:sp>
          <p:nvSpPr>
            <p:cNvPr id="451" name="Google Shape;451;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7"/>
          <p:cNvGrpSpPr/>
          <p:nvPr/>
        </p:nvGrpSpPr>
        <p:grpSpPr>
          <a:xfrm flipH="1">
            <a:off x="8274100" y="3788892"/>
            <a:ext cx="681724" cy="1087336"/>
            <a:chOff x="127263" y="3848459"/>
            <a:chExt cx="588403" cy="938491"/>
          </a:xfrm>
        </p:grpSpPr>
        <p:sp>
          <p:nvSpPr>
            <p:cNvPr id="458" name="Google Shape;458;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7"/>
          <p:cNvGrpSpPr/>
          <p:nvPr/>
        </p:nvGrpSpPr>
        <p:grpSpPr>
          <a:xfrm rot="-1594867">
            <a:off x="1323697" y="2058567"/>
            <a:ext cx="1444605" cy="1714720"/>
            <a:chOff x="1454295" y="2397705"/>
            <a:chExt cx="823346" cy="977372"/>
          </a:xfrm>
        </p:grpSpPr>
        <p:sp>
          <p:nvSpPr>
            <p:cNvPr id="463" name="Google Shape;463;p7"/>
            <p:cNvSpPr/>
            <p:nvPr/>
          </p:nvSpPr>
          <p:spPr>
            <a:xfrm rot="1622037">
              <a:off x="1567869" y="2616589"/>
              <a:ext cx="596199" cy="643128"/>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1622037">
              <a:off x="1639868" y="2437891"/>
              <a:ext cx="290797" cy="474165"/>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1622037">
              <a:off x="1857439" y="2749069"/>
              <a:ext cx="181045" cy="374382"/>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1622037">
              <a:off x="1971490" y="2995186"/>
              <a:ext cx="206518" cy="352196"/>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1622037">
              <a:off x="1627705" y="3044180"/>
              <a:ext cx="361588" cy="89861"/>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7"/>
          <p:cNvGrpSpPr/>
          <p:nvPr/>
        </p:nvGrpSpPr>
        <p:grpSpPr>
          <a:xfrm rot="10800000" flipH="1">
            <a:off x="7124432" y="2503540"/>
            <a:ext cx="232321" cy="248402"/>
            <a:chOff x="10672793" y="1863579"/>
            <a:chExt cx="81129" cy="86745"/>
          </a:xfrm>
        </p:grpSpPr>
        <p:sp>
          <p:nvSpPr>
            <p:cNvPr id="469" name="Google Shape;46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7"/>
          <p:cNvSpPr/>
          <p:nvPr/>
        </p:nvSpPr>
        <p:spPr>
          <a:xfrm rot="10800000" flipH="1">
            <a:off x="7701999" y="226133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rot="-9871728" flipH="1">
            <a:off x="8151397" y="193478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rot="10800000" flipH="1">
            <a:off x="7549199"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7525262" y="14394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7"/>
          <p:cNvGrpSpPr/>
          <p:nvPr/>
        </p:nvGrpSpPr>
        <p:grpSpPr>
          <a:xfrm rot="10800000" flipH="1">
            <a:off x="7815190" y="4191869"/>
            <a:ext cx="390551" cy="301279"/>
            <a:chOff x="9619232" y="635614"/>
            <a:chExt cx="172925" cy="133416"/>
          </a:xfrm>
        </p:grpSpPr>
        <p:sp>
          <p:nvSpPr>
            <p:cNvPr id="477" name="Google Shape;477;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7"/>
          <p:cNvSpPr/>
          <p:nvPr/>
        </p:nvSpPr>
        <p:spPr>
          <a:xfrm rot="10800000" flipH="1">
            <a:off x="8527599" y="320588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7850687" y="35215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7"/>
          <p:cNvGrpSpPr/>
          <p:nvPr/>
        </p:nvGrpSpPr>
        <p:grpSpPr>
          <a:xfrm rot="10800000" flipH="1">
            <a:off x="7775220" y="4579415"/>
            <a:ext cx="232321" cy="248402"/>
            <a:chOff x="10672793" y="1863579"/>
            <a:chExt cx="81129" cy="86745"/>
          </a:xfrm>
        </p:grpSpPr>
        <p:sp>
          <p:nvSpPr>
            <p:cNvPr id="483" name="Google Shape;483;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7"/>
          <p:cNvGrpSpPr/>
          <p:nvPr/>
        </p:nvGrpSpPr>
        <p:grpSpPr>
          <a:xfrm>
            <a:off x="6624403" y="2879250"/>
            <a:ext cx="928166" cy="888271"/>
            <a:chOff x="6565353" y="2879250"/>
            <a:chExt cx="928166" cy="888271"/>
          </a:xfrm>
        </p:grpSpPr>
        <p:grpSp>
          <p:nvGrpSpPr>
            <p:cNvPr id="487" name="Google Shape;487;p7"/>
            <p:cNvGrpSpPr/>
            <p:nvPr/>
          </p:nvGrpSpPr>
          <p:grpSpPr>
            <a:xfrm>
              <a:off x="6565353" y="2879250"/>
              <a:ext cx="928166" cy="888271"/>
              <a:chOff x="6565353" y="2879250"/>
              <a:chExt cx="928166" cy="888271"/>
            </a:xfrm>
          </p:grpSpPr>
          <p:sp>
            <p:nvSpPr>
              <p:cNvPr id="488" name="Google Shape;488;p7"/>
              <p:cNvSpPr/>
              <p:nvPr/>
            </p:nvSpPr>
            <p:spPr>
              <a:xfrm rot="704953">
                <a:off x="6632606" y="2952281"/>
                <a:ext cx="793659" cy="742210"/>
              </a:xfrm>
              <a:custGeom>
                <a:avLst/>
                <a:gdLst/>
                <a:ahLst/>
                <a:cxnLst/>
                <a:rect l="l" t="t" r="r" b="b"/>
                <a:pathLst>
                  <a:path w="19483" h="18220" extrusionOk="0">
                    <a:moveTo>
                      <a:pt x="7026" y="0"/>
                    </a:moveTo>
                    <a:cubicBezTo>
                      <a:pt x="6668" y="0"/>
                      <a:pt x="6265" y="81"/>
                      <a:pt x="5812" y="266"/>
                    </a:cubicBezTo>
                    <a:cubicBezTo>
                      <a:pt x="2108" y="1778"/>
                      <a:pt x="5820" y="6238"/>
                      <a:pt x="5820" y="6238"/>
                    </a:cubicBezTo>
                    <a:cubicBezTo>
                      <a:pt x="5820" y="6238"/>
                      <a:pt x="4825" y="5618"/>
                      <a:pt x="3696" y="5618"/>
                    </a:cubicBezTo>
                    <a:cubicBezTo>
                      <a:pt x="2640" y="5618"/>
                      <a:pt x="1467" y="6159"/>
                      <a:pt x="876" y="8251"/>
                    </a:cubicBezTo>
                    <a:cubicBezTo>
                      <a:pt x="0" y="11347"/>
                      <a:pt x="2686" y="11787"/>
                      <a:pt x="4283" y="11787"/>
                    </a:cubicBezTo>
                    <a:cubicBezTo>
                      <a:pt x="4916" y="11787"/>
                      <a:pt x="5378" y="11717"/>
                      <a:pt x="5378" y="11717"/>
                    </a:cubicBezTo>
                    <a:lnTo>
                      <a:pt x="5378" y="11717"/>
                    </a:lnTo>
                    <a:cubicBezTo>
                      <a:pt x="5378" y="11717"/>
                      <a:pt x="1913" y="14079"/>
                      <a:pt x="4945" y="17205"/>
                    </a:cubicBezTo>
                    <a:cubicBezTo>
                      <a:pt x="5655" y="17939"/>
                      <a:pt x="6355" y="18219"/>
                      <a:pt x="7010" y="18219"/>
                    </a:cubicBezTo>
                    <a:cubicBezTo>
                      <a:pt x="9148" y="18219"/>
                      <a:pt x="10815" y="15234"/>
                      <a:pt x="10815" y="15234"/>
                    </a:cubicBezTo>
                    <a:cubicBezTo>
                      <a:pt x="10815" y="15234"/>
                      <a:pt x="12136" y="17896"/>
                      <a:pt x="13799" y="17896"/>
                    </a:cubicBezTo>
                    <a:cubicBezTo>
                      <a:pt x="14250" y="17896"/>
                      <a:pt x="14726" y="17701"/>
                      <a:pt x="15207" y="17205"/>
                    </a:cubicBezTo>
                    <a:cubicBezTo>
                      <a:pt x="17458" y="14886"/>
                      <a:pt x="15156" y="12168"/>
                      <a:pt x="15156" y="12168"/>
                    </a:cubicBezTo>
                    <a:lnTo>
                      <a:pt x="15156" y="12168"/>
                    </a:lnTo>
                    <a:cubicBezTo>
                      <a:pt x="15156" y="12168"/>
                      <a:pt x="15238" y="12173"/>
                      <a:pt x="15379" y="12173"/>
                    </a:cubicBezTo>
                    <a:cubicBezTo>
                      <a:pt x="16265" y="12173"/>
                      <a:pt x="19483" y="11952"/>
                      <a:pt x="19234" y="8719"/>
                    </a:cubicBezTo>
                    <a:cubicBezTo>
                      <a:pt x="19068" y="6630"/>
                      <a:pt x="17698" y="6168"/>
                      <a:pt x="16518" y="6168"/>
                    </a:cubicBezTo>
                    <a:cubicBezTo>
                      <a:pt x="15582" y="6168"/>
                      <a:pt x="14765" y="6459"/>
                      <a:pt x="14765" y="6459"/>
                    </a:cubicBezTo>
                    <a:cubicBezTo>
                      <a:pt x="14765" y="6459"/>
                      <a:pt x="18596" y="2161"/>
                      <a:pt x="14842" y="776"/>
                    </a:cubicBezTo>
                    <a:cubicBezTo>
                      <a:pt x="14367" y="601"/>
                      <a:pt x="13931" y="525"/>
                      <a:pt x="13534" y="525"/>
                    </a:cubicBezTo>
                    <a:cubicBezTo>
                      <a:pt x="10783" y="525"/>
                      <a:pt x="9830" y="4182"/>
                      <a:pt x="9830" y="4182"/>
                    </a:cubicBezTo>
                    <a:cubicBezTo>
                      <a:pt x="9830" y="4182"/>
                      <a:pt x="9594" y="0"/>
                      <a:pt x="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rot="704953">
                <a:off x="6893267" y="3201202"/>
                <a:ext cx="327395" cy="296802"/>
              </a:xfrm>
              <a:custGeom>
                <a:avLst/>
                <a:gdLst/>
                <a:ahLst/>
                <a:cxnLst/>
                <a:rect l="l" t="t" r="r" b="b"/>
                <a:pathLst>
                  <a:path w="8037" h="7286" extrusionOk="0">
                    <a:moveTo>
                      <a:pt x="3904" y="1"/>
                    </a:moveTo>
                    <a:cubicBezTo>
                      <a:pt x="2359" y="1"/>
                      <a:pt x="786" y="836"/>
                      <a:pt x="391" y="2393"/>
                    </a:cubicBezTo>
                    <a:cubicBezTo>
                      <a:pt x="349" y="2555"/>
                      <a:pt x="315" y="2716"/>
                      <a:pt x="290" y="2886"/>
                    </a:cubicBezTo>
                    <a:cubicBezTo>
                      <a:pt x="1" y="4996"/>
                      <a:pt x="1824" y="7286"/>
                      <a:pt x="3799" y="7286"/>
                    </a:cubicBezTo>
                    <a:cubicBezTo>
                      <a:pt x="4439" y="7286"/>
                      <a:pt x="5095" y="7045"/>
                      <a:pt x="5701" y="6479"/>
                    </a:cubicBezTo>
                    <a:cubicBezTo>
                      <a:pt x="7544" y="4746"/>
                      <a:pt x="8037" y="1213"/>
                      <a:pt x="5225" y="219"/>
                    </a:cubicBezTo>
                    <a:cubicBezTo>
                      <a:pt x="4807" y="72"/>
                      <a:pt x="4357" y="1"/>
                      <a:pt x="3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rot="704953">
                <a:off x="7125208" y="3337599"/>
                <a:ext cx="18739" cy="18739"/>
              </a:xfrm>
              <a:custGeom>
                <a:avLst/>
                <a:gdLst/>
                <a:ahLst/>
                <a:cxnLst/>
                <a:rect l="l" t="t" r="r" b="b"/>
                <a:pathLst>
                  <a:path w="460" h="460" extrusionOk="0">
                    <a:moveTo>
                      <a:pt x="230" y="0"/>
                    </a:moveTo>
                    <a:cubicBezTo>
                      <a:pt x="102" y="0"/>
                      <a:pt x="0" y="102"/>
                      <a:pt x="0" y="230"/>
                    </a:cubicBezTo>
                    <a:cubicBezTo>
                      <a:pt x="0" y="357"/>
                      <a:pt x="102" y="459"/>
                      <a:pt x="230" y="459"/>
                    </a:cubicBezTo>
                    <a:cubicBezTo>
                      <a:pt x="357" y="459"/>
                      <a:pt x="459" y="357"/>
                      <a:pt x="459" y="230"/>
                    </a:cubicBezTo>
                    <a:cubicBezTo>
                      <a:pt x="459" y="102"/>
                      <a:pt x="357"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7"/>
            <p:cNvSpPr/>
            <p:nvPr/>
          </p:nvSpPr>
          <p:spPr>
            <a:xfrm rot="704953">
              <a:off x="6953543" y="3299447"/>
              <a:ext cx="18739" cy="19064"/>
            </a:xfrm>
            <a:custGeom>
              <a:avLst/>
              <a:gdLst/>
              <a:ahLst/>
              <a:cxnLst/>
              <a:rect l="l" t="t" r="r" b="b"/>
              <a:pathLst>
                <a:path w="460" h="468" extrusionOk="0">
                  <a:moveTo>
                    <a:pt x="230" y="0"/>
                  </a:moveTo>
                  <a:cubicBezTo>
                    <a:pt x="103" y="0"/>
                    <a:pt x="1" y="102"/>
                    <a:pt x="1" y="229"/>
                  </a:cubicBezTo>
                  <a:cubicBezTo>
                    <a:pt x="1" y="357"/>
                    <a:pt x="103" y="467"/>
                    <a:pt x="230" y="467"/>
                  </a:cubicBezTo>
                  <a:cubicBezTo>
                    <a:pt x="358" y="467"/>
                    <a:pt x="460" y="357"/>
                    <a:pt x="460" y="229"/>
                  </a:cubicBezTo>
                  <a:cubicBezTo>
                    <a:pt x="460"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rot="704953">
              <a:off x="6995179" y="3337504"/>
              <a:ext cx="93448" cy="26356"/>
            </a:xfrm>
            <a:custGeom>
              <a:avLst/>
              <a:gdLst/>
              <a:ahLst/>
              <a:cxnLst/>
              <a:rect l="l" t="t" r="r" b="b"/>
              <a:pathLst>
                <a:path w="2294" h="647" extrusionOk="0">
                  <a:moveTo>
                    <a:pt x="2294" y="0"/>
                  </a:moveTo>
                  <a:lnTo>
                    <a:pt x="2294" y="0"/>
                  </a:lnTo>
                  <a:cubicBezTo>
                    <a:pt x="2192" y="51"/>
                    <a:pt x="2107" y="111"/>
                    <a:pt x="2005" y="162"/>
                  </a:cubicBezTo>
                  <a:cubicBezTo>
                    <a:pt x="1912" y="204"/>
                    <a:pt x="1827" y="255"/>
                    <a:pt x="1725" y="281"/>
                  </a:cubicBezTo>
                  <a:cubicBezTo>
                    <a:pt x="1560" y="348"/>
                    <a:pt x="1396" y="376"/>
                    <a:pt x="1226" y="376"/>
                  </a:cubicBezTo>
                  <a:cubicBezTo>
                    <a:pt x="1203" y="376"/>
                    <a:pt x="1179" y="375"/>
                    <a:pt x="1155" y="374"/>
                  </a:cubicBezTo>
                  <a:cubicBezTo>
                    <a:pt x="960" y="365"/>
                    <a:pt x="765" y="332"/>
                    <a:pt x="578" y="264"/>
                  </a:cubicBezTo>
                  <a:cubicBezTo>
                    <a:pt x="382" y="196"/>
                    <a:pt x="196" y="111"/>
                    <a:pt x="0" y="0"/>
                  </a:cubicBezTo>
                  <a:lnTo>
                    <a:pt x="0" y="0"/>
                  </a:lnTo>
                  <a:cubicBezTo>
                    <a:pt x="119" y="196"/>
                    <a:pt x="289" y="340"/>
                    <a:pt x="484" y="450"/>
                  </a:cubicBezTo>
                  <a:cubicBezTo>
                    <a:pt x="680" y="569"/>
                    <a:pt x="909" y="637"/>
                    <a:pt x="1147" y="646"/>
                  </a:cubicBezTo>
                  <a:cubicBezTo>
                    <a:pt x="1162" y="646"/>
                    <a:pt x="1177" y="647"/>
                    <a:pt x="1192" y="647"/>
                  </a:cubicBezTo>
                  <a:cubicBezTo>
                    <a:pt x="1414" y="647"/>
                    <a:pt x="1635" y="587"/>
                    <a:pt x="1818" y="467"/>
                  </a:cubicBezTo>
                  <a:cubicBezTo>
                    <a:pt x="1920" y="416"/>
                    <a:pt x="2005" y="340"/>
                    <a:pt x="2090" y="264"/>
                  </a:cubicBezTo>
                  <a:cubicBezTo>
                    <a:pt x="2166" y="187"/>
                    <a:pt x="2234" y="94"/>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rot="-3568396" flipH="1">
            <a:off x="1936986" y="4149202"/>
            <a:ext cx="1283728" cy="1198666"/>
            <a:chOff x="6255325" y="2044949"/>
            <a:chExt cx="1005175" cy="938507"/>
          </a:xfrm>
        </p:grpSpPr>
        <p:sp>
          <p:nvSpPr>
            <p:cNvPr id="494" name="Google Shape;494;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7"/>
          <p:cNvGrpSpPr/>
          <p:nvPr/>
        </p:nvGrpSpPr>
        <p:grpSpPr>
          <a:xfrm rot="10800000" flipH="1">
            <a:off x="1149982" y="4150952"/>
            <a:ext cx="232321" cy="248402"/>
            <a:chOff x="10672793" y="1863579"/>
            <a:chExt cx="81129" cy="86745"/>
          </a:xfrm>
        </p:grpSpPr>
        <p:sp>
          <p:nvSpPr>
            <p:cNvPr id="501" name="Google Shape;501;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7"/>
          <p:cNvSpPr/>
          <p:nvPr/>
        </p:nvSpPr>
        <p:spPr>
          <a:xfrm rot="-928272">
            <a:off x="730284" y="38578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rot="-9871728" flipH="1">
            <a:off x="3652697" y="44020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rot="242806" flipH="1">
            <a:off x="5995153" y="4482790"/>
            <a:ext cx="490604" cy="44167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rot="10800000" flipH="1">
            <a:off x="3775399" y="465581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7"/>
          <p:cNvGrpSpPr/>
          <p:nvPr/>
        </p:nvGrpSpPr>
        <p:grpSpPr>
          <a:xfrm rot="10800000" flipH="1">
            <a:off x="4221132" y="4703615"/>
            <a:ext cx="232321" cy="248402"/>
            <a:chOff x="10672793" y="1863579"/>
            <a:chExt cx="81129" cy="86745"/>
          </a:xfrm>
        </p:grpSpPr>
        <p:sp>
          <p:nvSpPr>
            <p:cNvPr id="509" name="Google Shape;50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2"/>
        <p:cNvGrpSpPr/>
        <p:nvPr/>
      </p:nvGrpSpPr>
      <p:grpSpPr>
        <a:xfrm>
          <a:off x="0" y="0"/>
          <a:ext cx="0" cy="0"/>
          <a:chOff x="0" y="0"/>
          <a:chExt cx="0" cy="0"/>
        </a:xfrm>
      </p:grpSpPr>
      <p:pic>
        <p:nvPicPr>
          <p:cNvPr id="513" name="Google Shape;513;p8"/>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14" name="Google Shape;514;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5" name="Google Shape;515;p8"/>
          <p:cNvSpPr txBox="1">
            <a:spLocks noGrp="1"/>
          </p:cNvSpPr>
          <p:nvPr>
            <p:ph type="title"/>
          </p:nvPr>
        </p:nvSpPr>
        <p:spPr>
          <a:xfrm>
            <a:off x="2083025" y="1350150"/>
            <a:ext cx="4977900" cy="21732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Clr>
                <a:schemeClr val="accent3"/>
              </a:buClr>
              <a:buSzPts val="4800"/>
              <a:buNone/>
              <a:defRPr sz="8500" b="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
        <p:nvSpPr>
          <p:cNvPr id="516" name="Google Shape;516;p8"/>
          <p:cNvSpPr/>
          <p:nvPr/>
        </p:nvSpPr>
        <p:spPr>
          <a:xfrm rot="581716">
            <a:off x="5711691" y="4627952"/>
            <a:ext cx="208824" cy="283505"/>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6851656" y="621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8276106"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8"/>
          <p:cNvGrpSpPr/>
          <p:nvPr/>
        </p:nvGrpSpPr>
        <p:grpSpPr>
          <a:xfrm flipH="1">
            <a:off x="6878245" y="1541310"/>
            <a:ext cx="2280592" cy="2870276"/>
            <a:chOff x="269841" y="1391943"/>
            <a:chExt cx="2422039" cy="3048297"/>
          </a:xfrm>
        </p:grpSpPr>
        <p:sp>
          <p:nvSpPr>
            <p:cNvPr id="520" name="Google Shape;520;p8"/>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p:nvPr/>
        </p:nvSpPr>
        <p:spPr>
          <a:xfrm rot="-928272">
            <a:off x="8508338" y="2061565"/>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581663">
            <a:off x="8614664" y="5974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8"/>
          <p:cNvGrpSpPr/>
          <p:nvPr/>
        </p:nvGrpSpPr>
        <p:grpSpPr>
          <a:xfrm>
            <a:off x="7767852" y="4676254"/>
            <a:ext cx="232321" cy="186905"/>
            <a:chOff x="10672793" y="1885054"/>
            <a:chExt cx="81129" cy="65269"/>
          </a:xfrm>
        </p:grpSpPr>
        <p:sp>
          <p:nvSpPr>
            <p:cNvPr id="529" name="Google Shape;529;p8"/>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8"/>
          <p:cNvGrpSpPr/>
          <p:nvPr/>
        </p:nvGrpSpPr>
        <p:grpSpPr>
          <a:xfrm rot="-1522379">
            <a:off x="8258338" y="4440330"/>
            <a:ext cx="513357" cy="396025"/>
            <a:chOff x="9619232" y="635614"/>
            <a:chExt cx="172925" cy="133416"/>
          </a:xfrm>
        </p:grpSpPr>
        <p:sp>
          <p:nvSpPr>
            <p:cNvPr id="532" name="Google Shape;532;p8"/>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8"/>
          <p:cNvSpPr/>
          <p:nvPr/>
        </p:nvSpPr>
        <p:spPr>
          <a:xfrm rot="-928316">
            <a:off x="984648" y="46647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rot="581663">
            <a:off x="8721283" y="6818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8"/>
          <p:cNvGrpSpPr/>
          <p:nvPr/>
        </p:nvGrpSpPr>
        <p:grpSpPr>
          <a:xfrm rot="-941877" flipH="1">
            <a:off x="145516" y="367118"/>
            <a:ext cx="1949283" cy="1130402"/>
            <a:chOff x="6356842" y="281432"/>
            <a:chExt cx="2120667" cy="1229788"/>
          </a:xfrm>
        </p:grpSpPr>
        <p:sp>
          <p:nvSpPr>
            <p:cNvPr id="538" name="Google Shape;538;p8"/>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8"/>
          <p:cNvGrpSpPr/>
          <p:nvPr/>
        </p:nvGrpSpPr>
        <p:grpSpPr>
          <a:xfrm>
            <a:off x="1509127" y="909106"/>
            <a:ext cx="232321" cy="248402"/>
            <a:chOff x="10672793" y="1863579"/>
            <a:chExt cx="81129" cy="86745"/>
          </a:xfrm>
        </p:grpSpPr>
        <p:sp>
          <p:nvSpPr>
            <p:cNvPr id="545" name="Google Shape;545;p8"/>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8"/>
          <p:cNvSpPr/>
          <p:nvPr/>
        </p:nvSpPr>
        <p:spPr>
          <a:xfrm>
            <a:off x="7545744"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rot="581663">
            <a:off x="427364"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438569" y="20593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8"/>
          <p:cNvGrpSpPr/>
          <p:nvPr/>
        </p:nvGrpSpPr>
        <p:grpSpPr>
          <a:xfrm rot="312072">
            <a:off x="8109026" y="574795"/>
            <a:ext cx="811986" cy="1295271"/>
            <a:chOff x="127263" y="3848459"/>
            <a:chExt cx="588403" cy="938491"/>
          </a:xfrm>
        </p:grpSpPr>
        <p:sp>
          <p:nvSpPr>
            <p:cNvPr id="552" name="Google Shape;552;p8"/>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8"/>
          <p:cNvGrpSpPr/>
          <p:nvPr/>
        </p:nvGrpSpPr>
        <p:grpSpPr>
          <a:xfrm rot="2067937">
            <a:off x="764034" y="3637502"/>
            <a:ext cx="1167716" cy="1139271"/>
            <a:chOff x="6680024" y="873507"/>
            <a:chExt cx="775342" cy="756455"/>
          </a:xfrm>
        </p:grpSpPr>
        <p:sp>
          <p:nvSpPr>
            <p:cNvPr id="557" name="Google Shape;557;p8"/>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8"/>
          <p:cNvGrpSpPr/>
          <p:nvPr/>
        </p:nvGrpSpPr>
        <p:grpSpPr>
          <a:xfrm rot="5836787" flipH="1">
            <a:off x="6806402" y="3494667"/>
            <a:ext cx="1572350" cy="1318719"/>
            <a:chOff x="203383" y="173398"/>
            <a:chExt cx="1774173" cy="1487987"/>
          </a:xfrm>
        </p:grpSpPr>
        <p:sp>
          <p:nvSpPr>
            <p:cNvPr id="562" name="Google Shape;562;p8"/>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8"/>
          <p:cNvGrpSpPr/>
          <p:nvPr/>
        </p:nvGrpSpPr>
        <p:grpSpPr>
          <a:xfrm flipH="1">
            <a:off x="6933073" y="88701"/>
            <a:ext cx="1507361" cy="1412080"/>
            <a:chOff x="1082528" y="-30454"/>
            <a:chExt cx="2023303" cy="1895409"/>
          </a:xfrm>
        </p:grpSpPr>
        <p:sp>
          <p:nvSpPr>
            <p:cNvPr id="569" name="Google Shape;569;p8"/>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8"/>
          <p:cNvGrpSpPr/>
          <p:nvPr/>
        </p:nvGrpSpPr>
        <p:grpSpPr>
          <a:xfrm rot="2921568" flipH="1">
            <a:off x="1946359" y="103966"/>
            <a:ext cx="755810" cy="1205572"/>
            <a:chOff x="127263" y="3848459"/>
            <a:chExt cx="588403" cy="938491"/>
          </a:xfrm>
        </p:grpSpPr>
        <p:sp>
          <p:nvSpPr>
            <p:cNvPr id="575" name="Google Shape;575;p8"/>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8"/>
          <p:cNvGrpSpPr/>
          <p:nvPr/>
        </p:nvGrpSpPr>
        <p:grpSpPr>
          <a:xfrm rot="4543509" flipH="1">
            <a:off x="-112639" y="3374622"/>
            <a:ext cx="1632616" cy="1369264"/>
            <a:chOff x="203383" y="173398"/>
            <a:chExt cx="1774173" cy="1487987"/>
          </a:xfrm>
        </p:grpSpPr>
        <p:sp>
          <p:nvSpPr>
            <p:cNvPr id="580" name="Google Shape;580;p8"/>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8"/>
          <p:cNvSpPr/>
          <p:nvPr/>
        </p:nvSpPr>
        <p:spPr>
          <a:xfrm rot="-3168590" flipH="1">
            <a:off x="6382676" y="4093622"/>
            <a:ext cx="902200" cy="81225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6713319" y="9854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rot="-1284771" flipH="1">
            <a:off x="2137632"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rot="-1284771" flipH="1">
            <a:off x="1774111"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rot="-1284771" flipH="1">
            <a:off x="2062392"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1284771" flipH="1">
            <a:off x="213901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8"/>
          <p:cNvGrpSpPr/>
          <p:nvPr/>
        </p:nvGrpSpPr>
        <p:grpSpPr>
          <a:xfrm rot="-1522379">
            <a:off x="6090088" y="399830"/>
            <a:ext cx="513357" cy="396025"/>
            <a:chOff x="9619232" y="635614"/>
            <a:chExt cx="172925" cy="133416"/>
          </a:xfrm>
        </p:grpSpPr>
        <p:sp>
          <p:nvSpPr>
            <p:cNvPr id="593" name="Google Shape;593;p8"/>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2878894" y="7911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rot="581663">
            <a:off x="6096483" y="4428134"/>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rot="-928272">
            <a:off x="2971513" y="455007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9"/>
        <p:cNvGrpSpPr/>
        <p:nvPr/>
      </p:nvGrpSpPr>
      <p:grpSpPr>
        <a:xfrm>
          <a:off x="0" y="0"/>
          <a:ext cx="0" cy="0"/>
          <a:chOff x="0" y="0"/>
          <a:chExt cx="0" cy="0"/>
        </a:xfrm>
      </p:grpSpPr>
      <p:pic>
        <p:nvPicPr>
          <p:cNvPr id="600" name="Google Shape;600;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601" name="Google Shape;601;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2" name="Google Shape;602;p9"/>
          <p:cNvSpPr txBox="1">
            <a:spLocks noGrp="1"/>
          </p:cNvSpPr>
          <p:nvPr>
            <p:ph type="ctrTitle"/>
          </p:nvPr>
        </p:nvSpPr>
        <p:spPr>
          <a:xfrm>
            <a:off x="2302400" y="1071838"/>
            <a:ext cx="4539000" cy="9468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603" name="Google Shape;603;p9"/>
          <p:cNvSpPr txBox="1">
            <a:spLocks noGrp="1"/>
          </p:cNvSpPr>
          <p:nvPr>
            <p:ph type="subTitle" idx="1"/>
          </p:nvPr>
        </p:nvSpPr>
        <p:spPr>
          <a:xfrm>
            <a:off x="2302650" y="2487550"/>
            <a:ext cx="4538700" cy="2097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2pPr>
            <a:lvl3pPr lvl="2"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3pPr>
            <a:lvl4pPr lvl="3"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4pPr>
            <a:lvl5pPr lvl="4"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5pPr>
            <a:lvl6pPr lvl="5"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6pPr>
            <a:lvl7pPr lvl="6"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7pPr>
            <a:lvl8pPr lvl="7"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8pPr>
            <a:lvl9pPr lvl="8" rtl="0">
              <a:lnSpc>
                <a:spcPct val="100000"/>
              </a:lnSpc>
              <a:spcBef>
                <a:spcPts val="1600"/>
              </a:spcBef>
              <a:spcAft>
                <a:spcPts val="1600"/>
              </a:spcAft>
              <a:buNone/>
              <a:defRPr sz="1400">
                <a:solidFill>
                  <a:schemeClr val="dk1"/>
                </a:solidFill>
                <a:latin typeface="Quicksand Medium"/>
                <a:ea typeface="Quicksand Medium"/>
                <a:cs typeface="Quicksand Medium"/>
                <a:sym typeface="Quicksand Medium"/>
              </a:defRPr>
            </a:lvl9pPr>
          </a:lstStyle>
          <a:p>
            <a:endParaRPr/>
          </a:p>
        </p:txBody>
      </p:sp>
      <p:sp>
        <p:nvSpPr>
          <p:cNvPr id="604" name="Google Shape;604;p9"/>
          <p:cNvSpPr/>
          <p:nvPr/>
        </p:nvSpPr>
        <p:spPr>
          <a:xfrm>
            <a:off x="8349512"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9"/>
          <p:cNvGrpSpPr/>
          <p:nvPr/>
        </p:nvGrpSpPr>
        <p:grpSpPr>
          <a:xfrm flipH="1">
            <a:off x="7011427" y="1712801"/>
            <a:ext cx="2122191" cy="2670918"/>
            <a:chOff x="269841" y="1391943"/>
            <a:chExt cx="2422039" cy="3048297"/>
          </a:xfrm>
        </p:grpSpPr>
        <p:sp>
          <p:nvSpPr>
            <p:cNvPr id="606" name="Google Shape;606;p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9"/>
          <p:cNvSpPr/>
          <p:nvPr/>
        </p:nvSpPr>
        <p:spPr>
          <a:xfrm rot="-928272">
            <a:off x="8617131" y="17648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rot="581663">
            <a:off x="8535670"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9"/>
          <p:cNvGrpSpPr/>
          <p:nvPr/>
        </p:nvGrpSpPr>
        <p:grpSpPr>
          <a:xfrm>
            <a:off x="7841258" y="4614756"/>
            <a:ext cx="232321" cy="248402"/>
            <a:chOff x="10672793" y="1863579"/>
            <a:chExt cx="81129" cy="86745"/>
          </a:xfrm>
        </p:grpSpPr>
        <p:sp>
          <p:nvSpPr>
            <p:cNvPr id="615" name="Google Shape;615;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9"/>
          <p:cNvGrpSpPr/>
          <p:nvPr/>
        </p:nvGrpSpPr>
        <p:grpSpPr>
          <a:xfrm rot="-1522379">
            <a:off x="8241294" y="4376405"/>
            <a:ext cx="513357" cy="396025"/>
            <a:chOff x="9619232" y="635614"/>
            <a:chExt cx="172925" cy="133416"/>
          </a:xfrm>
        </p:grpSpPr>
        <p:sp>
          <p:nvSpPr>
            <p:cNvPr id="619" name="Google Shape;619;p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9"/>
          <p:cNvSpPr/>
          <p:nvPr/>
        </p:nvSpPr>
        <p:spPr>
          <a:xfrm rot="-928348">
            <a:off x="90657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rot="581663">
            <a:off x="8642289"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9"/>
          <p:cNvGrpSpPr/>
          <p:nvPr/>
        </p:nvGrpSpPr>
        <p:grpSpPr>
          <a:xfrm rot="5013122" flipH="1">
            <a:off x="-203221" y="2627846"/>
            <a:ext cx="2106894" cy="2072047"/>
            <a:chOff x="5694199" y="3728817"/>
            <a:chExt cx="1339025" cy="1316879"/>
          </a:xfrm>
        </p:grpSpPr>
        <p:sp>
          <p:nvSpPr>
            <p:cNvPr id="625" name="Google Shape;625;p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9"/>
          <p:cNvGrpSpPr/>
          <p:nvPr/>
        </p:nvGrpSpPr>
        <p:grpSpPr>
          <a:xfrm rot="-941877" flipH="1">
            <a:off x="66522" y="367118"/>
            <a:ext cx="1949283" cy="1130402"/>
            <a:chOff x="6356842" y="281432"/>
            <a:chExt cx="2120667" cy="1229788"/>
          </a:xfrm>
        </p:grpSpPr>
        <p:sp>
          <p:nvSpPr>
            <p:cNvPr id="631" name="Google Shape;631;p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9"/>
          <p:cNvGrpSpPr/>
          <p:nvPr/>
        </p:nvGrpSpPr>
        <p:grpSpPr>
          <a:xfrm>
            <a:off x="1430133" y="909106"/>
            <a:ext cx="232321" cy="248402"/>
            <a:chOff x="10672793" y="1863579"/>
            <a:chExt cx="81129" cy="86745"/>
          </a:xfrm>
        </p:grpSpPr>
        <p:sp>
          <p:nvSpPr>
            <p:cNvPr id="638" name="Google Shape;638;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9"/>
          <p:cNvGrpSpPr/>
          <p:nvPr/>
        </p:nvGrpSpPr>
        <p:grpSpPr>
          <a:xfrm>
            <a:off x="6483488" y="108238"/>
            <a:ext cx="2352710" cy="2874022"/>
            <a:chOff x="6483488" y="108238"/>
            <a:chExt cx="2352710" cy="2874022"/>
          </a:xfrm>
        </p:grpSpPr>
        <p:sp>
          <p:nvSpPr>
            <p:cNvPr id="642" name="Google Shape;642;p9"/>
            <p:cNvSpPr/>
            <p:nvPr/>
          </p:nvSpPr>
          <p:spPr>
            <a:xfrm rot="-1136537">
              <a:off x="6684687" y="382415"/>
              <a:ext cx="1950312" cy="1565016"/>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rot="-1136537">
              <a:off x="6832479" y="540404"/>
              <a:ext cx="1673188" cy="2230681"/>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rot="-1136537">
              <a:off x="6608718" y="630455"/>
              <a:ext cx="712631" cy="360572"/>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rot="-1136537">
              <a:off x="6952063" y="463155"/>
              <a:ext cx="996834" cy="754768"/>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rot="-1136537">
              <a:off x="7704144" y="815653"/>
              <a:ext cx="698297" cy="53161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rot="-1136537">
              <a:off x="7611863" y="641260"/>
              <a:ext cx="157232" cy="27589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rot="-1136537">
              <a:off x="7422792" y="1050657"/>
              <a:ext cx="135377" cy="81582"/>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rot="-1136537">
              <a:off x="7557764" y="478213"/>
              <a:ext cx="135377" cy="81582"/>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9"/>
          <p:cNvSpPr/>
          <p:nvPr/>
        </p:nvSpPr>
        <p:spPr>
          <a:xfrm>
            <a:off x="8268112" y="20965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9"/>
          <p:cNvGrpSpPr/>
          <p:nvPr/>
        </p:nvGrpSpPr>
        <p:grpSpPr>
          <a:xfrm>
            <a:off x="296790" y="1144539"/>
            <a:ext cx="1701247" cy="1731966"/>
            <a:chOff x="296790" y="1144539"/>
            <a:chExt cx="1701247" cy="1731966"/>
          </a:xfrm>
        </p:grpSpPr>
        <p:grpSp>
          <p:nvGrpSpPr>
            <p:cNvPr id="652" name="Google Shape;652;p9"/>
            <p:cNvGrpSpPr/>
            <p:nvPr/>
          </p:nvGrpSpPr>
          <p:grpSpPr>
            <a:xfrm rot="385911">
              <a:off x="379889" y="1225577"/>
              <a:ext cx="1535047" cy="1569889"/>
              <a:chOff x="373517" y="1342500"/>
              <a:chExt cx="1416460" cy="1448610"/>
            </a:xfrm>
          </p:grpSpPr>
          <p:sp>
            <p:nvSpPr>
              <p:cNvPr id="653" name="Google Shape;653;p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9"/>
            <p:cNvSpPr/>
            <p:nvPr/>
          </p:nvSpPr>
          <p:spPr>
            <a:xfrm rot="3331263" flipH="1">
              <a:off x="971770" y="176916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9"/>
          <p:cNvSpPr/>
          <p:nvPr/>
        </p:nvSpPr>
        <p:spPr>
          <a:xfrm rot="581663">
            <a:off x="484370" y="2976651"/>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1387762" y="2487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9"/>
          <p:cNvGrpSpPr/>
          <p:nvPr/>
        </p:nvGrpSpPr>
        <p:grpSpPr>
          <a:xfrm rot="-817715" flipH="1">
            <a:off x="6942997" y="3339841"/>
            <a:ext cx="1433709" cy="1602778"/>
            <a:chOff x="7684270" y="1494058"/>
            <a:chExt cx="1041050" cy="1163712"/>
          </a:xfrm>
        </p:grpSpPr>
        <p:sp>
          <p:nvSpPr>
            <p:cNvPr id="670" name="Google Shape;670;p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9"/>
          <p:cNvSpPr/>
          <p:nvPr/>
        </p:nvSpPr>
        <p:spPr>
          <a:xfrm rot="2197330">
            <a:off x="1322708" y="3033552"/>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9"/>
          <p:cNvGrpSpPr/>
          <p:nvPr/>
        </p:nvGrpSpPr>
        <p:grpSpPr>
          <a:xfrm rot="2921568" flipH="1">
            <a:off x="2019765" y="-48434"/>
            <a:ext cx="755810" cy="1205572"/>
            <a:chOff x="127263" y="3848459"/>
            <a:chExt cx="588403" cy="938491"/>
          </a:xfrm>
        </p:grpSpPr>
        <p:sp>
          <p:nvSpPr>
            <p:cNvPr id="678" name="Google Shape;678;p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9"/>
          <p:cNvSpPr/>
          <p:nvPr/>
        </p:nvSpPr>
        <p:spPr>
          <a:xfrm>
            <a:off x="5774737"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9"/>
          <p:cNvGrpSpPr/>
          <p:nvPr/>
        </p:nvGrpSpPr>
        <p:grpSpPr>
          <a:xfrm rot="1523257">
            <a:off x="844595" y="3637443"/>
            <a:ext cx="1167697" cy="1139253"/>
            <a:chOff x="6680024" y="873507"/>
            <a:chExt cx="775342" cy="756455"/>
          </a:xfrm>
        </p:grpSpPr>
        <p:sp>
          <p:nvSpPr>
            <p:cNvPr id="684" name="Google Shape;684;p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9"/>
          <p:cNvGrpSpPr/>
          <p:nvPr/>
        </p:nvGrpSpPr>
        <p:grpSpPr>
          <a:xfrm rot="-3417703">
            <a:off x="6851206" y="2342800"/>
            <a:ext cx="1418820" cy="1189954"/>
            <a:chOff x="203383" y="173398"/>
            <a:chExt cx="1774173" cy="1487987"/>
          </a:xfrm>
        </p:grpSpPr>
        <p:sp>
          <p:nvSpPr>
            <p:cNvPr id="689" name="Google Shape;689;p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9"/>
          <p:cNvGrpSpPr/>
          <p:nvPr/>
        </p:nvGrpSpPr>
        <p:grpSpPr>
          <a:xfrm rot="2078222" flipH="1">
            <a:off x="6028493" y="119273"/>
            <a:ext cx="729424" cy="834390"/>
            <a:chOff x="3978199" y="4273370"/>
            <a:chExt cx="593794" cy="679197"/>
          </a:xfrm>
        </p:grpSpPr>
        <p:sp>
          <p:nvSpPr>
            <p:cNvPr id="696" name="Google Shape;696;p9"/>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CUSTOM_11">
    <p:bg>
      <p:bgPr>
        <a:solidFill>
          <a:srgbClr val="FFFFFF"/>
        </a:solidFill>
        <a:effectLst/>
      </p:bgPr>
    </p:bg>
    <p:spTree>
      <p:nvGrpSpPr>
        <p:cNvPr id="1" name="Shape 8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Barrio"/>
              <a:buNone/>
              <a:defRPr sz="3200">
                <a:solidFill>
                  <a:schemeClr val="dk1"/>
                </a:solidFill>
                <a:latin typeface="Barrio"/>
                <a:ea typeface="Barrio"/>
                <a:cs typeface="Barrio"/>
                <a:sym typeface="Barrio"/>
              </a:defRPr>
            </a:lvl1pPr>
            <a:lvl2pPr lvl="1"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2pPr>
            <a:lvl3pPr lvl="2"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3pPr>
            <a:lvl4pPr lvl="3"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4pPr>
            <a:lvl5pPr lvl="4"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5pPr>
            <a:lvl6pPr lvl="5"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6pPr>
            <a:lvl7pPr lvl="6"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7pPr>
            <a:lvl8pPr lvl="7"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8pPr>
            <a:lvl9pPr lvl="8"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rtl="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rtl="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2" r:id="rId12"/>
    <p:sldLayoutId id="2147483670" r:id="rId13"/>
    <p:sldLayoutId id="2147483671" r:id="rId14"/>
    <p:sldLayoutId id="2147483672" r:id="rId15"/>
    <p:sldLayoutId id="2147483675" r:id="rId16"/>
    <p:sldLayoutId id="2147483680" r:id="rId17"/>
    <p:sldLayoutId id="2147483685" r:id="rId18"/>
    <p:sldLayoutId id="214748368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44"/>
          <p:cNvSpPr/>
          <p:nvPr/>
        </p:nvSpPr>
        <p:spPr>
          <a:xfrm rot="10800000" flipH="1">
            <a:off x="1361600" y="961524"/>
            <a:ext cx="7583563" cy="257337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txBox="1">
            <a:spLocks noGrp="1"/>
          </p:cNvSpPr>
          <p:nvPr>
            <p:ph type="ctrTitle"/>
          </p:nvPr>
        </p:nvSpPr>
        <p:spPr>
          <a:xfrm rot="-1240">
            <a:off x="1391220" y="1554487"/>
            <a:ext cx="5822400" cy="16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CHÀO MỪNG CÁC EM HỌC SINH ĐẾN VỚI GIỜ HỌC NGỮ VĂN</a:t>
            </a:r>
            <a:endParaRPr sz="4000" b="1" dirty="0">
              <a:latin typeface="Lucida Sans Typewriter" panose="020B0509030504030204" pitchFamily="49" charset="77"/>
              <a:ea typeface="Brush Script MT" panose="03060802040406070304" pitchFamily="66" charset="-122"/>
              <a:cs typeface="MuktaMahee Regular" panose="020B0000000000000000" pitchFamily="34" charset="77"/>
            </a:endParaRPr>
          </a:p>
        </p:txBody>
      </p:sp>
      <p:grpSp>
        <p:nvGrpSpPr>
          <p:cNvPr id="2507" name="Google Shape;2507;p44"/>
          <p:cNvGrpSpPr/>
          <p:nvPr/>
        </p:nvGrpSpPr>
        <p:grpSpPr>
          <a:xfrm flipH="1">
            <a:off x="6849044" y="2269033"/>
            <a:ext cx="2340494" cy="2738092"/>
            <a:chOff x="218098" y="2185814"/>
            <a:chExt cx="2321458" cy="2715822"/>
          </a:xfrm>
        </p:grpSpPr>
        <p:sp>
          <p:nvSpPr>
            <p:cNvPr id="2508" name="Google Shape;2508;p44"/>
            <p:cNvSpPr/>
            <p:nvPr/>
          </p:nvSpPr>
          <p:spPr>
            <a:xfrm rot="-1302476">
              <a:off x="1820950" y="3697498"/>
              <a:ext cx="412309" cy="696182"/>
            </a:xfrm>
            <a:custGeom>
              <a:avLst/>
              <a:gdLst/>
              <a:ahLst/>
              <a:cxnLst/>
              <a:rect l="l" t="t" r="r" b="b"/>
              <a:pathLst>
                <a:path w="9056" h="15291" extrusionOk="0">
                  <a:moveTo>
                    <a:pt x="9056" y="0"/>
                  </a:moveTo>
                  <a:cubicBezTo>
                    <a:pt x="9055" y="1"/>
                    <a:pt x="1130" y="5802"/>
                    <a:pt x="561" y="9914"/>
                  </a:cubicBezTo>
                  <a:cubicBezTo>
                    <a:pt x="0" y="14017"/>
                    <a:pt x="2124" y="15011"/>
                    <a:pt x="2124" y="15291"/>
                  </a:cubicBezTo>
                  <a:cubicBezTo>
                    <a:pt x="2124" y="15291"/>
                    <a:pt x="4248" y="15011"/>
                    <a:pt x="5522" y="12887"/>
                  </a:cubicBezTo>
                  <a:cubicBezTo>
                    <a:pt x="6796" y="10763"/>
                    <a:pt x="9056" y="1"/>
                    <a:pt x="9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rot="-1302476">
              <a:off x="957986" y="4174980"/>
              <a:ext cx="573618" cy="498723"/>
            </a:xfrm>
            <a:custGeom>
              <a:avLst/>
              <a:gdLst/>
              <a:ahLst/>
              <a:cxnLst/>
              <a:rect l="l" t="t" r="r" b="b"/>
              <a:pathLst>
                <a:path w="12599" h="10954" extrusionOk="0">
                  <a:moveTo>
                    <a:pt x="1" y="1"/>
                  </a:moveTo>
                  <a:cubicBezTo>
                    <a:pt x="1" y="1"/>
                    <a:pt x="1411" y="6372"/>
                    <a:pt x="4809" y="8920"/>
                  </a:cubicBezTo>
                  <a:cubicBezTo>
                    <a:pt x="7158" y="10682"/>
                    <a:pt x="9982" y="10954"/>
                    <a:pt x="11501" y="10954"/>
                  </a:cubicBezTo>
                  <a:cubicBezTo>
                    <a:pt x="12180" y="10954"/>
                    <a:pt x="12599" y="10899"/>
                    <a:pt x="12599" y="10899"/>
                  </a:cubicBezTo>
                  <a:cubicBezTo>
                    <a:pt x="12599" y="10899"/>
                    <a:pt x="12174" y="7221"/>
                    <a:pt x="7077" y="4104"/>
                  </a:cubicBezTo>
                  <a:cubicBezTo>
                    <a:pt x="1980" y="98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rot="-1302476">
              <a:off x="508065" y="2440450"/>
              <a:ext cx="1741524" cy="1901831"/>
            </a:xfrm>
            <a:custGeom>
              <a:avLst/>
              <a:gdLst/>
              <a:ahLst/>
              <a:cxnLst/>
              <a:rect l="l" t="t" r="r" b="b"/>
              <a:pathLst>
                <a:path w="38251" h="41772" extrusionOk="0">
                  <a:moveTo>
                    <a:pt x="14122" y="0"/>
                  </a:moveTo>
                  <a:cubicBezTo>
                    <a:pt x="13138" y="0"/>
                    <a:pt x="11734" y="6518"/>
                    <a:pt x="10331" y="6518"/>
                  </a:cubicBezTo>
                  <a:cubicBezTo>
                    <a:pt x="8943" y="6518"/>
                    <a:pt x="9603" y="2267"/>
                    <a:pt x="4772" y="2267"/>
                  </a:cubicBezTo>
                  <a:cubicBezTo>
                    <a:pt x="4692" y="2267"/>
                    <a:pt x="4611" y="2268"/>
                    <a:pt x="4529" y="2271"/>
                  </a:cubicBezTo>
                  <a:cubicBezTo>
                    <a:pt x="4529" y="2271"/>
                    <a:pt x="7502" y="4955"/>
                    <a:pt x="6933" y="9067"/>
                  </a:cubicBezTo>
                  <a:cubicBezTo>
                    <a:pt x="6372" y="13170"/>
                    <a:pt x="1" y="25062"/>
                    <a:pt x="5803" y="31289"/>
                  </a:cubicBezTo>
                  <a:cubicBezTo>
                    <a:pt x="11605" y="37524"/>
                    <a:pt x="16846" y="41772"/>
                    <a:pt x="16846" y="41772"/>
                  </a:cubicBezTo>
                  <a:cubicBezTo>
                    <a:pt x="16846" y="41772"/>
                    <a:pt x="16846" y="37660"/>
                    <a:pt x="21799" y="35537"/>
                  </a:cubicBezTo>
                  <a:cubicBezTo>
                    <a:pt x="26760" y="33413"/>
                    <a:pt x="32987" y="25632"/>
                    <a:pt x="33556" y="19966"/>
                  </a:cubicBezTo>
                  <a:cubicBezTo>
                    <a:pt x="34116" y="14299"/>
                    <a:pt x="32842" y="11615"/>
                    <a:pt x="37090" y="7504"/>
                  </a:cubicBezTo>
                  <a:cubicBezTo>
                    <a:pt x="38157" y="6472"/>
                    <a:pt x="38250" y="6093"/>
                    <a:pt x="37766" y="6093"/>
                  </a:cubicBezTo>
                  <a:cubicBezTo>
                    <a:pt x="36429" y="6093"/>
                    <a:pt x="30694" y="8979"/>
                    <a:pt x="28932" y="8979"/>
                  </a:cubicBezTo>
                  <a:cubicBezTo>
                    <a:pt x="28794" y="8979"/>
                    <a:pt x="28680" y="8961"/>
                    <a:pt x="28595" y="8922"/>
                  </a:cubicBezTo>
                  <a:cubicBezTo>
                    <a:pt x="27040" y="8217"/>
                    <a:pt x="30718" y="4530"/>
                    <a:pt x="28034" y="4394"/>
                  </a:cubicBezTo>
                  <a:cubicBezTo>
                    <a:pt x="27999" y="4393"/>
                    <a:pt x="27965" y="4392"/>
                    <a:pt x="27930" y="4392"/>
                  </a:cubicBezTo>
                  <a:cubicBezTo>
                    <a:pt x="25468" y="4392"/>
                    <a:pt x="24201" y="9129"/>
                    <a:pt x="22437" y="9129"/>
                  </a:cubicBezTo>
                  <a:cubicBezTo>
                    <a:pt x="22323" y="9129"/>
                    <a:pt x="22206" y="9109"/>
                    <a:pt x="22088" y="9067"/>
                  </a:cubicBezTo>
                  <a:cubicBezTo>
                    <a:pt x="20100" y="8353"/>
                    <a:pt x="23498" y="2831"/>
                    <a:pt x="21518" y="2831"/>
                  </a:cubicBezTo>
                  <a:cubicBezTo>
                    <a:pt x="19778" y="2831"/>
                    <a:pt x="17486" y="7213"/>
                    <a:pt x="16282" y="7213"/>
                  </a:cubicBezTo>
                  <a:cubicBezTo>
                    <a:pt x="16117" y="7213"/>
                    <a:pt x="15972" y="7130"/>
                    <a:pt x="15852" y="6943"/>
                  </a:cubicBezTo>
                  <a:cubicBezTo>
                    <a:pt x="14867" y="5380"/>
                    <a:pt x="15147" y="147"/>
                    <a:pt x="14153" y="3"/>
                  </a:cubicBezTo>
                  <a:cubicBezTo>
                    <a:pt x="14143" y="1"/>
                    <a:pt x="14132" y="0"/>
                    <a:pt x="14122"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rot="-1302476">
              <a:off x="1692682" y="4171551"/>
              <a:ext cx="672233" cy="592968"/>
            </a:xfrm>
            <a:custGeom>
              <a:avLst/>
              <a:gdLst/>
              <a:ahLst/>
              <a:cxnLst/>
              <a:rect l="l" t="t" r="r" b="b"/>
              <a:pathLst>
                <a:path w="14765" h="13024" extrusionOk="0">
                  <a:moveTo>
                    <a:pt x="163" y="1"/>
                  </a:moveTo>
                  <a:cubicBezTo>
                    <a:pt x="134" y="1"/>
                    <a:pt x="104" y="10"/>
                    <a:pt x="77" y="27"/>
                  </a:cubicBezTo>
                  <a:cubicBezTo>
                    <a:pt x="17" y="78"/>
                    <a:pt x="0" y="163"/>
                    <a:pt x="51" y="231"/>
                  </a:cubicBezTo>
                  <a:cubicBezTo>
                    <a:pt x="7493" y="10195"/>
                    <a:pt x="14484" y="12990"/>
                    <a:pt x="14552" y="13015"/>
                  </a:cubicBezTo>
                  <a:cubicBezTo>
                    <a:pt x="14569" y="13024"/>
                    <a:pt x="14586" y="13024"/>
                    <a:pt x="14603" y="13024"/>
                  </a:cubicBezTo>
                  <a:cubicBezTo>
                    <a:pt x="14662" y="13024"/>
                    <a:pt x="14713" y="12990"/>
                    <a:pt x="14739" y="12939"/>
                  </a:cubicBezTo>
                  <a:cubicBezTo>
                    <a:pt x="14764" y="12862"/>
                    <a:pt x="14730" y="12778"/>
                    <a:pt x="14654" y="12752"/>
                  </a:cubicBezTo>
                  <a:cubicBezTo>
                    <a:pt x="14637" y="12744"/>
                    <a:pt x="12895" y="12064"/>
                    <a:pt x="10270" y="10161"/>
                  </a:cubicBezTo>
                  <a:cubicBezTo>
                    <a:pt x="7841" y="8403"/>
                    <a:pt x="4137" y="5234"/>
                    <a:pt x="272" y="61"/>
                  </a:cubicBezTo>
                  <a:cubicBezTo>
                    <a:pt x="247" y="20"/>
                    <a:pt x="206"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rot="-1302476">
              <a:off x="1016087" y="4151724"/>
              <a:ext cx="974681" cy="590600"/>
            </a:xfrm>
            <a:custGeom>
              <a:avLst/>
              <a:gdLst/>
              <a:ahLst/>
              <a:cxnLst/>
              <a:rect l="l" t="t" r="r" b="b"/>
              <a:pathLst>
                <a:path w="21408" h="12972" extrusionOk="0">
                  <a:moveTo>
                    <a:pt x="158" y="1"/>
                  </a:moveTo>
                  <a:cubicBezTo>
                    <a:pt x="118" y="1"/>
                    <a:pt x="79" y="18"/>
                    <a:pt x="51" y="51"/>
                  </a:cubicBezTo>
                  <a:cubicBezTo>
                    <a:pt x="0" y="111"/>
                    <a:pt x="9" y="204"/>
                    <a:pt x="68" y="255"/>
                  </a:cubicBezTo>
                  <a:cubicBezTo>
                    <a:pt x="161" y="331"/>
                    <a:pt x="9438" y="7917"/>
                    <a:pt x="11400" y="9455"/>
                  </a:cubicBezTo>
                  <a:cubicBezTo>
                    <a:pt x="13396" y="11026"/>
                    <a:pt x="19861" y="12768"/>
                    <a:pt x="21237" y="12972"/>
                  </a:cubicBezTo>
                  <a:lnTo>
                    <a:pt x="21254" y="12972"/>
                  </a:lnTo>
                  <a:cubicBezTo>
                    <a:pt x="21322" y="12972"/>
                    <a:pt x="21382" y="12921"/>
                    <a:pt x="21399" y="12853"/>
                  </a:cubicBezTo>
                  <a:cubicBezTo>
                    <a:pt x="21407" y="12776"/>
                    <a:pt x="21356" y="12708"/>
                    <a:pt x="21280" y="12691"/>
                  </a:cubicBezTo>
                  <a:cubicBezTo>
                    <a:pt x="19963" y="12496"/>
                    <a:pt x="13498" y="10746"/>
                    <a:pt x="11570" y="9234"/>
                  </a:cubicBezTo>
                  <a:cubicBezTo>
                    <a:pt x="9616" y="7696"/>
                    <a:pt x="340" y="111"/>
                    <a:pt x="246" y="34"/>
                  </a:cubicBezTo>
                  <a:cubicBezTo>
                    <a:pt x="220" y="12"/>
                    <a:pt x="189"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rot="-1302476">
              <a:off x="1936712" y="3790492"/>
              <a:ext cx="284328" cy="767207"/>
            </a:xfrm>
            <a:custGeom>
              <a:avLst/>
              <a:gdLst/>
              <a:ahLst/>
              <a:cxnLst/>
              <a:rect l="l" t="t" r="r" b="b"/>
              <a:pathLst>
                <a:path w="6245" h="16851" extrusionOk="0">
                  <a:moveTo>
                    <a:pt x="6085" y="1"/>
                  </a:moveTo>
                  <a:cubicBezTo>
                    <a:pt x="6041" y="1"/>
                    <a:pt x="5998" y="21"/>
                    <a:pt x="5973" y="56"/>
                  </a:cubicBezTo>
                  <a:cubicBezTo>
                    <a:pt x="5930" y="116"/>
                    <a:pt x="1980" y="5510"/>
                    <a:pt x="995" y="9307"/>
                  </a:cubicBezTo>
                  <a:cubicBezTo>
                    <a:pt x="1" y="13130"/>
                    <a:pt x="986" y="16715"/>
                    <a:pt x="995" y="16749"/>
                  </a:cubicBezTo>
                  <a:cubicBezTo>
                    <a:pt x="1012" y="16808"/>
                    <a:pt x="1071" y="16851"/>
                    <a:pt x="1131" y="16851"/>
                  </a:cubicBezTo>
                  <a:cubicBezTo>
                    <a:pt x="1139" y="16851"/>
                    <a:pt x="1156" y="16851"/>
                    <a:pt x="1165" y="16842"/>
                  </a:cubicBezTo>
                  <a:cubicBezTo>
                    <a:pt x="1241" y="16825"/>
                    <a:pt x="1284" y="16749"/>
                    <a:pt x="1267" y="16672"/>
                  </a:cubicBezTo>
                  <a:cubicBezTo>
                    <a:pt x="1258" y="16638"/>
                    <a:pt x="298" y="13121"/>
                    <a:pt x="1267" y="9384"/>
                  </a:cubicBezTo>
                  <a:cubicBezTo>
                    <a:pt x="2235" y="5629"/>
                    <a:pt x="6160" y="286"/>
                    <a:pt x="6202" y="226"/>
                  </a:cubicBezTo>
                  <a:cubicBezTo>
                    <a:pt x="6245" y="167"/>
                    <a:pt x="6228" y="73"/>
                    <a:pt x="6168" y="31"/>
                  </a:cubicBezTo>
                  <a:cubicBezTo>
                    <a:pt x="6144" y="10"/>
                    <a:pt x="6114" y="1"/>
                    <a:pt x="6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rot="-1302476">
              <a:off x="1368598" y="2701666"/>
              <a:ext cx="606125" cy="1250404"/>
            </a:xfrm>
            <a:custGeom>
              <a:avLst/>
              <a:gdLst/>
              <a:ahLst/>
              <a:cxnLst/>
              <a:rect l="l" t="t" r="r" b="b"/>
              <a:pathLst>
                <a:path w="13313" h="27464" extrusionOk="0">
                  <a:moveTo>
                    <a:pt x="13312" y="0"/>
                  </a:moveTo>
                  <a:cubicBezTo>
                    <a:pt x="13307" y="37"/>
                    <a:pt x="13301" y="74"/>
                    <a:pt x="13296" y="111"/>
                  </a:cubicBezTo>
                  <a:lnTo>
                    <a:pt x="13296" y="111"/>
                  </a:lnTo>
                  <a:cubicBezTo>
                    <a:pt x="13301" y="74"/>
                    <a:pt x="13307" y="37"/>
                    <a:pt x="13312" y="0"/>
                  </a:cubicBezTo>
                  <a:close/>
                  <a:moveTo>
                    <a:pt x="13296" y="111"/>
                  </a:moveTo>
                  <a:cubicBezTo>
                    <a:pt x="13204" y="711"/>
                    <a:pt x="13085" y="1311"/>
                    <a:pt x="12973" y="1911"/>
                  </a:cubicBezTo>
                  <a:cubicBezTo>
                    <a:pt x="12845" y="2549"/>
                    <a:pt x="12718" y="3186"/>
                    <a:pt x="12590" y="3823"/>
                  </a:cubicBezTo>
                  <a:cubicBezTo>
                    <a:pt x="12327" y="5089"/>
                    <a:pt x="12055" y="6354"/>
                    <a:pt x="11749" y="7620"/>
                  </a:cubicBezTo>
                  <a:cubicBezTo>
                    <a:pt x="11444" y="8877"/>
                    <a:pt x="11129" y="10134"/>
                    <a:pt x="10738" y="11375"/>
                  </a:cubicBezTo>
                  <a:lnTo>
                    <a:pt x="10594" y="11833"/>
                  </a:lnTo>
                  <a:cubicBezTo>
                    <a:pt x="10543" y="11986"/>
                    <a:pt x="10492" y="12139"/>
                    <a:pt x="10433" y="12292"/>
                  </a:cubicBezTo>
                  <a:cubicBezTo>
                    <a:pt x="10382" y="12445"/>
                    <a:pt x="10331" y="12598"/>
                    <a:pt x="10271" y="12751"/>
                  </a:cubicBezTo>
                  <a:lnTo>
                    <a:pt x="10084" y="13193"/>
                  </a:lnTo>
                  <a:lnTo>
                    <a:pt x="9991" y="13422"/>
                  </a:lnTo>
                  <a:lnTo>
                    <a:pt x="9881" y="13634"/>
                  </a:lnTo>
                  <a:lnTo>
                    <a:pt x="9660" y="14059"/>
                  </a:lnTo>
                  <a:cubicBezTo>
                    <a:pt x="9507" y="14348"/>
                    <a:pt x="9328" y="14620"/>
                    <a:pt x="9167" y="14900"/>
                  </a:cubicBezTo>
                  <a:cubicBezTo>
                    <a:pt x="7799" y="17100"/>
                    <a:pt x="6262" y="19190"/>
                    <a:pt x="4716" y="21271"/>
                  </a:cubicBezTo>
                  <a:cubicBezTo>
                    <a:pt x="3943" y="22316"/>
                    <a:pt x="3161" y="23352"/>
                    <a:pt x="2380" y="24380"/>
                  </a:cubicBezTo>
                  <a:cubicBezTo>
                    <a:pt x="1590" y="25417"/>
                    <a:pt x="800" y="26445"/>
                    <a:pt x="1" y="27464"/>
                  </a:cubicBezTo>
                  <a:cubicBezTo>
                    <a:pt x="1640" y="25451"/>
                    <a:pt x="3246" y="23412"/>
                    <a:pt x="4809" y="21339"/>
                  </a:cubicBezTo>
                  <a:cubicBezTo>
                    <a:pt x="6364" y="19266"/>
                    <a:pt x="7901" y="17177"/>
                    <a:pt x="9286" y="14977"/>
                  </a:cubicBezTo>
                  <a:cubicBezTo>
                    <a:pt x="9456" y="14688"/>
                    <a:pt x="9626" y="14416"/>
                    <a:pt x="9779" y="14127"/>
                  </a:cubicBezTo>
                  <a:lnTo>
                    <a:pt x="10008" y="13694"/>
                  </a:lnTo>
                  <a:lnTo>
                    <a:pt x="10118" y="13473"/>
                  </a:lnTo>
                  <a:lnTo>
                    <a:pt x="10212" y="13252"/>
                  </a:lnTo>
                  <a:lnTo>
                    <a:pt x="10399" y="12793"/>
                  </a:lnTo>
                  <a:cubicBezTo>
                    <a:pt x="10450" y="12649"/>
                    <a:pt x="10501" y="12488"/>
                    <a:pt x="10560" y="12335"/>
                  </a:cubicBezTo>
                  <a:cubicBezTo>
                    <a:pt x="10611" y="12182"/>
                    <a:pt x="10671" y="12029"/>
                    <a:pt x="10721" y="11876"/>
                  </a:cubicBezTo>
                  <a:lnTo>
                    <a:pt x="10866" y="11409"/>
                  </a:lnTo>
                  <a:cubicBezTo>
                    <a:pt x="11240" y="10168"/>
                    <a:pt x="11562" y="8911"/>
                    <a:pt x="11851" y="7646"/>
                  </a:cubicBezTo>
                  <a:cubicBezTo>
                    <a:pt x="12421" y="5151"/>
                    <a:pt x="12916" y="2639"/>
                    <a:pt x="13296" y="1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rot="-1302476">
              <a:off x="1465328" y="2631260"/>
              <a:ext cx="618874" cy="1211750"/>
            </a:xfrm>
            <a:custGeom>
              <a:avLst/>
              <a:gdLst/>
              <a:ahLst/>
              <a:cxnLst/>
              <a:rect l="l" t="t" r="r" b="b"/>
              <a:pathLst>
                <a:path w="13593" h="26615" extrusionOk="0">
                  <a:moveTo>
                    <a:pt x="13593" y="0"/>
                  </a:moveTo>
                  <a:cubicBezTo>
                    <a:pt x="13040" y="357"/>
                    <a:pt x="12650" y="900"/>
                    <a:pt x="12310" y="1444"/>
                  </a:cubicBezTo>
                  <a:cubicBezTo>
                    <a:pt x="12225" y="1589"/>
                    <a:pt x="12140" y="1724"/>
                    <a:pt x="12072" y="1869"/>
                  </a:cubicBezTo>
                  <a:cubicBezTo>
                    <a:pt x="11996" y="2013"/>
                    <a:pt x="11919" y="2158"/>
                    <a:pt x="11851" y="2311"/>
                  </a:cubicBezTo>
                  <a:lnTo>
                    <a:pt x="11656" y="2752"/>
                  </a:lnTo>
                  <a:lnTo>
                    <a:pt x="11477" y="3203"/>
                  </a:lnTo>
                  <a:cubicBezTo>
                    <a:pt x="11418" y="3355"/>
                    <a:pt x="11367" y="3508"/>
                    <a:pt x="11316" y="3670"/>
                  </a:cubicBezTo>
                  <a:lnTo>
                    <a:pt x="11172" y="4128"/>
                  </a:lnTo>
                  <a:cubicBezTo>
                    <a:pt x="11087" y="4443"/>
                    <a:pt x="10993" y="4757"/>
                    <a:pt x="10925" y="5071"/>
                  </a:cubicBezTo>
                  <a:cubicBezTo>
                    <a:pt x="10857" y="5394"/>
                    <a:pt x="10781" y="5709"/>
                    <a:pt x="10721" y="6023"/>
                  </a:cubicBezTo>
                  <a:lnTo>
                    <a:pt x="10560" y="6991"/>
                  </a:lnTo>
                  <a:cubicBezTo>
                    <a:pt x="10356" y="8274"/>
                    <a:pt x="10348" y="9582"/>
                    <a:pt x="10271" y="10873"/>
                  </a:cubicBezTo>
                  <a:cubicBezTo>
                    <a:pt x="10237" y="11519"/>
                    <a:pt x="10186" y="12165"/>
                    <a:pt x="10084" y="12802"/>
                  </a:cubicBezTo>
                  <a:cubicBezTo>
                    <a:pt x="9991" y="13439"/>
                    <a:pt x="9846" y="14067"/>
                    <a:pt x="9643" y="14679"/>
                  </a:cubicBezTo>
                  <a:cubicBezTo>
                    <a:pt x="9456" y="15291"/>
                    <a:pt x="9209" y="15894"/>
                    <a:pt x="8920" y="16471"/>
                  </a:cubicBezTo>
                  <a:lnTo>
                    <a:pt x="8819" y="16684"/>
                  </a:lnTo>
                  <a:lnTo>
                    <a:pt x="8700" y="16905"/>
                  </a:lnTo>
                  <a:cubicBezTo>
                    <a:pt x="8623" y="17041"/>
                    <a:pt x="8547" y="17185"/>
                    <a:pt x="8470" y="17321"/>
                  </a:cubicBezTo>
                  <a:cubicBezTo>
                    <a:pt x="8300" y="17601"/>
                    <a:pt x="8139" y="17882"/>
                    <a:pt x="7961" y="18145"/>
                  </a:cubicBezTo>
                  <a:cubicBezTo>
                    <a:pt x="7247" y="19232"/>
                    <a:pt x="6440" y="20243"/>
                    <a:pt x="5582" y="21212"/>
                  </a:cubicBezTo>
                  <a:cubicBezTo>
                    <a:pt x="4724" y="22180"/>
                    <a:pt x="3807" y="23106"/>
                    <a:pt x="2872" y="23998"/>
                  </a:cubicBezTo>
                  <a:cubicBezTo>
                    <a:pt x="1946" y="24898"/>
                    <a:pt x="978" y="25765"/>
                    <a:pt x="1" y="26614"/>
                  </a:cubicBezTo>
                  <a:cubicBezTo>
                    <a:pt x="986" y="25782"/>
                    <a:pt x="1972" y="24932"/>
                    <a:pt x="2923" y="24049"/>
                  </a:cubicBezTo>
                  <a:cubicBezTo>
                    <a:pt x="3866" y="23165"/>
                    <a:pt x="4792" y="22248"/>
                    <a:pt x="5658" y="21288"/>
                  </a:cubicBezTo>
                  <a:cubicBezTo>
                    <a:pt x="6533" y="20320"/>
                    <a:pt x="7349" y="19309"/>
                    <a:pt x="8062" y="18221"/>
                  </a:cubicBezTo>
                  <a:cubicBezTo>
                    <a:pt x="8249" y="17950"/>
                    <a:pt x="8411" y="17669"/>
                    <a:pt x="8581" y="17389"/>
                  </a:cubicBezTo>
                  <a:cubicBezTo>
                    <a:pt x="8666" y="17253"/>
                    <a:pt x="8742" y="17109"/>
                    <a:pt x="8819" y="16964"/>
                  </a:cubicBezTo>
                  <a:lnTo>
                    <a:pt x="8937" y="16752"/>
                  </a:lnTo>
                  <a:lnTo>
                    <a:pt x="9039" y="16531"/>
                  </a:lnTo>
                  <a:cubicBezTo>
                    <a:pt x="9337" y="15953"/>
                    <a:pt x="9583" y="15342"/>
                    <a:pt x="9778" y="14722"/>
                  </a:cubicBezTo>
                  <a:cubicBezTo>
                    <a:pt x="9982" y="14101"/>
                    <a:pt x="10127" y="13464"/>
                    <a:pt x="10220" y="12819"/>
                  </a:cubicBezTo>
                  <a:cubicBezTo>
                    <a:pt x="10322" y="12173"/>
                    <a:pt x="10373" y="11527"/>
                    <a:pt x="10399" y="10873"/>
                  </a:cubicBezTo>
                  <a:cubicBezTo>
                    <a:pt x="10467" y="9582"/>
                    <a:pt x="10484" y="8282"/>
                    <a:pt x="10662" y="7000"/>
                  </a:cubicBezTo>
                  <a:lnTo>
                    <a:pt x="10815" y="6048"/>
                  </a:lnTo>
                  <a:cubicBezTo>
                    <a:pt x="10874" y="5726"/>
                    <a:pt x="10942" y="5411"/>
                    <a:pt x="11010" y="5097"/>
                  </a:cubicBezTo>
                  <a:cubicBezTo>
                    <a:pt x="11078" y="4774"/>
                    <a:pt x="11172" y="4468"/>
                    <a:pt x="11248" y="4154"/>
                  </a:cubicBezTo>
                  <a:lnTo>
                    <a:pt x="11392" y="3687"/>
                  </a:lnTo>
                  <a:cubicBezTo>
                    <a:pt x="11435" y="3534"/>
                    <a:pt x="11486" y="3381"/>
                    <a:pt x="11545" y="3228"/>
                  </a:cubicBezTo>
                  <a:lnTo>
                    <a:pt x="11707" y="2778"/>
                  </a:lnTo>
                  <a:lnTo>
                    <a:pt x="11902" y="2328"/>
                  </a:lnTo>
                  <a:cubicBezTo>
                    <a:pt x="11962" y="2175"/>
                    <a:pt x="12038" y="2039"/>
                    <a:pt x="12106" y="1894"/>
                  </a:cubicBezTo>
                  <a:cubicBezTo>
                    <a:pt x="12174" y="1741"/>
                    <a:pt x="12259" y="1606"/>
                    <a:pt x="12344" y="1461"/>
                  </a:cubicBezTo>
                  <a:cubicBezTo>
                    <a:pt x="12667" y="909"/>
                    <a:pt x="13049" y="365"/>
                    <a:pt x="13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rot="-1302476">
              <a:off x="962969" y="2877071"/>
              <a:ext cx="151657" cy="1295296"/>
            </a:xfrm>
            <a:custGeom>
              <a:avLst/>
              <a:gdLst/>
              <a:ahLst/>
              <a:cxnLst/>
              <a:rect l="l" t="t" r="r" b="b"/>
              <a:pathLst>
                <a:path w="3331" h="28450" extrusionOk="0">
                  <a:moveTo>
                    <a:pt x="1861" y="0"/>
                  </a:moveTo>
                  <a:cubicBezTo>
                    <a:pt x="1657" y="569"/>
                    <a:pt x="1487" y="1155"/>
                    <a:pt x="1326" y="1733"/>
                  </a:cubicBezTo>
                  <a:cubicBezTo>
                    <a:pt x="1250" y="2030"/>
                    <a:pt x="1173" y="2319"/>
                    <a:pt x="1105" y="2617"/>
                  </a:cubicBezTo>
                  <a:cubicBezTo>
                    <a:pt x="1037" y="2905"/>
                    <a:pt x="961" y="3203"/>
                    <a:pt x="901" y="3500"/>
                  </a:cubicBezTo>
                  <a:cubicBezTo>
                    <a:pt x="842" y="3789"/>
                    <a:pt x="774" y="4086"/>
                    <a:pt x="723" y="4383"/>
                  </a:cubicBezTo>
                  <a:lnTo>
                    <a:pt x="570" y="5275"/>
                  </a:lnTo>
                  <a:cubicBezTo>
                    <a:pt x="510" y="5573"/>
                    <a:pt x="476" y="5879"/>
                    <a:pt x="434" y="6176"/>
                  </a:cubicBezTo>
                  <a:cubicBezTo>
                    <a:pt x="392" y="6473"/>
                    <a:pt x="349" y="6771"/>
                    <a:pt x="315" y="7076"/>
                  </a:cubicBezTo>
                  <a:cubicBezTo>
                    <a:pt x="43" y="9472"/>
                    <a:pt x="1" y="11901"/>
                    <a:pt x="205" y="14314"/>
                  </a:cubicBezTo>
                  <a:cubicBezTo>
                    <a:pt x="264" y="14917"/>
                    <a:pt x="349" y="15520"/>
                    <a:pt x="426" y="16115"/>
                  </a:cubicBezTo>
                  <a:cubicBezTo>
                    <a:pt x="519" y="16718"/>
                    <a:pt x="638" y="17304"/>
                    <a:pt x="748" y="17907"/>
                  </a:cubicBezTo>
                  <a:cubicBezTo>
                    <a:pt x="995" y="19088"/>
                    <a:pt x="1250" y="20269"/>
                    <a:pt x="1521" y="21441"/>
                  </a:cubicBezTo>
                  <a:cubicBezTo>
                    <a:pt x="1785" y="22622"/>
                    <a:pt x="2057" y="23794"/>
                    <a:pt x="2345" y="24966"/>
                  </a:cubicBezTo>
                  <a:cubicBezTo>
                    <a:pt x="2490" y="25553"/>
                    <a:pt x="2643" y="26139"/>
                    <a:pt x="2804" y="26725"/>
                  </a:cubicBezTo>
                  <a:cubicBezTo>
                    <a:pt x="2965" y="27303"/>
                    <a:pt x="3118" y="27889"/>
                    <a:pt x="3331" y="28449"/>
                  </a:cubicBezTo>
                  <a:cubicBezTo>
                    <a:pt x="3127" y="27889"/>
                    <a:pt x="2982" y="27294"/>
                    <a:pt x="2838" y="26716"/>
                  </a:cubicBezTo>
                  <a:cubicBezTo>
                    <a:pt x="2685" y="26130"/>
                    <a:pt x="2549" y="25544"/>
                    <a:pt x="2413" y="24949"/>
                  </a:cubicBezTo>
                  <a:cubicBezTo>
                    <a:pt x="2141" y="23777"/>
                    <a:pt x="1878" y="22596"/>
                    <a:pt x="1623" y="21416"/>
                  </a:cubicBezTo>
                  <a:cubicBezTo>
                    <a:pt x="1131" y="19054"/>
                    <a:pt x="536" y="16709"/>
                    <a:pt x="349" y="14305"/>
                  </a:cubicBezTo>
                  <a:cubicBezTo>
                    <a:pt x="128" y="11901"/>
                    <a:pt x="179" y="9480"/>
                    <a:pt x="426" y="7085"/>
                  </a:cubicBezTo>
                  <a:cubicBezTo>
                    <a:pt x="451" y="6787"/>
                    <a:pt x="493" y="6490"/>
                    <a:pt x="527" y="6184"/>
                  </a:cubicBezTo>
                  <a:cubicBezTo>
                    <a:pt x="570" y="5887"/>
                    <a:pt x="604" y="5590"/>
                    <a:pt x="655" y="5292"/>
                  </a:cubicBezTo>
                  <a:lnTo>
                    <a:pt x="799" y="4400"/>
                  </a:lnTo>
                  <a:cubicBezTo>
                    <a:pt x="850" y="4103"/>
                    <a:pt x="918" y="3806"/>
                    <a:pt x="969" y="3508"/>
                  </a:cubicBezTo>
                  <a:cubicBezTo>
                    <a:pt x="1020" y="3211"/>
                    <a:pt x="1088" y="2922"/>
                    <a:pt x="1156" y="2625"/>
                  </a:cubicBezTo>
                  <a:cubicBezTo>
                    <a:pt x="1216" y="2328"/>
                    <a:pt x="1292" y="2039"/>
                    <a:pt x="1360" y="1742"/>
                  </a:cubicBezTo>
                  <a:cubicBezTo>
                    <a:pt x="1504" y="1155"/>
                    <a:pt x="1666" y="578"/>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rot="-1302476">
              <a:off x="1146918" y="2811862"/>
              <a:ext cx="152795" cy="1282912"/>
            </a:xfrm>
            <a:custGeom>
              <a:avLst/>
              <a:gdLst/>
              <a:ahLst/>
              <a:cxnLst/>
              <a:rect l="l" t="t" r="r" b="b"/>
              <a:pathLst>
                <a:path w="3356" h="28178" extrusionOk="0">
                  <a:moveTo>
                    <a:pt x="3356" y="1"/>
                  </a:moveTo>
                  <a:cubicBezTo>
                    <a:pt x="2608" y="2260"/>
                    <a:pt x="1920" y="4545"/>
                    <a:pt x="1325" y="6856"/>
                  </a:cubicBezTo>
                  <a:cubicBezTo>
                    <a:pt x="1020" y="8003"/>
                    <a:pt x="756" y="9166"/>
                    <a:pt x="527" y="10339"/>
                  </a:cubicBezTo>
                  <a:cubicBezTo>
                    <a:pt x="297" y="11511"/>
                    <a:pt x="94" y="12692"/>
                    <a:pt x="43" y="13890"/>
                  </a:cubicBezTo>
                  <a:cubicBezTo>
                    <a:pt x="0" y="15079"/>
                    <a:pt x="17" y="16277"/>
                    <a:pt x="34" y="17466"/>
                  </a:cubicBezTo>
                  <a:cubicBezTo>
                    <a:pt x="60" y="18655"/>
                    <a:pt x="94" y="19844"/>
                    <a:pt x="145" y="21034"/>
                  </a:cubicBezTo>
                  <a:cubicBezTo>
                    <a:pt x="187" y="22231"/>
                    <a:pt x="246" y="23421"/>
                    <a:pt x="306" y="24610"/>
                  </a:cubicBezTo>
                  <a:cubicBezTo>
                    <a:pt x="374" y="25799"/>
                    <a:pt x="450" y="26989"/>
                    <a:pt x="527" y="28178"/>
                  </a:cubicBezTo>
                  <a:cubicBezTo>
                    <a:pt x="467" y="26989"/>
                    <a:pt x="425" y="25791"/>
                    <a:pt x="374" y="24602"/>
                  </a:cubicBezTo>
                  <a:cubicBezTo>
                    <a:pt x="331" y="23412"/>
                    <a:pt x="280" y="22223"/>
                    <a:pt x="246" y="21034"/>
                  </a:cubicBezTo>
                  <a:cubicBezTo>
                    <a:pt x="213" y="19844"/>
                    <a:pt x="179" y="18655"/>
                    <a:pt x="162" y="17466"/>
                  </a:cubicBezTo>
                  <a:cubicBezTo>
                    <a:pt x="145" y="16268"/>
                    <a:pt x="136" y="15079"/>
                    <a:pt x="179" y="13890"/>
                  </a:cubicBezTo>
                  <a:cubicBezTo>
                    <a:pt x="229" y="12709"/>
                    <a:pt x="425" y="11528"/>
                    <a:pt x="654" y="10364"/>
                  </a:cubicBezTo>
                  <a:cubicBezTo>
                    <a:pt x="875" y="9192"/>
                    <a:pt x="1147" y="8037"/>
                    <a:pt x="1427" y="6881"/>
                  </a:cubicBezTo>
                  <a:cubicBezTo>
                    <a:pt x="1716" y="5726"/>
                    <a:pt x="2022" y="4571"/>
                    <a:pt x="2345" y="3424"/>
                  </a:cubicBezTo>
                  <a:cubicBezTo>
                    <a:pt x="2668" y="2277"/>
                    <a:pt x="3007" y="1139"/>
                    <a:pt x="3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rot="-1302476">
              <a:off x="1245922" y="2868469"/>
              <a:ext cx="316016" cy="1192400"/>
            </a:xfrm>
            <a:custGeom>
              <a:avLst/>
              <a:gdLst/>
              <a:ahLst/>
              <a:cxnLst/>
              <a:rect l="l" t="t" r="r" b="b"/>
              <a:pathLst>
                <a:path w="6941" h="26190" extrusionOk="0">
                  <a:moveTo>
                    <a:pt x="6940" y="0"/>
                  </a:moveTo>
                  <a:lnTo>
                    <a:pt x="6940" y="0"/>
                  </a:lnTo>
                  <a:cubicBezTo>
                    <a:pt x="6490" y="1037"/>
                    <a:pt x="6057" y="2090"/>
                    <a:pt x="5641" y="3135"/>
                  </a:cubicBezTo>
                  <a:cubicBezTo>
                    <a:pt x="5224" y="4197"/>
                    <a:pt x="4817" y="5250"/>
                    <a:pt x="4434" y="6321"/>
                  </a:cubicBezTo>
                  <a:cubicBezTo>
                    <a:pt x="4044" y="7382"/>
                    <a:pt x="3678" y="8453"/>
                    <a:pt x="3330" y="9532"/>
                  </a:cubicBezTo>
                  <a:cubicBezTo>
                    <a:pt x="2982" y="10610"/>
                    <a:pt x="2659" y="11706"/>
                    <a:pt x="2387" y="12802"/>
                  </a:cubicBezTo>
                  <a:cubicBezTo>
                    <a:pt x="2124" y="13906"/>
                    <a:pt x="1877" y="15019"/>
                    <a:pt x="1657" y="16124"/>
                  </a:cubicBezTo>
                  <a:cubicBezTo>
                    <a:pt x="1436" y="17236"/>
                    <a:pt x="1223" y="18349"/>
                    <a:pt x="1028" y="19471"/>
                  </a:cubicBezTo>
                  <a:cubicBezTo>
                    <a:pt x="841" y="20583"/>
                    <a:pt x="654" y="21705"/>
                    <a:pt x="484" y="22826"/>
                  </a:cubicBezTo>
                  <a:cubicBezTo>
                    <a:pt x="314" y="23947"/>
                    <a:pt x="153" y="25069"/>
                    <a:pt x="0" y="26190"/>
                  </a:cubicBezTo>
                  <a:cubicBezTo>
                    <a:pt x="170" y="25069"/>
                    <a:pt x="357" y="23956"/>
                    <a:pt x="552" y="22834"/>
                  </a:cubicBezTo>
                  <a:cubicBezTo>
                    <a:pt x="739" y="21722"/>
                    <a:pt x="934" y="20600"/>
                    <a:pt x="1138" y="19488"/>
                  </a:cubicBezTo>
                  <a:cubicBezTo>
                    <a:pt x="1555" y="17262"/>
                    <a:pt x="1988" y="15036"/>
                    <a:pt x="2532" y="12836"/>
                  </a:cubicBezTo>
                  <a:cubicBezTo>
                    <a:pt x="2786" y="11740"/>
                    <a:pt x="3109" y="10653"/>
                    <a:pt x="3449" y="9574"/>
                  </a:cubicBezTo>
                  <a:cubicBezTo>
                    <a:pt x="3789" y="8495"/>
                    <a:pt x="4163" y="7425"/>
                    <a:pt x="4536" y="6355"/>
                  </a:cubicBezTo>
                  <a:cubicBezTo>
                    <a:pt x="4910" y="5284"/>
                    <a:pt x="5301" y="4222"/>
                    <a:pt x="5700" y="3160"/>
                  </a:cubicBezTo>
                  <a:cubicBezTo>
                    <a:pt x="6099" y="2107"/>
                    <a:pt x="6507" y="1045"/>
                    <a:pt x="6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rot="-1302476">
              <a:off x="1292941" y="2802651"/>
              <a:ext cx="573618" cy="1301852"/>
            </a:xfrm>
            <a:custGeom>
              <a:avLst/>
              <a:gdLst/>
              <a:ahLst/>
              <a:cxnLst/>
              <a:rect l="l" t="t" r="r" b="b"/>
              <a:pathLst>
                <a:path w="12599" h="28594" extrusionOk="0">
                  <a:moveTo>
                    <a:pt x="12598" y="0"/>
                  </a:moveTo>
                  <a:lnTo>
                    <a:pt x="12598" y="0"/>
                  </a:lnTo>
                  <a:cubicBezTo>
                    <a:pt x="12208" y="1241"/>
                    <a:pt x="11800" y="2489"/>
                    <a:pt x="11392" y="3730"/>
                  </a:cubicBezTo>
                  <a:cubicBezTo>
                    <a:pt x="10984" y="4970"/>
                    <a:pt x="10560" y="6210"/>
                    <a:pt x="10135" y="7442"/>
                  </a:cubicBezTo>
                  <a:cubicBezTo>
                    <a:pt x="9277" y="9905"/>
                    <a:pt x="8385" y="12369"/>
                    <a:pt x="7391" y="14781"/>
                  </a:cubicBezTo>
                  <a:cubicBezTo>
                    <a:pt x="6890" y="15988"/>
                    <a:pt x="6389" y="17194"/>
                    <a:pt x="5769" y="18349"/>
                  </a:cubicBezTo>
                  <a:cubicBezTo>
                    <a:pt x="5157" y="19496"/>
                    <a:pt x="4503" y="20634"/>
                    <a:pt x="3866" y="21773"/>
                  </a:cubicBezTo>
                  <a:lnTo>
                    <a:pt x="1937" y="25188"/>
                  </a:lnTo>
                  <a:cubicBezTo>
                    <a:pt x="1300" y="26326"/>
                    <a:pt x="655" y="27464"/>
                    <a:pt x="1" y="28594"/>
                  </a:cubicBezTo>
                  <a:cubicBezTo>
                    <a:pt x="672" y="27473"/>
                    <a:pt x="1343" y="26351"/>
                    <a:pt x="2005" y="25222"/>
                  </a:cubicBezTo>
                  <a:lnTo>
                    <a:pt x="3968" y="21824"/>
                  </a:lnTo>
                  <a:lnTo>
                    <a:pt x="4936" y="20125"/>
                  </a:lnTo>
                  <a:lnTo>
                    <a:pt x="5412" y="19267"/>
                  </a:lnTo>
                  <a:cubicBezTo>
                    <a:pt x="5573" y="18978"/>
                    <a:pt x="5735" y="18697"/>
                    <a:pt x="5879" y="18409"/>
                  </a:cubicBezTo>
                  <a:cubicBezTo>
                    <a:pt x="6508" y="17253"/>
                    <a:pt x="7017" y="16047"/>
                    <a:pt x="7527" y="14841"/>
                  </a:cubicBezTo>
                  <a:cubicBezTo>
                    <a:pt x="8512" y="12411"/>
                    <a:pt x="9396" y="9956"/>
                    <a:pt x="10237" y="7476"/>
                  </a:cubicBezTo>
                  <a:cubicBezTo>
                    <a:pt x="10653" y="6236"/>
                    <a:pt x="11061" y="4995"/>
                    <a:pt x="11460" y="3747"/>
                  </a:cubicBezTo>
                  <a:cubicBezTo>
                    <a:pt x="11851" y="2498"/>
                    <a:pt x="12233" y="1249"/>
                    <a:pt x="1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rot="-1302476">
              <a:off x="849738" y="2871334"/>
              <a:ext cx="340419" cy="1450367"/>
            </a:xfrm>
            <a:custGeom>
              <a:avLst/>
              <a:gdLst/>
              <a:ahLst/>
              <a:cxnLst/>
              <a:rect l="l" t="t" r="r" b="b"/>
              <a:pathLst>
                <a:path w="7477" h="31856" extrusionOk="0">
                  <a:moveTo>
                    <a:pt x="2948" y="0"/>
                  </a:moveTo>
                  <a:cubicBezTo>
                    <a:pt x="2668" y="654"/>
                    <a:pt x="2388" y="1309"/>
                    <a:pt x="2141" y="1980"/>
                  </a:cubicBezTo>
                  <a:cubicBezTo>
                    <a:pt x="1895" y="2642"/>
                    <a:pt x="1666" y="3313"/>
                    <a:pt x="1453" y="3993"/>
                  </a:cubicBezTo>
                  <a:cubicBezTo>
                    <a:pt x="1037" y="5352"/>
                    <a:pt x="706" y="6745"/>
                    <a:pt x="459" y="8147"/>
                  </a:cubicBezTo>
                  <a:cubicBezTo>
                    <a:pt x="213" y="9549"/>
                    <a:pt x="60" y="10967"/>
                    <a:pt x="26" y="12386"/>
                  </a:cubicBezTo>
                  <a:cubicBezTo>
                    <a:pt x="1" y="13099"/>
                    <a:pt x="18" y="13813"/>
                    <a:pt x="52" y="14527"/>
                  </a:cubicBezTo>
                  <a:lnTo>
                    <a:pt x="86" y="15062"/>
                  </a:lnTo>
                  <a:lnTo>
                    <a:pt x="103" y="15325"/>
                  </a:lnTo>
                  <a:lnTo>
                    <a:pt x="137" y="15588"/>
                  </a:lnTo>
                  <a:lnTo>
                    <a:pt x="187" y="16124"/>
                  </a:lnTo>
                  <a:lnTo>
                    <a:pt x="264" y="16650"/>
                  </a:lnTo>
                  <a:cubicBezTo>
                    <a:pt x="306" y="17007"/>
                    <a:pt x="383" y="17355"/>
                    <a:pt x="442" y="17704"/>
                  </a:cubicBezTo>
                  <a:cubicBezTo>
                    <a:pt x="510" y="18052"/>
                    <a:pt x="604" y="18400"/>
                    <a:pt x="680" y="18748"/>
                  </a:cubicBezTo>
                  <a:lnTo>
                    <a:pt x="799" y="19267"/>
                  </a:lnTo>
                  <a:lnTo>
                    <a:pt x="859" y="19530"/>
                  </a:lnTo>
                  <a:lnTo>
                    <a:pt x="935" y="19785"/>
                  </a:lnTo>
                  <a:lnTo>
                    <a:pt x="1232" y="20804"/>
                  </a:lnTo>
                  <a:cubicBezTo>
                    <a:pt x="1666" y="22163"/>
                    <a:pt x="2141" y="23506"/>
                    <a:pt x="2761" y="24788"/>
                  </a:cubicBezTo>
                  <a:cubicBezTo>
                    <a:pt x="3365" y="26079"/>
                    <a:pt x="4053" y="27328"/>
                    <a:pt x="4834" y="28518"/>
                  </a:cubicBezTo>
                  <a:cubicBezTo>
                    <a:pt x="5038" y="28815"/>
                    <a:pt x="5225" y="29112"/>
                    <a:pt x="5437" y="29401"/>
                  </a:cubicBezTo>
                  <a:lnTo>
                    <a:pt x="5752" y="29826"/>
                  </a:lnTo>
                  <a:lnTo>
                    <a:pt x="6083" y="30250"/>
                  </a:lnTo>
                  <a:cubicBezTo>
                    <a:pt x="6516" y="30811"/>
                    <a:pt x="6975" y="31355"/>
                    <a:pt x="7476" y="31856"/>
                  </a:cubicBezTo>
                  <a:cubicBezTo>
                    <a:pt x="6983" y="31346"/>
                    <a:pt x="6533" y="30794"/>
                    <a:pt x="6108" y="30233"/>
                  </a:cubicBezTo>
                  <a:lnTo>
                    <a:pt x="5786" y="29800"/>
                  </a:lnTo>
                  <a:lnTo>
                    <a:pt x="5480" y="29367"/>
                  </a:lnTo>
                  <a:cubicBezTo>
                    <a:pt x="5276" y="29078"/>
                    <a:pt x="5089" y="28781"/>
                    <a:pt x="4894" y="28484"/>
                  </a:cubicBezTo>
                  <a:cubicBezTo>
                    <a:pt x="4129" y="27286"/>
                    <a:pt x="3450" y="26037"/>
                    <a:pt x="2863" y="24746"/>
                  </a:cubicBezTo>
                  <a:cubicBezTo>
                    <a:pt x="2260" y="23463"/>
                    <a:pt x="1776" y="22121"/>
                    <a:pt x="1351" y="20770"/>
                  </a:cubicBezTo>
                  <a:lnTo>
                    <a:pt x="1062" y="19751"/>
                  </a:lnTo>
                  <a:lnTo>
                    <a:pt x="986" y="19496"/>
                  </a:lnTo>
                  <a:lnTo>
                    <a:pt x="927" y="19233"/>
                  </a:lnTo>
                  <a:lnTo>
                    <a:pt x="808" y="18714"/>
                  </a:lnTo>
                  <a:cubicBezTo>
                    <a:pt x="731" y="18366"/>
                    <a:pt x="646" y="18026"/>
                    <a:pt x="578" y="17678"/>
                  </a:cubicBezTo>
                  <a:cubicBezTo>
                    <a:pt x="519" y="17330"/>
                    <a:pt x="451" y="16982"/>
                    <a:pt x="400" y="16633"/>
                  </a:cubicBezTo>
                  <a:lnTo>
                    <a:pt x="332" y="16107"/>
                  </a:lnTo>
                  <a:lnTo>
                    <a:pt x="272" y="15580"/>
                  </a:lnTo>
                  <a:lnTo>
                    <a:pt x="247" y="15308"/>
                  </a:lnTo>
                  <a:lnTo>
                    <a:pt x="221" y="15045"/>
                  </a:lnTo>
                  <a:lnTo>
                    <a:pt x="187" y="14518"/>
                  </a:lnTo>
                  <a:cubicBezTo>
                    <a:pt x="154" y="13813"/>
                    <a:pt x="128" y="13099"/>
                    <a:pt x="154" y="12394"/>
                  </a:cubicBezTo>
                  <a:cubicBezTo>
                    <a:pt x="179" y="10976"/>
                    <a:pt x="340" y="9566"/>
                    <a:pt x="561" y="8164"/>
                  </a:cubicBezTo>
                  <a:cubicBezTo>
                    <a:pt x="799" y="6762"/>
                    <a:pt x="1113" y="5378"/>
                    <a:pt x="1521" y="4018"/>
                  </a:cubicBezTo>
                  <a:cubicBezTo>
                    <a:pt x="1717" y="3330"/>
                    <a:pt x="1937" y="2659"/>
                    <a:pt x="2175" y="1988"/>
                  </a:cubicBezTo>
                  <a:cubicBezTo>
                    <a:pt x="2413" y="1317"/>
                    <a:pt x="2685" y="663"/>
                    <a:pt x="2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rot="-1302476">
              <a:off x="1247629" y="2677657"/>
              <a:ext cx="509012" cy="1405521"/>
            </a:xfrm>
            <a:custGeom>
              <a:avLst/>
              <a:gdLst/>
              <a:ahLst/>
              <a:cxnLst/>
              <a:rect l="l" t="t" r="r" b="b"/>
              <a:pathLst>
                <a:path w="11180" h="30871" extrusionOk="0">
                  <a:moveTo>
                    <a:pt x="11179" y="0"/>
                  </a:moveTo>
                  <a:lnTo>
                    <a:pt x="9752" y="3849"/>
                  </a:lnTo>
                  <a:lnTo>
                    <a:pt x="8334" y="7705"/>
                  </a:lnTo>
                  <a:lnTo>
                    <a:pt x="5522" y="15410"/>
                  </a:lnTo>
                  <a:lnTo>
                    <a:pt x="2744" y="23132"/>
                  </a:lnTo>
                  <a:lnTo>
                    <a:pt x="1368" y="26997"/>
                  </a:lnTo>
                  <a:lnTo>
                    <a:pt x="0" y="30871"/>
                  </a:lnTo>
                  <a:lnTo>
                    <a:pt x="1427" y="27022"/>
                  </a:lnTo>
                  <a:lnTo>
                    <a:pt x="2846" y="23174"/>
                  </a:lnTo>
                  <a:lnTo>
                    <a:pt x="5658" y="15461"/>
                  </a:lnTo>
                  <a:lnTo>
                    <a:pt x="8436" y="7739"/>
                  </a:lnTo>
                  <a:lnTo>
                    <a:pt x="9820" y="3874"/>
                  </a:lnTo>
                  <a:lnTo>
                    <a:pt x="11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rot="-1302476">
              <a:off x="1141925" y="2641568"/>
              <a:ext cx="316061" cy="1437619"/>
            </a:xfrm>
            <a:custGeom>
              <a:avLst/>
              <a:gdLst/>
              <a:ahLst/>
              <a:cxnLst/>
              <a:rect l="l" t="t" r="r" b="b"/>
              <a:pathLst>
                <a:path w="6942" h="31576" extrusionOk="0">
                  <a:moveTo>
                    <a:pt x="6941" y="0"/>
                  </a:moveTo>
                  <a:cubicBezTo>
                    <a:pt x="6899" y="113"/>
                    <a:pt x="6857" y="226"/>
                    <a:pt x="6816" y="340"/>
                  </a:cubicBezTo>
                  <a:lnTo>
                    <a:pt x="6816" y="340"/>
                  </a:lnTo>
                  <a:cubicBezTo>
                    <a:pt x="6858" y="227"/>
                    <a:pt x="6899" y="113"/>
                    <a:pt x="6941" y="0"/>
                  </a:cubicBezTo>
                  <a:close/>
                  <a:moveTo>
                    <a:pt x="6816" y="340"/>
                  </a:moveTo>
                  <a:cubicBezTo>
                    <a:pt x="5932" y="2763"/>
                    <a:pt x="5137" y="5229"/>
                    <a:pt x="4342" y="7688"/>
                  </a:cubicBezTo>
                  <a:cubicBezTo>
                    <a:pt x="3925" y="8971"/>
                    <a:pt x="3535" y="10271"/>
                    <a:pt x="3152" y="11562"/>
                  </a:cubicBezTo>
                  <a:cubicBezTo>
                    <a:pt x="2770" y="12862"/>
                    <a:pt x="2396" y="14161"/>
                    <a:pt x="2074" y="15478"/>
                  </a:cubicBezTo>
                  <a:cubicBezTo>
                    <a:pt x="1768" y="16803"/>
                    <a:pt x="1555" y="18137"/>
                    <a:pt x="1343" y="19479"/>
                  </a:cubicBezTo>
                  <a:cubicBezTo>
                    <a:pt x="1148" y="20813"/>
                    <a:pt x="961" y="22155"/>
                    <a:pt x="808" y="23497"/>
                  </a:cubicBezTo>
                  <a:cubicBezTo>
                    <a:pt x="646" y="24839"/>
                    <a:pt x="502" y="26190"/>
                    <a:pt x="366" y="27532"/>
                  </a:cubicBezTo>
                  <a:cubicBezTo>
                    <a:pt x="239" y="28874"/>
                    <a:pt x="111" y="30225"/>
                    <a:pt x="1" y="31576"/>
                  </a:cubicBezTo>
                  <a:cubicBezTo>
                    <a:pt x="137" y="30225"/>
                    <a:pt x="281" y="28883"/>
                    <a:pt x="434" y="27541"/>
                  </a:cubicBezTo>
                  <a:cubicBezTo>
                    <a:pt x="587" y="26198"/>
                    <a:pt x="748" y="24856"/>
                    <a:pt x="918" y="23514"/>
                  </a:cubicBezTo>
                  <a:cubicBezTo>
                    <a:pt x="1088" y="22172"/>
                    <a:pt x="1267" y="20830"/>
                    <a:pt x="1470" y="19496"/>
                  </a:cubicBezTo>
                  <a:cubicBezTo>
                    <a:pt x="1683" y="18162"/>
                    <a:pt x="1904" y="16829"/>
                    <a:pt x="2209" y="15512"/>
                  </a:cubicBezTo>
                  <a:cubicBezTo>
                    <a:pt x="2524" y="14195"/>
                    <a:pt x="2898" y="12895"/>
                    <a:pt x="3271" y="11604"/>
                  </a:cubicBezTo>
                  <a:cubicBezTo>
                    <a:pt x="3654" y="10305"/>
                    <a:pt x="4053" y="9013"/>
                    <a:pt x="4444" y="7722"/>
                  </a:cubicBezTo>
                  <a:cubicBezTo>
                    <a:pt x="4843" y="6422"/>
                    <a:pt x="5251" y="5140"/>
                    <a:pt x="5667" y="3848"/>
                  </a:cubicBezTo>
                  <a:lnTo>
                    <a:pt x="6287" y="1920"/>
                  </a:lnTo>
                  <a:cubicBezTo>
                    <a:pt x="6461" y="1397"/>
                    <a:pt x="6630" y="862"/>
                    <a:pt x="6816" y="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rot="-1302476">
              <a:off x="1009780" y="2712296"/>
              <a:ext cx="135039" cy="1327758"/>
            </a:xfrm>
            <a:custGeom>
              <a:avLst/>
              <a:gdLst/>
              <a:ahLst/>
              <a:cxnLst/>
              <a:rect l="l" t="t" r="r" b="b"/>
              <a:pathLst>
                <a:path w="2966" h="29163" extrusionOk="0">
                  <a:moveTo>
                    <a:pt x="2965" y="0"/>
                  </a:moveTo>
                  <a:lnTo>
                    <a:pt x="2965" y="0"/>
                  </a:lnTo>
                  <a:cubicBezTo>
                    <a:pt x="2158" y="2328"/>
                    <a:pt x="1453" y="4698"/>
                    <a:pt x="884" y="7102"/>
                  </a:cubicBezTo>
                  <a:cubicBezTo>
                    <a:pt x="595" y="8299"/>
                    <a:pt x="349" y="9514"/>
                    <a:pt x="187" y="10737"/>
                  </a:cubicBezTo>
                  <a:cubicBezTo>
                    <a:pt x="145" y="11043"/>
                    <a:pt x="119" y="11349"/>
                    <a:pt x="77" y="11663"/>
                  </a:cubicBezTo>
                  <a:cubicBezTo>
                    <a:pt x="51" y="11969"/>
                    <a:pt x="43" y="12275"/>
                    <a:pt x="26" y="12589"/>
                  </a:cubicBezTo>
                  <a:cubicBezTo>
                    <a:pt x="9" y="12895"/>
                    <a:pt x="17" y="13201"/>
                    <a:pt x="9" y="13515"/>
                  </a:cubicBezTo>
                  <a:cubicBezTo>
                    <a:pt x="0" y="13821"/>
                    <a:pt x="9" y="14135"/>
                    <a:pt x="17" y="14441"/>
                  </a:cubicBezTo>
                  <a:cubicBezTo>
                    <a:pt x="51" y="15673"/>
                    <a:pt x="136" y="16905"/>
                    <a:pt x="230" y="18136"/>
                  </a:cubicBezTo>
                  <a:cubicBezTo>
                    <a:pt x="281" y="18757"/>
                    <a:pt x="332" y="19368"/>
                    <a:pt x="391" y="19980"/>
                  </a:cubicBezTo>
                  <a:lnTo>
                    <a:pt x="485" y="20906"/>
                  </a:lnTo>
                  <a:lnTo>
                    <a:pt x="587" y="21823"/>
                  </a:lnTo>
                  <a:cubicBezTo>
                    <a:pt x="858" y="24278"/>
                    <a:pt x="1181" y="26725"/>
                    <a:pt x="1555" y="29163"/>
                  </a:cubicBezTo>
                  <a:cubicBezTo>
                    <a:pt x="1394" y="27939"/>
                    <a:pt x="1241" y="26716"/>
                    <a:pt x="1096" y="25493"/>
                  </a:cubicBezTo>
                  <a:cubicBezTo>
                    <a:pt x="952" y="24270"/>
                    <a:pt x="816" y="23038"/>
                    <a:pt x="697" y="21815"/>
                  </a:cubicBezTo>
                  <a:cubicBezTo>
                    <a:pt x="451" y="19360"/>
                    <a:pt x="221" y="16905"/>
                    <a:pt x="162" y="14441"/>
                  </a:cubicBezTo>
                  <a:cubicBezTo>
                    <a:pt x="153" y="14127"/>
                    <a:pt x="145" y="13821"/>
                    <a:pt x="145" y="13515"/>
                  </a:cubicBezTo>
                  <a:cubicBezTo>
                    <a:pt x="153" y="13209"/>
                    <a:pt x="145" y="12895"/>
                    <a:pt x="162" y="12589"/>
                  </a:cubicBezTo>
                  <a:cubicBezTo>
                    <a:pt x="179" y="12284"/>
                    <a:pt x="187" y="11978"/>
                    <a:pt x="213" y="11672"/>
                  </a:cubicBezTo>
                  <a:cubicBezTo>
                    <a:pt x="247" y="11366"/>
                    <a:pt x="272" y="11060"/>
                    <a:pt x="315" y="10754"/>
                  </a:cubicBezTo>
                  <a:cubicBezTo>
                    <a:pt x="476" y="9531"/>
                    <a:pt x="714" y="8325"/>
                    <a:pt x="986" y="7119"/>
                  </a:cubicBezTo>
                  <a:cubicBezTo>
                    <a:pt x="1258" y="5921"/>
                    <a:pt x="1563" y="4723"/>
                    <a:pt x="1903" y="3542"/>
                  </a:cubicBezTo>
                  <a:cubicBezTo>
                    <a:pt x="2226" y="2353"/>
                    <a:pt x="2583" y="1172"/>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rot="-1302476">
              <a:off x="804703" y="3343531"/>
              <a:ext cx="105627" cy="763928"/>
            </a:xfrm>
            <a:custGeom>
              <a:avLst/>
              <a:gdLst/>
              <a:ahLst/>
              <a:cxnLst/>
              <a:rect l="l" t="t" r="r" b="b"/>
              <a:pathLst>
                <a:path w="2320" h="16779" extrusionOk="0">
                  <a:moveTo>
                    <a:pt x="765" y="1"/>
                  </a:moveTo>
                  <a:cubicBezTo>
                    <a:pt x="400" y="1386"/>
                    <a:pt x="205" y="2804"/>
                    <a:pt x="103" y="4231"/>
                  </a:cubicBezTo>
                  <a:cubicBezTo>
                    <a:pt x="1" y="5659"/>
                    <a:pt x="18" y="7094"/>
                    <a:pt x="137" y="8521"/>
                  </a:cubicBezTo>
                  <a:cubicBezTo>
                    <a:pt x="196" y="9235"/>
                    <a:pt x="290" y="9948"/>
                    <a:pt x="408" y="10653"/>
                  </a:cubicBezTo>
                  <a:cubicBezTo>
                    <a:pt x="536" y="11359"/>
                    <a:pt x="672" y="12064"/>
                    <a:pt x="859" y="12752"/>
                  </a:cubicBezTo>
                  <a:cubicBezTo>
                    <a:pt x="1224" y="14136"/>
                    <a:pt x="1708" y="15487"/>
                    <a:pt x="2320" y="16778"/>
                  </a:cubicBezTo>
                  <a:cubicBezTo>
                    <a:pt x="2048" y="16116"/>
                    <a:pt x="1776" y="15462"/>
                    <a:pt x="1564" y="14782"/>
                  </a:cubicBezTo>
                  <a:cubicBezTo>
                    <a:pt x="1326" y="14102"/>
                    <a:pt x="1139" y="13414"/>
                    <a:pt x="961" y="12726"/>
                  </a:cubicBezTo>
                  <a:cubicBezTo>
                    <a:pt x="799" y="12030"/>
                    <a:pt x="655" y="11333"/>
                    <a:pt x="536" y="10628"/>
                  </a:cubicBezTo>
                  <a:cubicBezTo>
                    <a:pt x="425" y="9931"/>
                    <a:pt x="332" y="9218"/>
                    <a:pt x="273" y="8513"/>
                  </a:cubicBezTo>
                  <a:cubicBezTo>
                    <a:pt x="154" y="7094"/>
                    <a:pt x="137" y="5667"/>
                    <a:pt x="213" y="4240"/>
                  </a:cubicBezTo>
                  <a:cubicBezTo>
                    <a:pt x="247" y="3526"/>
                    <a:pt x="315" y="2821"/>
                    <a:pt x="408" y="2108"/>
                  </a:cubicBezTo>
                  <a:cubicBezTo>
                    <a:pt x="493" y="1403"/>
                    <a:pt x="612" y="698"/>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rot="-1302476">
              <a:off x="1089504" y="3845167"/>
              <a:ext cx="822023" cy="536102"/>
            </a:xfrm>
            <a:custGeom>
              <a:avLst/>
              <a:gdLst/>
              <a:ahLst/>
              <a:cxnLst/>
              <a:rect l="l" t="t" r="r" b="b"/>
              <a:pathLst>
                <a:path w="18055" h="11775" extrusionOk="0">
                  <a:moveTo>
                    <a:pt x="5400" y="1"/>
                  </a:moveTo>
                  <a:cubicBezTo>
                    <a:pt x="5371" y="1"/>
                    <a:pt x="5342" y="4"/>
                    <a:pt x="5313" y="10"/>
                  </a:cubicBezTo>
                  <a:cubicBezTo>
                    <a:pt x="4038" y="291"/>
                    <a:pt x="5737" y="5243"/>
                    <a:pt x="5737" y="5668"/>
                  </a:cubicBezTo>
                  <a:cubicBezTo>
                    <a:pt x="5737" y="5693"/>
                    <a:pt x="5731" y="5705"/>
                    <a:pt x="5718" y="5705"/>
                  </a:cubicBezTo>
                  <a:cubicBezTo>
                    <a:pt x="5507" y="5705"/>
                    <a:pt x="3659" y="2654"/>
                    <a:pt x="2059" y="1990"/>
                  </a:cubicBezTo>
                  <a:cubicBezTo>
                    <a:pt x="1641" y="1816"/>
                    <a:pt x="1291" y="1737"/>
                    <a:pt x="1014" y="1737"/>
                  </a:cubicBezTo>
                  <a:cubicBezTo>
                    <a:pt x="166" y="1737"/>
                    <a:pt x="0" y="2481"/>
                    <a:pt x="641" y="3544"/>
                  </a:cubicBezTo>
                  <a:cubicBezTo>
                    <a:pt x="1074" y="4258"/>
                    <a:pt x="3469" y="6433"/>
                    <a:pt x="5771" y="8369"/>
                  </a:cubicBezTo>
                  <a:cubicBezTo>
                    <a:pt x="5822" y="8420"/>
                    <a:pt x="5873" y="8463"/>
                    <a:pt x="5933" y="8505"/>
                  </a:cubicBezTo>
                  <a:cubicBezTo>
                    <a:pt x="5984" y="8556"/>
                    <a:pt x="6035" y="8599"/>
                    <a:pt x="6094" y="8641"/>
                  </a:cubicBezTo>
                  <a:cubicBezTo>
                    <a:pt x="6145" y="8692"/>
                    <a:pt x="6205" y="8735"/>
                    <a:pt x="6256" y="8777"/>
                  </a:cubicBezTo>
                  <a:cubicBezTo>
                    <a:pt x="6307" y="8828"/>
                    <a:pt x="6366" y="8871"/>
                    <a:pt x="6417" y="8913"/>
                  </a:cubicBezTo>
                  <a:cubicBezTo>
                    <a:pt x="6476" y="8964"/>
                    <a:pt x="6527" y="9006"/>
                    <a:pt x="6587" y="9049"/>
                  </a:cubicBezTo>
                  <a:cubicBezTo>
                    <a:pt x="6638" y="9100"/>
                    <a:pt x="6697" y="9142"/>
                    <a:pt x="6748" y="9185"/>
                  </a:cubicBezTo>
                  <a:cubicBezTo>
                    <a:pt x="6808" y="9236"/>
                    <a:pt x="6859" y="9278"/>
                    <a:pt x="6910" y="9321"/>
                  </a:cubicBezTo>
                  <a:cubicBezTo>
                    <a:pt x="6969" y="9372"/>
                    <a:pt x="7029" y="9414"/>
                    <a:pt x="7080" y="9457"/>
                  </a:cubicBezTo>
                  <a:cubicBezTo>
                    <a:pt x="7139" y="9508"/>
                    <a:pt x="7190" y="9550"/>
                    <a:pt x="7250" y="9593"/>
                  </a:cubicBezTo>
                  <a:cubicBezTo>
                    <a:pt x="7300" y="9644"/>
                    <a:pt x="7360" y="9686"/>
                    <a:pt x="7411" y="9729"/>
                  </a:cubicBezTo>
                  <a:cubicBezTo>
                    <a:pt x="7470" y="9771"/>
                    <a:pt x="7530" y="9822"/>
                    <a:pt x="7581" y="9864"/>
                  </a:cubicBezTo>
                  <a:cubicBezTo>
                    <a:pt x="7640" y="9907"/>
                    <a:pt x="7691" y="9958"/>
                    <a:pt x="7751" y="10000"/>
                  </a:cubicBezTo>
                  <a:cubicBezTo>
                    <a:pt x="7810" y="10043"/>
                    <a:pt x="7861" y="10094"/>
                    <a:pt x="7921" y="10136"/>
                  </a:cubicBezTo>
                  <a:cubicBezTo>
                    <a:pt x="7980" y="10179"/>
                    <a:pt x="8040" y="10230"/>
                    <a:pt x="8091" y="10272"/>
                  </a:cubicBezTo>
                  <a:cubicBezTo>
                    <a:pt x="8150" y="10315"/>
                    <a:pt x="8209" y="10366"/>
                    <a:pt x="8260" y="10408"/>
                  </a:cubicBezTo>
                  <a:cubicBezTo>
                    <a:pt x="8320" y="10451"/>
                    <a:pt x="8379" y="10502"/>
                    <a:pt x="8439" y="10544"/>
                  </a:cubicBezTo>
                  <a:cubicBezTo>
                    <a:pt x="8498" y="10587"/>
                    <a:pt x="8558" y="10637"/>
                    <a:pt x="8609" y="10680"/>
                  </a:cubicBezTo>
                  <a:cubicBezTo>
                    <a:pt x="8668" y="10722"/>
                    <a:pt x="8728" y="10765"/>
                    <a:pt x="8787" y="10816"/>
                  </a:cubicBezTo>
                  <a:cubicBezTo>
                    <a:pt x="8847" y="10858"/>
                    <a:pt x="8906" y="10901"/>
                    <a:pt x="8965" y="10952"/>
                  </a:cubicBezTo>
                  <a:cubicBezTo>
                    <a:pt x="9025" y="10994"/>
                    <a:pt x="9084" y="11037"/>
                    <a:pt x="9144" y="11079"/>
                  </a:cubicBezTo>
                  <a:cubicBezTo>
                    <a:pt x="9212" y="11130"/>
                    <a:pt x="9271" y="11173"/>
                    <a:pt x="9331" y="11215"/>
                  </a:cubicBezTo>
                  <a:cubicBezTo>
                    <a:pt x="9399" y="11266"/>
                    <a:pt x="9458" y="11309"/>
                    <a:pt x="9518" y="11351"/>
                  </a:cubicBezTo>
                  <a:cubicBezTo>
                    <a:pt x="9586" y="11402"/>
                    <a:pt x="9654" y="11444"/>
                    <a:pt x="9713" y="11487"/>
                  </a:cubicBezTo>
                  <a:cubicBezTo>
                    <a:pt x="9789" y="11538"/>
                    <a:pt x="9857" y="11580"/>
                    <a:pt x="9917" y="11614"/>
                  </a:cubicBezTo>
                  <a:cubicBezTo>
                    <a:pt x="10010" y="11682"/>
                    <a:pt x="10095" y="11725"/>
                    <a:pt x="10155" y="11750"/>
                  </a:cubicBezTo>
                  <a:cubicBezTo>
                    <a:pt x="10194" y="11765"/>
                    <a:pt x="10225" y="11774"/>
                    <a:pt x="10246" y="11774"/>
                  </a:cubicBezTo>
                  <a:cubicBezTo>
                    <a:pt x="10261" y="11774"/>
                    <a:pt x="10270" y="11769"/>
                    <a:pt x="10274" y="11759"/>
                  </a:cubicBezTo>
                  <a:cubicBezTo>
                    <a:pt x="10274" y="11750"/>
                    <a:pt x="10274" y="11750"/>
                    <a:pt x="10274" y="11742"/>
                  </a:cubicBezTo>
                  <a:cubicBezTo>
                    <a:pt x="10291" y="11699"/>
                    <a:pt x="10308" y="11648"/>
                    <a:pt x="10316" y="11589"/>
                  </a:cubicBezTo>
                  <a:cubicBezTo>
                    <a:pt x="10325" y="11546"/>
                    <a:pt x="10342" y="11495"/>
                    <a:pt x="10350" y="11444"/>
                  </a:cubicBezTo>
                  <a:cubicBezTo>
                    <a:pt x="10359" y="11394"/>
                    <a:pt x="10376" y="11351"/>
                    <a:pt x="10384" y="11292"/>
                  </a:cubicBezTo>
                  <a:cubicBezTo>
                    <a:pt x="10393" y="11249"/>
                    <a:pt x="10410" y="11198"/>
                    <a:pt x="10418" y="11147"/>
                  </a:cubicBezTo>
                  <a:cubicBezTo>
                    <a:pt x="10435" y="11096"/>
                    <a:pt x="10444" y="11045"/>
                    <a:pt x="10461" y="10994"/>
                  </a:cubicBezTo>
                  <a:cubicBezTo>
                    <a:pt x="10478" y="10952"/>
                    <a:pt x="10486" y="10901"/>
                    <a:pt x="10503" y="10850"/>
                  </a:cubicBezTo>
                  <a:cubicBezTo>
                    <a:pt x="10520" y="10799"/>
                    <a:pt x="10537" y="10748"/>
                    <a:pt x="10554" y="10697"/>
                  </a:cubicBezTo>
                  <a:cubicBezTo>
                    <a:pt x="10571" y="10646"/>
                    <a:pt x="10588" y="10595"/>
                    <a:pt x="10605" y="10544"/>
                  </a:cubicBezTo>
                  <a:cubicBezTo>
                    <a:pt x="10622" y="10502"/>
                    <a:pt x="10639" y="10451"/>
                    <a:pt x="10664" y="10400"/>
                  </a:cubicBezTo>
                  <a:cubicBezTo>
                    <a:pt x="10681" y="10349"/>
                    <a:pt x="10698" y="10298"/>
                    <a:pt x="10724" y="10247"/>
                  </a:cubicBezTo>
                  <a:cubicBezTo>
                    <a:pt x="10741" y="10196"/>
                    <a:pt x="10766" y="10145"/>
                    <a:pt x="10783" y="10094"/>
                  </a:cubicBezTo>
                  <a:cubicBezTo>
                    <a:pt x="10809" y="10043"/>
                    <a:pt x="10826" y="10000"/>
                    <a:pt x="10851" y="9941"/>
                  </a:cubicBezTo>
                  <a:cubicBezTo>
                    <a:pt x="10877" y="9898"/>
                    <a:pt x="10894" y="9847"/>
                    <a:pt x="10919" y="9796"/>
                  </a:cubicBezTo>
                  <a:cubicBezTo>
                    <a:pt x="10945" y="9746"/>
                    <a:pt x="10970" y="9695"/>
                    <a:pt x="10996" y="9644"/>
                  </a:cubicBezTo>
                  <a:cubicBezTo>
                    <a:pt x="11013" y="9593"/>
                    <a:pt x="11038" y="9542"/>
                    <a:pt x="11064" y="9491"/>
                  </a:cubicBezTo>
                  <a:cubicBezTo>
                    <a:pt x="11089" y="9440"/>
                    <a:pt x="11115" y="9389"/>
                    <a:pt x="11149" y="9338"/>
                  </a:cubicBezTo>
                  <a:cubicBezTo>
                    <a:pt x="11174" y="9287"/>
                    <a:pt x="11200" y="9236"/>
                    <a:pt x="11225" y="9185"/>
                  </a:cubicBezTo>
                  <a:cubicBezTo>
                    <a:pt x="11251" y="9134"/>
                    <a:pt x="11285" y="9083"/>
                    <a:pt x="11310" y="9032"/>
                  </a:cubicBezTo>
                  <a:cubicBezTo>
                    <a:pt x="11336" y="8989"/>
                    <a:pt x="11370" y="8939"/>
                    <a:pt x="11395" y="8879"/>
                  </a:cubicBezTo>
                  <a:cubicBezTo>
                    <a:pt x="11420" y="8837"/>
                    <a:pt x="11454" y="8786"/>
                    <a:pt x="11480" y="8735"/>
                  </a:cubicBezTo>
                  <a:cubicBezTo>
                    <a:pt x="11514" y="8684"/>
                    <a:pt x="11539" y="8633"/>
                    <a:pt x="11573" y="8582"/>
                  </a:cubicBezTo>
                  <a:cubicBezTo>
                    <a:pt x="11599" y="8531"/>
                    <a:pt x="11633" y="8480"/>
                    <a:pt x="11667" y="8429"/>
                  </a:cubicBezTo>
                  <a:cubicBezTo>
                    <a:pt x="11692" y="8378"/>
                    <a:pt x="11726" y="8327"/>
                    <a:pt x="11760" y="8276"/>
                  </a:cubicBezTo>
                  <a:cubicBezTo>
                    <a:pt x="11786" y="8225"/>
                    <a:pt x="11820" y="8174"/>
                    <a:pt x="11854" y="8123"/>
                  </a:cubicBezTo>
                  <a:cubicBezTo>
                    <a:pt x="11888" y="8072"/>
                    <a:pt x="11922" y="8021"/>
                    <a:pt x="11947" y="7970"/>
                  </a:cubicBezTo>
                  <a:cubicBezTo>
                    <a:pt x="11956" y="7953"/>
                    <a:pt x="11964" y="7945"/>
                    <a:pt x="11973" y="7936"/>
                  </a:cubicBezTo>
                  <a:cubicBezTo>
                    <a:pt x="13527" y="5532"/>
                    <a:pt x="18055" y="5532"/>
                    <a:pt x="17494" y="3927"/>
                  </a:cubicBezTo>
                  <a:cubicBezTo>
                    <a:pt x="17367" y="3570"/>
                    <a:pt x="17036" y="3431"/>
                    <a:pt x="16597" y="3431"/>
                  </a:cubicBezTo>
                  <a:cubicBezTo>
                    <a:pt x="15072" y="3431"/>
                    <a:pt x="12253" y="5107"/>
                    <a:pt x="12253" y="5107"/>
                  </a:cubicBezTo>
                  <a:cubicBezTo>
                    <a:pt x="12253" y="5107"/>
                    <a:pt x="15082" y="2984"/>
                    <a:pt x="13672" y="2270"/>
                  </a:cubicBezTo>
                  <a:cubicBezTo>
                    <a:pt x="13586" y="2228"/>
                    <a:pt x="13496" y="2208"/>
                    <a:pt x="13402" y="2208"/>
                  </a:cubicBezTo>
                  <a:cubicBezTo>
                    <a:pt x="11924" y="2208"/>
                    <a:pt x="9424" y="7087"/>
                    <a:pt x="9424" y="7087"/>
                  </a:cubicBezTo>
                  <a:cubicBezTo>
                    <a:pt x="9424" y="7087"/>
                    <a:pt x="11684" y="1565"/>
                    <a:pt x="10274" y="1140"/>
                  </a:cubicBezTo>
                  <a:cubicBezTo>
                    <a:pt x="10218" y="1124"/>
                    <a:pt x="10164" y="1116"/>
                    <a:pt x="10111" y="1116"/>
                  </a:cubicBezTo>
                  <a:cubicBezTo>
                    <a:pt x="8801" y="1116"/>
                    <a:pt x="8150" y="5957"/>
                    <a:pt x="8150" y="5957"/>
                  </a:cubicBezTo>
                  <a:cubicBezTo>
                    <a:pt x="8150" y="5957"/>
                    <a:pt x="665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rot="-1302476">
              <a:off x="1765769" y="4261933"/>
              <a:ext cx="13203" cy="12839"/>
            </a:xfrm>
            <a:custGeom>
              <a:avLst/>
              <a:gdLst/>
              <a:ahLst/>
              <a:cxnLst/>
              <a:rect l="l" t="t" r="r" b="b"/>
              <a:pathLst>
                <a:path w="290" h="282" extrusionOk="0">
                  <a:moveTo>
                    <a:pt x="145" y="1"/>
                  </a:moveTo>
                  <a:cubicBezTo>
                    <a:pt x="68" y="1"/>
                    <a:pt x="0" y="60"/>
                    <a:pt x="0" y="145"/>
                  </a:cubicBezTo>
                  <a:cubicBezTo>
                    <a:pt x="0" y="222"/>
                    <a:pt x="68" y="281"/>
                    <a:pt x="145" y="281"/>
                  </a:cubicBezTo>
                  <a:cubicBezTo>
                    <a:pt x="221" y="281"/>
                    <a:pt x="289" y="222"/>
                    <a:pt x="289" y="145"/>
                  </a:cubicBezTo>
                  <a:cubicBezTo>
                    <a:pt x="289" y="60"/>
                    <a:pt x="221"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rot="-1302476">
              <a:off x="912964" y="3277770"/>
              <a:ext cx="84001" cy="94654"/>
            </a:xfrm>
            <a:custGeom>
              <a:avLst/>
              <a:gdLst/>
              <a:ahLst/>
              <a:cxnLst/>
              <a:rect l="l" t="t" r="r" b="b"/>
              <a:pathLst>
                <a:path w="1845" h="2079" extrusionOk="0">
                  <a:moveTo>
                    <a:pt x="1067" y="1"/>
                  </a:moveTo>
                  <a:cubicBezTo>
                    <a:pt x="707" y="1"/>
                    <a:pt x="332" y="324"/>
                    <a:pt x="179" y="803"/>
                  </a:cubicBezTo>
                  <a:cubicBezTo>
                    <a:pt x="1" y="1355"/>
                    <a:pt x="188" y="1916"/>
                    <a:pt x="596" y="2052"/>
                  </a:cubicBezTo>
                  <a:cubicBezTo>
                    <a:pt x="653" y="2070"/>
                    <a:pt x="712" y="2078"/>
                    <a:pt x="772" y="2078"/>
                  </a:cubicBezTo>
                  <a:cubicBezTo>
                    <a:pt x="1132" y="2078"/>
                    <a:pt x="1504" y="1760"/>
                    <a:pt x="1657" y="1279"/>
                  </a:cubicBezTo>
                  <a:cubicBezTo>
                    <a:pt x="1844" y="718"/>
                    <a:pt x="1657" y="157"/>
                    <a:pt x="1250" y="30"/>
                  </a:cubicBezTo>
                  <a:cubicBezTo>
                    <a:pt x="1190" y="10"/>
                    <a:pt x="1129"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rot="-1302476">
              <a:off x="1665930" y="3153530"/>
              <a:ext cx="85549" cy="93607"/>
            </a:xfrm>
            <a:custGeom>
              <a:avLst/>
              <a:gdLst/>
              <a:ahLst/>
              <a:cxnLst/>
              <a:rect l="l" t="t" r="r" b="b"/>
              <a:pathLst>
                <a:path w="1879" h="2056" extrusionOk="0">
                  <a:moveTo>
                    <a:pt x="1114" y="0"/>
                  </a:moveTo>
                  <a:cubicBezTo>
                    <a:pt x="766" y="0"/>
                    <a:pt x="396" y="292"/>
                    <a:pt x="222" y="739"/>
                  </a:cubicBezTo>
                  <a:cubicBezTo>
                    <a:pt x="1" y="1283"/>
                    <a:pt x="145" y="1861"/>
                    <a:pt x="545" y="2014"/>
                  </a:cubicBezTo>
                  <a:cubicBezTo>
                    <a:pt x="616" y="2042"/>
                    <a:pt x="690" y="2056"/>
                    <a:pt x="765" y="2056"/>
                  </a:cubicBezTo>
                  <a:cubicBezTo>
                    <a:pt x="1113" y="2056"/>
                    <a:pt x="1484" y="1764"/>
                    <a:pt x="1666" y="1317"/>
                  </a:cubicBezTo>
                  <a:cubicBezTo>
                    <a:pt x="1878" y="773"/>
                    <a:pt x="1734" y="204"/>
                    <a:pt x="1335" y="43"/>
                  </a:cubicBezTo>
                  <a:cubicBezTo>
                    <a:pt x="1264" y="14"/>
                    <a:pt x="1189"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rot="-1302476">
              <a:off x="1164929" y="3282448"/>
              <a:ext cx="410807" cy="228145"/>
            </a:xfrm>
            <a:custGeom>
              <a:avLst/>
              <a:gdLst/>
              <a:ahLst/>
              <a:cxnLst/>
              <a:rect l="l" t="t" r="r" b="b"/>
              <a:pathLst>
                <a:path w="9023" h="5011" extrusionOk="0">
                  <a:moveTo>
                    <a:pt x="842" y="0"/>
                  </a:moveTo>
                  <a:cubicBezTo>
                    <a:pt x="350" y="0"/>
                    <a:pt x="62" y="348"/>
                    <a:pt x="1" y="1234"/>
                  </a:cubicBezTo>
                  <a:cubicBezTo>
                    <a:pt x="1" y="1234"/>
                    <a:pt x="1" y="3783"/>
                    <a:pt x="3110" y="4777"/>
                  </a:cubicBezTo>
                  <a:cubicBezTo>
                    <a:pt x="3565" y="4919"/>
                    <a:pt x="4236" y="5010"/>
                    <a:pt x="4966" y="5010"/>
                  </a:cubicBezTo>
                  <a:cubicBezTo>
                    <a:pt x="6756" y="5010"/>
                    <a:pt x="8893" y="4460"/>
                    <a:pt x="9014" y="2763"/>
                  </a:cubicBezTo>
                  <a:cubicBezTo>
                    <a:pt x="9022" y="2687"/>
                    <a:pt x="9022" y="2602"/>
                    <a:pt x="8980" y="2534"/>
                  </a:cubicBezTo>
                  <a:cubicBezTo>
                    <a:pt x="8937" y="2457"/>
                    <a:pt x="8852" y="2415"/>
                    <a:pt x="8776" y="2373"/>
                  </a:cubicBezTo>
                  <a:cubicBezTo>
                    <a:pt x="8020" y="2041"/>
                    <a:pt x="7213" y="2152"/>
                    <a:pt x="6414" y="2101"/>
                  </a:cubicBezTo>
                  <a:cubicBezTo>
                    <a:pt x="5395" y="2033"/>
                    <a:pt x="4418" y="1761"/>
                    <a:pt x="3535" y="1234"/>
                  </a:cubicBezTo>
                  <a:cubicBezTo>
                    <a:pt x="2361" y="530"/>
                    <a:pt x="1448"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rot="-1302476">
              <a:off x="1227294" y="3430191"/>
              <a:ext cx="260698" cy="90602"/>
            </a:xfrm>
            <a:custGeom>
              <a:avLst/>
              <a:gdLst/>
              <a:ahLst/>
              <a:cxnLst/>
              <a:rect l="l" t="t" r="r" b="b"/>
              <a:pathLst>
                <a:path w="5726" h="1990" extrusionOk="0">
                  <a:moveTo>
                    <a:pt x="1683" y="1"/>
                  </a:moveTo>
                  <a:cubicBezTo>
                    <a:pt x="1101" y="1"/>
                    <a:pt x="526" y="66"/>
                    <a:pt x="0" y="178"/>
                  </a:cubicBezTo>
                  <a:cubicBezTo>
                    <a:pt x="451" y="781"/>
                    <a:pt x="1181" y="1375"/>
                    <a:pt x="2362" y="1758"/>
                  </a:cubicBezTo>
                  <a:cubicBezTo>
                    <a:pt x="2817" y="1899"/>
                    <a:pt x="3485" y="1989"/>
                    <a:pt x="4210" y="1989"/>
                  </a:cubicBezTo>
                  <a:cubicBezTo>
                    <a:pt x="4705" y="1989"/>
                    <a:pt x="5227" y="1947"/>
                    <a:pt x="5726" y="1851"/>
                  </a:cubicBezTo>
                  <a:cubicBezTo>
                    <a:pt x="4917" y="489"/>
                    <a:pt x="3275"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rot="-1302476">
              <a:off x="1575673" y="4164368"/>
              <a:ext cx="23629" cy="20534"/>
            </a:xfrm>
            <a:custGeom>
              <a:avLst/>
              <a:gdLst/>
              <a:ahLst/>
              <a:cxnLst/>
              <a:rect l="l" t="t" r="r" b="b"/>
              <a:pathLst>
                <a:path w="519" h="451" extrusionOk="0">
                  <a:moveTo>
                    <a:pt x="303" y="1"/>
                  </a:moveTo>
                  <a:cubicBezTo>
                    <a:pt x="241" y="1"/>
                    <a:pt x="174" y="26"/>
                    <a:pt x="119" y="76"/>
                  </a:cubicBezTo>
                  <a:cubicBezTo>
                    <a:pt x="17" y="170"/>
                    <a:pt x="0" y="314"/>
                    <a:pt x="68" y="399"/>
                  </a:cubicBezTo>
                  <a:cubicBezTo>
                    <a:pt x="103" y="433"/>
                    <a:pt x="151" y="451"/>
                    <a:pt x="203" y="451"/>
                  </a:cubicBezTo>
                  <a:cubicBezTo>
                    <a:pt x="266" y="451"/>
                    <a:pt x="335" y="425"/>
                    <a:pt x="391" y="374"/>
                  </a:cubicBezTo>
                  <a:cubicBezTo>
                    <a:pt x="493" y="280"/>
                    <a:pt x="519" y="144"/>
                    <a:pt x="442" y="59"/>
                  </a:cubicBezTo>
                  <a:cubicBezTo>
                    <a:pt x="407" y="20"/>
                    <a:pt x="356"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rot="-1302476">
              <a:off x="1624469" y="4165672"/>
              <a:ext cx="23629" cy="20579"/>
            </a:xfrm>
            <a:custGeom>
              <a:avLst/>
              <a:gdLst/>
              <a:ahLst/>
              <a:cxnLst/>
              <a:rect l="l" t="t" r="r" b="b"/>
              <a:pathLst>
                <a:path w="519" h="452" extrusionOk="0">
                  <a:moveTo>
                    <a:pt x="317" y="1"/>
                  </a:moveTo>
                  <a:cubicBezTo>
                    <a:pt x="253" y="1"/>
                    <a:pt x="184" y="27"/>
                    <a:pt x="128" y="78"/>
                  </a:cubicBezTo>
                  <a:cubicBezTo>
                    <a:pt x="26" y="171"/>
                    <a:pt x="1" y="316"/>
                    <a:pt x="77" y="392"/>
                  </a:cubicBezTo>
                  <a:cubicBezTo>
                    <a:pt x="113" y="432"/>
                    <a:pt x="163" y="451"/>
                    <a:pt x="217" y="451"/>
                  </a:cubicBezTo>
                  <a:cubicBezTo>
                    <a:pt x="279" y="451"/>
                    <a:pt x="345" y="425"/>
                    <a:pt x="400" y="375"/>
                  </a:cubicBezTo>
                  <a:cubicBezTo>
                    <a:pt x="502" y="282"/>
                    <a:pt x="519" y="137"/>
                    <a:pt x="451" y="53"/>
                  </a:cubicBezTo>
                  <a:cubicBezTo>
                    <a:pt x="417" y="18"/>
                    <a:pt x="368" y="1"/>
                    <a:pt x="317"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rot="-1302476">
              <a:off x="1593295" y="4218108"/>
              <a:ext cx="23675" cy="20534"/>
            </a:xfrm>
            <a:custGeom>
              <a:avLst/>
              <a:gdLst/>
              <a:ahLst/>
              <a:cxnLst/>
              <a:rect l="l" t="t" r="r" b="b"/>
              <a:pathLst>
                <a:path w="520" h="451" extrusionOk="0">
                  <a:moveTo>
                    <a:pt x="303" y="1"/>
                  </a:moveTo>
                  <a:cubicBezTo>
                    <a:pt x="241" y="1"/>
                    <a:pt x="174" y="26"/>
                    <a:pt x="120" y="77"/>
                  </a:cubicBezTo>
                  <a:cubicBezTo>
                    <a:pt x="18" y="170"/>
                    <a:pt x="1" y="314"/>
                    <a:pt x="77" y="399"/>
                  </a:cubicBezTo>
                  <a:cubicBezTo>
                    <a:pt x="108" y="434"/>
                    <a:pt x="154" y="451"/>
                    <a:pt x="205" y="451"/>
                  </a:cubicBezTo>
                  <a:cubicBezTo>
                    <a:pt x="267" y="451"/>
                    <a:pt x="336" y="425"/>
                    <a:pt x="392" y="374"/>
                  </a:cubicBezTo>
                  <a:cubicBezTo>
                    <a:pt x="494" y="280"/>
                    <a:pt x="519" y="136"/>
                    <a:pt x="443" y="60"/>
                  </a:cubicBezTo>
                  <a:cubicBezTo>
                    <a:pt x="407" y="20"/>
                    <a:pt x="357"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rot="-1302476">
              <a:off x="1199176" y="4520613"/>
              <a:ext cx="17438" cy="15252"/>
            </a:xfrm>
            <a:custGeom>
              <a:avLst/>
              <a:gdLst/>
              <a:ahLst/>
              <a:cxnLst/>
              <a:rect l="l" t="t" r="r" b="b"/>
              <a:pathLst>
                <a:path w="383" h="335" extrusionOk="0">
                  <a:moveTo>
                    <a:pt x="231" y="0"/>
                  </a:moveTo>
                  <a:cubicBezTo>
                    <a:pt x="186" y="0"/>
                    <a:pt x="136" y="20"/>
                    <a:pt x="94" y="57"/>
                  </a:cubicBezTo>
                  <a:cubicBezTo>
                    <a:pt x="18" y="125"/>
                    <a:pt x="1" y="227"/>
                    <a:pt x="60" y="295"/>
                  </a:cubicBezTo>
                  <a:cubicBezTo>
                    <a:pt x="83" y="322"/>
                    <a:pt x="116" y="335"/>
                    <a:pt x="153" y="335"/>
                  </a:cubicBezTo>
                  <a:cubicBezTo>
                    <a:pt x="198" y="335"/>
                    <a:pt x="248" y="315"/>
                    <a:pt x="290" y="278"/>
                  </a:cubicBezTo>
                  <a:cubicBezTo>
                    <a:pt x="366" y="210"/>
                    <a:pt x="383" y="100"/>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rot="-1302476">
              <a:off x="1234867" y="4521389"/>
              <a:ext cx="17483" cy="15252"/>
            </a:xfrm>
            <a:custGeom>
              <a:avLst/>
              <a:gdLst/>
              <a:ahLst/>
              <a:cxnLst/>
              <a:rect l="l" t="t" r="r" b="b"/>
              <a:pathLst>
                <a:path w="384" h="335" extrusionOk="0">
                  <a:moveTo>
                    <a:pt x="231" y="0"/>
                  </a:moveTo>
                  <a:cubicBezTo>
                    <a:pt x="186" y="0"/>
                    <a:pt x="136" y="20"/>
                    <a:pt x="94" y="57"/>
                  </a:cubicBezTo>
                  <a:cubicBezTo>
                    <a:pt x="18" y="125"/>
                    <a:pt x="1" y="235"/>
                    <a:pt x="52" y="295"/>
                  </a:cubicBezTo>
                  <a:cubicBezTo>
                    <a:pt x="79" y="322"/>
                    <a:pt x="114" y="335"/>
                    <a:pt x="152" y="335"/>
                  </a:cubicBezTo>
                  <a:cubicBezTo>
                    <a:pt x="198" y="335"/>
                    <a:pt x="248" y="315"/>
                    <a:pt x="290" y="278"/>
                  </a:cubicBezTo>
                  <a:cubicBezTo>
                    <a:pt x="366" y="210"/>
                    <a:pt x="383" y="108"/>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rot="-1302476">
              <a:off x="1212246" y="4559870"/>
              <a:ext cx="17073" cy="15025"/>
            </a:xfrm>
            <a:custGeom>
              <a:avLst/>
              <a:gdLst/>
              <a:ahLst/>
              <a:cxnLst/>
              <a:rect l="l" t="t" r="r" b="b"/>
              <a:pathLst>
                <a:path w="375" h="330" extrusionOk="0">
                  <a:moveTo>
                    <a:pt x="222" y="1"/>
                  </a:moveTo>
                  <a:cubicBezTo>
                    <a:pt x="177" y="1"/>
                    <a:pt x="126" y="20"/>
                    <a:pt x="86" y="60"/>
                  </a:cubicBezTo>
                  <a:cubicBezTo>
                    <a:pt x="18" y="128"/>
                    <a:pt x="1" y="230"/>
                    <a:pt x="52" y="290"/>
                  </a:cubicBezTo>
                  <a:cubicBezTo>
                    <a:pt x="78" y="316"/>
                    <a:pt x="114" y="329"/>
                    <a:pt x="152" y="329"/>
                  </a:cubicBezTo>
                  <a:cubicBezTo>
                    <a:pt x="198" y="329"/>
                    <a:pt x="248" y="310"/>
                    <a:pt x="290" y="273"/>
                  </a:cubicBezTo>
                  <a:cubicBezTo>
                    <a:pt x="366" y="205"/>
                    <a:pt x="375" y="103"/>
                    <a:pt x="324" y="43"/>
                  </a:cubicBezTo>
                  <a:cubicBezTo>
                    <a:pt x="300" y="15"/>
                    <a:pt x="263" y="1"/>
                    <a:pt x="222" y="1"/>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44"/>
          <p:cNvGrpSpPr/>
          <p:nvPr/>
        </p:nvGrpSpPr>
        <p:grpSpPr>
          <a:xfrm rot="-540464">
            <a:off x="1223606" y="280379"/>
            <a:ext cx="3178418" cy="1942672"/>
            <a:chOff x="1380677" y="235673"/>
            <a:chExt cx="2548068" cy="1557397"/>
          </a:xfrm>
        </p:grpSpPr>
        <p:sp>
          <p:nvSpPr>
            <p:cNvPr id="2538" name="Google Shape;2538;p4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D9F11803-AA84-1148-AD47-22DCF5060582}"/>
              </a:ext>
            </a:extLst>
          </p:cNvPr>
          <p:cNvSpPr>
            <a:spLocks noGrp="1"/>
          </p:cNvSpPr>
          <p:nvPr>
            <p:ph type="subTitle" idx="1"/>
          </p:nvPr>
        </p:nvSpPr>
        <p:spPr>
          <a:xfrm>
            <a:off x="2642236" y="3516182"/>
            <a:ext cx="4521049" cy="503700"/>
          </a:xfrm>
        </p:spPr>
        <p:txBody>
          <a:bodyPr/>
          <a:lstStyle/>
          <a:p>
            <a:r>
              <a:rPr lang="en-VN" sz="2500" b="1" dirty="0"/>
              <a:t>GV: VŨ THỊ THUẬN THANH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3"/>
        <p:cNvGrpSpPr/>
        <p:nvPr/>
      </p:nvGrpSpPr>
      <p:grpSpPr>
        <a:xfrm>
          <a:off x="0" y="0"/>
          <a:ext cx="0" cy="0"/>
          <a:chOff x="0" y="0"/>
          <a:chExt cx="0" cy="0"/>
        </a:xfrm>
      </p:grpSpPr>
      <p:cxnSp>
        <p:nvCxnSpPr>
          <p:cNvPr id="2724" name="Google Shape;2724;p54"/>
          <p:cNvCxnSpPr>
            <a:stCxn id="2725" idx="6"/>
            <a:endCxn id="2726" idx="2"/>
          </p:cNvCxnSpPr>
          <p:nvPr/>
        </p:nvCxnSpPr>
        <p:spPr>
          <a:xfrm flipV="1">
            <a:off x="962388" y="1688683"/>
            <a:ext cx="1009616" cy="493359"/>
          </a:xfrm>
          <a:prstGeom prst="straightConnector1">
            <a:avLst/>
          </a:prstGeom>
          <a:noFill/>
          <a:ln w="19050" cap="flat" cmpd="sng">
            <a:solidFill>
              <a:schemeClr val="dk1"/>
            </a:solidFill>
            <a:prstDash val="solid"/>
            <a:round/>
            <a:headEnd type="none" w="med" len="med"/>
            <a:tailEnd type="none" w="med" len="med"/>
          </a:ln>
        </p:spPr>
      </p:cxnSp>
      <p:cxnSp>
        <p:nvCxnSpPr>
          <p:cNvPr id="2727" name="Google Shape;2727;p54"/>
          <p:cNvCxnSpPr>
            <a:stCxn id="2726" idx="6"/>
            <a:endCxn id="2728" idx="2"/>
          </p:cNvCxnSpPr>
          <p:nvPr/>
        </p:nvCxnSpPr>
        <p:spPr>
          <a:xfrm>
            <a:off x="2386004" y="1688683"/>
            <a:ext cx="1018543" cy="305599"/>
          </a:xfrm>
          <a:prstGeom prst="straightConnector1">
            <a:avLst/>
          </a:prstGeom>
          <a:noFill/>
          <a:ln w="19050" cap="flat" cmpd="sng">
            <a:solidFill>
              <a:schemeClr val="dk1"/>
            </a:solidFill>
            <a:prstDash val="solid"/>
            <a:round/>
            <a:headEnd type="none" w="med" len="med"/>
            <a:tailEnd type="none" w="med" len="med"/>
          </a:ln>
        </p:spPr>
      </p:cxnSp>
      <p:cxnSp>
        <p:nvCxnSpPr>
          <p:cNvPr id="2729" name="Google Shape;2729;p54"/>
          <p:cNvCxnSpPr>
            <a:cxnSpLocks/>
          </p:cNvCxnSpPr>
          <p:nvPr/>
        </p:nvCxnSpPr>
        <p:spPr>
          <a:xfrm flipV="1">
            <a:off x="3825645" y="1705548"/>
            <a:ext cx="1052342" cy="16846"/>
          </a:xfrm>
          <a:prstGeom prst="straightConnector1">
            <a:avLst/>
          </a:prstGeom>
          <a:noFill/>
          <a:ln w="19050" cap="flat" cmpd="sng">
            <a:solidFill>
              <a:schemeClr val="dk1"/>
            </a:solidFill>
            <a:prstDash val="solid"/>
            <a:round/>
            <a:headEnd type="none" w="med" len="med"/>
            <a:tailEnd type="none" w="med" len="med"/>
          </a:ln>
        </p:spPr>
      </p:cxnSp>
      <p:sp>
        <p:nvSpPr>
          <p:cNvPr id="2731" name="Google Shape;2731;p54"/>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4"/>
          <p:cNvSpPr txBox="1">
            <a:spLocks noGrp="1"/>
          </p:cNvSpPr>
          <p:nvPr>
            <p:ph type="ctrTitle"/>
          </p:nvPr>
        </p:nvSpPr>
        <p:spPr>
          <a:xfrm>
            <a:off x="1653718" y="63643"/>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2. </a:t>
            </a:r>
            <a:r>
              <a:rPr lang="en-US" b="1" dirty="0">
                <a:latin typeface="MuktaMahee Regular" panose="020B0000000000000000" pitchFamily="34" charset="77"/>
                <a:cs typeface="MuktaMahee Regular" panose="020B0000000000000000" pitchFamily="34" charset="77"/>
              </a:rPr>
              <a:t>H</a:t>
            </a:r>
            <a:r>
              <a:rPr lang="en" b="1" dirty="0" err="1">
                <a:latin typeface="MuktaMahee Regular" panose="020B0000000000000000" pitchFamily="34" charset="77"/>
                <a:cs typeface="MuktaMahee Regular" panose="020B0000000000000000" pitchFamily="34" charset="77"/>
              </a:rPr>
              <a:t>oạt</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động</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br>
              <a:rPr lang="en" b="1" dirty="0">
                <a:latin typeface="MuktaMahee Regular" panose="020B0000000000000000" pitchFamily="34" charset="77"/>
                <a:cs typeface="MuktaMahee Regular" panose="020B0000000000000000" pitchFamily="34" charset="77"/>
              </a:rPr>
            </a:br>
            <a:r>
              <a:rPr lang="en" b="1" dirty="0">
                <a:latin typeface="MuktaMahee Regular" panose="020B0000000000000000" pitchFamily="34" charset="77"/>
                <a:cs typeface="MuktaMahee Regular" panose="020B0000000000000000" pitchFamily="34" charset="77"/>
              </a:rPr>
              <a:t>2.1.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tác</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giả</a:t>
            </a:r>
            <a:endParaRPr b="1" dirty="0">
              <a:latin typeface="MuktaMahee Regular" panose="020B0000000000000000" pitchFamily="34" charset="77"/>
              <a:cs typeface="MuktaMahee Regular" panose="020B0000000000000000" pitchFamily="34" charset="77"/>
            </a:endParaRPr>
          </a:p>
        </p:txBody>
      </p:sp>
      <p:sp>
        <p:nvSpPr>
          <p:cNvPr id="2733" name="Google Shape;2733;p54"/>
          <p:cNvSpPr txBox="1">
            <a:spLocks noGrp="1"/>
          </p:cNvSpPr>
          <p:nvPr>
            <p:ph type="ctrTitle" idx="2"/>
          </p:nvPr>
        </p:nvSpPr>
        <p:spPr>
          <a:xfrm>
            <a:off x="-106446" y="2714438"/>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Tên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thật</a:t>
            </a:r>
            <a:endParaRPr b="1" dirty="0">
              <a:latin typeface="Times New Roman" panose="02020603050405020304" pitchFamily="18" charset="0"/>
              <a:cs typeface="Times New Roman" panose="02020603050405020304" pitchFamily="18" charset="0"/>
            </a:endParaRPr>
          </a:p>
        </p:txBody>
      </p:sp>
      <p:sp>
        <p:nvSpPr>
          <p:cNvPr id="2734" name="Google Shape;2734;p54"/>
          <p:cNvSpPr txBox="1">
            <a:spLocks noGrp="1"/>
          </p:cNvSpPr>
          <p:nvPr>
            <p:ph type="subTitle" idx="1"/>
          </p:nvPr>
        </p:nvSpPr>
        <p:spPr>
          <a:xfrm>
            <a:off x="-58839" y="3276000"/>
            <a:ext cx="2110962"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err="1"/>
              <a:t>Nguyễn</a:t>
            </a:r>
            <a:r>
              <a:rPr lang="en" sz="1700" dirty="0"/>
              <a:t> </a:t>
            </a:r>
            <a:r>
              <a:rPr lang="en" sz="1700" dirty="0" err="1"/>
              <a:t>Việt</a:t>
            </a:r>
            <a:r>
              <a:rPr lang="en" sz="1700" dirty="0"/>
              <a:t> </a:t>
            </a:r>
            <a:r>
              <a:rPr lang="en" sz="1700" dirty="0" err="1"/>
              <a:t>Bằng</a:t>
            </a:r>
            <a:endParaRPr sz="1700" dirty="0"/>
          </a:p>
        </p:txBody>
      </p:sp>
      <p:sp>
        <p:nvSpPr>
          <p:cNvPr id="2735" name="Google Shape;2735;p54"/>
          <p:cNvSpPr txBox="1">
            <a:spLocks noGrp="1"/>
          </p:cNvSpPr>
          <p:nvPr>
            <p:ph type="ctrTitle" idx="3"/>
          </p:nvPr>
        </p:nvSpPr>
        <p:spPr>
          <a:xfrm>
            <a:off x="1318627" y="2200112"/>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Sinh</a:t>
            </a:r>
            <a:endParaRPr b="1" dirty="0">
              <a:latin typeface="Times New Roman" panose="02020603050405020304" pitchFamily="18" charset="0"/>
              <a:cs typeface="Times New Roman" panose="02020603050405020304" pitchFamily="18" charset="0"/>
            </a:endParaRPr>
          </a:p>
        </p:txBody>
      </p:sp>
      <p:sp>
        <p:nvSpPr>
          <p:cNvPr id="2736" name="Google Shape;2736;p54"/>
          <p:cNvSpPr txBox="1">
            <a:spLocks noGrp="1"/>
          </p:cNvSpPr>
          <p:nvPr>
            <p:ph type="subTitle" idx="4"/>
          </p:nvPr>
        </p:nvSpPr>
        <p:spPr>
          <a:xfrm>
            <a:off x="1280659" y="2662674"/>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t>15/06/1941</a:t>
            </a:r>
            <a:endParaRPr sz="1700" dirty="0"/>
          </a:p>
        </p:txBody>
      </p:sp>
      <p:sp>
        <p:nvSpPr>
          <p:cNvPr id="2737" name="Google Shape;2737;p54"/>
          <p:cNvSpPr txBox="1">
            <a:spLocks noGrp="1"/>
          </p:cNvSpPr>
          <p:nvPr>
            <p:ph type="ctrTitle" idx="5"/>
          </p:nvPr>
        </p:nvSpPr>
        <p:spPr>
          <a:xfrm>
            <a:off x="2726905" y="2407367"/>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Quê</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quán</a:t>
            </a:r>
            <a:endParaRPr b="1" dirty="0">
              <a:latin typeface="Times New Roman" panose="02020603050405020304" pitchFamily="18" charset="0"/>
              <a:cs typeface="Times New Roman" panose="02020603050405020304" pitchFamily="18" charset="0"/>
            </a:endParaRPr>
          </a:p>
        </p:txBody>
      </p:sp>
      <p:sp>
        <p:nvSpPr>
          <p:cNvPr id="2738" name="Google Shape;2738;p54"/>
          <p:cNvSpPr txBox="1">
            <a:spLocks noGrp="1"/>
          </p:cNvSpPr>
          <p:nvPr>
            <p:ph type="subTitle" idx="6"/>
          </p:nvPr>
        </p:nvSpPr>
        <p:spPr>
          <a:xfrm>
            <a:off x="2638686" y="2897943"/>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t>Xã Chàng Sơn, huyện Thạch Thất, Thành phố Hà Nội</a:t>
            </a:r>
            <a:endParaRPr sz="1700" dirty="0"/>
          </a:p>
        </p:txBody>
      </p:sp>
      <p:sp>
        <p:nvSpPr>
          <p:cNvPr id="2739" name="Google Shape;2739;p54"/>
          <p:cNvSpPr txBox="1">
            <a:spLocks noGrp="1"/>
          </p:cNvSpPr>
          <p:nvPr>
            <p:ph type="ctrTitle" idx="7"/>
          </p:nvPr>
        </p:nvSpPr>
        <p:spPr>
          <a:xfrm>
            <a:off x="4342757" y="2487024"/>
            <a:ext cx="2082494"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P</a:t>
            </a:r>
            <a:r>
              <a:rPr lang="en" b="1" dirty="0" err="1">
                <a:latin typeface="Times New Roman" panose="02020603050405020304" pitchFamily="18" charset="0"/>
                <a:cs typeface="Times New Roman" panose="02020603050405020304" pitchFamily="18" charset="0"/>
              </a:rPr>
              <a:t>hong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cách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sáng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tác</a:t>
            </a:r>
            <a:endParaRPr b="1" dirty="0">
              <a:latin typeface="Times New Roman" panose="02020603050405020304" pitchFamily="18" charset="0"/>
              <a:cs typeface="Times New Roman" panose="02020603050405020304" pitchFamily="18" charset="0"/>
            </a:endParaRPr>
          </a:p>
        </p:txBody>
      </p:sp>
      <p:sp>
        <p:nvSpPr>
          <p:cNvPr id="2740" name="Google Shape;2740;p54"/>
          <p:cNvSpPr txBox="1">
            <a:spLocks noGrp="1"/>
          </p:cNvSpPr>
          <p:nvPr>
            <p:ph type="subTitle" idx="8"/>
          </p:nvPr>
        </p:nvSpPr>
        <p:spPr>
          <a:xfrm>
            <a:off x="4225361" y="2890088"/>
            <a:ext cx="2559373"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t>Phong cách viết đa dạng, trẻ trung và đầy sức sống; ngôn ngữ thơ tài hoa, giàu hình ảnh; tư tưởng thơ Bằng Việt bị ảnh hưởng bởi tư tưởng trí thức phương Tây</a:t>
            </a:r>
            <a:endParaRPr sz="1700" dirty="0"/>
          </a:p>
        </p:txBody>
      </p:sp>
      <p:grpSp>
        <p:nvGrpSpPr>
          <p:cNvPr id="2741" name="Google Shape;2741;p54"/>
          <p:cNvGrpSpPr/>
          <p:nvPr/>
        </p:nvGrpSpPr>
        <p:grpSpPr>
          <a:xfrm>
            <a:off x="167751" y="1649597"/>
            <a:ext cx="1427793" cy="1025770"/>
            <a:chOff x="1098025" y="1896105"/>
            <a:chExt cx="1427793" cy="1025770"/>
          </a:xfrm>
        </p:grpSpPr>
        <p:sp>
          <p:nvSpPr>
            <p:cNvPr id="2725" name="Google Shape;2725;p54"/>
            <p:cNvSpPr/>
            <p:nvPr/>
          </p:nvSpPr>
          <p:spPr>
            <a:xfrm>
              <a:off x="1478662"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4"/>
            <p:cNvSpPr/>
            <p:nvPr/>
          </p:nvSpPr>
          <p:spPr>
            <a:xfrm rot="10800000" flipH="1">
              <a:off x="1098025" y="1896105"/>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3" name="Google Shape;2743;p54"/>
          <p:cNvGrpSpPr/>
          <p:nvPr/>
        </p:nvGrpSpPr>
        <p:grpSpPr>
          <a:xfrm>
            <a:off x="1562562" y="1163320"/>
            <a:ext cx="1261348" cy="1025755"/>
            <a:chOff x="2993595" y="1903187"/>
            <a:chExt cx="1261348" cy="1025755"/>
          </a:xfrm>
        </p:grpSpPr>
        <p:sp>
          <p:nvSpPr>
            <p:cNvPr id="2726" name="Google Shape;2726;p54"/>
            <p:cNvSpPr/>
            <p:nvPr/>
          </p:nvSpPr>
          <p:spPr>
            <a:xfrm>
              <a:off x="340303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4"/>
            <p:cNvSpPr/>
            <p:nvPr/>
          </p:nvSpPr>
          <p:spPr>
            <a:xfrm flipH="1">
              <a:off x="2993595" y="1903187"/>
              <a:ext cx="1261348" cy="102575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54"/>
          <p:cNvGrpSpPr/>
          <p:nvPr/>
        </p:nvGrpSpPr>
        <p:grpSpPr>
          <a:xfrm>
            <a:off x="2736175" y="1418683"/>
            <a:ext cx="1497735" cy="1075987"/>
            <a:chOff x="4659053" y="1852951"/>
            <a:chExt cx="1497735" cy="1075987"/>
          </a:xfrm>
        </p:grpSpPr>
        <p:sp>
          <p:nvSpPr>
            <p:cNvPr id="2728" name="Google Shape;2728;p54"/>
            <p:cNvSpPr/>
            <p:nvPr/>
          </p:nvSpPr>
          <p:spPr>
            <a:xfrm>
              <a:off x="5327425"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4"/>
            <p:cNvSpPr/>
            <p:nvPr/>
          </p:nvSpPr>
          <p:spPr>
            <a:xfrm rot="10800000">
              <a:off x="4659053" y="1852951"/>
              <a:ext cx="1497735" cy="107598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1" name="Google Shape;2771;p54"/>
          <p:cNvGrpSpPr/>
          <p:nvPr/>
        </p:nvGrpSpPr>
        <p:grpSpPr>
          <a:xfrm>
            <a:off x="1888621" y="1379296"/>
            <a:ext cx="580765" cy="581714"/>
            <a:chOff x="7057410" y="3157681"/>
            <a:chExt cx="348954" cy="349546"/>
          </a:xfrm>
        </p:grpSpPr>
        <p:sp>
          <p:nvSpPr>
            <p:cNvPr id="2772" name="Google Shape;2772;p54"/>
            <p:cNvSpPr/>
            <p:nvPr/>
          </p:nvSpPr>
          <p:spPr>
            <a:xfrm>
              <a:off x="7144180" y="3180689"/>
              <a:ext cx="104420" cy="151782"/>
            </a:xfrm>
            <a:custGeom>
              <a:avLst/>
              <a:gdLst/>
              <a:ahLst/>
              <a:cxnLst/>
              <a:rect l="l" t="t" r="r" b="b"/>
              <a:pathLst>
                <a:path w="3177" h="4618" extrusionOk="0">
                  <a:moveTo>
                    <a:pt x="72" y="0"/>
                  </a:moveTo>
                  <a:cubicBezTo>
                    <a:pt x="50" y="0"/>
                    <a:pt x="28" y="5"/>
                    <a:pt x="1" y="14"/>
                  </a:cubicBezTo>
                  <a:lnTo>
                    <a:pt x="2659" y="4617"/>
                  </a:lnTo>
                  <a:lnTo>
                    <a:pt x="3177" y="2744"/>
                  </a:lnTo>
                  <a:cubicBezTo>
                    <a:pt x="2642" y="1477"/>
                    <a:pt x="1553" y="442"/>
                    <a:pt x="144" y="14"/>
                  </a:cubicBezTo>
                  <a:cubicBezTo>
                    <a:pt x="117" y="5"/>
                    <a:pt x="95" y="0"/>
                    <a:pt x="72"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4"/>
            <p:cNvSpPr/>
            <p:nvPr/>
          </p:nvSpPr>
          <p:spPr>
            <a:xfrm>
              <a:off x="7130705" y="3181116"/>
              <a:ext cx="100903" cy="151355"/>
            </a:xfrm>
            <a:custGeom>
              <a:avLst/>
              <a:gdLst/>
              <a:ahLst/>
              <a:cxnLst/>
              <a:rect l="l" t="t" r="r" b="b"/>
              <a:pathLst>
                <a:path w="3070" h="4605" extrusionOk="0">
                  <a:moveTo>
                    <a:pt x="411" y="1"/>
                  </a:moveTo>
                  <a:cubicBezTo>
                    <a:pt x="375" y="37"/>
                    <a:pt x="357" y="72"/>
                    <a:pt x="340" y="108"/>
                  </a:cubicBezTo>
                  <a:cubicBezTo>
                    <a:pt x="1" y="1553"/>
                    <a:pt x="357" y="3016"/>
                    <a:pt x="1196" y="4123"/>
                  </a:cubicBezTo>
                  <a:lnTo>
                    <a:pt x="3069" y="4604"/>
                  </a:lnTo>
                  <a:lnTo>
                    <a:pt x="3052" y="3052"/>
                  </a:lnTo>
                  <a:cubicBezTo>
                    <a:pt x="2445" y="1803"/>
                    <a:pt x="1517" y="679"/>
                    <a:pt x="500" y="19"/>
                  </a:cubicBezTo>
                  <a:cubicBezTo>
                    <a:pt x="464" y="1"/>
                    <a:pt x="447" y="1"/>
                    <a:pt x="411"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4"/>
            <p:cNvSpPr/>
            <p:nvPr/>
          </p:nvSpPr>
          <p:spPr>
            <a:xfrm>
              <a:off x="7057410" y="3285963"/>
              <a:ext cx="174198" cy="46508"/>
            </a:xfrm>
            <a:custGeom>
              <a:avLst/>
              <a:gdLst/>
              <a:ahLst/>
              <a:cxnLst/>
              <a:rect l="l" t="t" r="r" b="b"/>
              <a:pathLst>
                <a:path w="5300" h="1415" extrusionOk="0">
                  <a:moveTo>
                    <a:pt x="3333" y="1"/>
                  </a:moveTo>
                  <a:cubicBezTo>
                    <a:pt x="2152" y="1"/>
                    <a:pt x="967" y="440"/>
                    <a:pt x="54" y="1307"/>
                  </a:cubicBezTo>
                  <a:cubicBezTo>
                    <a:pt x="18" y="1325"/>
                    <a:pt x="0" y="1379"/>
                    <a:pt x="0" y="1414"/>
                  </a:cubicBezTo>
                  <a:lnTo>
                    <a:pt x="5299" y="1414"/>
                  </a:lnTo>
                  <a:lnTo>
                    <a:pt x="3943" y="40"/>
                  </a:lnTo>
                  <a:cubicBezTo>
                    <a:pt x="3741" y="14"/>
                    <a:pt x="3537" y="1"/>
                    <a:pt x="3333"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4"/>
            <p:cNvSpPr/>
            <p:nvPr/>
          </p:nvSpPr>
          <p:spPr>
            <a:xfrm>
              <a:off x="7057410" y="3306604"/>
              <a:ext cx="174198" cy="72670"/>
            </a:xfrm>
            <a:custGeom>
              <a:avLst/>
              <a:gdLst/>
              <a:ahLst/>
              <a:cxnLst/>
              <a:rect l="l" t="t" r="r" b="b"/>
              <a:pathLst>
                <a:path w="5300" h="2211" extrusionOk="0">
                  <a:moveTo>
                    <a:pt x="3368" y="0"/>
                  </a:moveTo>
                  <a:cubicBezTo>
                    <a:pt x="2175" y="0"/>
                    <a:pt x="976" y="239"/>
                    <a:pt x="54" y="715"/>
                  </a:cubicBezTo>
                  <a:cubicBezTo>
                    <a:pt x="18" y="733"/>
                    <a:pt x="0" y="768"/>
                    <a:pt x="0" y="786"/>
                  </a:cubicBezTo>
                  <a:cubicBezTo>
                    <a:pt x="0" y="822"/>
                    <a:pt x="18" y="875"/>
                    <a:pt x="54" y="911"/>
                  </a:cubicBezTo>
                  <a:cubicBezTo>
                    <a:pt x="978" y="1774"/>
                    <a:pt x="2182" y="2211"/>
                    <a:pt x="3377" y="2211"/>
                  </a:cubicBezTo>
                  <a:cubicBezTo>
                    <a:pt x="3567" y="2211"/>
                    <a:pt x="3756" y="2200"/>
                    <a:pt x="3943" y="2178"/>
                  </a:cubicBezTo>
                  <a:lnTo>
                    <a:pt x="5299" y="786"/>
                  </a:lnTo>
                  <a:lnTo>
                    <a:pt x="3943" y="19"/>
                  </a:lnTo>
                  <a:cubicBezTo>
                    <a:pt x="3753" y="7"/>
                    <a:pt x="3560" y="0"/>
                    <a:pt x="33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4"/>
            <p:cNvSpPr/>
            <p:nvPr/>
          </p:nvSpPr>
          <p:spPr>
            <a:xfrm>
              <a:off x="7130705" y="3332438"/>
              <a:ext cx="100903" cy="151322"/>
            </a:xfrm>
            <a:custGeom>
              <a:avLst/>
              <a:gdLst/>
              <a:ahLst/>
              <a:cxnLst/>
              <a:rect l="l" t="t" r="r" b="b"/>
              <a:pathLst>
                <a:path w="3070" h="4604" extrusionOk="0">
                  <a:moveTo>
                    <a:pt x="3069" y="0"/>
                  </a:moveTo>
                  <a:lnTo>
                    <a:pt x="1196" y="482"/>
                  </a:lnTo>
                  <a:cubicBezTo>
                    <a:pt x="357" y="1588"/>
                    <a:pt x="1" y="3051"/>
                    <a:pt x="340" y="4497"/>
                  </a:cubicBezTo>
                  <a:cubicBezTo>
                    <a:pt x="357" y="4532"/>
                    <a:pt x="375" y="4568"/>
                    <a:pt x="411" y="4604"/>
                  </a:cubicBezTo>
                  <a:lnTo>
                    <a:pt x="3069"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4"/>
            <p:cNvSpPr/>
            <p:nvPr/>
          </p:nvSpPr>
          <p:spPr>
            <a:xfrm>
              <a:off x="7143621" y="3332438"/>
              <a:ext cx="104979" cy="151782"/>
            </a:xfrm>
            <a:custGeom>
              <a:avLst/>
              <a:gdLst/>
              <a:ahLst/>
              <a:cxnLst/>
              <a:rect l="l" t="t" r="r" b="b"/>
              <a:pathLst>
                <a:path w="3194" h="4618" extrusionOk="0">
                  <a:moveTo>
                    <a:pt x="2676" y="0"/>
                  </a:moveTo>
                  <a:lnTo>
                    <a:pt x="1338" y="803"/>
                  </a:lnTo>
                  <a:cubicBezTo>
                    <a:pt x="571" y="1945"/>
                    <a:pt x="54" y="3301"/>
                    <a:pt x="0" y="4514"/>
                  </a:cubicBezTo>
                  <a:cubicBezTo>
                    <a:pt x="0" y="4568"/>
                    <a:pt x="0" y="4586"/>
                    <a:pt x="18" y="4604"/>
                  </a:cubicBezTo>
                  <a:cubicBezTo>
                    <a:pt x="45" y="4613"/>
                    <a:pt x="67" y="4617"/>
                    <a:pt x="89" y="4617"/>
                  </a:cubicBezTo>
                  <a:cubicBezTo>
                    <a:pt x="112" y="4617"/>
                    <a:pt x="134" y="4613"/>
                    <a:pt x="161" y="4604"/>
                  </a:cubicBezTo>
                  <a:cubicBezTo>
                    <a:pt x="1570" y="4175"/>
                    <a:pt x="2659" y="3141"/>
                    <a:pt x="3194" y="1874"/>
                  </a:cubicBezTo>
                  <a:lnTo>
                    <a:pt x="267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4"/>
            <p:cNvSpPr/>
            <p:nvPr/>
          </p:nvSpPr>
          <p:spPr>
            <a:xfrm>
              <a:off x="7214582" y="3332438"/>
              <a:ext cx="104420" cy="151782"/>
            </a:xfrm>
            <a:custGeom>
              <a:avLst/>
              <a:gdLst/>
              <a:ahLst/>
              <a:cxnLst/>
              <a:rect l="l" t="t" r="r" b="b"/>
              <a:pathLst>
                <a:path w="3177" h="4618" extrusionOk="0">
                  <a:moveTo>
                    <a:pt x="517" y="0"/>
                  </a:moveTo>
                  <a:lnTo>
                    <a:pt x="0" y="1874"/>
                  </a:lnTo>
                  <a:cubicBezTo>
                    <a:pt x="553" y="3141"/>
                    <a:pt x="1624" y="4175"/>
                    <a:pt x="3051" y="4604"/>
                  </a:cubicBezTo>
                  <a:cubicBezTo>
                    <a:pt x="3069" y="4613"/>
                    <a:pt x="3091" y="4617"/>
                    <a:pt x="3114" y="4617"/>
                  </a:cubicBezTo>
                  <a:cubicBezTo>
                    <a:pt x="3136" y="4617"/>
                    <a:pt x="3158" y="4613"/>
                    <a:pt x="3176" y="4604"/>
                  </a:cubicBezTo>
                  <a:lnTo>
                    <a:pt x="517"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4"/>
            <p:cNvSpPr/>
            <p:nvPr/>
          </p:nvSpPr>
          <p:spPr>
            <a:xfrm>
              <a:off x="7231575" y="3332438"/>
              <a:ext cx="100903" cy="151322"/>
            </a:xfrm>
            <a:custGeom>
              <a:avLst/>
              <a:gdLst/>
              <a:ahLst/>
              <a:cxnLst/>
              <a:rect l="l" t="t" r="r" b="b"/>
              <a:pathLst>
                <a:path w="3070" h="4604" extrusionOk="0">
                  <a:moveTo>
                    <a:pt x="0" y="0"/>
                  </a:moveTo>
                  <a:cubicBezTo>
                    <a:pt x="0" y="0"/>
                    <a:pt x="18" y="1553"/>
                    <a:pt x="18" y="1553"/>
                  </a:cubicBezTo>
                  <a:cubicBezTo>
                    <a:pt x="643" y="2802"/>
                    <a:pt x="1553" y="3926"/>
                    <a:pt x="2570" y="4586"/>
                  </a:cubicBezTo>
                  <a:cubicBezTo>
                    <a:pt x="2605" y="4604"/>
                    <a:pt x="2641" y="4604"/>
                    <a:pt x="2659" y="4604"/>
                  </a:cubicBezTo>
                  <a:cubicBezTo>
                    <a:pt x="2695" y="4568"/>
                    <a:pt x="2730" y="4532"/>
                    <a:pt x="2730" y="4497"/>
                  </a:cubicBezTo>
                  <a:cubicBezTo>
                    <a:pt x="3069" y="3051"/>
                    <a:pt x="2713" y="1588"/>
                    <a:pt x="1892" y="482"/>
                  </a:cubicBezTo>
                  <a:lnTo>
                    <a:pt x="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4"/>
            <p:cNvSpPr/>
            <p:nvPr/>
          </p:nvSpPr>
          <p:spPr>
            <a:xfrm>
              <a:off x="7231575" y="3332438"/>
              <a:ext cx="174789" cy="46869"/>
            </a:xfrm>
            <a:custGeom>
              <a:avLst/>
              <a:gdLst/>
              <a:ahLst/>
              <a:cxnLst/>
              <a:rect l="l" t="t" r="r" b="b"/>
              <a:pathLst>
                <a:path w="5318" h="1426" extrusionOk="0">
                  <a:moveTo>
                    <a:pt x="0" y="0"/>
                  </a:moveTo>
                  <a:lnTo>
                    <a:pt x="1357" y="1392"/>
                  </a:lnTo>
                  <a:cubicBezTo>
                    <a:pt x="1551" y="1414"/>
                    <a:pt x="1747" y="1426"/>
                    <a:pt x="1942" y="1426"/>
                  </a:cubicBezTo>
                  <a:cubicBezTo>
                    <a:pt x="3141" y="1426"/>
                    <a:pt x="4328" y="1000"/>
                    <a:pt x="5264" y="125"/>
                  </a:cubicBezTo>
                  <a:cubicBezTo>
                    <a:pt x="5300" y="89"/>
                    <a:pt x="5318" y="54"/>
                    <a:pt x="5318"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4"/>
            <p:cNvSpPr/>
            <p:nvPr/>
          </p:nvSpPr>
          <p:spPr>
            <a:xfrm>
              <a:off x="7231575" y="3285602"/>
              <a:ext cx="174789" cy="72703"/>
            </a:xfrm>
            <a:custGeom>
              <a:avLst/>
              <a:gdLst/>
              <a:ahLst/>
              <a:cxnLst/>
              <a:rect l="l" t="t" r="r" b="b"/>
              <a:pathLst>
                <a:path w="5318" h="2212" extrusionOk="0">
                  <a:moveTo>
                    <a:pt x="1940" y="1"/>
                  </a:moveTo>
                  <a:cubicBezTo>
                    <a:pt x="1751" y="1"/>
                    <a:pt x="1562" y="12"/>
                    <a:pt x="1374" y="34"/>
                  </a:cubicBezTo>
                  <a:lnTo>
                    <a:pt x="0" y="1425"/>
                  </a:lnTo>
                  <a:cubicBezTo>
                    <a:pt x="0" y="1425"/>
                    <a:pt x="1357" y="2192"/>
                    <a:pt x="1357" y="2192"/>
                  </a:cubicBezTo>
                  <a:cubicBezTo>
                    <a:pt x="1550" y="2205"/>
                    <a:pt x="1744" y="2211"/>
                    <a:pt x="1937" y="2211"/>
                  </a:cubicBezTo>
                  <a:cubicBezTo>
                    <a:pt x="3138" y="2211"/>
                    <a:pt x="4327" y="1973"/>
                    <a:pt x="5264" y="1497"/>
                  </a:cubicBezTo>
                  <a:cubicBezTo>
                    <a:pt x="5300" y="1479"/>
                    <a:pt x="5318" y="1443"/>
                    <a:pt x="5318" y="1425"/>
                  </a:cubicBezTo>
                  <a:cubicBezTo>
                    <a:pt x="5318" y="1390"/>
                    <a:pt x="5300" y="1336"/>
                    <a:pt x="5264" y="1300"/>
                  </a:cubicBezTo>
                  <a:cubicBezTo>
                    <a:pt x="4324" y="438"/>
                    <a:pt x="3132" y="1"/>
                    <a:pt x="1940"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4"/>
            <p:cNvSpPr/>
            <p:nvPr/>
          </p:nvSpPr>
          <p:spPr>
            <a:xfrm>
              <a:off x="7231575" y="3181116"/>
              <a:ext cx="100903" cy="151355"/>
            </a:xfrm>
            <a:custGeom>
              <a:avLst/>
              <a:gdLst/>
              <a:ahLst/>
              <a:cxnLst/>
              <a:rect l="l" t="t" r="r" b="b"/>
              <a:pathLst>
                <a:path w="3070" h="4605" extrusionOk="0">
                  <a:moveTo>
                    <a:pt x="2659" y="1"/>
                  </a:moveTo>
                  <a:lnTo>
                    <a:pt x="0" y="4604"/>
                  </a:lnTo>
                  <a:lnTo>
                    <a:pt x="1892" y="4123"/>
                  </a:lnTo>
                  <a:cubicBezTo>
                    <a:pt x="2713" y="3016"/>
                    <a:pt x="3069" y="1553"/>
                    <a:pt x="2730" y="108"/>
                  </a:cubicBezTo>
                  <a:cubicBezTo>
                    <a:pt x="2730" y="72"/>
                    <a:pt x="2695" y="37"/>
                    <a:pt x="2659"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4"/>
            <p:cNvSpPr/>
            <p:nvPr/>
          </p:nvSpPr>
          <p:spPr>
            <a:xfrm>
              <a:off x="7214582" y="3180689"/>
              <a:ext cx="105570" cy="151782"/>
            </a:xfrm>
            <a:custGeom>
              <a:avLst/>
              <a:gdLst/>
              <a:ahLst/>
              <a:cxnLst/>
              <a:rect l="l" t="t" r="r" b="b"/>
              <a:pathLst>
                <a:path w="3212" h="4618" extrusionOk="0">
                  <a:moveTo>
                    <a:pt x="3114" y="0"/>
                  </a:moveTo>
                  <a:cubicBezTo>
                    <a:pt x="3091" y="0"/>
                    <a:pt x="3069" y="5"/>
                    <a:pt x="3051" y="14"/>
                  </a:cubicBezTo>
                  <a:cubicBezTo>
                    <a:pt x="1624" y="442"/>
                    <a:pt x="553" y="1477"/>
                    <a:pt x="0" y="2744"/>
                  </a:cubicBezTo>
                  <a:lnTo>
                    <a:pt x="517" y="4617"/>
                  </a:lnTo>
                  <a:cubicBezTo>
                    <a:pt x="517" y="4617"/>
                    <a:pt x="1856" y="3814"/>
                    <a:pt x="1856" y="3814"/>
                  </a:cubicBezTo>
                  <a:cubicBezTo>
                    <a:pt x="2623" y="2672"/>
                    <a:pt x="3140" y="1316"/>
                    <a:pt x="3212" y="103"/>
                  </a:cubicBezTo>
                  <a:cubicBezTo>
                    <a:pt x="3212" y="50"/>
                    <a:pt x="3194" y="32"/>
                    <a:pt x="3176" y="14"/>
                  </a:cubicBezTo>
                  <a:cubicBezTo>
                    <a:pt x="3158" y="5"/>
                    <a:pt x="3136" y="0"/>
                    <a:pt x="311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4"/>
            <p:cNvSpPr/>
            <p:nvPr/>
          </p:nvSpPr>
          <p:spPr>
            <a:xfrm>
              <a:off x="7080845" y="3238535"/>
              <a:ext cx="150763" cy="93935"/>
            </a:xfrm>
            <a:custGeom>
              <a:avLst/>
              <a:gdLst/>
              <a:ahLst/>
              <a:cxnLst/>
              <a:rect l="l" t="t" r="r" b="b"/>
              <a:pathLst>
                <a:path w="4587" h="2858" extrusionOk="0">
                  <a:moveTo>
                    <a:pt x="1186" y="0"/>
                  </a:moveTo>
                  <a:cubicBezTo>
                    <a:pt x="824" y="0"/>
                    <a:pt x="456" y="41"/>
                    <a:pt x="90" y="127"/>
                  </a:cubicBezTo>
                  <a:cubicBezTo>
                    <a:pt x="54" y="145"/>
                    <a:pt x="19" y="163"/>
                    <a:pt x="1" y="199"/>
                  </a:cubicBezTo>
                  <a:lnTo>
                    <a:pt x="4586" y="2857"/>
                  </a:lnTo>
                  <a:lnTo>
                    <a:pt x="4105" y="984"/>
                  </a:lnTo>
                  <a:cubicBezTo>
                    <a:pt x="3279" y="358"/>
                    <a:pt x="2254" y="0"/>
                    <a:pt x="1186"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4"/>
            <p:cNvSpPr/>
            <p:nvPr/>
          </p:nvSpPr>
          <p:spPr>
            <a:xfrm>
              <a:off x="7079694" y="3244221"/>
              <a:ext cx="151914" cy="105242"/>
            </a:xfrm>
            <a:custGeom>
              <a:avLst/>
              <a:gdLst/>
              <a:ahLst/>
              <a:cxnLst/>
              <a:rect l="l" t="t" r="r" b="b"/>
              <a:pathLst>
                <a:path w="4622" h="3202" extrusionOk="0">
                  <a:moveTo>
                    <a:pt x="77" y="0"/>
                  </a:moveTo>
                  <a:cubicBezTo>
                    <a:pt x="54" y="0"/>
                    <a:pt x="36" y="13"/>
                    <a:pt x="36" y="26"/>
                  </a:cubicBezTo>
                  <a:cubicBezTo>
                    <a:pt x="0" y="61"/>
                    <a:pt x="0" y="115"/>
                    <a:pt x="18" y="151"/>
                  </a:cubicBezTo>
                  <a:cubicBezTo>
                    <a:pt x="446" y="1578"/>
                    <a:pt x="1481" y="2666"/>
                    <a:pt x="2748" y="3202"/>
                  </a:cubicBezTo>
                  <a:lnTo>
                    <a:pt x="4621" y="2684"/>
                  </a:lnTo>
                  <a:lnTo>
                    <a:pt x="3836" y="1346"/>
                  </a:lnTo>
                  <a:cubicBezTo>
                    <a:pt x="2677" y="579"/>
                    <a:pt x="1321" y="61"/>
                    <a:pt x="107" y="8"/>
                  </a:cubicBezTo>
                  <a:cubicBezTo>
                    <a:pt x="97" y="3"/>
                    <a:pt x="86" y="0"/>
                    <a:pt x="77"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4"/>
            <p:cNvSpPr/>
            <p:nvPr/>
          </p:nvSpPr>
          <p:spPr>
            <a:xfrm>
              <a:off x="7180565" y="3332438"/>
              <a:ext cx="51043" cy="174789"/>
            </a:xfrm>
            <a:custGeom>
              <a:avLst/>
              <a:gdLst/>
              <a:ahLst/>
              <a:cxnLst/>
              <a:rect l="l" t="t" r="r" b="b"/>
              <a:pathLst>
                <a:path w="1553" h="5318" extrusionOk="0">
                  <a:moveTo>
                    <a:pt x="1552" y="0"/>
                  </a:moveTo>
                  <a:lnTo>
                    <a:pt x="179" y="1356"/>
                  </a:lnTo>
                  <a:cubicBezTo>
                    <a:pt x="0" y="2730"/>
                    <a:pt x="428" y="4175"/>
                    <a:pt x="1445" y="5264"/>
                  </a:cubicBezTo>
                  <a:cubicBezTo>
                    <a:pt x="1463" y="5300"/>
                    <a:pt x="1517" y="5317"/>
                    <a:pt x="1552" y="5317"/>
                  </a:cubicBezTo>
                  <a:lnTo>
                    <a:pt x="1552"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4"/>
            <p:cNvSpPr/>
            <p:nvPr/>
          </p:nvSpPr>
          <p:spPr>
            <a:xfrm>
              <a:off x="7203999" y="3332438"/>
              <a:ext cx="78619" cy="174789"/>
            </a:xfrm>
            <a:custGeom>
              <a:avLst/>
              <a:gdLst/>
              <a:ahLst/>
              <a:cxnLst/>
              <a:rect l="l" t="t" r="r" b="b"/>
              <a:pathLst>
                <a:path w="2392" h="5318" extrusionOk="0">
                  <a:moveTo>
                    <a:pt x="839" y="0"/>
                  </a:moveTo>
                  <a:cubicBezTo>
                    <a:pt x="839" y="0"/>
                    <a:pt x="90" y="1356"/>
                    <a:pt x="90" y="1356"/>
                  </a:cubicBezTo>
                  <a:cubicBezTo>
                    <a:pt x="1" y="2730"/>
                    <a:pt x="215" y="4175"/>
                    <a:pt x="786" y="5264"/>
                  </a:cubicBezTo>
                  <a:cubicBezTo>
                    <a:pt x="804" y="5300"/>
                    <a:pt x="822" y="5317"/>
                    <a:pt x="839" y="5317"/>
                  </a:cubicBezTo>
                  <a:cubicBezTo>
                    <a:pt x="893" y="5317"/>
                    <a:pt x="929" y="5300"/>
                    <a:pt x="964" y="5264"/>
                  </a:cubicBezTo>
                  <a:cubicBezTo>
                    <a:pt x="1981" y="4175"/>
                    <a:pt x="2392" y="2730"/>
                    <a:pt x="2231" y="1356"/>
                  </a:cubicBezTo>
                  <a:lnTo>
                    <a:pt x="83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4"/>
            <p:cNvSpPr/>
            <p:nvPr/>
          </p:nvSpPr>
          <p:spPr>
            <a:xfrm>
              <a:off x="7231575" y="3245043"/>
              <a:ext cx="151914" cy="104420"/>
            </a:xfrm>
            <a:custGeom>
              <a:avLst/>
              <a:gdLst/>
              <a:ahLst/>
              <a:cxnLst/>
              <a:rect l="l" t="t" r="r" b="b"/>
              <a:pathLst>
                <a:path w="4622" h="3177" extrusionOk="0">
                  <a:moveTo>
                    <a:pt x="4604" y="1"/>
                  </a:moveTo>
                  <a:lnTo>
                    <a:pt x="0" y="2659"/>
                  </a:lnTo>
                  <a:lnTo>
                    <a:pt x="1874" y="3177"/>
                  </a:lnTo>
                  <a:cubicBezTo>
                    <a:pt x="3159" y="2641"/>
                    <a:pt x="4176" y="1553"/>
                    <a:pt x="4622" y="126"/>
                  </a:cubicBezTo>
                  <a:cubicBezTo>
                    <a:pt x="4622" y="90"/>
                    <a:pt x="4622" y="36"/>
                    <a:pt x="460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4"/>
            <p:cNvSpPr/>
            <p:nvPr/>
          </p:nvSpPr>
          <p:spPr>
            <a:xfrm>
              <a:off x="7231575" y="3238535"/>
              <a:ext cx="151914" cy="93935"/>
            </a:xfrm>
            <a:custGeom>
              <a:avLst/>
              <a:gdLst/>
              <a:ahLst/>
              <a:cxnLst/>
              <a:rect l="l" t="t" r="r" b="b"/>
              <a:pathLst>
                <a:path w="4622" h="2858" extrusionOk="0">
                  <a:moveTo>
                    <a:pt x="3403" y="0"/>
                  </a:moveTo>
                  <a:cubicBezTo>
                    <a:pt x="2341" y="0"/>
                    <a:pt x="1326" y="358"/>
                    <a:pt x="500" y="984"/>
                  </a:cubicBezTo>
                  <a:lnTo>
                    <a:pt x="0" y="2857"/>
                  </a:lnTo>
                  <a:lnTo>
                    <a:pt x="1553" y="2839"/>
                  </a:lnTo>
                  <a:cubicBezTo>
                    <a:pt x="2802" y="2233"/>
                    <a:pt x="3926" y="1305"/>
                    <a:pt x="4586" y="288"/>
                  </a:cubicBezTo>
                  <a:cubicBezTo>
                    <a:pt x="4604" y="252"/>
                    <a:pt x="4622" y="217"/>
                    <a:pt x="4604" y="199"/>
                  </a:cubicBezTo>
                  <a:cubicBezTo>
                    <a:pt x="4586" y="163"/>
                    <a:pt x="4550" y="145"/>
                    <a:pt x="4497" y="127"/>
                  </a:cubicBezTo>
                  <a:cubicBezTo>
                    <a:pt x="4130" y="41"/>
                    <a:pt x="3764" y="0"/>
                    <a:pt x="3403"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4"/>
            <p:cNvSpPr/>
            <p:nvPr/>
          </p:nvSpPr>
          <p:spPr>
            <a:xfrm>
              <a:off x="7231575" y="3157681"/>
              <a:ext cx="51043" cy="174789"/>
            </a:xfrm>
            <a:custGeom>
              <a:avLst/>
              <a:gdLst/>
              <a:ahLst/>
              <a:cxnLst/>
              <a:rect l="l" t="t" r="r" b="b"/>
              <a:pathLst>
                <a:path w="1553" h="5318" extrusionOk="0">
                  <a:moveTo>
                    <a:pt x="0" y="0"/>
                  </a:moveTo>
                  <a:lnTo>
                    <a:pt x="0" y="5317"/>
                  </a:lnTo>
                  <a:lnTo>
                    <a:pt x="1392" y="3961"/>
                  </a:lnTo>
                  <a:cubicBezTo>
                    <a:pt x="1553" y="2587"/>
                    <a:pt x="1142" y="1142"/>
                    <a:pt x="125" y="54"/>
                  </a:cubicBezTo>
                  <a:cubicBezTo>
                    <a:pt x="90" y="18"/>
                    <a:pt x="54" y="0"/>
                    <a:pt x="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4"/>
            <p:cNvSpPr/>
            <p:nvPr/>
          </p:nvSpPr>
          <p:spPr>
            <a:xfrm>
              <a:off x="7180565" y="3157681"/>
              <a:ext cx="79178" cy="174789"/>
            </a:xfrm>
            <a:custGeom>
              <a:avLst/>
              <a:gdLst/>
              <a:ahLst/>
              <a:cxnLst/>
              <a:rect l="l" t="t" r="r" b="b"/>
              <a:pathLst>
                <a:path w="2409" h="5318" extrusionOk="0">
                  <a:moveTo>
                    <a:pt x="1552" y="0"/>
                  </a:moveTo>
                  <a:cubicBezTo>
                    <a:pt x="1517" y="0"/>
                    <a:pt x="1463" y="18"/>
                    <a:pt x="1445" y="54"/>
                  </a:cubicBezTo>
                  <a:cubicBezTo>
                    <a:pt x="428" y="1142"/>
                    <a:pt x="0" y="2587"/>
                    <a:pt x="179" y="3961"/>
                  </a:cubicBezTo>
                  <a:lnTo>
                    <a:pt x="1552" y="5317"/>
                  </a:lnTo>
                  <a:cubicBezTo>
                    <a:pt x="1552" y="5317"/>
                    <a:pt x="2320" y="3961"/>
                    <a:pt x="2320" y="3961"/>
                  </a:cubicBezTo>
                  <a:cubicBezTo>
                    <a:pt x="2409" y="2587"/>
                    <a:pt x="2177" y="1142"/>
                    <a:pt x="1624" y="54"/>
                  </a:cubicBezTo>
                  <a:cubicBezTo>
                    <a:pt x="1606" y="18"/>
                    <a:pt x="1588" y="0"/>
                    <a:pt x="155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4"/>
            <p:cNvSpPr/>
            <p:nvPr/>
          </p:nvSpPr>
          <p:spPr>
            <a:xfrm>
              <a:off x="7079694" y="3315412"/>
              <a:ext cx="151914" cy="104420"/>
            </a:xfrm>
            <a:custGeom>
              <a:avLst/>
              <a:gdLst/>
              <a:ahLst/>
              <a:cxnLst/>
              <a:rect l="l" t="t" r="r" b="b"/>
              <a:pathLst>
                <a:path w="4622" h="3177" extrusionOk="0">
                  <a:moveTo>
                    <a:pt x="2748" y="1"/>
                  </a:moveTo>
                  <a:cubicBezTo>
                    <a:pt x="1481" y="536"/>
                    <a:pt x="446" y="1625"/>
                    <a:pt x="18" y="3052"/>
                  </a:cubicBezTo>
                  <a:cubicBezTo>
                    <a:pt x="0" y="3088"/>
                    <a:pt x="0" y="3141"/>
                    <a:pt x="36" y="3177"/>
                  </a:cubicBezTo>
                  <a:lnTo>
                    <a:pt x="4621" y="518"/>
                  </a:lnTo>
                  <a:lnTo>
                    <a:pt x="2748" y="1"/>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4"/>
            <p:cNvSpPr/>
            <p:nvPr/>
          </p:nvSpPr>
          <p:spPr>
            <a:xfrm>
              <a:off x="7080286" y="3332438"/>
              <a:ext cx="151322" cy="93935"/>
            </a:xfrm>
            <a:custGeom>
              <a:avLst/>
              <a:gdLst/>
              <a:ahLst/>
              <a:cxnLst/>
              <a:rect l="l" t="t" r="r" b="b"/>
              <a:pathLst>
                <a:path w="4604" h="2858" extrusionOk="0">
                  <a:moveTo>
                    <a:pt x="4603" y="0"/>
                  </a:moveTo>
                  <a:lnTo>
                    <a:pt x="3051" y="18"/>
                  </a:lnTo>
                  <a:cubicBezTo>
                    <a:pt x="1820" y="625"/>
                    <a:pt x="678" y="1553"/>
                    <a:pt x="18" y="2570"/>
                  </a:cubicBezTo>
                  <a:cubicBezTo>
                    <a:pt x="0" y="2605"/>
                    <a:pt x="0" y="2641"/>
                    <a:pt x="18" y="2659"/>
                  </a:cubicBezTo>
                  <a:cubicBezTo>
                    <a:pt x="36" y="2694"/>
                    <a:pt x="71" y="2712"/>
                    <a:pt x="107" y="2730"/>
                  </a:cubicBezTo>
                  <a:cubicBezTo>
                    <a:pt x="473" y="2816"/>
                    <a:pt x="841" y="2857"/>
                    <a:pt x="1203" y="2857"/>
                  </a:cubicBezTo>
                  <a:cubicBezTo>
                    <a:pt x="2271" y="2857"/>
                    <a:pt x="3296" y="2500"/>
                    <a:pt x="4122" y="1874"/>
                  </a:cubicBezTo>
                  <a:lnTo>
                    <a:pt x="4603"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4"/>
            <p:cNvSpPr/>
            <p:nvPr/>
          </p:nvSpPr>
          <p:spPr>
            <a:xfrm>
              <a:off x="7231575" y="3332438"/>
              <a:ext cx="151322" cy="93935"/>
            </a:xfrm>
            <a:custGeom>
              <a:avLst/>
              <a:gdLst/>
              <a:ahLst/>
              <a:cxnLst/>
              <a:rect l="l" t="t" r="r" b="b"/>
              <a:pathLst>
                <a:path w="4604" h="2858" extrusionOk="0">
                  <a:moveTo>
                    <a:pt x="0" y="0"/>
                  </a:moveTo>
                  <a:lnTo>
                    <a:pt x="482" y="1874"/>
                  </a:lnTo>
                  <a:cubicBezTo>
                    <a:pt x="1321" y="2500"/>
                    <a:pt x="2340" y="2857"/>
                    <a:pt x="3403" y="2857"/>
                  </a:cubicBezTo>
                  <a:cubicBezTo>
                    <a:pt x="3764" y="2857"/>
                    <a:pt x="4130" y="2816"/>
                    <a:pt x="4497" y="2730"/>
                  </a:cubicBezTo>
                  <a:cubicBezTo>
                    <a:pt x="4550" y="2712"/>
                    <a:pt x="4586" y="2694"/>
                    <a:pt x="4604" y="2659"/>
                  </a:cubicBezTo>
                  <a:lnTo>
                    <a:pt x="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4"/>
            <p:cNvSpPr/>
            <p:nvPr/>
          </p:nvSpPr>
          <p:spPr>
            <a:xfrm>
              <a:off x="7231575" y="3315412"/>
              <a:ext cx="152505" cy="105275"/>
            </a:xfrm>
            <a:custGeom>
              <a:avLst/>
              <a:gdLst/>
              <a:ahLst/>
              <a:cxnLst/>
              <a:rect l="l" t="t" r="r" b="b"/>
              <a:pathLst>
                <a:path w="4640" h="3203" extrusionOk="0">
                  <a:moveTo>
                    <a:pt x="1874" y="1"/>
                  </a:moveTo>
                  <a:lnTo>
                    <a:pt x="0" y="518"/>
                  </a:lnTo>
                  <a:lnTo>
                    <a:pt x="803" y="1856"/>
                  </a:lnTo>
                  <a:cubicBezTo>
                    <a:pt x="1945" y="2624"/>
                    <a:pt x="3301" y="3141"/>
                    <a:pt x="4533" y="3195"/>
                  </a:cubicBezTo>
                  <a:cubicBezTo>
                    <a:pt x="4543" y="3200"/>
                    <a:pt x="4552" y="3202"/>
                    <a:pt x="4560" y="3202"/>
                  </a:cubicBezTo>
                  <a:cubicBezTo>
                    <a:pt x="4579" y="3202"/>
                    <a:pt x="4591" y="3189"/>
                    <a:pt x="4604" y="3177"/>
                  </a:cubicBezTo>
                  <a:cubicBezTo>
                    <a:pt x="4622" y="3141"/>
                    <a:pt x="4640" y="3088"/>
                    <a:pt x="4622" y="3052"/>
                  </a:cubicBezTo>
                  <a:cubicBezTo>
                    <a:pt x="4176" y="1625"/>
                    <a:pt x="3159" y="536"/>
                    <a:pt x="1874"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4"/>
            <p:cNvSpPr/>
            <p:nvPr/>
          </p:nvSpPr>
          <p:spPr>
            <a:xfrm>
              <a:off x="7160614" y="3288330"/>
              <a:ext cx="70994" cy="59950"/>
            </a:xfrm>
            <a:custGeom>
              <a:avLst/>
              <a:gdLst/>
              <a:ahLst/>
              <a:cxnLst/>
              <a:rect l="l" t="t" r="r" b="b"/>
              <a:pathLst>
                <a:path w="2160" h="1824" extrusionOk="0">
                  <a:moveTo>
                    <a:pt x="732" y="1"/>
                  </a:moveTo>
                  <a:cubicBezTo>
                    <a:pt x="491" y="1"/>
                    <a:pt x="246" y="31"/>
                    <a:pt x="1" y="93"/>
                  </a:cubicBezTo>
                  <a:cubicBezTo>
                    <a:pt x="215" y="861"/>
                    <a:pt x="696" y="1467"/>
                    <a:pt x="1339" y="1824"/>
                  </a:cubicBezTo>
                  <a:lnTo>
                    <a:pt x="2159" y="379"/>
                  </a:lnTo>
                  <a:cubicBezTo>
                    <a:pt x="1735" y="136"/>
                    <a:pt x="1244"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7" name="Google Shape;2797;p54"/>
            <p:cNvSpPr/>
            <p:nvPr/>
          </p:nvSpPr>
          <p:spPr>
            <a:xfrm>
              <a:off x="7204591" y="3348280"/>
              <a:ext cx="54593" cy="66294"/>
            </a:xfrm>
            <a:custGeom>
              <a:avLst/>
              <a:gdLst/>
              <a:ahLst/>
              <a:cxnLst/>
              <a:rect l="l" t="t" r="r" b="b"/>
              <a:pathLst>
                <a:path w="1661" h="2017" extrusionOk="0">
                  <a:moveTo>
                    <a:pt x="1" y="0"/>
                  </a:moveTo>
                  <a:cubicBezTo>
                    <a:pt x="1" y="732"/>
                    <a:pt x="268" y="1463"/>
                    <a:pt x="821" y="2016"/>
                  </a:cubicBezTo>
                  <a:cubicBezTo>
                    <a:pt x="1375" y="1463"/>
                    <a:pt x="1660" y="732"/>
                    <a:pt x="1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4"/>
            <p:cNvSpPr/>
            <p:nvPr/>
          </p:nvSpPr>
          <p:spPr>
            <a:xfrm>
              <a:off x="7231575" y="3288330"/>
              <a:ext cx="70994" cy="59950"/>
            </a:xfrm>
            <a:custGeom>
              <a:avLst/>
              <a:gdLst/>
              <a:ahLst/>
              <a:cxnLst/>
              <a:rect l="l" t="t" r="r" b="b"/>
              <a:pathLst>
                <a:path w="2160" h="1824" extrusionOk="0">
                  <a:moveTo>
                    <a:pt x="1436" y="1"/>
                  </a:moveTo>
                  <a:cubicBezTo>
                    <a:pt x="924" y="1"/>
                    <a:pt x="425" y="136"/>
                    <a:pt x="0" y="379"/>
                  </a:cubicBezTo>
                  <a:lnTo>
                    <a:pt x="839" y="1824"/>
                  </a:lnTo>
                  <a:cubicBezTo>
                    <a:pt x="1464" y="1467"/>
                    <a:pt x="1963" y="861"/>
                    <a:pt x="2159" y="93"/>
                  </a:cubicBezTo>
                  <a:cubicBezTo>
                    <a:pt x="1920" y="31"/>
                    <a:pt x="1677" y="1"/>
                    <a:pt x="1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4"/>
            <p:cNvSpPr/>
            <p:nvPr/>
          </p:nvSpPr>
          <p:spPr>
            <a:xfrm>
              <a:off x="7204591" y="3250926"/>
              <a:ext cx="54593" cy="66294"/>
            </a:xfrm>
            <a:custGeom>
              <a:avLst/>
              <a:gdLst/>
              <a:ahLst/>
              <a:cxnLst/>
              <a:rect l="l" t="t" r="r" b="b"/>
              <a:pathLst>
                <a:path w="1661" h="2017" extrusionOk="0">
                  <a:moveTo>
                    <a:pt x="821" y="0"/>
                  </a:moveTo>
                  <a:cubicBezTo>
                    <a:pt x="268" y="553"/>
                    <a:pt x="1" y="1285"/>
                    <a:pt x="1" y="2016"/>
                  </a:cubicBezTo>
                  <a:lnTo>
                    <a:pt x="1660" y="2016"/>
                  </a:lnTo>
                  <a:cubicBezTo>
                    <a:pt x="1660" y="1285"/>
                    <a:pt x="1375" y="553"/>
                    <a:pt x="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4"/>
            <p:cNvSpPr/>
            <p:nvPr/>
          </p:nvSpPr>
          <p:spPr>
            <a:xfrm>
              <a:off x="7160614" y="3316596"/>
              <a:ext cx="70994" cy="59950"/>
            </a:xfrm>
            <a:custGeom>
              <a:avLst/>
              <a:gdLst/>
              <a:ahLst/>
              <a:cxnLst/>
              <a:rect l="l" t="t" r="r" b="b"/>
              <a:pathLst>
                <a:path w="2160" h="1824" extrusionOk="0">
                  <a:moveTo>
                    <a:pt x="1339" y="1"/>
                  </a:moveTo>
                  <a:cubicBezTo>
                    <a:pt x="696" y="357"/>
                    <a:pt x="215" y="964"/>
                    <a:pt x="1" y="1731"/>
                  </a:cubicBezTo>
                  <a:cubicBezTo>
                    <a:pt x="246" y="1794"/>
                    <a:pt x="491" y="1824"/>
                    <a:pt x="732" y="1824"/>
                  </a:cubicBezTo>
                  <a:cubicBezTo>
                    <a:pt x="1244" y="1824"/>
                    <a:pt x="1735" y="1689"/>
                    <a:pt x="2159" y="1446"/>
                  </a:cubicBez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4"/>
            <p:cNvSpPr/>
            <p:nvPr/>
          </p:nvSpPr>
          <p:spPr>
            <a:xfrm>
              <a:off x="7231575" y="3316596"/>
              <a:ext cx="70994" cy="59950"/>
            </a:xfrm>
            <a:custGeom>
              <a:avLst/>
              <a:gdLst/>
              <a:ahLst/>
              <a:cxnLst/>
              <a:rect l="l" t="t" r="r" b="b"/>
              <a:pathLst>
                <a:path w="2160" h="1824" extrusionOk="0">
                  <a:moveTo>
                    <a:pt x="839" y="1"/>
                  </a:moveTo>
                  <a:lnTo>
                    <a:pt x="0" y="1446"/>
                  </a:lnTo>
                  <a:cubicBezTo>
                    <a:pt x="425" y="1689"/>
                    <a:pt x="924" y="1824"/>
                    <a:pt x="1436" y="1824"/>
                  </a:cubicBezTo>
                  <a:cubicBezTo>
                    <a:pt x="1677" y="1824"/>
                    <a:pt x="1920" y="1794"/>
                    <a:pt x="2159" y="1731"/>
                  </a:cubicBezTo>
                  <a:cubicBezTo>
                    <a:pt x="1963" y="964"/>
                    <a:pt x="1464" y="357"/>
                    <a:pt x="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4"/>
            <p:cNvSpPr/>
            <p:nvPr/>
          </p:nvSpPr>
          <p:spPr>
            <a:xfrm>
              <a:off x="7199891" y="3300754"/>
              <a:ext cx="63369" cy="63369"/>
            </a:xfrm>
            <a:custGeom>
              <a:avLst/>
              <a:gdLst/>
              <a:ahLst/>
              <a:cxnLst/>
              <a:rect l="l" t="t" r="r" b="b"/>
              <a:pathLst>
                <a:path w="1928" h="1928" extrusionOk="0">
                  <a:moveTo>
                    <a:pt x="964" y="1"/>
                  </a:moveTo>
                  <a:cubicBezTo>
                    <a:pt x="429" y="1"/>
                    <a:pt x="1" y="429"/>
                    <a:pt x="1" y="964"/>
                  </a:cubicBezTo>
                  <a:cubicBezTo>
                    <a:pt x="1" y="1500"/>
                    <a:pt x="429" y="1928"/>
                    <a:pt x="964" y="1928"/>
                  </a:cubicBezTo>
                  <a:cubicBezTo>
                    <a:pt x="1500" y="1928"/>
                    <a:pt x="1928" y="1500"/>
                    <a:pt x="1928" y="964"/>
                  </a:cubicBezTo>
                  <a:cubicBezTo>
                    <a:pt x="1928" y="429"/>
                    <a:pt x="1500"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4"/>
            <p:cNvSpPr/>
            <p:nvPr/>
          </p:nvSpPr>
          <p:spPr>
            <a:xfrm>
              <a:off x="7221024" y="3321887"/>
              <a:ext cx="21134" cy="21134"/>
            </a:xfrm>
            <a:custGeom>
              <a:avLst/>
              <a:gdLst/>
              <a:ahLst/>
              <a:cxnLst/>
              <a:rect l="l" t="t" r="r" b="b"/>
              <a:pathLst>
                <a:path w="643" h="643" extrusionOk="0">
                  <a:moveTo>
                    <a:pt x="321" y="0"/>
                  </a:moveTo>
                  <a:cubicBezTo>
                    <a:pt x="143" y="0"/>
                    <a:pt x="0" y="143"/>
                    <a:pt x="0" y="321"/>
                  </a:cubicBezTo>
                  <a:cubicBezTo>
                    <a:pt x="0" y="500"/>
                    <a:pt x="143" y="642"/>
                    <a:pt x="321" y="642"/>
                  </a:cubicBezTo>
                  <a:cubicBezTo>
                    <a:pt x="500" y="642"/>
                    <a:pt x="643" y="500"/>
                    <a:pt x="643" y="321"/>
                  </a:cubicBezTo>
                  <a:cubicBezTo>
                    <a:pt x="643"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54"/>
          <p:cNvGrpSpPr/>
          <p:nvPr/>
        </p:nvGrpSpPr>
        <p:grpSpPr>
          <a:xfrm>
            <a:off x="464485" y="1862797"/>
            <a:ext cx="580737" cy="577798"/>
            <a:chOff x="1737181" y="3157977"/>
            <a:chExt cx="350729" cy="348954"/>
          </a:xfrm>
        </p:grpSpPr>
        <p:sp>
          <p:nvSpPr>
            <p:cNvPr id="2805" name="Google Shape;2805;p54"/>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4"/>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4"/>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4"/>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4"/>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4"/>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4"/>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4"/>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4"/>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4"/>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4"/>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4"/>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4"/>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4"/>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4"/>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4"/>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4"/>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4"/>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4"/>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4"/>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4"/>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4"/>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4"/>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4"/>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4"/>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2" name="Google Shape;2832;p54"/>
          <p:cNvGrpSpPr/>
          <p:nvPr/>
        </p:nvGrpSpPr>
        <p:grpSpPr>
          <a:xfrm>
            <a:off x="3306984" y="1697743"/>
            <a:ext cx="594310" cy="581702"/>
            <a:chOff x="7816255" y="2036965"/>
            <a:chExt cx="350729" cy="343268"/>
          </a:xfrm>
        </p:grpSpPr>
        <p:sp>
          <p:nvSpPr>
            <p:cNvPr id="2833" name="Google Shape;2833;p54"/>
            <p:cNvSpPr/>
            <p:nvPr/>
          </p:nvSpPr>
          <p:spPr>
            <a:xfrm>
              <a:off x="7970502" y="2036965"/>
              <a:ext cx="108528" cy="48710"/>
            </a:xfrm>
            <a:custGeom>
              <a:avLst/>
              <a:gdLst/>
              <a:ahLst/>
              <a:cxnLst/>
              <a:rect l="l" t="t" r="r" b="b"/>
              <a:pathLst>
                <a:path w="3302" h="1482" extrusionOk="0">
                  <a:moveTo>
                    <a:pt x="643" y="1"/>
                  </a:moveTo>
                  <a:lnTo>
                    <a:pt x="0" y="1482"/>
                  </a:lnTo>
                  <a:lnTo>
                    <a:pt x="3301" y="1482"/>
                  </a:lnTo>
                  <a:cubicBezTo>
                    <a:pt x="3283" y="1393"/>
                    <a:pt x="3230" y="1303"/>
                    <a:pt x="3158" y="1268"/>
                  </a:cubicBezTo>
                  <a:cubicBezTo>
                    <a:pt x="2784" y="1054"/>
                    <a:pt x="1856" y="500"/>
                    <a:pt x="1231" y="144"/>
                  </a:cubicBezTo>
                  <a:cubicBezTo>
                    <a:pt x="1053" y="37"/>
                    <a:pt x="839" y="1"/>
                    <a:pt x="64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7904208" y="2036965"/>
              <a:ext cx="87428" cy="48710"/>
            </a:xfrm>
            <a:custGeom>
              <a:avLst/>
              <a:gdLst/>
              <a:ahLst/>
              <a:cxnLst/>
              <a:rect l="l" t="t" r="r" b="b"/>
              <a:pathLst>
                <a:path w="2660" h="1482" extrusionOk="0">
                  <a:moveTo>
                    <a:pt x="2660" y="1"/>
                  </a:moveTo>
                  <a:cubicBezTo>
                    <a:pt x="2463" y="1"/>
                    <a:pt x="2249" y="37"/>
                    <a:pt x="2071" y="144"/>
                  </a:cubicBezTo>
                  <a:lnTo>
                    <a:pt x="144" y="1268"/>
                  </a:lnTo>
                  <a:cubicBezTo>
                    <a:pt x="72" y="1303"/>
                    <a:pt x="19" y="1393"/>
                    <a:pt x="1" y="1482"/>
                  </a:cubicBezTo>
                  <a:lnTo>
                    <a:pt x="2660" y="1482"/>
                  </a:lnTo>
                  <a:lnTo>
                    <a:pt x="266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7965210" y="2058099"/>
              <a:ext cx="117896" cy="160130"/>
            </a:xfrm>
            <a:custGeom>
              <a:avLst/>
              <a:gdLst/>
              <a:ahLst/>
              <a:cxnLst/>
              <a:rect l="l" t="t" r="r" b="b"/>
              <a:pathLst>
                <a:path w="3587" h="4872" extrusionOk="0">
                  <a:moveTo>
                    <a:pt x="804" y="0"/>
                  </a:moveTo>
                  <a:lnTo>
                    <a:pt x="1" y="2445"/>
                  </a:lnTo>
                  <a:lnTo>
                    <a:pt x="804" y="4871"/>
                  </a:lnTo>
                  <a:lnTo>
                    <a:pt x="3587" y="2962"/>
                  </a:lnTo>
                  <a:lnTo>
                    <a:pt x="3587" y="1035"/>
                  </a:lnTo>
                  <a:cubicBezTo>
                    <a:pt x="3516" y="999"/>
                    <a:pt x="3480" y="928"/>
                    <a:pt x="3462" y="839"/>
                  </a:cubicBezTo>
                  <a:cubicBezTo>
                    <a:pt x="3444" y="785"/>
                    <a:pt x="3391" y="750"/>
                    <a:pt x="3302" y="714"/>
                  </a:cubicBezTo>
                  <a:cubicBezTo>
                    <a:pt x="2945" y="607"/>
                    <a:pt x="1999" y="286"/>
                    <a:pt x="1375" y="89"/>
                  </a:cubicBezTo>
                  <a:cubicBezTo>
                    <a:pt x="1196" y="36"/>
                    <a:pt x="1000" y="0"/>
                    <a:pt x="80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7900133" y="2058099"/>
              <a:ext cx="91503" cy="160130"/>
            </a:xfrm>
            <a:custGeom>
              <a:avLst/>
              <a:gdLst/>
              <a:ahLst/>
              <a:cxnLst/>
              <a:rect l="l" t="t" r="r" b="b"/>
              <a:pathLst>
                <a:path w="2784" h="4872" extrusionOk="0">
                  <a:moveTo>
                    <a:pt x="2784" y="0"/>
                  </a:moveTo>
                  <a:cubicBezTo>
                    <a:pt x="2587" y="0"/>
                    <a:pt x="2373" y="36"/>
                    <a:pt x="2195" y="89"/>
                  </a:cubicBezTo>
                  <a:lnTo>
                    <a:pt x="268" y="732"/>
                  </a:lnTo>
                  <a:cubicBezTo>
                    <a:pt x="196" y="750"/>
                    <a:pt x="143" y="803"/>
                    <a:pt x="125" y="839"/>
                  </a:cubicBezTo>
                  <a:cubicBezTo>
                    <a:pt x="107" y="928"/>
                    <a:pt x="71" y="999"/>
                    <a:pt x="0" y="1053"/>
                  </a:cubicBezTo>
                  <a:lnTo>
                    <a:pt x="0" y="2802"/>
                  </a:lnTo>
                  <a:lnTo>
                    <a:pt x="2784" y="4871"/>
                  </a:lnTo>
                  <a:lnTo>
                    <a:pt x="278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7819180" y="2094253"/>
              <a:ext cx="73360" cy="103434"/>
            </a:xfrm>
            <a:custGeom>
              <a:avLst/>
              <a:gdLst/>
              <a:ahLst/>
              <a:cxnLst/>
              <a:rect l="l" t="t" r="r" b="b"/>
              <a:pathLst>
                <a:path w="2232" h="3147" extrusionOk="0">
                  <a:moveTo>
                    <a:pt x="2168" y="0"/>
                  </a:moveTo>
                  <a:cubicBezTo>
                    <a:pt x="2101" y="0"/>
                    <a:pt x="2036" y="23"/>
                    <a:pt x="1981" y="78"/>
                  </a:cubicBezTo>
                  <a:cubicBezTo>
                    <a:pt x="1660" y="363"/>
                    <a:pt x="857" y="1077"/>
                    <a:pt x="322" y="1559"/>
                  </a:cubicBezTo>
                  <a:cubicBezTo>
                    <a:pt x="179" y="1702"/>
                    <a:pt x="54" y="1880"/>
                    <a:pt x="1" y="2076"/>
                  </a:cubicBezTo>
                  <a:lnTo>
                    <a:pt x="1214" y="3147"/>
                  </a:lnTo>
                  <a:lnTo>
                    <a:pt x="2231" y="6"/>
                  </a:lnTo>
                  <a:cubicBezTo>
                    <a:pt x="2210" y="2"/>
                    <a:pt x="2189" y="0"/>
                    <a:pt x="21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7816255" y="2162486"/>
              <a:ext cx="49301" cy="97945"/>
            </a:xfrm>
            <a:custGeom>
              <a:avLst/>
              <a:gdLst/>
              <a:ahLst/>
              <a:cxnLst/>
              <a:rect l="l" t="t" r="r" b="b"/>
              <a:pathLst>
                <a:path w="1500" h="2980" extrusionOk="0">
                  <a:moveTo>
                    <a:pt x="90" y="0"/>
                  </a:moveTo>
                  <a:cubicBezTo>
                    <a:pt x="18" y="196"/>
                    <a:pt x="1" y="393"/>
                    <a:pt x="54" y="607"/>
                  </a:cubicBezTo>
                  <a:lnTo>
                    <a:pt x="518" y="2784"/>
                  </a:lnTo>
                  <a:cubicBezTo>
                    <a:pt x="536" y="2873"/>
                    <a:pt x="589" y="2944"/>
                    <a:pt x="679" y="2980"/>
                  </a:cubicBezTo>
                  <a:lnTo>
                    <a:pt x="1499" y="464"/>
                  </a:lnTo>
                  <a:lnTo>
                    <a:pt x="9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7839131" y="2092117"/>
              <a:ext cx="152505" cy="126704"/>
            </a:xfrm>
            <a:custGeom>
              <a:avLst/>
              <a:gdLst/>
              <a:ahLst/>
              <a:cxnLst/>
              <a:rect l="l" t="t" r="r" b="b"/>
              <a:pathLst>
                <a:path w="4640" h="3855" extrusionOk="0">
                  <a:moveTo>
                    <a:pt x="1856" y="0"/>
                  </a:moveTo>
                  <a:cubicBezTo>
                    <a:pt x="1785" y="54"/>
                    <a:pt x="1713" y="71"/>
                    <a:pt x="1624" y="71"/>
                  </a:cubicBezTo>
                  <a:cubicBezTo>
                    <a:pt x="1617" y="69"/>
                    <a:pt x="1610" y="68"/>
                    <a:pt x="1603" y="68"/>
                  </a:cubicBezTo>
                  <a:cubicBezTo>
                    <a:pt x="1556" y="68"/>
                    <a:pt x="1510" y="114"/>
                    <a:pt x="1464" y="161"/>
                  </a:cubicBezTo>
                  <a:cubicBezTo>
                    <a:pt x="1232" y="482"/>
                    <a:pt x="643" y="1285"/>
                    <a:pt x="268" y="1802"/>
                  </a:cubicBezTo>
                  <a:cubicBezTo>
                    <a:pt x="143" y="1963"/>
                    <a:pt x="54" y="2141"/>
                    <a:pt x="0" y="2337"/>
                  </a:cubicBezTo>
                  <a:lnTo>
                    <a:pt x="2070" y="3854"/>
                  </a:lnTo>
                  <a:lnTo>
                    <a:pt x="4640" y="3836"/>
                  </a:lnTo>
                  <a:lnTo>
                    <a:pt x="185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4"/>
            <p:cNvSpPr/>
            <p:nvPr/>
          </p:nvSpPr>
          <p:spPr>
            <a:xfrm>
              <a:off x="7836205" y="2168928"/>
              <a:ext cx="155430" cy="115562"/>
            </a:xfrm>
            <a:custGeom>
              <a:avLst/>
              <a:gdLst/>
              <a:ahLst/>
              <a:cxnLst/>
              <a:rect l="l" t="t" r="r" b="b"/>
              <a:pathLst>
                <a:path w="4729" h="3516" extrusionOk="0">
                  <a:moveTo>
                    <a:pt x="89" y="0"/>
                  </a:moveTo>
                  <a:cubicBezTo>
                    <a:pt x="36" y="197"/>
                    <a:pt x="0" y="393"/>
                    <a:pt x="0" y="589"/>
                  </a:cubicBezTo>
                  <a:lnTo>
                    <a:pt x="0" y="2606"/>
                  </a:lnTo>
                  <a:cubicBezTo>
                    <a:pt x="0" y="2695"/>
                    <a:pt x="36" y="2766"/>
                    <a:pt x="72" y="2784"/>
                  </a:cubicBezTo>
                  <a:cubicBezTo>
                    <a:pt x="143" y="2837"/>
                    <a:pt x="197" y="2891"/>
                    <a:pt x="232" y="2980"/>
                  </a:cubicBezTo>
                  <a:lnTo>
                    <a:pt x="1909" y="3515"/>
                  </a:lnTo>
                  <a:lnTo>
                    <a:pt x="4729" y="1499"/>
                  </a:lnTo>
                  <a:lnTo>
                    <a:pt x="89"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4"/>
            <p:cNvSpPr/>
            <p:nvPr/>
          </p:nvSpPr>
          <p:spPr>
            <a:xfrm>
              <a:off x="7841464" y="2274499"/>
              <a:ext cx="89170" cy="90912"/>
            </a:xfrm>
            <a:custGeom>
              <a:avLst/>
              <a:gdLst/>
              <a:ahLst/>
              <a:cxnLst/>
              <a:rect l="l" t="t" r="r" b="b"/>
              <a:pathLst>
                <a:path w="2713" h="2766" extrusionOk="0">
                  <a:moveTo>
                    <a:pt x="37" y="0"/>
                  </a:moveTo>
                  <a:cubicBezTo>
                    <a:pt x="1" y="72"/>
                    <a:pt x="1" y="179"/>
                    <a:pt x="37" y="250"/>
                  </a:cubicBezTo>
                  <a:cubicBezTo>
                    <a:pt x="215" y="642"/>
                    <a:pt x="643" y="1642"/>
                    <a:pt x="946" y="2284"/>
                  </a:cubicBezTo>
                  <a:cubicBezTo>
                    <a:pt x="1018" y="2480"/>
                    <a:pt x="1161" y="2641"/>
                    <a:pt x="1321" y="2766"/>
                  </a:cubicBezTo>
                  <a:lnTo>
                    <a:pt x="2713" y="1945"/>
                  </a:lnTo>
                  <a:lnTo>
                    <a:pt x="37"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7884882" y="2325509"/>
              <a:ext cx="99720" cy="54724"/>
            </a:xfrm>
            <a:custGeom>
              <a:avLst/>
              <a:gdLst/>
              <a:ahLst/>
              <a:cxnLst/>
              <a:rect l="l" t="t" r="r" b="b"/>
              <a:pathLst>
                <a:path w="3034" h="1665" extrusionOk="0">
                  <a:moveTo>
                    <a:pt x="874" y="0"/>
                  </a:moveTo>
                  <a:lnTo>
                    <a:pt x="0" y="1214"/>
                  </a:lnTo>
                  <a:cubicBezTo>
                    <a:pt x="161" y="1321"/>
                    <a:pt x="357" y="1410"/>
                    <a:pt x="571" y="1428"/>
                  </a:cubicBezTo>
                  <a:lnTo>
                    <a:pt x="2784" y="1660"/>
                  </a:lnTo>
                  <a:cubicBezTo>
                    <a:pt x="2799" y="1663"/>
                    <a:pt x="2814" y="1664"/>
                    <a:pt x="2829" y="1664"/>
                  </a:cubicBezTo>
                  <a:cubicBezTo>
                    <a:pt x="2903" y="1664"/>
                    <a:pt x="2974" y="1630"/>
                    <a:pt x="3033" y="1571"/>
                  </a:cubicBezTo>
                  <a:lnTo>
                    <a:pt x="874"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7842056" y="2218197"/>
              <a:ext cx="149580" cy="130221"/>
            </a:xfrm>
            <a:custGeom>
              <a:avLst/>
              <a:gdLst/>
              <a:ahLst/>
              <a:cxnLst/>
              <a:rect l="l" t="t" r="r" b="b"/>
              <a:pathLst>
                <a:path w="4551" h="3962" extrusionOk="0">
                  <a:moveTo>
                    <a:pt x="4551" y="0"/>
                  </a:moveTo>
                  <a:lnTo>
                    <a:pt x="36" y="1481"/>
                  </a:lnTo>
                  <a:cubicBezTo>
                    <a:pt x="72" y="1553"/>
                    <a:pt x="54" y="1624"/>
                    <a:pt x="19" y="1713"/>
                  </a:cubicBezTo>
                  <a:cubicBezTo>
                    <a:pt x="1" y="1749"/>
                    <a:pt x="19" y="1820"/>
                    <a:pt x="72" y="1892"/>
                  </a:cubicBezTo>
                  <a:cubicBezTo>
                    <a:pt x="304" y="2213"/>
                    <a:pt x="875" y="3016"/>
                    <a:pt x="1267" y="3533"/>
                  </a:cubicBezTo>
                  <a:cubicBezTo>
                    <a:pt x="1375" y="3694"/>
                    <a:pt x="1517" y="3836"/>
                    <a:pt x="1678" y="3961"/>
                  </a:cubicBezTo>
                  <a:lnTo>
                    <a:pt x="3765" y="2445"/>
                  </a:lnTo>
                  <a:lnTo>
                    <a:pt x="455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7897175" y="2218197"/>
              <a:ext cx="128479" cy="159933"/>
            </a:xfrm>
            <a:custGeom>
              <a:avLst/>
              <a:gdLst/>
              <a:ahLst/>
              <a:cxnLst/>
              <a:rect l="l" t="t" r="r" b="b"/>
              <a:pathLst>
                <a:path w="3909" h="4866" extrusionOk="0">
                  <a:moveTo>
                    <a:pt x="2874" y="0"/>
                  </a:moveTo>
                  <a:lnTo>
                    <a:pt x="1" y="3961"/>
                  </a:lnTo>
                  <a:cubicBezTo>
                    <a:pt x="161" y="4068"/>
                    <a:pt x="358" y="4175"/>
                    <a:pt x="536" y="4229"/>
                  </a:cubicBezTo>
                  <a:lnTo>
                    <a:pt x="2463" y="4853"/>
                  </a:lnTo>
                  <a:cubicBezTo>
                    <a:pt x="2493" y="4861"/>
                    <a:pt x="2522" y="4865"/>
                    <a:pt x="2551" y="4865"/>
                  </a:cubicBezTo>
                  <a:cubicBezTo>
                    <a:pt x="2591" y="4865"/>
                    <a:pt x="2628" y="4857"/>
                    <a:pt x="2659" y="4836"/>
                  </a:cubicBezTo>
                  <a:cubicBezTo>
                    <a:pt x="2713" y="4782"/>
                    <a:pt x="2802" y="4746"/>
                    <a:pt x="2874" y="4746"/>
                  </a:cubicBezTo>
                  <a:lnTo>
                    <a:pt x="3908" y="3319"/>
                  </a:lnTo>
                  <a:lnTo>
                    <a:pt x="287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7998637" y="2313184"/>
              <a:ext cx="99720" cy="67050"/>
            </a:xfrm>
            <a:custGeom>
              <a:avLst/>
              <a:gdLst/>
              <a:ahLst/>
              <a:cxnLst/>
              <a:rect l="l" t="t" r="r" b="b"/>
              <a:pathLst>
                <a:path w="3034" h="2040" extrusionOk="0">
                  <a:moveTo>
                    <a:pt x="2677" y="1"/>
                  </a:moveTo>
                  <a:lnTo>
                    <a:pt x="1" y="1946"/>
                  </a:lnTo>
                  <a:cubicBezTo>
                    <a:pt x="60" y="2005"/>
                    <a:pt x="131" y="2039"/>
                    <a:pt x="205" y="2039"/>
                  </a:cubicBezTo>
                  <a:cubicBezTo>
                    <a:pt x="220" y="2039"/>
                    <a:pt x="235" y="2038"/>
                    <a:pt x="250" y="2035"/>
                  </a:cubicBezTo>
                  <a:cubicBezTo>
                    <a:pt x="679" y="1999"/>
                    <a:pt x="1749" y="1874"/>
                    <a:pt x="2463" y="1803"/>
                  </a:cubicBezTo>
                  <a:cubicBezTo>
                    <a:pt x="2677" y="1785"/>
                    <a:pt x="2873" y="1696"/>
                    <a:pt x="3034" y="1589"/>
                  </a:cubicBezTo>
                  <a:lnTo>
                    <a:pt x="2677"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8069598" y="2274499"/>
              <a:ext cx="72177" cy="90912"/>
            </a:xfrm>
            <a:custGeom>
              <a:avLst/>
              <a:gdLst/>
              <a:ahLst/>
              <a:cxnLst/>
              <a:rect l="l" t="t" r="r" b="b"/>
              <a:pathLst>
                <a:path w="2196" h="2766" extrusionOk="0">
                  <a:moveTo>
                    <a:pt x="2160" y="0"/>
                  </a:moveTo>
                  <a:lnTo>
                    <a:pt x="1" y="1552"/>
                  </a:lnTo>
                  <a:lnTo>
                    <a:pt x="875" y="2766"/>
                  </a:lnTo>
                  <a:cubicBezTo>
                    <a:pt x="1035" y="2641"/>
                    <a:pt x="1178" y="2480"/>
                    <a:pt x="1250" y="2284"/>
                  </a:cubicBezTo>
                  <a:lnTo>
                    <a:pt x="2160" y="250"/>
                  </a:lnTo>
                  <a:cubicBezTo>
                    <a:pt x="2195" y="179"/>
                    <a:pt x="2195" y="72"/>
                    <a:pt x="216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7991603" y="2218197"/>
              <a:ext cx="94461" cy="159933"/>
            </a:xfrm>
            <a:custGeom>
              <a:avLst/>
              <a:gdLst/>
              <a:ahLst/>
              <a:cxnLst/>
              <a:rect l="l" t="t" r="r" b="b"/>
              <a:pathLst>
                <a:path w="2874" h="4866" extrusionOk="0">
                  <a:moveTo>
                    <a:pt x="1" y="0"/>
                  </a:moveTo>
                  <a:lnTo>
                    <a:pt x="1" y="4746"/>
                  </a:lnTo>
                  <a:cubicBezTo>
                    <a:pt x="72" y="4746"/>
                    <a:pt x="161" y="4782"/>
                    <a:pt x="215" y="4836"/>
                  </a:cubicBezTo>
                  <a:cubicBezTo>
                    <a:pt x="246" y="4857"/>
                    <a:pt x="283" y="4865"/>
                    <a:pt x="324" y="4865"/>
                  </a:cubicBezTo>
                  <a:cubicBezTo>
                    <a:pt x="352" y="4865"/>
                    <a:pt x="381" y="4861"/>
                    <a:pt x="411" y="4853"/>
                  </a:cubicBezTo>
                  <a:cubicBezTo>
                    <a:pt x="786" y="4729"/>
                    <a:pt x="1713" y="4425"/>
                    <a:pt x="2338" y="4229"/>
                  </a:cubicBezTo>
                  <a:cubicBezTo>
                    <a:pt x="2516" y="4175"/>
                    <a:pt x="2713" y="4068"/>
                    <a:pt x="2873" y="3961"/>
                  </a:cubicBezTo>
                  <a:lnTo>
                    <a:pt x="2088" y="1517"/>
                  </a:lnTo>
                  <a:lnTo>
                    <a:pt x="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7991603" y="2218197"/>
              <a:ext cx="149580" cy="130221"/>
            </a:xfrm>
            <a:custGeom>
              <a:avLst/>
              <a:gdLst/>
              <a:ahLst/>
              <a:cxnLst/>
              <a:rect l="l" t="t" r="r" b="b"/>
              <a:pathLst>
                <a:path w="4551" h="3962" extrusionOk="0">
                  <a:moveTo>
                    <a:pt x="1" y="0"/>
                  </a:moveTo>
                  <a:lnTo>
                    <a:pt x="2873" y="3961"/>
                  </a:lnTo>
                  <a:cubicBezTo>
                    <a:pt x="3034" y="3836"/>
                    <a:pt x="3177" y="3694"/>
                    <a:pt x="3284" y="3533"/>
                  </a:cubicBezTo>
                  <a:lnTo>
                    <a:pt x="4479" y="1892"/>
                  </a:lnTo>
                  <a:cubicBezTo>
                    <a:pt x="4533" y="1820"/>
                    <a:pt x="4550" y="1749"/>
                    <a:pt x="4533" y="1713"/>
                  </a:cubicBezTo>
                  <a:cubicBezTo>
                    <a:pt x="4497" y="1624"/>
                    <a:pt x="4479" y="1553"/>
                    <a:pt x="4515" y="1481"/>
                  </a:cubicBezTo>
                  <a:lnTo>
                    <a:pt x="3480" y="54"/>
                  </a:lnTo>
                  <a:lnTo>
                    <a:pt x="1"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8111241" y="2157195"/>
              <a:ext cx="55743" cy="103237"/>
            </a:xfrm>
            <a:custGeom>
              <a:avLst/>
              <a:gdLst/>
              <a:ahLst/>
              <a:cxnLst/>
              <a:rect l="l" t="t" r="r" b="b"/>
              <a:pathLst>
                <a:path w="1696" h="3141" extrusionOk="0">
                  <a:moveTo>
                    <a:pt x="0" y="1"/>
                  </a:moveTo>
                  <a:lnTo>
                    <a:pt x="1017" y="3141"/>
                  </a:lnTo>
                  <a:cubicBezTo>
                    <a:pt x="1107" y="3105"/>
                    <a:pt x="1160" y="3034"/>
                    <a:pt x="1178" y="2945"/>
                  </a:cubicBezTo>
                  <a:cubicBezTo>
                    <a:pt x="1267" y="2516"/>
                    <a:pt x="1499" y="1464"/>
                    <a:pt x="1642" y="768"/>
                  </a:cubicBezTo>
                  <a:cubicBezTo>
                    <a:pt x="1695" y="554"/>
                    <a:pt x="1678" y="357"/>
                    <a:pt x="1606" y="161"/>
                  </a:cubicBezTo>
                  <a:lnTo>
                    <a:pt x="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8090698" y="2094253"/>
              <a:ext cx="73360" cy="83516"/>
            </a:xfrm>
            <a:custGeom>
              <a:avLst/>
              <a:gdLst/>
              <a:ahLst/>
              <a:cxnLst/>
              <a:rect l="l" t="t" r="r" b="b"/>
              <a:pathLst>
                <a:path w="2232" h="2541" extrusionOk="0">
                  <a:moveTo>
                    <a:pt x="64" y="0"/>
                  </a:moveTo>
                  <a:cubicBezTo>
                    <a:pt x="43" y="0"/>
                    <a:pt x="22" y="2"/>
                    <a:pt x="1" y="6"/>
                  </a:cubicBezTo>
                  <a:lnTo>
                    <a:pt x="822" y="2540"/>
                  </a:lnTo>
                  <a:lnTo>
                    <a:pt x="2231" y="2076"/>
                  </a:lnTo>
                  <a:cubicBezTo>
                    <a:pt x="2178" y="1880"/>
                    <a:pt x="2053" y="1702"/>
                    <a:pt x="1910" y="1559"/>
                  </a:cubicBezTo>
                  <a:lnTo>
                    <a:pt x="251" y="78"/>
                  </a:lnTo>
                  <a:cubicBezTo>
                    <a:pt x="196" y="23"/>
                    <a:pt x="131" y="0"/>
                    <a:pt x="6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7991603" y="2168928"/>
              <a:ext cx="156022" cy="97978"/>
            </a:xfrm>
            <a:custGeom>
              <a:avLst/>
              <a:gdLst/>
              <a:ahLst/>
              <a:cxnLst/>
              <a:rect l="l" t="t" r="r" b="b"/>
              <a:pathLst>
                <a:path w="4747" h="2981" extrusionOk="0">
                  <a:moveTo>
                    <a:pt x="2070" y="0"/>
                  </a:moveTo>
                  <a:lnTo>
                    <a:pt x="1" y="1517"/>
                  </a:lnTo>
                  <a:lnTo>
                    <a:pt x="4515" y="2980"/>
                  </a:lnTo>
                  <a:cubicBezTo>
                    <a:pt x="4533" y="2891"/>
                    <a:pt x="4586" y="2837"/>
                    <a:pt x="4657" y="2802"/>
                  </a:cubicBezTo>
                  <a:cubicBezTo>
                    <a:pt x="4711" y="2766"/>
                    <a:pt x="4729" y="2695"/>
                    <a:pt x="4729" y="2623"/>
                  </a:cubicBezTo>
                  <a:cubicBezTo>
                    <a:pt x="4729" y="2231"/>
                    <a:pt x="4729" y="1232"/>
                    <a:pt x="4747" y="589"/>
                  </a:cubicBezTo>
                  <a:cubicBezTo>
                    <a:pt x="4747" y="393"/>
                    <a:pt x="4711" y="197"/>
                    <a:pt x="464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4"/>
            <p:cNvSpPr/>
            <p:nvPr/>
          </p:nvSpPr>
          <p:spPr>
            <a:xfrm>
              <a:off x="7991603" y="2092117"/>
              <a:ext cx="152505" cy="126113"/>
            </a:xfrm>
            <a:custGeom>
              <a:avLst/>
              <a:gdLst/>
              <a:ahLst/>
              <a:cxnLst/>
              <a:rect l="l" t="t" r="r" b="b"/>
              <a:pathLst>
                <a:path w="4640" h="3837" extrusionOk="0">
                  <a:moveTo>
                    <a:pt x="2784" y="0"/>
                  </a:moveTo>
                  <a:lnTo>
                    <a:pt x="1" y="3836"/>
                  </a:lnTo>
                  <a:lnTo>
                    <a:pt x="4640" y="2337"/>
                  </a:lnTo>
                  <a:cubicBezTo>
                    <a:pt x="4586" y="2141"/>
                    <a:pt x="4497" y="1963"/>
                    <a:pt x="4372" y="1802"/>
                  </a:cubicBezTo>
                  <a:lnTo>
                    <a:pt x="3177" y="161"/>
                  </a:lnTo>
                  <a:cubicBezTo>
                    <a:pt x="3130" y="114"/>
                    <a:pt x="3084" y="68"/>
                    <a:pt x="3037" y="68"/>
                  </a:cubicBezTo>
                  <a:cubicBezTo>
                    <a:pt x="3030" y="68"/>
                    <a:pt x="3023" y="69"/>
                    <a:pt x="3016" y="71"/>
                  </a:cubicBezTo>
                  <a:cubicBezTo>
                    <a:pt x="2927" y="71"/>
                    <a:pt x="2855" y="54"/>
                    <a:pt x="2784" y="0"/>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4"/>
            <p:cNvSpPr/>
            <p:nvPr/>
          </p:nvSpPr>
          <p:spPr>
            <a:xfrm>
              <a:off x="7976352" y="2340168"/>
              <a:ext cx="30534" cy="34051"/>
            </a:xfrm>
            <a:custGeom>
              <a:avLst/>
              <a:gdLst/>
              <a:ahLst/>
              <a:cxnLst/>
              <a:rect l="l" t="t" r="r" b="b"/>
              <a:pathLst>
                <a:path w="929" h="1036" extrusionOk="0">
                  <a:moveTo>
                    <a:pt x="1" y="1"/>
                  </a:moveTo>
                  <a:lnTo>
                    <a:pt x="143" y="768"/>
                  </a:lnTo>
                  <a:cubicBezTo>
                    <a:pt x="179" y="928"/>
                    <a:pt x="304" y="1035"/>
                    <a:pt x="465" y="1035"/>
                  </a:cubicBezTo>
                  <a:cubicBezTo>
                    <a:pt x="625" y="1035"/>
                    <a:pt x="750" y="928"/>
                    <a:pt x="786" y="768"/>
                  </a:cubicBezTo>
                  <a:lnTo>
                    <a:pt x="928"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4"/>
            <p:cNvSpPr/>
            <p:nvPr/>
          </p:nvSpPr>
          <p:spPr>
            <a:xfrm>
              <a:off x="8103024" y="2241631"/>
              <a:ext cx="38159" cy="32374"/>
            </a:xfrm>
            <a:custGeom>
              <a:avLst/>
              <a:gdLst/>
              <a:ahLst/>
              <a:cxnLst/>
              <a:rect l="l" t="t" r="r" b="b"/>
              <a:pathLst>
                <a:path w="1161" h="985" extrusionOk="0">
                  <a:moveTo>
                    <a:pt x="286" y="1"/>
                  </a:moveTo>
                  <a:lnTo>
                    <a:pt x="1" y="893"/>
                  </a:lnTo>
                  <a:lnTo>
                    <a:pt x="768" y="982"/>
                  </a:lnTo>
                  <a:cubicBezTo>
                    <a:pt x="782" y="984"/>
                    <a:pt x="795" y="985"/>
                    <a:pt x="808" y="985"/>
                  </a:cubicBezTo>
                  <a:cubicBezTo>
                    <a:pt x="952" y="985"/>
                    <a:pt x="1076" y="899"/>
                    <a:pt x="1125" y="768"/>
                  </a:cubicBezTo>
                  <a:cubicBezTo>
                    <a:pt x="1160" y="608"/>
                    <a:pt x="1107" y="447"/>
                    <a:pt x="964" y="376"/>
                  </a:cubicBezTo>
                  <a:lnTo>
                    <a:pt x="286"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4"/>
            <p:cNvSpPr/>
            <p:nvPr/>
          </p:nvSpPr>
          <p:spPr>
            <a:xfrm>
              <a:off x="8050830" y="2090211"/>
              <a:ext cx="37568" cy="38291"/>
            </a:xfrm>
            <a:custGeom>
              <a:avLst/>
              <a:gdLst/>
              <a:ahLst/>
              <a:cxnLst/>
              <a:rect l="l" t="t" r="r" b="b"/>
              <a:pathLst>
                <a:path w="1143" h="1165" extrusionOk="0">
                  <a:moveTo>
                    <a:pt x="806" y="1"/>
                  </a:moveTo>
                  <a:cubicBezTo>
                    <a:pt x="725" y="1"/>
                    <a:pt x="643" y="33"/>
                    <a:pt x="572" y="94"/>
                  </a:cubicBezTo>
                  <a:lnTo>
                    <a:pt x="1" y="629"/>
                  </a:lnTo>
                  <a:lnTo>
                    <a:pt x="768" y="1164"/>
                  </a:lnTo>
                  <a:lnTo>
                    <a:pt x="1089" y="468"/>
                  </a:lnTo>
                  <a:cubicBezTo>
                    <a:pt x="1143" y="326"/>
                    <a:pt x="1107" y="165"/>
                    <a:pt x="982" y="58"/>
                  </a:cubicBezTo>
                  <a:cubicBezTo>
                    <a:pt x="928" y="20"/>
                    <a:pt x="867" y="1"/>
                    <a:pt x="806"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4"/>
            <p:cNvSpPr/>
            <p:nvPr/>
          </p:nvSpPr>
          <p:spPr>
            <a:xfrm>
              <a:off x="7894841" y="2090211"/>
              <a:ext cx="37568" cy="38291"/>
            </a:xfrm>
            <a:custGeom>
              <a:avLst/>
              <a:gdLst/>
              <a:ahLst/>
              <a:cxnLst/>
              <a:rect l="l" t="t" r="r" b="b"/>
              <a:pathLst>
                <a:path w="1143" h="1165" extrusionOk="0">
                  <a:moveTo>
                    <a:pt x="337" y="1"/>
                  </a:moveTo>
                  <a:cubicBezTo>
                    <a:pt x="276" y="1"/>
                    <a:pt x="215" y="20"/>
                    <a:pt x="161" y="58"/>
                  </a:cubicBezTo>
                  <a:cubicBezTo>
                    <a:pt x="36" y="165"/>
                    <a:pt x="1" y="326"/>
                    <a:pt x="54" y="468"/>
                  </a:cubicBezTo>
                  <a:lnTo>
                    <a:pt x="375" y="1164"/>
                  </a:lnTo>
                  <a:lnTo>
                    <a:pt x="1142" y="629"/>
                  </a:lnTo>
                  <a:lnTo>
                    <a:pt x="571" y="94"/>
                  </a:lnTo>
                  <a:cubicBezTo>
                    <a:pt x="501" y="33"/>
                    <a:pt x="418" y="1"/>
                    <a:pt x="337"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4"/>
            <p:cNvSpPr/>
            <p:nvPr/>
          </p:nvSpPr>
          <p:spPr>
            <a:xfrm>
              <a:off x="7842056" y="2241631"/>
              <a:ext cx="38159" cy="32374"/>
            </a:xfrm>
            <a:custGeom>
              <a:avLst/>
              <a:gdLst/>
              <a:ahLst/>
              <a:cxnLst/>
              <a:rect l="l" t="t" r="r" b="b"/>
              <a:pathLst>
                <a:path w="1161" h="985" extrusionOk="0">
                  <a:moveTo>
                    <a:pt x="875" y="1"/>
                  </a:moveTo>
                  <a:lnTo>
                    <a:pt x="197" y="376"/>
                  </a:lnTo>
                  <a:cubicBezTo>
                    <a:pt x="54" y="447"/>
                    <a:pt x="1" y="608"/>
                    <a:pt x="36" y="768"/>
                  </a:cubicBezTo>
                  <a:cubicBezTo>
                    <a:pt x="85" y="899"/>
                    <a:pt x="209" y="985"/>
                    <a:pt x="353" y="985"/>
                  </a:cubicBezTo>
                  <a:cubicBezTo>
                    <a:pt x="366" y="985"/>
                    <a:pt x="380" y="984"/>
                    <a:pt x="393" y="982"/>
                  </a:cubicBezTo>
                  <a:lnTo>
                    <a:pt x="1160" y="893"/>
                  </a:lnTo>
                  <a:lnTo>
                    <a:pt x="875"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4"/>
            <p:cNvSpPr/>
            <p:nvPr/>
          </p:nvSpPr>
          <p:spPr>
            <a:xfrm>
              <a:off x="7862598" y="2106513"/>
              <a:ext cx="258043" cy="246605"/>
            </a:xfrm>
            <a:custGeom>
              <a:avLst/>
              <a:gdLst/>
              <a:ahLst/>
              <a:cxnLst/>
              <a:rect l="l" t="t" r="r" b="b"/>
              <a:pathLst>
                <a:path w="7851" h="7503" extrusionOk="0">
                  <a:moveTo>
                    <a:pt x="1792" y="1"/>
                  </a:moveTo>
                  <a:cubicBezTo>
                    <a:pt x="1694" y="1"/>
                    <a:pt x="1598" y="32"/>
                    <a:pt x="1517" y="97"/>
                  </a:cubicBezTo>
                  <a:cubicBezTo>
                    <a:pt x="1392" y="187"/>
                    <a:pt x="1321" y="329"/>
                    <a:pt x="1321" y="472"/>
                  </a:cubicBezTo>
                  <a:cubicBezTo>
                    <a:pt x="1321" y="543"/>
                    <a:pt x="1338" y="615"/>
                    <a:pt x="1356" y="668"/>
                  </a:cubicBezTo>
                  <a:lnTo>
                    <a:pt x="2409" y="2917"/>
                  </a:lnTo>
                  <a:lnTo>
                    <a:pt x="250" y="4112"/>
                  </a:lnTo>
                  <a:cubicBezTo>
                    <a:pt x="89" y="4201"/>
                    <a:pt x="0" y="4362"/>
                    <a:pt x="0" y="4522"/>
                  </a:cubicBezTo>
                  <a:cubicBezTo>
                    <a:pt x="0" y="4576"/>
                    <a:pt x="18" y="4629"/>
                    <a:pt x="18" y="4665"/>
                  </a:cubicBezTo>
                  <a:cubicBezTo>
                    <a:pt x="54" y="4754"/>
                    <a:pt x="89" y="4808"/>
                    <a:pt x="143" y="4861"/>
                  </a:cubicBezTo>
                  <a:cubicBezTo>
                    <a:pt x="236" y="4955"/>
                    <a:pt x="357" y="5007"/>
                    <a:pt x="481" y="5007"/>
                  </a:cubicBezTo>
                  <a:cubicBezTo>
                    <a:pt x="499" y="5007"/>
                    <a:pt x="517" y="5006"/>
                    <a:pt x="535" y="5004"/>
                  </a:cubicBezTo>
                  <a:lnTo>
                    <a:pt x="2980" y="4701"/>
                  </a:lnTo>
                  <a:lnTo>
                    <a:pt x="3462" y="7127"/>
                  </a:lnTo>
                  <a:cubicBezTo>
                    <a:pt x="3479" y="7217"/>
                    <a:pt x="3533" y="7306"/>
                    <a:pt x="3587" y="7377"/>
                  </a:cubicBezTo>
                  <a:cubicBezTo>
                    <a:pt x="3676" y="7449"/>
                    <a:pt x="3801" y="7502"/>
                    <a:pt x="3926" y="7502"/>
                  </a:cubicBezTo>
                  <a:cubicBezTo>
                    <a:pt x="4157" y="7502"/>
                    <a:pt x="4354" y="7341"/>
                    <a:pt x="4389" y="7127"/>
                  </a:cubicBezTo>
                  <a:lnTo>
                    <a:pt x="4871" y="4701"/>
                  </a:lnTo>
                  <a:lnTo>
                    <a:pt x="7316" y="5004"/>
                  </a:lnTo>
                  <a:cubicBezTo>
                    <a:pt x="7329" y="5005"/>
                    <a:pt x="7342" y="5006"/>
                    <a:pt x="7355" y="5006"/>
                  </a:cubicBezTo>
                  <a:cubicBezTo>
                    <a:pt x="7571" y="5006"/>
                    <a:pt x="7766" y="4867"/>
                    <a:pt x="7833" y="4665"/>
                  </a:cubicBezTo>
                  <a:cubicBezTo>
                    <a:pt x="7833" y="4629"/>
                    <a:pt x="7851" y="4576"/>
                    <a:pt x="7851" y="4522"/>
                  </a:cubicBezTo>
                  <a:cubicBezTo>
                    <a:pt x="7851" y="4397"/>
                    <a:pt x="7797" y="4273"/>
                    <a:pt x="7708" y="4183"/>
                  </a:cubicBezTo>
                  <a:cubicBezTo>
                    <a:pt x="7672" y="4166"/>
                    <a:pt x="7637" y="4130"/>
                    <a:pt x="7601" y="4112"/>
                  </a:cubicBezTo>
                  <a:lnTo>
                    <a:pt x="5442" y="2917"/>
                  </a:lnTo>
                  <a:cubicBezTo>
                    <a:pt x="5442" y="2917"/>
                    <a:pt x="6495" y="668"/>
                    <a:pt x="6495" y="668"/>
                  </a:cubicBezTo>
                  <a:cubicBezTo>
                    <a:pt x="6513" y="615"/>
                    <a:pt x="6531" y="543"/>
                    <a:pt x="6531" y="472"/>
                  </a:cubicBezTo>
                  <a:cubicBezTo>
                    <a:pt x="6531" y="347"/>
                    <a:pt x="6477" y="240"/>
                    <a:pt x="6406" y="151"/>
                  </a:cubicBezTo>
                  <a:cubicBezTo>
                    <a:pt x="6388" y="133"/>
                    <a:pt x="6352" y="97"/>
                    <a:pt x="6334" y="97"/>
                  </a:cubicBezTo>
                  <a:cubicBezTo>
                    <a:pt x="6253" y="32"/>
                    <a:pt x="6157" y="1"/>
                    <a:pt x="6059" y="1"/>
                  </a:cubicBezTo>
                  <a:cubicBezTo>
                    <a:pt x="5943" y="1"/>
                    <a:pt x="5825" y="46"/>
                    <a:pt x="5728" y="133"/>
                  </a:cubicBezTo>
                  <a:lnTo>
                    <a:pt x="3926" y="1810"/>
                  </a:lnTo>
                  <a:lnTo>
                    <a:pt x="2123" y="133"/>
                  </a:lnTo>
                  <a:cubicBezTo>
                    <a:pt x="2026" y="46"/>
                    <a:pt x="1908" y="1"/>
                    <a:pt x="1792"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4"/>
            <p:cNvSpPr/>
            <p:nvPr/>
          </p:nvSpPr>
          <p:spPr>
            <a:xfrm>
              <a:off x="7938818" y="2166003"/>
              <a:ext cx="105603" cy="105012"/>
            </a:xfrm>
            <a:custGeom>
              <a:avLst/>
              <a:gdLst/>
              <a:ahLst/>
              <a:cxnLst/>
              <a:rect l="l" t="t" r="r" b="b"/>
              <a:pathLst>
                <a:path w="3213" h="3195" extrusionOk="0">
                  <a:moveTo>
                    <a:pt x="1607" y="0"/>
                  </a:moveTo>
                  <a:cubicBezTo>
                    <a:pt x="714" y="0"/>
                    <a:pt x="1" y="714"/>
                    <a:pt x="1" y="1588"/>
                  </a:cubicBezTo>
                  <a:cubicBezTo>
                    <a:pt x="1" y="2480"/>
                    <a:pt x="714" y="3194"/>
                    <a:pt x="1607" y="3194"/>
                  </a:cubicBezTo>
                  <a:cubicBezTo>
                    <a:pt x="2499" y="3194"/>
                    <a:pt x="3212" y="2480"/>
                    <a:pt x="3212" y="1588"/>
                  </a:cubicBezTo>
                  <a:cubicBezTo>
                    <a:pt x="3212" y="714"/>
                    <a:pt x="2499" y="0"/>
                    <a:pt x="1607"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4"/>
            <p:cNvSpPr/>
            <p:nvPr/>
          </p:nvSpPr>
          <p:spPr>
            <a:xfrm>
              <a:off x="7959952" y="2187104"/>
              <a:ext cx="63369" cy="62777"/>
            </a:xfrm>
            <a:custGeom>
              <a:avLst/>
              <a:gdLst/>
              <a:ahLst/>
              <a:cxnLst/>
              <a:rect l="l" t="t" r="r" b="b"/>
              <a:pathLst>
                <a:path w="1928" h="1910" extrusionOk="0">
                  <a:moveTo>
                    <a:pt x="964" y="1"/>
                  </a:moveTo>
                  <a:cubicBezTo>
                    <a:pt x="428" y="1"/>
                    <a:pt x="0" y="429"/>
                    <a:pt x="0" y="946"/>
                  </a:cubicBezTo>
                  <a:cubicBezTo>
                    <a:pt x="0" y="1482"/>
                    <a:pt x="428" y="1910"/>
                    <a:pt x="964" y="1910"/>
                  </a:cubicBezTo>
                  <a:cubicBezTo>
                    <a:pt x="1499" y="1910"/>
                    <a:pt x="1927" y="1482"/>
                    <a:pt x="1927" y="946"/>
                  </a:cubicBezTo>
                  <a:cubicBezTo>
                    <a:pt x="1927" y="429"/>
                    <a:pt x="1499"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4"/>
            <p:cNvSpPr/>
            <p:nvPr/>
          </p:nvSpPr>
          <p:spPr>
            <a:xfrm>
              <a:off x="7981053" y="2207646"/>
              <a:ext cx="21134" cy="21134"/>
            </a:xfrm>
            <a:custGeom>
              <a:avLst/>
              <a:gdLst/>
              <a:ahLst/>
              <a:cxnLst/>
              <a:rect l="l" t="t" r="r" b="b"/>
              <a:pathLst>
                <a:path w="643" h="643" extrusionOk="0">
                  <a:moveTo>
                    <a:pt x="322" y="0"/>
                  </a:moveTo>
                  <a:cubicBezTo>
                    <a:pt x="143" y="0"/>
                    <a:pt x="0" y="143"/>
                    <a:pt x="0" y="321"/>
                  </a:cubicBezTo>
                  <a:cubicBezTo>
                    <a:pt x="0" y="500"/>
                    <a:pt x="143" y="642"/>
                    <a:pt x="322" y="642"/>
                  </a:cubicBezTo>
                  <a:cubicBezTo>
                    <a:pt x="500" y="642"/>
                    <a:pt x="643" y="500"/>
                    <a:pt x="643" y="321"/>
                  </a:cubicBezTo>
                  <a:cubicBezTo>
                    <a:pt x="643" y="143"/>
                    <a:pt x="500"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 name="Google Shape;2729;p54">
            <a:extLst>
              <a:ext uri="{FF2B5EF4-FFF2-40B4-BE49-F238E27FC236}">
                <a16:creationId xmlns:a16="http://schemas.microsoft.com/office/drawing/2014/main" id="{C5864E25-1332-1FD4-6233-8B64128CF90A}"/>
              </a:ext>
            </a:extLst>
          </p:cNvPr>
          <p:cNvCxnSpPr>
            <a:cxnSpLocks/>
          </p:cNvCxnSpPr>
          <p:nvPr/>
        </p:nvCxnSpPr>
        <p:spPr>
          <a:xfrm flipV="1">
            <a:off x="5253755" y="1514788"/>
            <a:ext cx="1640104" cy="190760"/>
          </a:xfrm>
          <a:prstGeom prst="straightConnector1">
            <a:avLst/>
          </a:prstGeom>
          <a:noFill/>
          <a:ln w="19050" cap="flat" cmpd="sng">
            <a:solidFill>
              <a:schemeClr val="dk1"/>
            </a:solidFill>
            <a:prstDash val="solid"/>
            <a:round/>
            <a:headEnd type="none" w="med" len="med"/>
            <a:tailEnd type="none" w="med" len="med"/>
          </a:ln>
        </p:spPr>
      </p:cxnSp>
      <p:grpSp>
        <p:nvGrpSpPr>
          <p:cNvPr id="2" name="Google Shape;2747;p54">
            <a:extLst>
              <a:ext uri="{FF2B5EF4-FFF2-40B4-BE49-F238E27FC236}">
                <a16:creationId xmlns:a16="http://schemas.microsoft.com/office/drawing/2014/main" id="{59D1E84B-226D-832B-3467-8C2229E6DB49}"/>
              </a:ext>
            </a:extLst>
          </p:cNvPr>
          <p:cNvGrpSpPr/>
          <p:nvPr/>
        </p:nvGrpSpPr>
        <p:grpSpPr>
          <a:xfrm>
            <a:off x="6784734" y="884449"/>
            <a:ext cx="1427793" cy="1025770"/>
            <a:chOff x="6849275" y="1908630"/>
            <a:chExt cx="1427793" cy="1025770"/>
          </a:xfrm>
        </p:grpSpPr>
        <p:sp>
          <p:nvSpPr>
            <p:cNvPr id="3" name="Google Shape;2730;p54">
              <a:extLst>
                <a:ext uri="{FF2B5EF4-FFF2-40B4-BE49-F238E27FC236}">
                  <a16:creationId xmlns:a16="http://schemas.microsoft.com/office/drawing/2014/main" id="{6AEDA6C1-2BB9-723C-BAE8-017AA463845E}"/>
                </a:ext>
              </a:extLst>
            </p:cNvPr>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748;p54">
              <a:extLst>
                <a:ext uri="{FF2B5EF4-FFF2-40B4-BE49-F238E27FC236}">
                  <a16:creationId xmlns:a16="http://schemas.microsoft.com/office/drawing/2014/main" id="{FC3A08C7-EA7E-708D-11F6-2D21797B9D2E}"/>
                </a:ext>
              </a:extLst>
            </p:cNvPr>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54"/>
          <p:cNvGrpSpPr/>
          <p:nvPr/>
        </p:nvGrpSpPr>
        <p:grpSpPr>
          <a:xfrm>
            <a:off x="4730657" y="1224373"/>
            <a:ext cx="1427793" cy="1025770"/>
            <a:chOff x="6849275" y="1908630"/>
            <a:chExt cx="1427793" cy="1025770"/>
          </a:xfrm>
        </p:grpSpPr>
        <p:sp>
          <p:nvSpPr>
            <p:cNvPr id="2730" name="Google Shape;2730;p54"/>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4"/>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9" name="Google Shape;2749;p54"/>
          <p:cNvGrpSpPr/>
          <p:nvPr/>
        </p:nvGrpSpPr>
        <p:grpSpPr>
          <a:xfrm>
            <a:off x="5027816" y="1357886"/>
            <a:ext cx="594298" cy="566190"/>
            <a:chOff x="7816846" y="3169974"/>
            <a:chExt cx="349546" cy="333014"/>
          </a:xfrm>
        </p:grpSpPr>
        <p:sp>
          <p:nvSpPr>
            <p:cNvPr id="2750" name="Google Shape;2750;p54"/>
            <p:cNvSpPr/>
            <p:nvPr/>
          </p:nvSpPr>
          <p:spPr>
            <a:xfrm>
              <a:off x="7991603" y="3169974"/>
              <a:ext cx="42859" cy="155463"/>
            </a:xfrm>
            <a:custGeom>
              <a:avLst/>
              <a:gdLst/>
              <a:ahLst/>
              <a:cxnLst/>
              <a:rect l="l" t="t" r="r" b="b"/>
              <a:pathLst>
                <a:path w="1304" h="4730" extrusionOk="0">
                  <a:moveTo>
                    <a:pt x="1" y="1"/>
                  </a:moveTo>
                  <a:lnTo>
                    <a:pt x="1" y="4729"/>
                  </a:lnTo>
                  <a:cubicBezTo>
                    <a:pt x="90" y="4729"/>
                    <a:pt x="179" y="4693"/>
                    <a:pt x="250" y="4604"/>
                  </a:cubicBezTo>
                  <a:cubicBezTo>
                    <a:pt x="1303" y="3302"/>
                    <a:pt x="1303" y="1428"/>
                    <a:pt x="250" y="126"/>
                  </a:cubicBezTo>
                  <a:cubicBezTo>
                    <a:pt x="179" y="37"/>
                    <a:pt x="90" y="1"/>
                    <a:pt x="1"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4"/>
            <p:cNvSpPr/>
            <p:nvPr/>
          </p:nvSpPr>
          <p:spPr>
            <a:xfrm>
              <a:off x="7948810" y="3169974"/>
              <a:ext cx="59260" cy="155463"/>
            </a:xfrm>
            <a:custGeom>
              <a:avLst/>
              <a:gdLst/>
              <a:ahLst/>
              <a:cxnLst/>
              <a:rect l="l" t="t" r="r" b="b"/>
              <a:pathLst>
                <a:path w="1803" h="4730" extrusionOk="0">
                  <a:moveTo>
                    <a:pt x="1303" y="1"/>
                  </a:moveTo>
                  <a:cubicBezTo>
                    <a:pt x="1213" y="1"/>
                    <a:pt x="1124" y="37"/>
                    <a:pt x="1053" y="126"/>
                  </a:cubicBezTo>
                  <a:cubicBezTo>
                    <a:pt x="0" y="1428"/>
                    <a:pt x="0" y="3302"/>
                    <a:pt x="1053" y="4604"/>
                  </a:cubicBezTo>
                  <a:cubicBezTo>
                    <a:pt x="1124" y="4693"/>
                    <a:pt x="1213" y="4729"/>
                    <a:pt x="1303" y="4729"/>
                  </a:cubicBezTo>
                  <a:cubicBezTo>
                    <a:pt x="1338" y="4729"/>
                    <a:pt x="1374" y="4693"/>
                    <a:pt x="1392" y="4604"/>
                  </a:cubicBezTo>
                  <a:cubicBezTo>
                    <a:pt x="1802" y="3302"/>
                    <a:pt x="1802" y="1428"/>
                    <a:pt x="1392" y="126"/>
                  </a:cubicBezTo>
                  <a:cubicBezTo>
                    <a:pt x="1374" y="37"/>
                    <a:pt x="1338" y="1"/>
                    <a:pt x="1303"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4"/>
            <p:cNvSpPr/>
            <p:nvPr/>
          </p:nvSpPr>
          <p:spPr>
            <a:xfrm>
              <a:off x="7817438" y="3281822"/>
              <a:ext cx="148988" cy="62383"/>
            </a:xfrm>
            <a:custGeom>
              <a:avLst/>
              <a:gdLst/>
              <a:ahLst/>
              <a:cxnLst/>
              <a:rect l="l" t="t" r="r" b="b"/>
              <a:pathLst>
                <a:path w="4533" h="1898" extrusionOk="0">
                  <a:moveTo>
                    <a:pt x="1468" y="0"/>
                  </a:moveTo>
                  <a:cubicBezTo>
                    <a:pt x="1043" y="0"/>
                    <a:pt x="612" y="77"/>
                    <a:pt x="197" y="238"/>
                  </a:cubicBezTo>
                  <a:cubicBezTo>
                    <a:pt x="107" y="273"/>
                    <a:pt x="36" y="363"/>
                    <a:pt x="0" y="452"/>
                  </a:cubicBezTo>
                  <a:lnTo>
                    <a:pt x="4497" y="1897"/>
                  </a:lnTo>
                  <a:cubicBezTo>
                    <a:pt x="4532" y="1808"/>
                    <a:pt x="4514" y="1719"/>
                    <a:pt x="4461" y="1629"/>
                  </a:cubicBezTo>
                  <a:cubicBezTo>
                    <a:pt x="3792" y="593"/>
                    <a:pt x="2650" y="0"/>
                    <a:pt x="146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4"/>
            <p:cNvSpPr/>
            <p:nvPr/>
          </p:nvSpPr>
          <p:spPr>
            <a:xfrm>
              <a:off x="7816846" y="3294312"/>
              <a:ext cx="148988" cy="64716"/>
            </a:xfrm>
            <a:custGeom>
              <a:avLst/>
              <a:gdLst/>
              <a:ahLst/>
              <a:cxnLst/>
              <a:rect l="l" t="t" r="r" b="b"/>
              <a:pathLst>
                <a:path w="4533" h="1969" extrusionOk="0">
                  <a:moveTo>
                    <a:pt x="161" y="0"/>
                  </a:moveTo>
                  <a:cubicBezTo>
                    <a:pt x="90" y="0"/>
                    <a:pt x="36" y="36"/>
                    <a:pt x="18" y="72"/>
                  </a:cubicBezTo>
                  <a:cubicBezTo>
                    <a:pt x="0" y="143"/>
                    <a:pt x="0" y="250"/>
                    <a:pt x="54" y="340"/>
                  </a:cubicBezTo>
                  <a:cubicBezTo>
                    <a:pt x="736" y="1376"/>
                    <a:pt x="1881" y="1969"/>
                    <a:pt x="3057" y="1969"/>
                  </a:cubicBezTo>
                  <a:cubicBezTo>
                    <a:pt x="3480" y="1969"/>
                    <a:pt x="3907" y="1892"/>
                    <a:pt x="4318" y="1731"/>
                  </a:cubicBezTo>
                  <a:cubicBezTo>
                    <a:pt x="4425" y="1696"/>
                    <a:pt x="4497" y="1606"/>
                    <a:pt x="4515" y="1517"/>
                  </a:cubicBezTo>
                  <a:cubicBezTo>
                    <a:pt x="4532" y="1481"/>
                    <a:pt x="4497" y="1446"/>
                    <a:pt x="4443" y="1392"/>
                  </a:cubicBezTo>
                  <a:cubicBezTo>
                    <a:pt x="3319" y="607"/>
                    <a:pt x="1535" y="18"/>
                    <a:pt x="16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4"/>
            <p:cNvSpPr/>
            <p:nvPr/>
          </p:nvSpPr>
          <p:spPr>
            <a:xfrm>
              <a:off x="7876665" y="3373259"/>
              <a:ext cx="98537" cy="127526"/>
            </a:xfrm>
            <a:custGeom>
              <a:avLst/>
              <a:gdLst/>
              <a:ahLst/>
              <a:cxnLst/>
              <a:rect l="l" t="t" r="r" b="b"/>
              <a:pathLst>
                <a:path w="2998" h="3880" extrusionOk="0">
                  <a:moveTo>
                    <a:pt x="2807" y="1"/>
                  </a:moveTo>
                  <a:cubicBezTo>
                    <a:pt x="2783" y="1"/>
                    <a:pt x="2757" y="3"/>
                    <a:pt x="2730" y="7"/>
                  </a:cubicBezTo>
                  <a:cubicBezTo>
                    <a:pt x="1107" y="435"/>
                    <a:pt x="0" y="1952"/>
                    <a:pt x="90" y="3647"/>
                  </a:cubicBezTo>
                  <a:cubicBezTo>
                    <a:pt x="107" y="3736"/>
                    <a:pt x="143" y="3826"/>
                    <a:pt x="232" y="3879"/>
                  </a:cubicBezTo>
                  <a:lnTo>
                    <a:pt x="2998" y="61"/>
                  </a:lnTo>
                  <a:cubicBezTo>
                    <a:pt x="2944" y="21"/>
                    <a:pt x="2881" y="1"/>
                    <a:pt x="280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4"/>
            <p:cNvSpPr/>
            <p:nvPr/>
          </p:nvSpPr>
          <p:spPr>
            <a:xfrm>
              <a:off x="7883107" y="3374903"/>
              <a:ext cx="99720" cy="128085"/>
            </a:xfrm>
            <a:custGeom>
              <a:avLst/>
              <a:gdLst/>
              <a:ahLst/>
              <a:cxnLst/>
              <a:rect l="l" t="t" r="r" b="b"/>
              <a:pathLst>
                <a:path w="3034" h="3897" extrusionOk="0">
                  <a:moveTo>
                    <a:pt x="2769" y="0"/>
                  </a:moveTo>
                  <a:cubicBezTo>
                    <a:pt x="2743" y="0"/>
                    <a:pt x="2704" y="13"/>
                    <a:pt x="2659" y="46"/>
                  </a:cubicBezTo>
                  <a:cubicBezTo>
                    <a:pt x="1571" y="867"/>
                    <a:pt x="465" y="2384"/>
                    <a:pt x="18" y="3686"/>
                  </a:cubicBezTo>
                  <a:cubicBezTo>
                    <a:pt x="1" y="3758"/>
                    <a:pt x="1" y="3811"/>
                    <a:pt x="36" y="3829"/>
                  </a:cubicBezTo>
                  <a:cubicBezTo>
                    <a:pt x="88" y="3868"/>
                    <a:pt x="148" y="3897"/>
                    <a:pt x="218" y="3897"/>
                  </a:cubicBezTo>
                  <a:cubicBezTo>
                    <a:pt x="246" y="3897"/>
                    <a:pt x="274" y="3893"/>
                    <a:pt x="304" y="3883"/>
                  </a:cubicBezTo>
                  <a:cubicBezTo>
                    <a:pt x="1928" y="3454"/>
                    <a:pt x="3034" y="1938"/>
                    <a:pt x="2945" y="261"/>
                  </a:cubicBezTo>
                  <a:cubicBezTo>
                    <a:pt x="2927" y="154"/>
                    <a:pt x="2891" y="64"/>
                    <a:pt x="2802" y="11"/>
                  </a:cubicBezTo>
                  <a:cubicBezTo>
                    <a:pt x="2795" y="4"/>
                    <a:pt x="2784" y="0"/>
                    <a:pt x="276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4"/>
            <p:cNvSpPr/>
            <p:nvPr/>
          </p:nvSpPr>
          <p:spPr>
            <a:xfrm>
              <a:off x="8000411" y="3375231"/>
              <a:ext cx="98537" cy="127756"/>
            </a:xfrm>
            <a:custGeom>
              <a:avLst/>
              <a:gdLst/>
              <a:ahLst/>
              <a:cxnLst/>
              <a:rect l="l" t="t" r="r" b="b"/>
              <a:pathLst>
                <a:path w="2998" h="3887" extrusionOk="0">
                  <a:moveTo>
                    <a:pt x="232" y="1"/>
                  </a:moveTo>
                  <a:cubicBezTo>
                    <a:pt x="143" y="54"/>
                    <a:pt x="107" y="144"/>
                    <a:pt x="89" y="251"/>
                  </a:cubicBezTo>
                  <a:cubicBezTo>
                    <a:pt x="0" y="1928"/>
                    <a:pt x="1106" y="3444"/>
                    <a:pt x="2730" y="3873"/>
                  </a:cubicBezTo>
                  <a:cubicBezTo>
                    <a:pt x="2760" y="3883"/>
                    <a:pt x="2789" y="3887"/>
                    <a:pt x="2816" y="3887"/>
                  </a:cubicBezTo>
                  <a:cubicBezTo>
                    <a:pt x="2886" y="3887"/>
                    <a:pt x="2946" y="3858"/>
                    <a:pt x="2998" y="3819"/>
                  </a:cubicBezTo>
                  <a:lnTo>
                    <a:pt x="232"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4"/>
            <p:cNvSpPr/>
            <p:nvPr/>
          </p:nvSpPr>
          <p:spPr>
            <a:xfrm>
              <a:off x="8006854" y="3373259"/>
              <a:ext cx="99720" cy="127855"/>
            </a:xfrm>
            <a:custGeom>
              <a:avLst/>
              <a:gdLst/>
              <a:ahLst/>
              <a:cxnLst/>
              <a:rect l="l" t="t" r="r" b="b"/>
              <a:pathLst>
                <a:path w="3034" h="3890" extrusionOk="0">
                  <a:moveTo>
                    <a:pt x="227" y="1"/>
                  </a:moveTo>
                  <a:cubicBezTo>
                    <a:pt x="153" y="1"/>
                    <a:pt x="90" y="21"/>
                    <a:pt x="36" y="61"/>
                  </a:cubicBezTo>
                  <a:cubicBezTo>
                    <a:pt x="0" y="79"/>
                    <a:pt x="0" y="132"/>
                    <a:pt x="18" y="221"/>
                  </a:cubicBezTo>
                  <a:cubicBezTo>
                    <a:pt x="464" y="1506"/>
                    <a:pt x="1571" y="3023"/>
                    <a:pt x="2659" y="3843"/>
                  </a:cubicBezTo>
                  <a:cubicBezTo>
                    <a:pt x="2704" y="3877"/>
                    <a:pt x="2742" y="3890"/>
                    <a:pt x="2769" y="3890"/>
                  </a:cubicBezTo>
                  <a:cubicBezTo>
                    <a:pt x="2784" y="3890"/>
                    <a:pt x="2795" y="3886"/>
                    <a:pt x="2802" y="3879"/>
                  </a:cubicBezTo>
                  <a:cubicBezTo>
                    <a:pt x="2891" y="3826"/>
                    <a:pt x="2927" y="3736"/>
                    <a:pt x="2944" y="3647"/>
                  </a:cubicBezTo>
                  <a:cubicBezTo>
                    <a:pt x="3034" y="1952"/>
                    <a:pt x="1927" y="435"/>
                    <a:pt x="304" y="7"/>
                  </a:cubicBezTo>
                  <a:cubicBezTo>
                    <a:pt x="277" y="3"/>
                    <a:pt x="251" y="1"/>
                    <a:pt x="22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4"/>
            <p:cNvSpPr/>
            <p:nvPr/>
          </p:nvSpPr>
          <p:spPr>
            <a:xfrm>
              <a:off x="8017996" y="3296645"/>
              <a:ext cx="148397" cy="62120"/>
            </a:xfrm>
            <a:custGeom>
              <a:avLst/>
              <a:gdLst/>
              <a:ahLst/>
              <a:cxnLst/>
              <a:rect l="l" t="t" r="r" b="b"/>
              <a:pathLst>
                <a:path w="4515" h="1890" extrusionOk="0">
                  <a:moveTo>
                    <a:pt x="4497" y="1"/>
                  </a:moveTo>
                  <a:lnTo>
                    <a:pt x="0" y="1446"/>
                  </a:lnTo>
                  <a:cubicBezTo>
                    <a:pt x="18" y="1535"/>
                    <a:pt x="90" y="1625"/>
                    <a:pt x="197" y="1660"/>
                  </a:cubicBezTo>
                  <a:cubicBezTo>
                    <a:pt x="606" y="1815"/>
                    <a:pt x="1031" y="1890"/>
                    <a:pt x="1452" y="1890"/>
                  </a:cubicBezTo>
                  <a:cubicBezTo>
                    <a:pt x="2630" y="1890"/>
                    <a:pt x="3778" y="1307"/>
                    <a:pt x="4461" y="269"/>
                  </a:cubicBezTo>
                  <a:cubicBezTo>
                    <a:pt x="4515" y="179"/>
                    <a:pt x="4515" y="72"/>
                    <a:pt x="449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4"/>
            <p:cNvSpPr/>
            <p:nvPr/>
          </p:nvSpPr>
          <p:spPr>
            <a:xfrm>
              <a:off x="8016812" y="3281822"/>
              <a:ext cx="148988" cy="64124"/>
            </a:xfrm>
            <a:custGeom>
              <a:avLst/>
              <a:gdLst/>
              <a:ahLst/>
              <a:cxnLst/>
              <a:rect l="l" t="t" r="r" b="b"/>
              <a:pathLst>
                <a:path w="4533" h="1951" extrusionOk="0">
                  <a:moveTo>
                    <a:pt x="3065" y="0"/>
                  </a:moveTo>
                  <a:cubicBezTo>
                    <a:pt x="1883" y="0"/>
                    <a:pt x="741" y="593"/>
                    <a:pt x="72" y="1629"/>
                  </a:cubicBezTo>
                  <a:cubicBezTo>
                    <a:pt x="19" y="1719"/>
                    <a:pt x="1" y="1808"/>
                    <a:pt x="36" y="1897"/>
                  </a:cubicBezTo>
                  <a:cubicBezTo>
                    <a:pt x="36" y="1933"/>
                    <a:pt x="90" y="1951"/>
                    <a:pt x="179" y="1951"/>
                  </a:cubicBezTo>
                  <a:cubicBezTo>
                    <a:pt x="1535" y="1951"/>
                    <a:pt x="3320" y="1362"/>
                    <a:pt x="4444" y="577"/>
                  </a:cubicBezTo>
                  <a:cubicBezTo>
                    <a:pt x="4515" y="523"/>
                    <a:pt x="4533" y="470"/>
                    <a:pt x="4533" y="452"/>
                  </a:cubicBezTo>
                  <a:cubicBezTo>
                    <a:pt x="4497" y="363"/>
                    <a:pt x="4426" y="273"/>
                    <a:pt x="4337" y="238"/>
                  </a:cubicBezTo>
                  <a:cubicBezTo>
                    <a:pt x="3921" y="77"/>
                    <a:pt x="3490" y="0"/>
                    <a:pt x="3065"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4"/>
            <p:cNvSpPr/>
            <p:nvPr/>
          </p:nvSpPr>
          <p:spPr>
            <a:xfrm>
              <a:off x="7956994" y="3270844"/>
              <a:ext cx="69252" cy="82136"/>
            </a:xfrm>
            <a:custGeom>
              <a:avLst/>
              <a:gdLst/>
              <a:ahLst/>
              <a:cxnLst/>
              <a:rect l="l" t="t" r="r" b="b"/>
              <a:pathLst>
                <a:path w="2107" h="2499" extrusionOk="0">
                  <a:moveTo>
                    <a:pt x="1054" y="1"/>
                  </a:moveTo>
                  <a:cubicBezTo>
                    <a:pt x="536" y="1"/>
                    <a:pt x="126" y="411"/>
                    <a:pt x="126" y="929"/>
                  </a:cubicBezTo>
                  <a:cubicBezTo>
                    <a:pt x="126" y="1125"/>
                    <a:pt x="197" y="1321"/>
                    <a:pt x="304" y="1464"/>
                  </a:cubicBezTo>
                  <a:lnTo>
                    <a:pt x="1" y="2499"/>
                  </a:lnTo>
                  <a:lnTo>
                    <a:pt x="2106" y="2499"/>
                  </a:lnTo>
                  <a:lnTo>
                    <a:pt x="1803" y="1464"/>
                  </a:lnTo>
                  <a:cubicBezTo>
                    <a:pt x="1910" y="1303"/>
                    <a:pt x="1981" y="1125"/>
                    <a:pt x="1981" y="929"/>
                  </a:cubicBezTo>
                  <a:cubicBezTo>
                    <a:pt x="1981" y="411"/>
                    <a:pt x="1571"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4"/>
            <p:cNvSpPr/>
            <p:nvPr/>
          </p:nvSpPr>
          <p:spPr>
            <a:xfrm>
              <a:off x="7907758" y="3306275"/>
              <a:ext cx="83878" cy="79539"/>
            </a:xfrm>
            <a:custGeom>
              <a:avLst/>
              <a:gdLst/>
              <a:ahLst/>
              <a:cxnLst/>
              <a:rect l="l" t="t" r="r" b="b"/>
              <a:pathLst>
                <a:path w="2552" h="2420" extrusionOk="0">
                  <a:moveTo>
                    <a:pt x="1050" y="0"/>
                  </a:moveTo>
                  <a:cubicBezTo>
                    <a:pt x="660" y="0"/>
                    <a:pt x="290" y="249"/>
                    <a:pt x="161" y="636"/>
                  </a:cubicBezTo>
                  <a:cubicBezTo>
                    <a:pt x="0" y="1135"/>
                    <a:pt x="268" y="1653"/>
                    <a:pt x="767" y="1813"/>
                  </a:cubicBezTo>
                  <a:cubicBezTo>
                    <a:pt x="859" y="1846"/>
                    <a:pt x="950" y="1860"/>
                    <a:pt x="1039" y="1860"/>
                  </a:cubicBezTo>
                  <a:cubicBezTo>
                    <a:pt x="1142" y="1860"/>
                    <a:pt x="1243" y="1842"/>
                    <a:pt x="1338" y="1813"/>
                  </a:cubicBezTo>
                  <a:lnTo>
                    <a:pt x="2230" y="2420"/>
                  </a:lnTo>
                  <a:lnTo>
                    <a:pt x="2552" y="1421"/>
                  </a:lnTo>
                  <a:lnTo>
                    <a:pt x="1802" y="386"/>
                  </a:lnTo>
                  <a:cubicBezTo>
                    <a:pt x="1695" y="225"/>
                    <a:pt x="1535" y="118"/>
                    <a:pt x="1338" y="47"/>
                  </a:cubicBezTo>
                  <a:cubicBezTo>
                    <a:pt x="1243" y="15"/>
                    <a:pt x="1146" y="0"/>
                    <a:pt x="1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4"/>
            <p:cNvSpPr/>
            <p:nvPr/>
          </p:nvSpPr>
          <p:spPr>
            <a:xfrm>
              <a:off x="7926525" y="3352947"/>
              <a:ext cx="93245" cy="72374"/>
            </a:xfrm>
            <a:custGeom>
              <a:avLst/>
              <a:gdLst/>
              <a:ahLst/>
              <a:cxnLst/>
              <a:rect l="l" t="t" r="r" b="b"/>
              <a:pathLst>
                <a:path w="2837" h="2202" extrusionOk="0">
                  <a:moveTo>
                    <a:pt x="1981" y="1"/>
                  </a:moveTo>
                  <a:lnTo>
                    <a:pt x="767" y="393"/>
                  </a:lnTo>
                  <a:cubicBezTo>
                    <a:pt x="589" y="447"/>
                    <a:pt x="428" y="572"/>
                    <a:pt x="303" y="732"/>
                  </a:cubicBezTo>
                  <a:cubicBezTo>
                    <a:pt x="0" y="1143"/>
                    <a:pt x="89" y="1731"/>
                    <a:pt x="500" y="2035"/>
                  </a:cubicBezTo>
                  <a:cubicBezTo>
                    <a:pt x="667" y="2147"/>
                    <a:pt x="857" y="2201"/>
                    <a:pt x="1044" y="2201"/>
                  </a:cubicBezTo>
                  <a:cubicBezTo>
                    <a:pt x="1334" y="2201"/>
                    <a:pt x="1618" y="2070"/>
                    <a:pt x="1802" y="1821"/>
                  </a:cubicBezTo>
                  <a:cubicBezTo>
                    <a:pt x="1927" y="1660"/>
                    <a:pt x="1981" y="1464"/>
                    <a:pt x="1981" y="1268"/>
                  </a:cubicBezTo>
                  <a:lnTo>
                    <a:pt x="2837" y="625"/>
                  </a:lnTo>
                  <a:lnTo>
                    <a:pt x="19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4"/>
            <p:cNvSpPr/>
            <p:nvPr/>
          </p:nvSpPr>
          <p:spPr>
            <a:xfrm>
              <a:off x="7991603" y="3332438"/>
              <a:ext cx="65143" cy="92884"/>
            </a:xfrm>
            <a:custGeom>
              <a:avLst/>
              <a:gdLst/>
              <a:ahLst/>
              <a:cxnLst/>
              <a:rect l="l" t="t" r="r" b="b"/>
              <a:pathLst>
                <a:path w="1982" h="2826" extrusionOk="0">
                  <a:moveTo>
                    <a:pt x="857" y="0"/>
                  </a:moveTo>
                  <a:lnTo>
                    <a:pt x="1" y="625"/>
                  </a:lnTo>
                  <a:lnTo>
                    <a:pt x="18" y="1892"/>
                  </a:lnTo>
                  <a:lnTo>
                    <a:pt x="18" y="1909"/>
                  </a:lnTo>
                  <a:cubicBezTo>
                    <a:pt x="1" y="2088"/>
                    <a:pt x="54" y="2284"/>
                    <a:pt x="179" y="2445"/>
                  </a:cubicBezTo>
                  <a:cubicBezTo>
                    <a:pt x="363" y="2694"/>
                    <a:pt x="647" y="2825"/>
                    <a:pt x="937" y="2825"/>
                  </a:cubicBezTo>
                  <a:cubicBezTo>
                    <a:pt x="1124" y="2825"/>
                    <a:pt x="1314" y="2771"/>
                    <a:pt x="1481" y="2659"/>
                  </a:cubicBezTo>
                  <a:cubicBezTo>
                    <a:pt x="1892" y="2355"/>
                    <a:pt x="1981" y="1767"/>
                    <a:pt x="1678" y="1356"/>
                  </a:cubicBezTo>
                  <a:cubicBezTo>
                    <a:pt x="1553" y="1196"/>
                    <a:pt x="1392" y="1071"/>
                    <a:pt x="1214" y="1017"/>
                  </a:cubicBezTo>
                  <a:lnTo>
                    <a:pt x="8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4"/>
            <p:cNvSpPr/>
            <p:nvPr/>
          </p:nvSpPr>
          <p:spPr>
            <a:xfrm>
              <a:off x="7991603" y="3306275"/>
              <a:ext cx="83911" cy="61166"/>
            </a:xfrm>
            <a:custGeom>
              <a:avLst/>
              <a:gdLst/>
              <a:ahLst/>
              <a:cxnLst/>
              <a:rect l="l" t="t" r="r" b="b"/>
              <a:pathLst>
                <a:path w="2553" h="1861" extrusionOk="0">
                  <a:moveTo>
                    <a:pt x="1502" y="0"/>
                  </a:moveTo>
                  <a:cubicBezTo>
                    <a:pt x="1406" y="0"/>
                    <a:pt x="1309" y="15"/>
                    <a:pt x="1214" y="47"/>
                  </a:cubicBezTo>
                  <a:cubicBezTo>
                    <a:pt x="1018" y="118"/>
                    <a:pt x="857" y="225"/>
                    <a:pt x="750" y="386"/>
                  </a:cubicBezTo>
                  <a:lnTo>
                    <a:pt x="1" y="1421"/>
                  </a:lnTo>
                  <a:lnTo>
                    <a:pt x="1214" y="1813"/>
                  </a:lnTo>
                  <a:cubicBezTo>
                    <a:pt x="1309" y="1842"/>
                    <a:pt x="1410" y="1860"/>
                    <a:pt x="1513" y="1860"/>
                  </a:cubicBezTo>
                  <a:cubicBezTo>
                    <a:pt x="1602" y="1860"/>
                    <a:pt x="1694" y="1846"/>
                    <a:pt x="1785" y="1813"/>
                  </a:cubicBezTo>
                  <a:cubicBezTo>
                    <a:pt x="2284" y="1653"/>
                    <a:pt x="2552" y="1135"/>
                    <a:pt x="2391" y="636"/>
                  </a:cubicBezTo>
                  <a:cubicBezTo>
                    <a:pt x="2263" y="249"/>
                    <a:pt x="1892"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4"/>
            <p:cNvSpPr/>
            <p:nvPr/>
          </p:nvSpPr>
          <p:spPr>
            <a:xfrm>
              <a:off x="7981644" y="3310745"/>
              <a:ext cx="21134" cy="38126"/>
            </a:xfrm>
            <a:custGeom>
              <a:avLst/>
              <a:gdLst/>
              <a:ahLst/>
              <a:cxnLst/>
              <a:rect l="l" t="t" r="r" b="b"/>
              <a:pathLst>
                <a:path w="643" h="1160" extrusionOk="0">
                  <a:moveTo>
                    <a:pt x="321" y="0"/>
                  </a:moveTo>
                  <a:cubicBezTo>
                    <a:pt x="143" y="0"/>
                    <a:pt x="0" y="143"/>
                    <a:pt x="0" y="321"/>
                  </a:cubicBezTo>
                  <a:lnTo>
                    <a:pt x="0" y="1160"/>
                  </a:lnTo>
                  <a:lnTo>
                    <a:pt x="643" y="1160"/>
                  </a:lnTo>
                  <a:lnTo>
                    <a:pt x="643" y="321"/>
                  </a:lnTo>
                  <a:cubicBezTo>
                    <a:pt x="643"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4"/>
            <p:cNvSpPr/>
            <p:nvPr/>
          </p:nvSpPr>
          <p:spPr>
            <a:xfrm>
              <a:off x="7949368" y="3332504"/>
              <a:ext cx="41676" cy="29285"/>
            </a:xfrm>
            <a:custGeom>
              <a:avLst/>
              <a:gdLst/>
              <a:ahLst/>
              <a:cxnLst/>
              <a:rect l="l" t="t" r="r" b="b"/>
              <a:pathLst>
                <a:path w="1268" h="891" extrusionOk="0">
                  <a:moveTo>
                    <a:pt x="370" y="1"/>
                  </a:moveTo>
                  <a:cubicBezTo>
                    <a:pt x="239" y="1"/>
                    <a:pt x="115" y="87"/>
                    <a:pt x="72" y="230"/>
                  </a:cubicBezTo>
                  <a:cubicBezTo>
                    <a:pt x="1" y="391"/>
                    <a:pt x="108" y="569"/>
                    <a:pt x="269" y="623"/>
                  </a:cubicBezTo>
                  <a:lnTo>
                    <a:pt x="1071" y="890"/>
                  </a:lnTo>
                  <a:lnTo>
                    <a:pt x="1268" y="284"/>
                  </a:lnTo>
                  <a:lnTo>
                    <a:pt x="465" y="16"/>
                  </a:lnTo>
                  <a:cubicBezTo>
                    <a:pt x="434" y="6"/>
                    <a:pt x="402" y="1"/>
                    <a:pt x="370"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4"/>
            <p:cNvSpPr/>
            <p:nvPr/>
          </p:nvSpPr>
          <p:spPr>
            <a:xfrm>
              <a:off x="7961102" y="3350022"/>
              <a:ext cx="36976" cy="39014"/>
            </a:xfrm>
            <a:custGeom>
              <a:avLst/>
              <a:gdLst/>
              <a:ahLst/>
              <a:cxnLst/>
              <a:rect l="l" t="t" r="r" b="b"/>
              <a:pathLst>
                <a:path w="1125" h="1187" extrusionOk="0">
                  <a:moveTo>
                    <a:pt x="590" y="1"/>
                  </a:moveTo>
                  <a:lnTo>
                    <a:pt x="108" y="679"/>
                  </a:lnTo>
                  <a:cubicBezTo>
                    <a:pt x="1" y="821"/>
                    <a:pt x="36" y="1018"/>
                    <a:pt x="179" y="1125"/>
                  </a:cubicBezTo>
                  <a:cubicBezTo>
                    <a:pt x="235" y="1167"/>
                    <a:pt x="300" y="1187"/>
                    <a:pt x="364" y="1187"/>
                  </a:cubicBezTo>
                  <a:cubicBezTo>
                    <a:pt x="463" y="1187"/>
                    <a:pt x="560" y="1140"/>
                    <a:pt x="625" y="1053"/>
                  </a:cubicBezTo>
                  <a:lnTo>
                    <a:pt x="1125" y="375"/>
                  </a:lnTo>
                  <a:lnTo>
                    <a:pt x="590"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4"/>
            <p:cNvSpPr/>
            <p:nvPr/>
          </p:nvSpPr>
          <p:spPr>
            <a:xfrm>
              <a:off x="7985161" y="3350022"/>
              <a:ext cx="36976" cy="39014"/>
            </a:xfrm>
            <a:custGeom>
              <a:avLst/>
              <a:gdLst/>
              <a:ahLst/>
              <a:cxnLst/>
              <a:rect l="l" t="t" r="r" b="b"/>
              <a:pathLst>
                <a:path w="1125" h="1187" extrusionOk="0">
                  <a:moveTo>
                    <a:pt x="536" y="1"/>
                  </a:moveTo>
                  <a:lnTo>
                    <a:pt x="0" y="375"/>
                  </a:lnTo>
                  <a:lnTo>
                    <a:pt x="500" y="1053"/>
                  </a:lnTo>
                  <a:cubicBezTo>
                    <a:pt x="565" y="1140"/>
                    <a:pt x="662" y="1187"/>
                    <a:pt x="761" y="1187"/>
                  </a:cubicBezTo>
                  <a:cubicBezTo>
                    <a:pt x="825" y="1187"/>
                    <a:pt x="890" y="1167"/>
                    <a:pt x="946" y="1125"/>
                  </a:cubicBezTo>
                  <a:cubicBezTo>
                    <a:pt x="1089" y="1018"/>
                    <a:pt x="1124" y="821"/>
                    <a:pt x="1017" y="679"/>
                  </a:cubicBezTo>
                  <a:lnTo>
                    <a:pt x="536"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4"/>
            <p:cNvSpPr/>
            <p:nvPr/>
          </p:nvSpPr>
          <p:spPr>
            <a:xfrm>
              <a:off x="7992195" y="3332504"/>
              <a:ext cx="41676" cy="29285"/>
            </a:xfrm>
            <a:custGeom>
              <a:avLst/>
              <a:gdLst/>
              <a:ahLst/>
              <a:cxnLst/>
              <a:rect l="l" t="t" r="r" b="b"/>
              <a:pathLst>
                <a:path w="1268" h="891" extrusionOk="0">
                  <a:moveTo>
                    <a:pt x="898" y="1"/>
                  </a:moveTo>
                  <a:cubicBezTo>
                    <a:pt x="866" y="1"/>
                    <a:pt x="835" y="6"/>
                    <a:pt x="803" y="16"/>
                  </a:cubicBezTo>
                  <a:lnTo>
                    <a:pt x="0" y="284"/>
                  </a:lnTo>
                  <a:lnTo>
                    <a:pt x="197" y="890"/>
                  </a:lnTo>
                  <a:lnTo>
                    <a:pt x="1000" y="623"/>
                  </a:lnTo>
                  <a:cubicBezTo>
                    <a:pt x="1160" y="569"/>
                    <a:pt x="1267" y="391"/>
                    <a:pt x="1196" y="230"/>
                  </a:cubicBezTo>
                  <a:cubicBezTo>
                    <a:pt x="1153" y="87"/>
                    <a:pt x="1029" y="1"/>
                    <a:pt x="89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4"/>
            <p:cNvSpPr/>
            <p:nvPr/>
          </p:nvSpPr>
          <p:spPr>
            <a:xfrm>
              <a:off x="7973427" y="3334771"/>
              <a:ext cx="36384" cy="36384"/>
            </a:xfrm>
            <a:custGeom>
              <a:avLst/>
              <a:gdLst/>
              <a:ahLst/>
              <a:cxnLst/>
              <a:rect l="l" t="t" r="r" b="b"/>
              <a:pathLst>
                <a:path w="1107" h="1107" extrusionOk="0">
                  <a:moveTo>
                    <a:pt x="554" y="1"/>
                  </a:moveTo>
                  <a:cubicBezTo>
                    <a:pt x="250" y="1"/>
                    <a:pt x="0" y="250"/>
                    <a:pt x="0" y="554"/>
                  </a:cubicBezTo>
                  <a:cubicBezTo>
                    <a:pt x="0" y="857"/>
                    <a:pt x="250" y="1107"/>
                    <a:pt x="554" y="1107"/>
                  </a:cubicBezTo>
                  <a:cubicBezTo>
                    <a:pt x="857" y="1107"/>
                    <a:pt x="1107" y="857"/>
                    <a:pt x="1107" y="554"/>
                  </a:cubicBezTo>
                  <a:cubicBezTo>
                    <a:pt x="1107" y="250"/>
                    <a:pt x="857" y="1"/>
                    <a:pt x="55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804;p54">
            <a:extLst>
              <a:ext uri="{FF2B5EF4-FFF2-40B4-BE49-F238E27FC236}">
                <a16:creationId xmlns:a16="http://schemas.microsoft.com/office/drawing/2014/main" id="{6ABE22F2-9D41-5F88-A25A-BB95A841DFD6}"/>
              </a:ext>
            </a:extLst>
          </p:cNvPr>
          <p:cNvGrpSpPr/>
          <p:nvPr/>
        </p:nvGrpSpPr>
        <p:grpSpPr>
          <a:xfrm>
            <a:off x="7072769" y="1091178"/>
            <a:ext cx="580737" cy="577798"/>
            <a:chOff x="1737181" y="3157977"/>
            <a:chExt cx="350729" cy="348954"/>
          </a:xfrm>
        </p:grpSpPr>
        <p:sp>
          <p:nvSpPr>
            <p:cNvPr id="7" name="Google Shape;2805;p54">
              <a:extLst>
                <a:ext uri="{FF2B5EF4-FFF2-40B4-BE49-F238E27FC236}">
                  <a16:creationId xmlns:a16="http://schemas.microsoft.com/office/drawing/2014/main" id="{A09E0ACB-7684-F0C5-BBFD-0634D74EA01F}"/>
                </a:ext>
              </a:extLst>
            </p:cNvPr>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06;p54">
              <a:extLst>
                <a:ext uri="{FF2B5EF4-FFF2-40B4-BE49-F238E27FC236}">
                  <a16:creationId xmlns:a16="http://schemas.microsoft.com/office/drawing/2014/main" id="{0F342006-1404-D6DF-92A9-0B4A91D8C276}"/>
                </a:ext>
              </a:extLst>
            </p:cNvPr>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07;p54">
              <a:extLst>
                <a:ext uri="{FF2B5EF4-FFF2-40B4-BE49-F238E27FC236}">
                  <a16:creationId xmlns:a16="http://schemas.microsoft.com/office/drawing/2014/main" id="{5E97A76C-F096-C1E8-554E-C28C05DF3C44}"/>
                </a:ext>
              </a:extLst>
            </p:cNvPr>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08;p54">
              <a:extLst>
                <a:ext uri="{FF2B5EF4-FFF2-40B4-BE49-F238E27FC236}">
                  <a16:creationId xmlns:a16="http://schemas.microsoft.com/office/drawing/2014/main" id="{81C29362-CCBC-8C8F-3622-AFBFA11A5E68}"/>
                </a:ext>
              </a:extLst>
            </p:cNvPr>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09;p54">
              <a:extLst>
                <a:ext uri="{FF2B5EF4-FFF2-40B4-BE49-F238E27FC236}">
                  <a16:creationId xmlns:a16="http://schemas.microsoft.com/office/drawing/2014/main" id="{59D3FDBB-A7E9-7099-A825-BDA8BC4F9DE9}"/>
                </a:ext>
              </a:extLst>
            </p:cNvPr>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0;p54">
              <a:extLst>
                <a:ext uri="{FF2B5EF4-FFF2-40B4-BE49-F238E27FC236}">
                  <a16:creationId xmlns:a16="http://schemas.microsoft.com/office/drawing/2014/main" id="{07E314FC-D18D-BD62-C6FF-B214A506DA17}"/>
                </a:ext>
              </a:extLst>
            </p:cNvPr>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11;p54">
              <a:extLst>
                <a:ext uri="{FF2B5EF4-FFF2-40B4-BE49-F238E27FC236}">
                  <a16:creationId xmlns:a16="http://schemas.microsoft.com/office/drawing/2014/main" id="{EE1EE043-D1EE-DA4C-7CE8-BD342785C990}"/>
                </a:ext>
              </a:extLst>
            </p:cNvPr>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12;p54">
              <a:extLst>
                <a:ext uri="{FF2B5EF4-FFF2-40B4-BE49-F238E27FC236}">
                  <a16:creationId xmlns:a16="http://schemas.microsoft.com/office/drawing/2014/main" id="{469E7D56-6816-21F2-43EF-082FF8915952}"/>
                </a:ext>
              </a:extLst>
            </p:cNvPr>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13;p54">
              <a:extLst>
                <a:ext uri="{FF2B5EF4-FFF2-40B4-BE49-F238E27FC236}">
                  <a16:creationId xmlns:a16="http://schemas.microsoft.com/office/drawing/2014/main" id="{A24839C0-BDE2-4CEB-08F8-9D315ABE82EB}"/>
                </a:ext>
              </a:extLst>
            </p:cNvPr>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14;p54">
              <a:extLst>
                <a:ext uri="{FF2B5EF4-FFF2-40B4-BE49-F238E27FC236}">
                  <a16:creationId xmlns:a16="http://schemas.microsoft.com/office/drawing/2014/main" id="{F3C98811-A5F7-3A96-5CC5-23995AD7DB95}"/>
                </a:ext>
              </a:extLst>
            </p:cNvPr>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15;p54">
              <a:extLst>
                <a:ext uri="{FF2B5EF4-FFF2-40B4-BE49-F238E27FC236}">
                  <a16:creationId xmlns:a16="http://schemas.microsoft.com/office/drawing/2014/main" id="{50E9F83B-910D-7563-0C3D-5348C361C60B}"/>
                </a:ext>
              </a:extLst>
            </p:cNvPr>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16;p54">
              <a:extLst>
                <a:ext uri="{FF2B5EF4-FFF2-40B4-BE49-F238E27FC236}">
                  <a16:creationId xmlns:a16="http://schemas.microsoft.com/office/drawing/2014/main" id="{447F2C0B-38A2-78F5-3E68-E9302E195F4A}"/>
                </a:ext>
              </a:extLst>
            </p:cNvPr>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17;p54">
              <a:extLst>
                <a:ext uri="{FF2B5EF4-FFF2-40B4-BE49-F238E27FC236}">
                  <a16:creationId xmlns:a16="http://schemas.microsoft.com/office/drawing/2014/main" id="{809F082B-F0BF-75F5-D9F6-2484C1882C42}"/>
                </a:ext>
              </a:extLst>
            </p:cNvPr>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8;p54">
              <a:extLst>
                <a:ext uri="{FF2B5EF4-FFF2-40B4-BE49-F238E27FC236}">
                  <a16:creationId xmlns:a16="http://schemas.microsoft.com/office/drawing/2014/main" id="{A5A902FC-AC84-08D9-4800-EF0F939796D7}"/>
                </a:ext>
              </a:extLst>
            </p:cNvPr>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19;p54">
              <a:extLst>
                <a:ext uri="{FF2B5EF4-FFF2-40B4-BE49-F238E27FC236}">
                  <a16:creationId xmlns:a16="http://schemas.microsoft.com/office/drawing/2014/main" id="{487416B0-DD3C-CB9C-B95C-27D9919F0EF3}"/>
                </a:ext>
              </a:extLst>
            </p:cNvPr>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0;p54">
              <a:extLst>
                <a:ext uri="{FF2B5EF4-FFF2-40B4-BE49-F238E27FC236}">
                  <a16:creationId xmlns:a16="http://schemas.microsoft.com/office/drawing/2014/main" id="{A1B0578D-5E5D-034A-77D2-3ABB15AEF3AF}"/>
                </a:ext>
              </a:extLst>
            </p:cNvPr>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1;p54">
              <a:extLst>
                <a:ext uri="{FF2B5EF4-FFF2-40B4-BE49-F238E27FC236}">
                  <a16:creationId xmlns:a16="http://schemas.microsoft.com/office/drawing/2014/main" id="{CF9932A5-2D74-B3AF-0F0B-D9E8E197BD87}"/>
                </a:ext>
              </a:extLst>
            </p:cNvPr>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2;p54">
              <a:extLst>
                <a:ext uri="{FF2B5EF4-FFF2-40B4-BE49-F238E27FC236}">
                  <a16:creationId xmlns:a16="http://schemas.microsoft.com/office/drawing/2014/main" id="{7D065098-1FC5-F599-9A4D-C07A4F6F1E02}"/>
                </a:ext>
              </a:extLst>
            </p:cNvPr>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3;p54">
              <a:extLst>
                <a:ext uri="{FF2B5EF4-FFF2-40B4-BE49-F238E27FC236}">
                  <a16:creationId xmlns:a16="http://schemas.microsoft.com/office/drawing/2014/main" id="{3AB4ECA6-BF13-B9F4-EB8C-566B618E16D4}"/>
                </a:ext>
              </a:extLst>
            </p:cNvPr>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4;p54">
              <a:extLst>
                <a:ext uri="{FF2B5EF4-FFF2-40B4-BE49-F238E27FC236}">
                  <a16:creationId xmlns:a16="http://schemas.microsoft.com/office/drawing/2014/main" id="{8721BCED-0AB5-9C60-C460-61080FE1E485}"/>
                </a:ext>
              </a:extLst>
            </p:cNvPr>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5;p54">
              <a:extLst>
                <a:ext uri="{FF2B5EF4-FFF2-40B4-BE49-F238E27FC236}">
                  <a16:creationId xmlns:a16="http://schemas.microsoft.com/office/drawing/2014/main" id="{A1142DA6-481D-3B51-DFDA-7B8531FF3D1A}"/>
                </a:ext>
              </a:extLst>
            </p:cNvPr>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6;p54">
              <a:extLst>
                <a:ext uri="{FF2B5EF4-FFF2-40B4-BE49-F238E27FC236}">
                  <a16:creationId xmlns:a16="http://schemas.microsoft.com/office/drawing/2014/main" id="{44F9066D-F462-9717-F5D3-0F3915B7AD3F}"/>
                </a:ext>
              </a:extLst>
            </p:cNvPr>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7;p54">
              <a:extLst>
                <a:ext uri="{FF2B5EF4-FFF2-40B4-BE49-F238E27FC236}">
                  <a16:creationId xmlns:a16="http://schemas.microsoft.com/office/drawing/2014/main" id="{020CF821-6943-3539-CDCD-2B2D5183E386}"/>
                </a:ext>
              </a:extLst>
            </p:cNvPr>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8;p54">
              <a:extLst>
                <a:ext uri="{FF2B5EF4-FFF2-40B4-BE49-F238E27FC236}">
                  <a16:creationId xmlns:a16="http://schemas.microsoft.com/office/drawing/2014/main" id="{1117B6DD-D8DB-3C8A-A6B5-AA51C04446FF}"/>
                </a:ext>
              </a:extLst>
            </p:cNvPr>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p54">
              <a:extLst>
                <a:ext uri="{FF2B5EF4-FFF2-40B4-BE49-F238E27FC236}">
                  <a16:creationId xmlns:a16="http://schemas.microsoft.com/office/drawing/2014/main" id="{2FD66F8C-FF72-11F3-9744-9E1035254AFB}"/>
                </a:ext>
              </a:extLst>
            </p:cNvPr>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p54">
              <a:extLst>
                <a:ext uri="{FF2B5EF4-FFF2-40B4-BE49-F238E27FC236}">
                  <a16:creationId xmlns:a16="http://schemas.microsoft.com/office/drawing/2014/main" id="{C3B8183F-5F8A-18AB-7F7F-7BA29B1A86B8}"/>
                </a:ext>
              </a:extLst>
            </p:cNvPr>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1;p54">
              <a:extLst>
                <a:ext uri="{FF2B5EF4-FFF2-40B4-BE49-F238E27FC236}">
                  <a16:creationId xmlns:a16="http://schemas.microsoft.com/office/drawing/2014/main" id="{A5128DDC-2247-7C52-737F-19D8FDC00374}"/>
                </a:ext>
              </a:extLst>
            </p:cNvPr>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39;p54">
            <a:extLst>
              <a:ext uri="{FF2B5EF4-FFF2-40B4-BE49-F238E27FC236}">
                <a16:creationId xmlns:a16="http://schemas.microsoft.com/office/drawing/2014/main" id="{F6A5D002-9175-75D5-5CC8-02CE8A636715}"/>
              </a:ext>
            </a:extLst>
          </p:cNvPr>
          <p:cNvSpPr txBox="1">
            <a:spLocks/>
          </p:cNvSpPr>
          <p:nvPr/>
        </p:nvSpPr>
        <p:spPr>
          <a:xfrm>
            <a:off x="6501256" y="2187805"/>
            <a:ext cx="190438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rrio"/>
              <a:buNone/>
              <a:defRPr sz="2600" b="0" i="0" u="none" strike="noStrike" cap="none">
                <a:solidFill>
                  <a:schemeClr val="dk1"/>
                </a:solidFill>
                <a:latin typeface="Barrio"/>
                <a:ea typeface="Barrio"/>
                <a:cs typeface="Barrio"/>
                <a:sym typeface="Barrio"/>
              </a:defRPr>
            </a:lvl1pPr>
            <a:lvl2pPr marR="0" lvl="1"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2pPr>
            <a:lvl3pPr marR="0" lvl="2"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3pPr>
            <a:lvl4pPr marR="0" lvl="3"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4pPr>
            <a:lvl5pPr marR="0" lvl="4"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5pPr>
            <a:lvl6pPr marR="0" lvl="5"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6pPr>
            <a:lvl7pPr marR="0" lvl="6"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7pPr>
            <a:lvl8pPr marR="0" lvl="7"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8pPr>
            <a:lvl9pPr marR="0" lvl="8"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9pPr>
          </a:lstStyle>
          <a:p>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biểu</a:t>
            </a:r>
            <a:endParaRPr lang="en-US" b="1" dirty="0">
              <a:latin typeface="Times New Roman" panose="02020603050405020304" pitchFamily="18" charset="0"/>
              <a:cs typeface="Times New Roman" panose="02020603050405020304" pitchFamily="18" charset="0"/>
            </a:endParaRPr>
          </a:p>
        </p:txBody>
      </p:sp>
      <p:sp>
        <p:nvSpPr>
          <p:cNvPr id="36" name="Google Shape;2740;p54">
            <a:extLst>
              <a:ext uri="{FF2B5EF4-FFF2-40B4-BE49-F238E27FC236}">
                <a16:creationId xmlns:a16="http://schemas.microsoft.com/office/drawing/2014/main" id="{5C61BD83-7DA3-AFEF-530F-D62194994099}"/>
              </a:ext>
            </a:extLst>
          </p:cNvPr>
          <p:cNvSpPr txBox="1">
            <a:spLocks/>
          </p:cNvSpPr>
          <p:nvPr/>
        </p:nvSpPr>
        <p:spPr>
          <a:xfrm>
            <a:off x="6662015" y="2566727"/>
            <a:ext cx="2402652" cy="80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1pPr>
            <a:lvl2pPr marL="914400" marR="0" lvl="1"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2pPr>
            <a:lvl3pPr marL="1371600" marR="0" lvl="2"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3pPr>
            <a:lvl4pPr marL="1828800" marR="0" lvl="3"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4pPr>
            <a:lvl5pPr marL="2286000" marR="0" lvl="4"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5pPr>
            <a:lvl6pPr marL="2743200" marR="0" lvl="5"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6pPr>
            <a:lvl7pPr marL="3200400" marR="0" lvl="6"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7pPr>
            <a:lvl8pPr marL="3657600" marR="0" lvl="7"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8pPr>
            <a:lvl9pPr marL="4114800" marR="0" lvl="8"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9pPr>
          </a:lstStyle>
          <a:p>
            <a:pPr marL="0" indent="0"/>
            <a:r>
              <a:rPr lang="vi-VN" sz="1700" dirty="0"/>
              <a:t>Các tập thơ: </a:t>
            </a:r>
            <a:r>
              <a:rPr lang="vi-VN" sz="1700" i="1" dirty="0"/>
              <a:t>Hương cây – Bếp lửa</a:t>
            </a:r>
            <a:r>
              <a:rPr lang="vi-VN" sz="1700" dirty="0"/>
              <a:t> (1968, in chung với Lưu Quang Vũ), </a:t>
            </a:r>
            <a:r>
              <a:rPr lang="vi-VN" sz="1700" i="1" dirty="0"/>
              <a:t>Đất sau mưa</a:t>
            </a:r>
            <a:r>
              <a:rPr lang="vi-VN" sz="1700" dirty="0"/>
              <a:t> (1977), </a:t>
            </a:r>
            <a:r>
              <a:rPr lang="vi-VN" sz="1700" i="1" dirty="0"/>
              <a:t>Bếp lửa – khoảng trời </a:t>
            </a:r>
            <a:r>
              <a:rPr lang="vi-VN" sz="1700" dirty="0"/>
              <a:t>(1986)</a:t>
            </a:r>
          </a:p>
        </p:txBody>
      </p:sp>
    </p:spTree>
    <p:extLst>
      <p:ext uri="{BB962C8B-B14F-4D97-AF65-F5344CB8AC3E}">
        <p14:creationId xmlns:p14="http://schemas.microsoft.com/office/powerpoint/2010/main" val="130220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8"/>
        <p:cNvGrpSpPr/>
        <p:nvPr/>
      </p:nvGrpSpPr>
      <p:grpSpPr>
        <a:xfrm>
          <a:off x="0" y="0"/>
          <a:ext cx="0" cy="0"/>
          <a:chOff x="0" y="0"/>
          <a:chExt cx="0" cy="0"/>
        </a:xfrm>
      </p:grpSpPr>
      <p:sp>
        <p:nvSpPr>
          <p:cNvPr id="3179" name="Google Shape;3179;p65"/>
          <p:cNvSpPr/>
          <p:nvPr/>
        </p:nvSpPr>
        <p:spPr>
          <a:xfrm rot="10800000">
            <a:off x="843533" y="1380564"/>
            <a:ext cx="6854547" cy="2958352"/>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5"/>
          <p:cNvSpPr/>
          <p:nvPr/>
        </p:nvSpPr>
        <p:spPr>
          <a:xfrm rot="2197361">
            <a:off x="1728491" y="1161894"/>
            <a:ext cx="877007" cy="7895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65"/>
          <p:cNvGrpSpPr/>
          <p:nvPr/>
        </p:nvGrpSpPr>
        <p:grpSpPr>
          <a:xfrm rot="-1882541" flipH="1">
            <a:off x="-77989" y="1519424"/>
            <a:ext cx="2280101" cy="1971352"/>
            <a:chOff x="1970651" y="4122015"/>
            <a:chExt cx="1042347" cy="901202"/>
          </a:xfrm>
        </p:grpSpPr>
        <p:sp>
          <p:nvSpPr>
            <p:cNvPr id="3182" name="Google Shape;3182;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7" name="Google Shape;3187;p65"/>
          <p:cNvSpPr txBox="1">
            <a:spLocks noGrp="1"/>
          </p:cNvSpPr>
          <p:nvPr>
            <p:ph type="title"/>
          </p:nvPr>
        </p:nvSpPr>
        <p:spPr>
          <a:xfrm>
            <a:off x="2226280" y="1992055"/>
            <a:ext cx="4977900" cy="21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TRÌNH BÀY CÁC THÔNG TIN EM BIẾT VỀ BÀI THƠ “BẾP LỬA”</a:t>
            </a:r>
            <a:endParaRPr sz="4000" dirty="0">
              <a:latin typeface="Times New Roman" panose="02020603050405020304" pitchFamily="18" charset="0"/>
              <a:cs typeface="Times New Roman" panose="02020603050405020304" pitchFamily="18" charset="0"/>
            </a:endParaRPr>
          </a:p>
        </p:txBody>
      </p:sp>
      <p:grpSp>
        <p:nvGrpSpPr>
          <p:cNvPr id="3188" name="Google Shape;3188;p65"/>
          <p:cNvGrpSpPr/>
          <p:nvPr/>
        </p:nvGrpSpPr>
        <p:grpSpPr>
          <a:xfrm rot="3613058">
            <a:off x="6852435" y="2601672"/>
            <a:ext cx="1126273" cy="973685"/>
            <a:chOff x="1970651" y="4122015"/>
            <a:chExt cx="1042347" cy="901202"/>
          </a:xfrm>
        </p:grpSpPr>
        <p:sp>
          <p:nvSpPr>
            <p:cNvPr id="3189" name="Google Shape;3189;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731;p54">
            <a:extLst>
              <a:ext uri="{FF2B5EF4-FFF2-40B4-BE49-F238E27FC236}">
                <a16:creationId xmlns:a16="http://schemas.microsoft.com/office/drawing/2014/main" id="{E2BE32B0-042E-620F-D1E4-CCF2CE43163F}"/>
              </a:ext>
            </a:extLst>
          </p:cNvPr>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32;p54">
            <a:extLst>
              <a:ext uri="{FF2B5EF4-FFF2-40B4-BE49-F238E27FC236}">
                <a16:creationId xmlns:a16="http://schemas.microsoft.com/office/drawing/2014/main" id="{9707E817-7353-E1B5-E0A8-2724B6E18138}"/>
              </a:ext>
            </a:extLst>
          </p:cNvPr>
          <p:cNvSpPr txBox="1">
            <a:spLocks/>
          </p:cNvSpPr>
          <p:nvPr/>
        </p:nvSpPr>
        <p:spPr>
          <a:xfrm>
            <a:off x="1571123" y="275918"/>
            <a:ext cx="5316600" cy="71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accent3"/>
              </a:buClr>
              <a:buSzPts val="4800"/>
              <a:buFont typeface="Barrio"/>
              <a:buNone/>
              <a:defRPr sz="85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2pPr>
            <a:lvl3pPr marR="0" lvl="2"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3pPr>
            <a:lvl4pPr marR="0" lvl="3"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4pPr>
            <a:lvl5pPr marR="0" lvl="4"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5pPr>
            <a:lvl6pPr marR="0" lvl="5"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6pPr>
            <a:lvl7pPr marR="0" lvl="6"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7pPr>
            <a:lvl8pPr marR="0" lvl="7"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8pPr>
            <a:lvl9pPr marR="0" lvl="8"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9pPr>
          </a:lstStyle>
          <a:p>
            <a:r>
              <a:rPr lang="en-US" sz="2500" b="1" dirty="0">
                <a:latin typeface="MuktaMahee Regular" panose="020B0000000000000000" pitchFamily="34" charset="77"/>
                <a:cs typeface="MuktaMahee Regular" panose="020B0000000000000000" pitchFamily="34" charset="77"/>
              </a:rPr>
              <a:t>2. </a:t>
            </a:r>
            <a:r>
              <a:rPr lang="en-US" sz="2500" b="1" dirty="0" err="1">
                <a:latin typeface="MuktaMahee Regular" panose="020B0000000000000000" pitchFamily="34" charset="77"/>
                <a:cs typeface="MuktaMahee Regular" panose="020B0000000000000000" pitchFamily="34" charset="77"/>
              </a:rPr>
              <a:t>Hoạt</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động</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br>
              <a:rPr lang="en-US" sz="2500" b="1" dirty="0">
                <a:latin typeface="MuktaMahee Regular" panose="020B0000000000000000" pitchFamily="34" charset="77"/>
                <a:cs typeface="MuktaMahee Regular" panose="020B0000000000000000" pitchFamily="34" charset="77"/>
              </a:rPr>
            </a:br>
            <a:r>
              <a:rPr lang="en-US" sz="2500" b="1" dirty="0">
                <a:latin typeface="MuktaMahee Regular" panose="020B0000000000000000" pitchFamily="34" charset="77"/>
                <a:cs typeface="MuktaMahee Regular" panose="020B0000000000000000" pitchFamily="34" charset="77"/>
              </a:rPr>
              <a:t>2.2.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tác</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phẩm</a:t>
            </a:r>
            <a:endParaRPr lang="en-US" sz="2500" b="1"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13025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4" name="Google Shape;2884;p56"/>
          <p:cNvSpPr/>
          <p:nvPr/>
        </p:nvSpPr>
        <p:spPr>
          <a:xfrm rot="152854" flipH="1">
            <a:off x="1923164" y="77142"/>
            <a:ext cx="4777079" cy="87669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6"/>
          <p:cNvSpPr txBox="1">
            <a:spLocks noGrp="1"/>
          </p:cNvSpPr>
          <p:nvPr>
            <p:ph type="ctrTitle"/>
          </p:nvPr>
        </p:nvSpPr>
        <p:spPr>
          <a:xfrm>
            <a:off x="1653403" y="208431"/>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SemiBold" panose="020B0000000000000000" pitchFamily="34" charset="77"/>
                <a:cs typeface="MuktaMahee SemiBold" panose="020B0000000000000000" pitchFamily="34" charset="77"/>
              </a:rPr>
              <a:t>2.2. </a:t>
            </a:r>
            <a:r>
              <a:rPr lang="en" b="1" dirty="0" err="1">
                <a:latin typeface="MuktaMahee SemiBold" panose="020B0000000000000000" pitchFamily="34" charset="77"/>
                <a:cs typeface="MuktaMahee SemiBold" panose="020B0000000000000000" pitchFamily="34" charset="77"/>
              </a:rPr>
              <a:t>Tìm</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hiểu</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tác</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phẩm</a:t>
            </a:r>
            <a:endParaRPr b="1" dirty="0">
              <a:latin typeface="MuktaMahee SemiBold" panose="020B0000000000000000" pitchFamily="34" charset="77"/>
              <a:cs typeface="MuktaMahee SemiBold" panose="020B0000000000000000" pitchFamily="34" charset="77"/>
            </a:endParaRPr>
          </a:p>
        </p:txBody>
      </p:sp>
      <p:cxnSp>
        <p:nvCxnSpPr>
          <p:cNvPr id="2886" name="Google Shape;2886;p56"/>
          <p:cNvCxnSpPr>
            <a:stCxn id="2887" idx="4"/>
            <a:endCxn id="2888" idx="0"/>
          </p:cNvCxnSpPr>
          <p:nvPr/>
        </p:nvCxnSpPr>
        <p:spPr>
          <a:xfrm flipH="1">
            <a:off x="4334208" y="2047340"/>
            <a:ext cx="217769" cy="705708"/>
          </a:xfrm>
          <a:prstGeom prst="straightConnector1">
            <a:avLst/>
          </a:prstGeom>
          <a:noFill/>
          <a:ln w="19050" cap="flat" cmpd="sng">
            <a:solidFill>
              <a:schemeClr val="dk1"/>
            </a:solidFill>
            <a:prstDash val="solid"/>
            <a:round/>
            <a:headEnd type="none" w="med" len="med"/>
            <a:tailEnd type="none" w="med" len="med"/>
          </a:ln>
        </p:spPr>
      </p:cxnSp>
      <p:cxnSp>
        <p:nvCxnSpPr>
          <p:cNvPr id="2889" name="Google Shape;2889;p56"/>
          <p:cNvCxnSpPr>
            <a:stCxn id="2888" idx="4"/>
            <a:endCxn id="2890" idx="0"/>
          </p:cNvCxnSpPr>
          <p:nvPr/>
        </p:nvCxnSpPr>
        <p:spPr>
          <a:xfrm flipH="1">
            <a:off x="4317374" y="3074586"/>
            <a:ext cx="16834" cy="993883"/>
          </a:xfrm>
          <a:prstGeom prst="straightConnector1">
            <a:avLst/>
          </a:prstGeom>
          <a:noFill/>
          <a:ln w="19050" cap="flat" cmpd="sng">
            <a:solidFill>
              <a:schemeClr val="dk1"/>
            </a:solidFill>
            <a:prstDash val="solid"/>
            <a:round/>
            <a:headEnd type="none" w="med" len="med"/>
            <a:tailEnd type="none" w="med" len="med"/>
          </a:ln>
        </p:spPr>
      </p:cxnSp>
      <p:grpSp>
        <p:nvGrpSpPr>
          <p:cNvPr id="2891" name="Google Shape;2891;p56"/>
          <p:cNvGrpSpPr/>
          <p:nvPr/>
        </p:nvGrpSpPr>
        <p:grpSpPr>
          <a:xfrm>
            <a:off x="3677812" y="2514188"/>
            <a:ext cx="1148287" cy="799257"/>
            <a:chOff x="3837068" y="2729930"/>
            <a:chExt cx="1286119" cy="923945"/>
          </a:xfrm>
        </p:grpSpPr>
        <p:sp>
          <p:nvSpPr>
            <p:cNvPr id="2888" name="Google Shape;2888;p56"/>
            <p:cNvSpPr/>
            <p:nvPr/>
          </p:nvSpPr>
          <p:spPr>
            <a:xfrm>
              <a:off x="4386403" y="3006053"/>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6"/>
            <p:cNvSpPr/>
            <p:nvPr/>
          </p:nvSpPr>
          <p:spPr>
            <a:xfrm rot="10800000">
              <a:off x="3837068" y="2729930"/>
              <a:ext cx="1286119" cy="923945"/>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56"/>
          <p:cNvGrpSpPr/>
          <p:nvPr/>
        </p:nvGrpSpPr>
        <p:grpSpPr>
          <a:xfrm>
            <a:off x="4057775" y="1387046"/>
            <a:ext cx="1185673" cy="906029"/>
            <a:chOff x="4057775" y="1588351"/>
            <a:chExt cx="1234298" cy="886749"/>
          </a:xfrm>
        </p:grpSpPr>
        <p:sp>
          <p:nvSpPr>
            <p:cNvPr id="2887" name="Google Shape;2887;p56"/>
            <p:cNvSpPr/>
            <p:nvPr/>
          </p:nvSpPr>
          <p:spPr>
            <a:xfrm>
              <a:off x="4386394" y="18628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6"/>
            <p:cNvSpPr/>
            <p:nvPr/>
          </p:nvSpPr>
          <p:spPr>
            <a:xfrm rot="10800000" flipH="1">
              <a:off x="4057775" y="1588351"/>
              <a:ext cx="1234298" cy="886749"/>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5" name="Google Shape;2895;p56"/>
          <p:cNvGrpSpPr/>
          <p:nvPr/>
        </p:nvGrpSpPr>
        <p:grpSpPr>
          <a:xfrm>
            <a:off x="3874785" y="3847356"/>
            <a:ext cx="861120" cy="761374"/>
            <a:chOff x="4011817" y="3891663"/>
            <a:chExt cx="1090408" cy="886775"/>
          </a:xfrm>
        </p:grpSpPr>
        <p:sp>
          <p:nvSpPr>
            <p:cNvPr id="2890" name="Google Shape;2890;p56"/>
            <p:cNvSpPr/>
            <p:nvPr/>
          </p:nvSpPr>
          <p:spPr>
            <a:xfrm>
              <a:off x="4386403" y="41491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6"/>
            <p:cNvSpPr/>
            <p:nvPr/>
          </p:nvSpPr>
          <p:spPr>
            <a:xfrm flipH="1">
              <a:off x="4011817" y="3891663"/>
              <a:ext cx="1090408" cy="88677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7" name="Google Shape;2897;p56"/>
          <p:cNvSpPr txBox="1"/>
          <p:nvPr/>
        </p:nvSpPr>
        <p:spPr>
          <a:xfrm>
            <a:off x="6608782" y="713005"/>
            <a:ext cx="220110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Xuất</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xứ</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898" name="Google Shape;2898;p56"/>
          <p:cNvSpPr txBox="1"/>
          <p:nvPr/>
        </p:nvSpPr>
        <p:spPr>
          <a:xfrm>
            <a:off x="5211286" y="1263044"/>
            <a:ext cx="3783858" cy="7554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2000" dirty="0">
                <a:solidFill>
                  <a:srgbClr val="0D1C1F"/>
                </a:solidFill>
                <a:latin typeface="Quicksand Medium"/>
                <a:ea typeface="Quicksand Medium"/>
                <a:cs typeface="Quicksand Medium"/>
                <a:sym typeface="Quicksand Medium"/>
              </a:rPr>
              <a:t>In trong “Bằng Việt – thơ với tuổi thơ</a:t>
            </a:r>
            <a:endParaRPr sz="2000" dirty="0">
              <a:solidFill>
                <a:srgbClr val="0D1C1F"/>
              </a:solidFill>
              <a:latin typeface="Quicksand Medium"/>
              <a:ea typeface="Quicksand Medium"/>
              <a:cs typeface="Quicksand Medium"/>
              <a:sym typeface="Quicksand Medium"/>
            </a:endParaRPr>
          </a:p>
        </p:txBody>
      </p:sp>
      <p:sp>
        <p:nvSpPr>
          <p:cNvPr id="2899" name="Google Shape;2899;p56"/>
          <p:cNvSpPr txBox="1"/>
          <p:nvPr/>
        </p:nvSpPr>
        <p:spPr>
          <a:xfrm>
            <a:off x="4851005" y="2477731"/>
            <a:ext cx="1167939"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B</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ố</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cục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0" name="Google Shape;2900;p56"/>
          <p:cNvSpPr txBox="1"/>
          <p:nvPr/>
        </p:nvSpPr>
        <p:spPr>
          <a:xfrm>
            <a:off x="4826099" y="3014589"/>
            <a:ext cx="4169045" cy="1921394"/>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en" sz="1700" dirty="0" err="1">
                <a:solidFill>
                  <a:srgbClr val="0D1C1F"/>
                </a:solidFill>
                <a:latin typeface="Quicksand Medium"/>
                <a:ea typeface="Quicksand Medium"/>
                <a:cs typeface="Quicksand Medium"/>
                <a:sym typeface="Quicksand Medium"/>
              </a:rPr>
              <a:t>Khổ</a:t>
            </a:r>
            <a:r>
              <a:rPr lang="en" sz="1700" dirty="0">
                <a:solidFill>
                  <a:srgbClr val="0D1C1F"/>
                </a:solidFill>
                <a:latin typeface="Quicksand Medium"/>
                <a:ea typeface="Quicksand Medium"/>
                <a:cs typeface="Quicksand Medium"/>
                <a:sym typeface="Quicksand Medium"/>
              </a:rPr>
              <a:t> 1: </a:t>
            </a:r>
            <a:r>
              <a:rPr lang="en" sz="1700" dirty="0" err="1">
                <a:solidFill>
                  <a:srgbClr val="0D1C1F"/>
                </a:solidFill>
                <a:latin typeface="Quicksand Medium"/>
                <a:ea typeface="Quicksand Medium"/>
                <a:cs typeface="Quicksand Medium"/>
                <a:sym typeface="Quicksand Medium"/>
              </a:rPr>
              <a:t>Hình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ảnh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bếp</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lửa</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khơi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nguồn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cảm</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xúc</a:t>
            </a:r>
            <a:endParaRPr lang="en" sz="1700" dirty="0">
              <a:solidFill>
                <a:srgbClr val="0D1C1F"/>
              </a:solidFill>
              <a:latin typeface="Quicksand Medium"/>
              <a:ea typeface="Quicksand Medium"/>
              <a:cs typeface="Quicksand Medium"/>
              <a:sym typeface="Quicksand Medium"/>
            </a:endParaRPr>
          </a:p>
          <a:p>
            <a:pPr marL="0" lvl="0" indent="0" algn="just" rtl="0">
              <a:spcBef>
                <a:spcPts val="0"/>
              </a:spcBef>
              <a:spcAft>
                <a:spcPts val="0"/>
              </a:spcAft>
              <a:buNone/>
            </a:pPr>
            <a:r>
              <a:rPr lang="en" sz="1700" dirty="0" err="1">
                <a:solidFill>
                  <a:srgbClr val="0D1C1F"/>
                </a:solidFill>
                <a:latin typeface="Quicksand Medium"/>
                <a:ea typeface="Quicksand Medium"/>
                <a:cs typeface="Quicksand Medium"/>
                <a:sym typeface="Quicksand Medium"/>
              </a:rPr>
              <a:t>Khổ</a:t>
            </a:r>
            <a:r>
              <a:rPr lang="en" sz="1700" dirty="0">
                <a:solidFill>
                  <a:srgbClr val="0D1C1F"/>
                </a:solidFill>
                <a:latin typeface="Quicksand Medium"/>
                <a:ea typeface="Quicksand Medium"/>
                <a:cs typeface="Quicksand Medium"/>
                <a:sym typeface="Quicksand Medium"/>
              </a:rPr>
              <a:t> 2, 3, 4, 5: </a:t>
            </a:r>
            <a:r>
              <a:rPr lang="en" sz="1700" dirty="0" err="1">
                <a:solidFill>
                  <a:srgbClr val="0D1C1F"/>
                </a:solidFill>
                <a:latin typeface="Quicksand Medium"/>
                <a:ea typeface="Quicksand Medium"/>
                <a:cs typeface="Quicksand Medium"/>
                <a:sym typeface="Quicksand Medium"/>
              </a:rPr>
              <a:t>Hồi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tưởng</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kỷ</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niệm</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tuổi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thơ</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bên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và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trân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trọng</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những</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giá</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trị</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tốt</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đẹp</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trao</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truyền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cho</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cháu</a:t>
            </a:r>
            <a:endParaRPr lang="en" sz="1700" dirty="0">
              <a:solidFill>
                <a:srgbClr val="0D1C1F"/>
              </a:solidFill>
              <a:latin typeface="Quicksand Medium"/>
              <a:ea typeface="Quicksand Medium"/>
              <a:cs typeface="Quicksand Medium"/>
              <a:sym typeface="Quicksand Medium"/>
            </a:endParaRPr>
          </a:p>
          <a:p>
            <a:pPr marL="0" lvl="0" indent="0" algn="just" rtl="0">
              <a:spcBef>
                <a:spcPts val="0"/>
              </a:spcBef>
              <a:spcAft>
                <a:spcPts val="0"/>
              </a:spcAft>
              <a:buNone/>
            </a:pPr>
            <a:r>
              <a:rPr lang="en" sz="1700" dirty="0" err="1">
                <a:solidFill>
                  <a:srgbClr val="0D1C1F"/>
                </a:solidFill>
                <a:latin typeface="Quicksand Medium"/>
                <a:ea typeface="Quicksand Medium"/>
                <a:cs typeface="Quicksand Medium"/>
                <a:sym typeface="Quicksand Medium"/>
              </a:rPr>
              <a:t>Khổ</a:t>
            </a:r>
            <a:r>
              <a:rPr lang="en" sz="1700" dirty="0">
                <a:solidFill>
                  <a:srgbClr val="0D1C1F"/>
                </a:solidFill>
                <a:latin typeface="Quicksand Medium"/>
                <a:ea typeface="Quicksand Medium"/>
                <a:cs typeface="Quicksand Medium"/>
                <a:sym typeface="Quicksand Medium"/>
              </a:rPr>
              <a:t> 6: </a:t>
            </a:r>
            <a:r>
              <a:rPr lang="en" sz="1700" dirty="0" err="1">
                <a:solidFill>
                  <a:srgbClr val="0D1C1F"/>
                </a:solidFill>
                <a:latin typeface="Quicksand Medium"/>
                <a:ea typeface="Quicksand Medium"/>
                <a:cs typeface="Quicksand Medium"/>
                <a:sym typeface="Quicksand Medium"/>
              </a:rPr>
              <a:t>Nỗi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nhớ</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và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tình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yêu</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dành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cho</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khi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xa</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endParaRPr sz="1700" dirty="0">
              <a:solidFill>
                <a:srgbClr val="0D1C1F"/>
              </a:solidFill>
              <a:latin typeface="Quicksand Medium"/>
              <a:ea typeface="Quicksand Medium"/>
              <a:cs typeface="Quicksand Medium"/>
              <a:sym typeface="Quicksand Medium"/>
            </a:endParaRPr>
          </a:p>
        </p:txBody>
      </p:sp>
      <p:sp>
        <p:nvSpPr>
          <p:cNvPr id="2901" name="Google Shape;2901;p56"/>
          <p:cNvSpPr txBox="1"/>
          <p:nvPr/>
        </p:nvSpPr>
        <p:spPr>
          <a:xfrm>
            <a:off x="71203" y="1679946"/>
            <a:ext cx="2978860" cy="577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H</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oàn</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cảnh</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2" name="Google Shape;2902;p56"/>
          <p:cNvSpPr txBox="1"/>
          <p:nvPr/>
        </p:nvSpPr>
        <p:spPr>
          <a:xfrm>
            <a:off x="145582" y="2232118"/>
            <a:ext cx="3611384" cy="2664261"/>
          </a:xfrm>
          <a:prstGeom prst="rect">
            <a:avLst/>
          </a:prstGeom>
          <a:gradFill>
            <a:gsLst>
              <a:gs pos="0">
                <a:schemeClr val="accent6">
                  <a:tint val="100000"/>
                  <a:shade val="100000"/>
                  <a:satMod val="130000"/>
                  <a:lumMod val="73000"/>
                  <a:lumOff val="27000"/>
                  <a:alpha val="1205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vi-VN" sz="2000" dirty="0">
                <a:solidFill>
                  <a:srgbClr val="0D1C1F"/>
                </a:solidFill>
                <a:latin typeface="Quicksand Medium"/>
                <a:ea typeface="Quicksand Medium"/>
                <a:cs typeface="Quicksand Medium"/>
                <a:sym typeface="Quicksand Medium"/>
              </a:rPr>
              <a:t>Bài thơ được sáng tác khi tác giả đang là sinh viên ngành Luật du học Liên Xô. Cảnh xa quê đã gợi lại trong lòng nhà thơ nỗi nhớ quê, nhớ nhà, nhớ người bà kính yêu của mình.</a:t>
            </a:r>
            <a:endParaRPr sz="2000" dirty="0">
              <a:solidFill>
                <a:srgbClr val="0D1C1F"/>
              </a:solidFill>
              <a:latin typeface="Quicksand Medium"/>
              <a:ea typeface="Quicksand Medium"/>
              <a:cs typeface="Quicksand Medium"/>
              <a:sym typeface="Quicksand Medium"/>
            </a:endParaRPr>
          </a:p>
        </p:txBody>
      </p:sp>
      <p:grpSp>
        <p:nvGrpSpPr>
          <p:cNvPr id="2903" name="Google Shape;2903;p56"/>
          <p:cNvGrpSpPr/>
          <p:nvPr/>
        </p:nvGrpSpPr>
        <p:grpSpPr>
          <a:xfrm>
            <a:off x="4089177" y="3970222"/>
            <a:ext cx="401089" cy="474888"/>
            <a:chOff x="2520085" y="3720077"/>
            <a:chExt cx="304978" cy="348954"/>
          </a:xfrm>
        </p:grpSpPr>
        <p:sp>
          <p:nvSpPr>
            <p:cNvPr id="2904" name="Google Shape;2904;p56"/>
            <p:cNvSpPr/>
            <p:nvPr/>
          </p:nvSpPr>
          <p:spPr>
            <a:xfrm>
              <a:off x="2554102" y="3793700"/>
              <a:ext cx="113229" cy="91766"/>
            </a:xfrm>
            <a:custGeom>
              <a:avLst/>
              <a:gdLst/>
              <a:ahLst/>
              <a:cxnLst/>
              <a:rect l="l" t="t" r="r" b="b"/>
              <a:pathLst>
                <a:path w="3445" h="2792" extrusionOk="0">
                  <a:moveTo>
                    <a:pt x="1059" y="1"/>
                  </a:moveTo>
                  <a:cubicBezTo>
                    <a:pt x="816" y="1"/>
                    <a:pt x="572" y="46"/>
                    <a:pt x="340" y="133"/>
                  </a:cubicBezTo>
                  <a:lnTo>
                    <a:pt x="1" y="258"/>
                  </a:lnTo>
                  <a:lnTo>
                    <a:pt x="3444" y="2792"/>
                  </a:lnTo>
                  <a:lnTo>
                    <a:pt x="2891" y="1293"/>
                  </a:lnTo>
                  <a:cubicBezTo>
                    <a:pt x="2677" y="740"/>
                    <a:pt x="2231" y="294"/>
                    <a:pt x="1660" y="98"/>
                  </a:cubicBezTo>
                  <a:cubicBezTo>
                    <a:pt x="1465" y="33"/>
                    <a:pt x="1262" y="1"/>
                    <a:pt x="1059"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6"/>
            <p:cNvSpPr/>
            <p:nvPr/>
          </p:nvSpPr>
          <p:spPr>
            <a:xfrm>
              <a:off x="2520085" y="3802016"/>
              <a:ext cx="147246" cy="102415"/>
            </a:xfrm>
            <a:custGeom>
              <a:avLst/>
              <a:gdLst/>
              <a:ahLst/>
              <a:cxnLst/>
              <a:rect l="l" t="t" r="r" b="b"/>
              <a:pathLst>
                <a:path w="4480" h="3116" extrusionOk="0">
                  <a:moveTo>
                    <a:pt x="887" y="1"/>
                  </a:moveTo>
                  <a:cubicBezTo>
                    <a:pt x="646" y="1"/>
                    <a:pt x="395" y="35"/>
                    <a:pt x="143" y="94"/>
                  </a:cubicBezTo>
                  <a:cubicBezTo>
                    <a:pt x="54" y="112"/>
                    <a:pt x="1" y="201"/>
                    <a:pt x="18" y="291"/>
                  </a:cubicBezTo>
                  <a:cubicBezTo>
                    <a:pt x="108" y="594"/>
                    <a:pt x="233" y="862"/>
                    <a:pt x="393" y="1111"/>
                  </a:cubicBezTo>
                  <a:lnTo>
                    <a:pt x="447" y="1450"/>
                  </a:lnTo>
                  <a:cubicBezTo>
                    <a:pt x="518" y="1914"/>
                    <a:pt x="750" y="2325"/>
                    <a:pt x="1107" y="2628"/>
                  </a:cubicBezTo>
                  <a:cubicBezTo>
                    <a:pt x="1473" y="2950"/>
                    <a:pt x="1947" y="3116"/>
                    <a:pt x="2430" y="3116"/>
                  </a:cubicBezTo>
                  <a:cubicBezTo>
                    <a:pt x="2536" y="3116"/>
                    <a:pt x="2643" y="3108"/>
                    <a:pt x="2748" y="3092"/>
                  </a:cubicBezTo>
                  <a:lnTo>
                    <a:pt x="4319" y="2824"/>
                  </a:lnTo>
                  <a:lnTo>
                    <a:pt x="4479" y="2539"/>
                  </a:lnTo>
                  <a:cubicBezTo>
                    <a:pt x="4479" y="2539"/>
                    <a:pt x="3676" y="1415"/>
                    <a:pt x="3605" y="1308"/>
                  </a:cubicBezTo>
                  <a:cubicBezTo>
                    <a:pt x="2998" y="505"/>
                    <a:pt x="2053" y="23"/>
                    <a:pt x="1036" y="5"/>
                  </a:cubicBezTo>
                  <a:cubicBezTo>
                    <a:pt x="987" y="2"/>
                    <a:pt x="937" y="1"/>
                    <a:pt x="88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6"/>
            <p:cNvSpPr/>
            <p:nvPr/>
          </p:nvSpPr>
          <p:spPr>
            <a:xfrm>
              <a:off x="2615663" y="3903609"/>
              <a:ext cx="51668" cy="139621"/>
            </a:xfrm>
            <a:custGeom>
              <a:avLst/>
              <a:gdLst/>
              <a:ahLst/>
              <a:cxnLst/>
              <a:rect l="l" t="t" r="r" b="b"/>
              <a:pathLst>
                <a:path w="1572" h="4248" extrusionOk="0">
                  <a:moveTo>
                    <a:pt x="1571" y="1"/>
                  </a:moveTo>
                  <a:lnTo>
                    <a:pt x="554" y="1232"/>
                  </a:lnTo>
                  <a:cubicBezTo>
                    <a:pt x="162" y="1678"/>
                    <a:pt x="1" y="2303"/>
                    <a:pt x="126" y="2891"/>
                  </a:cubicBezTo>
                  <a:cubicBezTo>
                    <a:pt x="215" y="3338"/>
                    <a:pt x="465" y="3730"/>
                    <a:pt x="804" y="4033"/>
                  </a:cubicBezTo>
                  <a:lnTo>
                    <a:pt x="1089" y="4248"/>
                  </a:lnTo>
                  <a:lnTo>
                    <a:pt x="157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6"/>
            <p:cNvSpPr/>
            <p:nvPr/>
          </p:nvSpPr>
          <p:spPr>
            <a:xfrm>
              <a:off x="2633280" y="3903609"/>
              <a:ext cx="95612" cy="165422"/>
            </a:xfrm>
            <a:custGeom>
              <a:avLst/>
              <a:gdLst/>
              <a:ahLst/>
              <a:cxnLst/>
              <a:rect l="l" t="t" r="r" b="b"/>
              <a:pathLst>
                <a:path w="2909" h="5033" extrusionOk="0">
                  <a:moveTo>
                    <a:pt x="1035" y="1"/>
                  </a:moveTo>
                  <a:cubicBezTo>
                    <a:pt x="1035" y="1"/>
                    <a:pt x="446" y="1250"/>
                    <a:pt x="411" y="1375"/>
                  </a:cubicBezTo>
                  <a:cubicBezTo>
                    <a:pt x="0" y="2303"/>
                    <a:pt x="54" y="3355"/>
                    <a:pt x="553" y="4248"/>
                  </a:cubicBezTo>
                  <a:cubicBezTo>
                    <a:pt x="696" y="4497"/>
                    <a:pt x="857" y="4747"/>
                    <a:pt x="1071" y="4979"/>
                  </a:cubicBezTo>
                  <a:cubicBezTo>
                    <a:pt x="1107" y="5015"/>
                    <a:pt x="1151" y="5033"/>
                    <a:pt x="1193" y="5033"/>
                  </a:cubicBezTo>
                  <a:cubicBezTo>
                    <a:pt x="1236" y="5033"/>
                    <a:pt x="1276" y="5015"/>
                    <a:pt x="1303" y="4979"/>
                  </a:cubicBezTo>
                  <a:cubicBezTo>
                    <a:pt x="1517" y="4747"/>
                    <a:pt x="1695" y="4497"/>
                    <a:pt x="1838" y="4248"/>
                  </a:cubicBezTo>
                  <a:lnTo>
                    <a:pt x="2106" y="4016"/>
                  </a:lnTo>
                  <a:cubicBezTo>
                    <a:pt x="2463" y="3730"/>
                    <a:pt x="2695" y="3338"/>
                    <a:pt x="2784" y="2874"/>
                  </a:cubicBezTo>
                  <a:cubicBezTo>
                    <a:pt x="2909" y="2285"/>
                    <a:pt x="2748" y="1678"/>
                    <a:pt x="2373" y="1214"/>
                  </a:cubicBezTo>
                  <a:lnTo>
                    <a:pt x="1356"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6"/>
            <p:cNvSpPr/>
            <p:nvPr/>
          </p:nvSpPr>
          <p:spPr>
            <a:xfrm>
              <a:off x="2683107" y="3838532"/>
              <a:ext cx="128479" cy="65899"/>
            </a:xfrm>
            <a:custGeom>
              <a:avLst/>
              <a:gdLst/>
              <a:ahLst/>
              <a:cxnLst/>
              <a:rect l="l" t="t" r="r" b="b"/>
              <a:pathLst>
                <a:path w="3909" h="2005" extrusionOk="0">
                  <a:moveTo>
                    <a:pt x="3908" y="0"/>
                  </a:moveTo>
                  <a:lnTo>
                    <a:pt x="1" y="1713"/>
                  </a:lnTo>
                  <a:lnTo>
                    <a:pt x="1553" y="1981"/>
                  </a:lnTo>
                  <a:cubicBezTo>
                    <a:pt x="1662" y="1997"/>
                    <a:pt x="1771" y="2005"/>
                    <a:pt x="1879" y="2005"/>
                  </a:cubicBezTo>
                  <a:cubicBezTo>
                    <a:pt x="2373" y="2005"/>
                    <a:pt x="2847" y="1839"/>
                    <a:pt x="3213" y="1517"/>
                  </a:cubicBezTo>
                  <a:cubicBezTo>
                    <a:pt x="3552" y="1214"/>
                    <a:pt x="3784" y="803"/>
                    <a:pt x="3855" y="339"/>
                  </a:cubicBezTo>
                  <a:lnTo>
                    <a:pt x="3908"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6"/>
            <p:cNvSpPr/>
            <p:nvPr/>
          </p:nvSpPr>
          <p:spPr>
            <a:xfrm>
              <a:off x="2677849" y="3793700"/>
              <a:ext cx="147214" cy="101166"/>
            </a:xfrm>
            <a:custGeom>
              <a:avLst/>
              <a:gdLst/>
              <a:ahLst/>
              <a:cxnLst/>
              <a:rect l="l" t="t" r="r" b="b"/>
              <a:pathLst>
                <a:path w="4479" h="3078" extrusionOk="0">
                  <a:moveTo>
                    <a:pt x="2376" y="1"/>
                  </a:moveTo>
                  <a:cubicBezTo>
                    <a:pt x="2168" y="1"/>
                    <a:pt x="1962" y="33"/>
                    <a:pt x="1767" y="98"/>
                  </a:cubicBezTo>
                  <a:cubicBezTo>
                    <a:pt x="1196" y="294"/>
                    <a:pt x="750" y="740"/>
                    <a:pt x="536" y="1293"/>
                  </a:cubicBezTo>
                  <a:lnTo>
                    <a:pt x="0" y="2792"/>
                  </a:lnTo>
                  <a:lnTo>
                    <a:pt x="161" y="3077"/>
                  </a:lnTo>
                  <a:cubicBezTo>
                    <a:pt x="161" y="3077"/>
                    <a:pt x="1535" y="2952"/>
                    <a:pt x="1660" y="2935"/>
                  </a:cubicBezTo>
                  <a:cubicBezTo>
                    <a:pt x="2659" y="2810"/>
                    <a:pt x="3551" y="2239"/>
                    <a:pt x="4068" y="1364"/>
                  </a:cubicBezTo>
                  <a:cubicBezTo>
                    <a:pt x="4229" y="1115"/>
                    <a:pt x="4354" y="847"/>
                    <a:pt x="4443" y="544"/>
                  </a:cubicBezTo>
                  <a:cubicBezTo>
                    <a:pt x="4479" y="454"/>
                    <a:pt x="4425" y="365"/>
                    <a:pt x="4318" y="347"/>
                  </a:cubicBezTo>
                  <a:cubicBezTo>
                    <a:pt x="4082" y="288"/>
                    <a:pt x="3833" y="254"/>
                    <a:pt x="3582" y="254"/>
                  </a:cubicBezTo>
                  <a:cubicBezTo>
                    <a:pt x="3530" y="254"/>
                    <a:pt x="3478" y="255"/>
                    <a:pt x="3426" y="258"/>
                  </a:cubicBezTo>
                  <a:lnTo>
                    <a:pt x="3105" y="133"/>
                  </a:lnTo>
                  <a:cubicBezTo>
                    <a:pt x="2872" y="46"/>
                    <a:pt x="2623" y="1"/>
                    <a:pt x="2376"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6"/>
            <p:cNvSpPr/>
            <p:nvPr/>
          </p:nvSpPr>
          <p:spPr>
            <a:xfrm>
              <a:off x="2677849" y="3745878"/>
              <a:ext cx="51043" cy="139588"/>
            </a:xfrm>
            <a:custGeom>
              <a:avLst/>
              <a:gdLst/>
              <a:ahLst/>
              <a:cxnLst/>
              <a:rect l="l" t="t" r="r" b="b"/>
              <a:pathLst>
                <a:path w="1553" h="4247" extrusionOk="0">
                  <a:moveTo>
                    <a:pt x="482" y="0"/>
                  </a:moveTo>
                  <a:lnTo>
                    <a:pt x="0" y="4247"/>
                  </a:lnTo>
                  <a:lnTo>
                    <a:pt x="1017" y="3034"/>
                  </a:lnTo>
                  <a:cubicBezTo>
                    <a:pt x="1392" y="2570"/>
                    <a:pt x="1553" y="1963"/>
                    <a:pt x="1428" y="1374"/>
                  </a:cubicBezTo>
                  <a:cubicBezTo>
                    <a:pt x="1339" y="910"/>
                    <a:pt x="1107" y="518"/>
                    <a:pt x="750" y="232"/>
                  </a:cubicBezTo>
                  <a:lnTo>
                    <a:pt x="482"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6"/>
            <p:cNvSpPr/>
            <p:nvPr/>
          </p:nvSpPr>
          <p:spPr>
            <a:xfrm>
              <a:off x="2615663" y="3720077"/>
              <a:ext cx="95644" cy="165389"/>
            </a:xfrm>
            <a:custGeom>
              <a:avLst/>
              <a:gdLst/>
              <a:ahLst/>
              <a:cxnLst/>
              <a:rect l="l" t="t" r="r" b="b"/>
              <a:pathLst>
                <a:path w="2910" h="5032" extrusionOk="0">
                  <a:moveTo>
                    <a:pt x="1729" y="0"/>
                  </a:moveTo>
                  <a:cubicBezTo>
                    <a:pt x="1687" y="0"/>
                    <a:pt x="1643" y="18"/>
                    <a:pt x="1607" y="54"/>
                  </a:cubicBezTo>
                  <a:cubicBezTo>
                    <a:pt x="1393" y="268"/>
                    <a:pt x="1232" y="518"/>
                    <a:pt x="1089" y="785"/>
                  </a:cubicBezTo>
                  <a:lnTo>
                    <a:pt x="804" y="999"/>
                  </a:lnTo>
                  <a:cubicBezTo>
                    <a:pt x="465" y="1303"/>
                    <a:pt x="215" y="1695"/>
                    <a:pt x="126" y="2141"/>
                  </a:cubicBezTo>
                  <a:cubicBezTo>
                    <a:pt x="1" y="2730"/>
                    <a:pt x="162" y="3337"/>
                    <a:pt x="554" y="3801"/>
                  </a:cubicBezTo>
                  <a:lnTo>
                    <a:pt x="1571" y="5032"/>
                  </a:lnTo>
                  <a:lnTo>
                    <a:pt x="1892" y="5032"/>
                  </a:lnTo>
                  <a:cubicBezTo>
                    <a:pt x="1892" y="5032"/>
                    <a:pt x="2463" y="3765"/>
                    <a:pt x="2517" y="3658"/>
                  </a:cubicBezTo>
                  <a:cubicBezTo>
                    <a:pt x="2909" y="2730"/>
                    <a:pt x="2856" y="1660"/>
                    <a:pt x="2374" y="785"/>
                  </a:cubicBezTo>
                  <a:cubicBezTo>
                    <a:pt x="2231" y="518"/>
                    <a:pt x="2053" y="268"/>
                    <a:pt x="1839" y="54"/>
                  </a:cubicBezTo>
                  <a:cubicBezTo>
                    <a:pt x="1812" y="18"/>
                    <a:pt x="1772" y="0"/>
                    <a:pt x="172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6"/>
            <p:cNvSpPr/>
            <p:nvPr/>
          </p:nvSpPr>
          <p:spPr>
            <a:xfrm>
              <a:off x="2533001" y="3884645"/>
              <a:ext cx="129038" cy="65932"/>
            </a:xfrm>
            <a:custGeom>
              <a:avLst/>
              <a:gdLst/>
              <a:ahLst/>
              <a:cxnLst/>
              <a:rect l="l" t="t" r="r" b="b"/>
              <a:pathLst>
                <a:path w="3926" h="2006" extrusionOk="0">
                  <a:moveTo>
                    <a:pt x="2037" y="1"/>
                  </a:moveTo>
                  <a:cubicBezTo>
                    <a:pt x="1554" y="1"/>
                    <a:pt x="1080" y="167"/>
                    <a:pt x="714" y="489"/>
                  </a:cubicBezTo>
                  <a:cubicBezTo>
                    <a:pt x="357" y="792"/>
                    <a:pt x="125" y="1202"/>
                    <a:pt x="54" y="1666"/>
                  </a:cubicBezTo>
                  <a:lnTo>
                    <a:pt x="0" y="2005"/>
                  </a:lnTo>
                  <a:lnTo>
                    <a:pt x="0" y="2005"/>
                  </a:lnTo>
                  <a:lnTo>
                    <a:pt x="3926" y="310"/>
                  </a:lnTo>
                  <a:lnTo>
                    <a:pt x="2355" y="25"/>
                  </a:lnTo>
                  <a:cubicBezTo>
                    <a:pt x="2250" y="9"/>
                    <a:pt x="2143" y="1"/>
                    <a:pt x="203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6"/>
            <p:cNvSpPr/>
            <p:nvPr/>
          </p:nvSpPr>
          <p:spPr>
            <a:xfrm>
              <a:off x="2520085" y="3894834"/>
              <a:ext cx="147246" cy="100837"/>
            </a:xfrm>
            <a:custGeom>
              <a:avLst/>
              <a:gdLst/>
              <a:ahLst/>
              <a:cxnLst/>
              <a:rect l="l" t="t" r="r" b="b"/>
              <a:pathLst>
                <a:path w="4480" h="3068" extrusionOk="0">
                  <a:moveTo>
                    <a:pt x="4319" y="0"/>
                  </a:moveTo>
                  <a:cubicBezTo>
                    <a:pt x="4319" y="0"/>
                    <a:pt x="2945" y="125"/>
                    <a:pt x="2820" y="143"/>
                  </a:cubicBezTo>
                  <a:cubicBezTo>
                    <a:pt x="1803" y="250"/>
                    <a:pt x="911" y="839"/>
                    <a:pt x="393" y="1695"/>
                  </a:cubicBezTo>
                  <a:cubicBezTo>
                    <a:pt x="233" y="1945"/>
                    <a:pt x="108" y="2231"/>
                    <a:pt x="18" y="2516"/>
                  </a:cubicBezTo>
                  <a:cubicBezTo>
                    <a:pt x="1" y="2605"/>
                    <a:pt x="54" y="2712"/>
                    <a:pt x="143" y="2730"/>
                  </a:cubicBezTo>
                  <a:cubicBezTo>
                    <a:pt x="447" y="2784"/>
                    <a:pt x="750" y="2819"/>
                    <a:pt x="1036" y="2819"/>
                  </a:cubicBezTo>
                  <a:lnTo>
                    <a:pt x="1375" y="2944"/>
                  </a:lnTo>
                  <a:cubicBezTo>
                    <a:pt x="1595" y="3027"/>
                    <a:pt x="1825" y="3067"/>
                    <a:pt x="2054" y="3067"/>
                  </a:cubicBezTo>
                  <a:cubicBezTo>
                    <a:pt x="2271" y="3067"/>
                    <a:pt x="2487" y="3031"/>
                    <a:pt x="2695" y="2962"/>
                  </a:cubicBezTo>
                  <a:cubicBezTo>
                    <a:pt x="3266" y="2766"/>
                    <a:pt x="3712" y="2320"/>
                    <a:pt x="3926" y="1767"/>
                  </a:cubicBezTo>
                  <a:lnTo>
                    <a:pt x="4479" y="268"/>
                  </a:lnTo>
                  <a:lnTo>
                    <a:pt x="431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2677849" y="3903609"/>
              <a:ext cx="112637" cy="92062"/>
            </a:xfrm>
            <a:custGeom>
              <a:avLst/>
              <a:gdLst/>
              <a:ahLst/>
              <a:cxnLst/>
              <a:rect l="l" t="t" r="r" b="b"/>
              <a:pathLst>
                <a:path w="3427" h="2801" extrusionOk="0">
                  <a:moveTo>
                    <a:pt x="0" y="1"/>
                  </a:moveTo>
                  <a:lnTo>
                    <a:pt x="536" y="1500"/>
                  </a:lnTo>
                  <a:cubicBezTo>
                    <a:pt x="750" y="2053"/>
                    <a:pt x="1196" y="2499"/>
                    <a:pt x="1767" y="2695"/>
                  </a:cubicBezTo>
                  <a:cubicBezTo>
                    <a:pt x="1975" y="2764"/>
                    <a:pt x="2195" y="2800"/>
                    <a:pt x="2416" y="2800"/>
                  </a:cubicBezTo>
                  <a:cubicBezTo>
                    <a:pt x="2650" y="2800"/>
                    <a:pt x="2885" y="2760"/>
                    <a:pt x="3105" y="2677"/>
                  </a:cubicBezTo>
                  <a:lnTo>
                    <a:pt x="3426" y="2552"/>
                  </a:lnTo>
                  <a:lnTo>
                    <a:pt x="0"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2677849" y="3884645"/>
              <a:ext cx="147214" cy="102875"/>
            </a:xfrm>
            <a:custGeom>
              <a:avLst/>
              <a:gdLst/>
              <a:ahLst/>
              <a:cxnLst/>
              <a:rect l="l" t="t" r="r" b="b"/>
              <a:pathLst>
                <a:path w="4479" h="3130" extrusionOk="0">
                  <a:moveTo>
                    <a:pt x="2037" y="1"/>
                  </a:moveTo>
                  <a:cubicBezTo>
                    <a:pt x="1930" y="1"/>
                    <a:pt x="1822" y="9"/>
                    <a:pt x="1713" y="25"/>
                  </a:cubicBezTo>
                  <a:lnTo>
                    <a:pt x="161" y="310"/>
                  </a:lnTo>
                  <a:lnTo>
                    <a:pt x="0" y="578"/>
                  </a:lnTo>
                  <a:cubicBezTo>
                    <a:pt x="0" y="578"/>
                    <a:pt x="785" y="1702"/>
                    <a:pt x="875" y="1809"/>
                  </a:cubicBezTo>
                  <a:cubicBezTo>
                    <a:pt x="1481" y="2612"/>
                    <a:pt x="2427" y="3112"/>
                    <a:pt x="3426" y="3129"/>
                  </a:cubicBezTo>
                  <a:cubicBezTo>
                    <a:pt x="3729" y="3129"/>
                    <a:pt x="4033" y="3094"/>
                    <a:pt x="4318" y="3040"/>
                  </a:cubicBezTo>
                  <a:cubicBezTo>
                    <a:pt x="4425" y="3022"/>
                    <a:pt x="4479" y="2915"/>
                    <a:pt x="4443" y="2826"/>
                  </a:cubicBezTo>
                  <a:cubicBezTo>
                    <a:pt x="4354" y="2541"/>
                    <a:pt x="4229" y="2255"/>
                    <a:pt x="4068" y="2005"/>
                  </a:cubicBezTo>
                  <a:lnTo>
                    <a:pt x="4015" y="1666"/>
                  </a:lnTo>
                  <a:cubicBezTo>
                    <a:pt x="3944" y="1202"/>
                    <a:pt x="3712" y="792"/>
                    <a:pt x="3373" y="507"/>
                  </a:cubicBezTo>
                  <a:cubicBezTo>
                    <a:pt x="3006" y="170"/>
                    <a:pt x="2531" y="1"/>
                    <a:pt x="203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2653198" y="3791038"/>
              <a:ext cx="38751" cy="94428"/>
            </a:xfrm>
            <a:custGeom>
              <a:avLst/>
              <a:gdLst/>
              <a:ahLst/>
              <a:cxnLst/>
              <a:rect l="l" t="t" r="r" b="b"/>
              <a:pathLst>
                <a:path w="1179" h="2873" extrusionOk="0">
                  <a:moveTo>
                    <a:pt x="590" y="0"/>
                  </a:moveTo>
                  <a:cubicBezTo>
                    <a:pt x="1" y="767"/>
                    <a:pt x="90" y="1981"/>
                    <a:pt x="411" y="2873"/>
                  </a:cubicBezTo>
                  <a:lnTo>
                    <a:pt x="750" y="2873"/>
                  </a:lnTo>
                  <a:cubicBezTo>
                    <a:pt x="1071" y="1981"/>
                    <a:pt x="1179" y="767"/>
                    <a:pt x="59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2677849" y="3842147"/>
              <a:ext cx="84469" cy="52719"/>
            </a:xfrm>
            <a:custGeom>
              <a:avLst/>
              <a:gdLst/>
              <a:ahLst/>
              <a:cxnLst/>
              <a:rect l="l" t="t" r="r" b="b"/>
              <a:pathLst>
                <a:path w="2570" h="1604" extrusionOk="0">
                  <a:moveTo>
                    <a:pt x="2340" y="1"/>
                  </a:moveTo>
                  <a:cubicBezTo>
                    <a:pt x="1450" y="1"/>
                    <a:pt x="559" y="643"/>
                    <a:pt x="0" y="1300"/>
                  </a:cubicBezTo>
                  <a:lnTo>
                    <a:pt x="179" y="1603"/>
                  </a:lnTo>
                  <a:cubicBezTo>
                    <a:pt x="1089" y="1425"/>
                    <a:pt x="2195" y="907"/>
                    <a:pt x="2570" y="15"/>
                  </a:cubicBezTo>
                  <a:cubicBezTo>
                    <a:pt x="2493" y="5"/>
                    <a:pt x="2417" y="1"/>
                    <a:pt x="234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2677849" y="3894834"/>
              <a:ext cx="84469" cy="52128"/>
            </a:xfrm>
            <a:custGeom>
              <a:avLst/>
              <a:gdLst/>
              <a:ahLst/>
              <a:cxnLst/>
              <a:rect l="l" t="t" r="r" b="b"/>
              <a:pathLst>
                <a:path w="2570" h="1586" extrusionOk="0">
                  <a:moveTo>
                    <a:pt x="179" y="0"/>
                  </a:moveTo>
                  <a:lnTo>
                    <a:pt x="0" y="286"/>
                  </a:lnTo>
                  <a:cubicBezTo>
                    <a:pt x="559" y="943"/>
                    <a:pt x="1450" y="1585"/>
                    <a:pt x="2340" y="1585"/>
                  </a:cubicBezTo>
                  <a:cubicBezTo>
                    <a:pt x="2417" y="1585"/>
                    <a:pt x="2493" y="1580"/>
                    <a:pt x="2570" y="1570"/>
                  </a:cubicBezTo>
                  <a:cubicBezTo>
                    <a:pt x="2195" y="678"/>
                    <a:pt x="1089" y="161"/>
                    <a:pt x="179"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2653198" y="3904201"/>
              <a:ext cx="38751" cy="94461"/>
            </a:xfrm>
            <a:custGeom>
              <a:avLst/>
              <a:gdLst/>
              <a:ahLst/>
              <a:cxnLst/>
              <a:rect l="l" t="t" r="r" b="b"/>
              <a:pathLst>
                <a:path w="1179" h="2874" extrusionOk="0">
                  <a:moveTo>
                    <a:pt x="411" y="1"/>
                  </a:moveTo>
                  <a:cubicBezTo>
                    <a:pt x="90" y="893"/>
                    <a:pt x="1" y="2088"/>
                    <a:pt x="590" y="2873"/>
                  </a:cubicBezTo>
                  <a:cubicBezTo>
                    <a:pt x="1179" y="2088"/>
                    <a:pt x="1071" y="893"/>
                    <a:pt x="75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2582237" y="3894834"/>
              <a:ext cx="84502" cy="52128"/>
            </a:xfrm>
            <a:custGeom>
              <a:avLst/>
              <a:gdLst/>
              <a:ahLst/>
              <a:cxnLst/>
              <a:rect l="l" t="t" r="r" b="b"/>
              <a:pathLst>
                <a:path w="2571" h="1586" extrusionOk="0">
                  <a:moveTo>
                    <a:pt x="2410" y="0"/>
                  </a:moveTo>
                  <a:cubicBezTo>
                    <a:pt x="1482" y="161"/>
                    <a:pt x="393" y="678"/>
                    <a:pt x="1" y="1570"/>
                  </a:cubicBezTo>
                  <a:cubicBezTo>
                    <a:pt x="79" y="1580"/>
                    <a:pt x="156" y="1585"/>
                    <a:pt x="234" y="1585"/>
                  </a:cubicBezTo>
                  <a:cubicBezTo>
                    <a:pt x="1135" y="1585"/>
                    <a:pt x="2012" y="943"/>
                    <a:pt x="2570" y="286"/>
                  </a:cubicBezTo>
                  <a:lnTo>
                    <a:pt x="241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2582237" y="3842147"/>
              <a:ext cx="84502" cy="52719"/>
            </a:xfrm>
            <a:custGeom>
              <a:avLst/>
              <a:gdLst/>
              <a:ahLst/>
              <a:cxnLst/>
              <a:rect l="l" t="t" r="r" b="b"/>
              <a:pathLst>
                <a:path w="2571" h="1604" extrusionOk="0">
                  <a:moveTo>
                    <a:pt x="234" y="1"/>
                  </a:moveTo>
                  <a:cubicBezTo>
                    <a:pt x="156" y="1"/>
                    <a:pt x="79" y="5"/>
                    <a:pt x="1" y="15"/>
                  </a:cubicBezTo>
                  <a:cubicBezTo>
                    <a:pt x="393" y="907"/>
                    <a:pt x="1482" y="1425"/>
                    <a:pt x="2410" y="1603"/>
                  </a:cubicBezTo>
                  <a:lnTo>
                    <a:pt x="2570" y="1300"/>
                  </a:lnTo>
                  <a:cubicBezTo>
                    <a:pt x="2012" y="643"/>
                    <a:pt x="1135" y="1"/>
                    <a:pt x="234"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2" name="Google Shape;2922;p56"/>
            <p:cNvSpPr/>
            <p:nvPr/>
          </p:nvSpPr>
          <p:spPr>
            <a:xfrm>
              <a:off x="2661415" y="3883692"/>
              <a:ext cx="21725" cy="21725"/>
            </a:xfrm>
            <a:custGeom>
              <a:avLst/>
              <a:gdLst/>
              <a:ahLst/>
              <a:cxnLst/>
              <a:rect l="l" t="t" r="r" b="b"/>
              <a:pathLst>
                <a:path w="661" h="661" extrusionOk="0">
                  <a:moveTo>
                    <a:pt x="340" y="0"/>
                  </a:moveTo>
                  <a:cubicBezTo>
                    <a:pt x="161" y="0"/>
                    <a:pt x="1" y="161"/>
                    <a:pt x="1" y="339"/>
                  </a:cubicBezTo>
                  <a:cubicBezTo>
                    <a:pt x="1" y="518"/>
                    <a:pt x="161" y="661"/>
                    <a:pt x="340" y="661"/>
                  </a:cubicBezTo>
                  <a:cubicBezTo>
                    <a:pt x="518" y="661"/>
                    <a:pt x="661" y="518"/>
                    <a:pt x="661" y="339"/>
                  </a:cubicBezTo>
                  <a:cubicBezTo>
                    <a:pt x="661" y="161"/>
                    <a:pt x="518"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56"/>
          <p:cNvGrpSpPr/>
          <p:nvPr/>
        </p:nvGrpSpPr>
        <p:grpSpPr>
          <a:xfrm>
            <a:off x="4109984" y="2630947"/>
            <a:ext cx="498308" cy="519129"/>
            <a:chOff x="5537354" y="2041665"/>
            <a:chExt cx="349546" cy="333342"/>
          </a:xfrm>
        </p:grpSpPr>
        <p:sp>
          <p:nvSpPr>
            <p:cNvPr id="2924" name="Google Shape;2924;p56"/>
            <p:cNvSpPr/>
            <p:nvPr/>
          </p:nvSpPr>
          <p:spPr>
            <a:xfrm>
              <a:off x="5680426" y="2041665"/>
              <a:ext cx="79802" cy="131996"/>
            </a:xfrm>
            <a:custGeom>
              <a:avLst/>
              <a:gdLst/>
              <a:ahLst/>
              <a:cxnLst/>
              <a:rect l="l" t="t" r="r" b="b"/>
              <a:pathLst>
                <a:path w="2428" h="4016" extrusionOk="0">
                  <a:moveTo>
                    <a:pt x="964" y="1"/>
                  </a:moveTo>
                  <a:lnTo>
                    <a:pt x="1" y="4015"/>
                  </a:lnTo>
                  <a:lnTo>
                    <a:pt x="2088" y="4015"/>
                  </a:lnTo>
                  <a:cubicBezTo>
                    <a:pt x="2427" y="2677"/>
                    <a:pt x="2142" y="1232"/>
                    <a:pt x="1196" y="126"/>
                  </a:cubicBezTo>
                  <a:cubicBezTo>
                    <a:pt x="1143" y="54"/>
                    <a:pt x="1053" y="1"/>
                    <a:pt x="964"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5680426" y="2041665"/>
              <a:ext cx="55743" cy="131996"/>
            </a:xfrm>
            <a:custGeom>
              <a:avLst/>
              <a:gdLst/>
              <a:ahLst/>
              <a:cxnLst/>
              <a:rect l="l" t="t" r="r" b="b"/>
              <a:pathLst>
                <a:path w="1696" h="4016" extrusionOk="0">
                  <a:moveTo>
                    <a:pt x="964" y="1"/>
                  </a:moveTo>
                  <a:lnTo>
                    <a:pt x="1" y="4015"/>
                  </a:lnTo>
                  <a:lnTo>
                    <a:pt x="1517" y="4015"/>
                  </a:lnTo>
                  <a:cubicBezTo>
                    <a:pt x="1696" y="2677"/>
                    <a:pt x="1553" y="1232"/>
                    <a:pt x="1071" y="126"/>
                  </a:cubicBezTo>
                  <a:cubicBezTo>
                    <a:pt x="1053" y="54"/>
                    <a:pt x="1000" y="1"/>
                    <a:pt x="964"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5663434" y="2041665"/>
              <a:ext cx="48710" cy="131996"/>
            </a:xfrm>
            <a:custGeom>
              <a:avLst/>
              <a:gdLst/>
              <a:ahLst/>
              <a:cxnLst/>
              <a:rect l="l" t="t" r="r" b="b"/>
              <a:pathLst>
                <a:path w="1482" h="4016" extrusionOk="0">
                  <a:moveTo>
                    <a:pt x="1481" y="1"/>
                  </a:moveTo>
                  <a:cubicBezTo>
                    <a:pt x="1392" y="1"/>
                    <a:pt x="1303" y="54"/>
                    <a:pt x="1231" y="126"/>
                  </a:cubicBezTo>
                  <a:cubicBezTo>
                    <a:pt x="286" y="1232"/>
                    <a:pt x="0" y="2677"/>
                    <a:pt x="339" y="4015"/>
                  </a:cubicBezTo>
                  <a:lnTo>
                    <a:pt x="1481" y="4015"/>
                  </a:lnTo>
                  <a:lnTo>
                    <a:pt x="148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5537913" y="2151246"/>
              <a:ext cx="136696" cy="88085"/>
            </a:xfrm>
            <a:custGeom>
              <a:avLst/>
              <a:gdLst/>
              <a:ahLst/>
              <a:cxnLst/>
              <a:rect l="l" t="t" r="r" b="b"/>
              <a:pathLst>
                <a:path w="4159" h="2680" extrusionOk="0">
                  <a:moveTo>
                    <a:pt x="1821" y="0"/>
                  </a:moveTo>
                  <a:cubicBezTo>
                    <a:pt x="1274" y="0"/>
                    <a:pt x="718" y="105"/>
                    <a:pt x="179" y="324"/>
                  </a:cubicBezTo>
                  <a:cubicBezTo>
                    <a:pt x="90" y="360"/>
                    <a:pt x="37" y="431"/>
                    <a:pt x="1" y="521"/>
                  </a:cubicBezTo>
                  <a:lnTo>
                    <a:pt x="3516" y="2680"/>
                  </a:lnTo>
                  <a:lnTo>
                    <a:pt x="4158" y="681"/>
                  </a:lnTo>
                  <a:cubicBezTo>
                    <a:pt x="3459" y="240"/>
                    <a:pt x="2650" y="0"/>
                    <a:pt x="182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5537913" y="2165313"/>
              <a:ext cx="131404" cy="74018"/>
            </a:xfrm>
            <a:custGeom>
              <a:avLst/>
              <a:gdLst/>
              <a:ahLst/>
              <a:cxnLst/>
              <a:rect l="l" t="t" r="r" b="b"/>
              <a:pathLst>
                <a:path w="3998" h="2252" extrusionOk="0">
                  <a:moveTo>
                    <a:pt x="615" y="1"/>
                  </a:moveTo>
                  <a:cubicBezTo>
                    <a:pt x="455" y="1"/>
                    <a:pt x="297" y="8"/>
                    <a:pt x="144" y="21"/>
                  </a:cubicBezTo>
                  <a:cubicBezTo>
                    <a:pt x="72" y="21"/>
                    <a:pt x="19" y="57"/>
                    <a:pt x="1" y="93"/>
                  </a:cubicBezTo>
                  <a:lnTo>
                    <a:pt x="3516" y="2252"/>
                  </a:lnTo>
                  <a:lnTo>
                    <a:pt x="3998" y="806"/>
                  </a:lnTo>
                  <a:cubicBezTo>
                    <a:pt x="2925" y="309"/>
                    <a:pt x="1703" y="1"/>
                    <a:pt x="61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5537354" y="2168337"/>
              <a:ext cx="126113" cy="76285"/>
            </a:xfrm>
            <a:custGeom>
              <a:avLst/>
              <a:gdLst/>
              <a:ahLst/>
              <a:cxnLst/>
              <a:rect l="l" t="t" r="r" b="b"/>
              <a:pathLst>
                <a:path w="3837" h="2321" extrusionOk="0">
                  <a:moveTo>
                    <a:pt x="18" y="1"/>
                  </a:moveTo>
                  <a:lnTo>
                    <a:pt x="18" y="1"/>
                  </a:lnTo>
                  <a:cubicBezTo>
                    <a:pt x="0" y="90"/>
                    <a:pt x="0" y="179"/>
                    <a:pt x="54" y="268"/>
                  </a:cubicBezTo>
                  <a:cubicBezTo>
                    <a:pt x="821" y="1499"/>
                    <a:pt x="2105" y="2231"/>
                    <a:pt x="3479" y="2320"/>
                  </a:cubicBezTo>
                  <a:lnTo>
                    <a:pt x="3836" y="1250"/>
                  </a:lnTo>
                  <a:lnTo>
                    <a:pt x="18"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5596581" y="2244589"/>
              <a:ext cx="110862" cy="128446"/>
            </a:xfrm>
            <a:custGeom>
              <a:avLst/>
              <a:gdLst/>
              <a:ahLst/>
              <a:cxnLst/>
              <a:rect l="l" t="t" r="r" b="b"/>
              <a:pathLst>
                <a:path w="3373" h="3908" extrusionOk="0">
                  <a:moveTo>
                    <a:pt x="1677" y="0"/>
                  </a:moveTo>
                  <a:cubicBezTo>
                    <a:pt x="625" y="874"/>
                    <a:pt x="0" y="2213"/>
                    <a:pt x="107" y="3676"/>
                  </a:cubicBezTo>
                  <a:cubicBezTo>
                    <a:pt x="107" y="3765"/>
                    <a:pt x="161" y="3854"/>
                    <a:pt x="232" y="3908"/>
                  </a:cubicBezTo>
                  <a:lnTo>
                    <a:pt x="3372" y="1231"/>
                  </a:lnTo>
                  <a:lnTo>
                    <a:pt x="1677"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5603023" y="2255731"/>
              <a:ext cx="104420" cy="117304"/>
            </a:xfrm>
            <a:custGeom>
              <a:avLst/>
              <a:gdLst/>
              <a:ahLst/>
              <a:cxnLst/>
              <a:rect l="l" t="t" r="r" b="b"/>
              <a:pathLst>
                <a:path w="3177" h="3569" extrusionOk="0">
                  <a:moveTo>
                    <a:pt x="1945" y="0"/>
                  </a:moveTo>
                  <a:cubicBezTo>
                    <a:pt x="1017" y="982"/>
                    <a:pt x="286" y="2231"/>
                    <a:pt x="18" y="3408"/>
                  </a:cubicBezTo>
                  <a:cubicBezTo>
                    <a:pt x="0" y="3480"/>
                    <a:pt x="0" y="3533"/>
                    <a:pt x="36" y="3569"/>
                  </a:cubicBezTo>
                  <a:lnTo>
                    <a:pt x="3176" y="892"/>
                  </a:lnTo>
                  <a:lnTo>
                    <a:pt x="194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5604206" y="2266282"/>
              <a:ext cx="107937" cy="108726"/>
            </a:xfrm>
            <a:custGeom>
              <a:avLst/>
              <a:gdLst/>
              <a:ahLst/>
              <a:cxnLst/>
              <a:rect l="l" t="t" r="r" b="b"/>
              <a:pathLst>
                <a:path w="3284" h="3308" extrusionOk="0">
                  <a:moveTo>
                    <a:pt x="2355" y="0"/>
                  </a:moveTo>
                  <a:lnTo>
                    <a:pt x="0" y="3248"/>
                  </a:lnTo>
                  <a:cubicBezTo>
                    <a:pt x="54" y="3288"/>
                    <a:pt x="127" y="3308"/>
                    <a:pt x="198" y="3308"/>
                  </a:cubicBezTo>
                  <a:cubicBezTo>
                    <a:pt x="222" y="3308"/>
                    <a:pt x="245" y="3306"/>
                    <a:pt x="268" y="3301"/>
                  </a:cubicBezTo>
                  <a:cubicBezTo>
                    <a:pt x="1677" y="2962"/>
                    <a:pt x="2766" y="1945"/>
                    <a:pt x="3283" y="661"/>
                  </a:cubicBezTo>
                  <a:lnTo>
                    <a:pt x="235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5712110" y="2247515"/>
              <a:ext cx="107345" cy="127493"/>
            </a:xfrm>
            <a:custGeom>
              <a:avLst/>
              <a:gdLst/>
              <a:ahLst/>
              <a:cxnLst/>
              <a:rect l="l" t="t" r="r" b="b"/>
              <a:pathLst>
                <a:path w="3266" h="3879" extrusionOk="0">
                  <a:moveTo>
                    <a:pt x="1695" y="0"/>
                  </a:moveTo>
                  <a:lnTo>
                    <a:pt x="0" y="1232"/>
                  </a:lnTo>
                  <a:cubicBezTo>
                    <a:pt x="500" y="2516"/>
                    <a:pt x="1588" y="3533"/>
                    <a:pt x="2998" y="3872"/>
                  </a:cubicBezTo>
                  <a:cubicBezTo>
                    <a:pt x="3025" y="3877"/>
                    <a:pt x="3050" y="3879"/>
                    <a:pt x="3075" y="3879"/>
                  </a:cubicBezTo>
                  <a:cubicBezTo>
                    <a:pt x="3148" y="3879"/>
                    <a:pt x="3212" y="3859"/>
                    <a:pt x="3265" y="3819"/>
                  </a:cubicBezTo>
                  <a:lnTo>
                    <a:pt x="169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5727361" y="2247515"/>
              <a:ext cx="92095" cy="125915"/>
            </a:xfrm>
            <a:custGeom>
              <a:avLst/>
              <a:gdLst/>
              <a:ahLst/>
              <a:cxnLst/>
              <a:rect l="l" t="t" r="r" b="b"/>
              <a:pathLst>
                <a:path w="2802" h="3831" extrusionOk="0">
                  <a:moveTo>
                    <a:pt x="1231" y="0"/>
                  </a:moveTo>
                  <a:lnTo>
                    <a:pt x="0" y="893"/>
                  </a:lnTo>
                  <a:cubicBezTo>
                    <a:pt x="642" y="2070"/>
                    <a:pt x="1606" y="3176"/>
                    <a:pt x="2641" y="3801"/>
                  </a:cubicBezTo>
                  <a:cubicBezTo>
                    <a:pt x="2683" y="3822"/>
                    <a:pt x="2718" y="3830"/>
                    <a:pt x="2748" y="3830"/>
                  </a:cubicBezTo>
                  <a:cubicBezTo>
                    <a:pt x="2769" y="3830"/>
                    <a:pt x="2787" y="3826"/>
                    <a:pt x="2801" y="3819"/>
                  </a:cubicBezTo>
                  <a:lnTo>
                    <a:pt x="1231"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5742020" y="2244589"/>
              <a:ext cx="85653" cy="128446"/>
            </a:xfrm>
            <a:custGeom>
              <a:avLst/>
              <a:gdLst/>
              <a:ahLst/>
              <a:cxnLst/>
              <a:rect l="l" t="t" r="r" b="b"/>
              <a:pathLst>
                <a:path w="2606" h="3908" extrusionOk="0">
                  <a:moveTo>
                    <a:pt x="910" y="0"/>
                  </a:moveTo>
                  <a:lnTo>
                    <a:pt x="0" y="660"/>
                  </a:lnTo>
                  <a:lnTo>
                    <a:pt x="2355" y="3908"/>
                  </a:lnTo>
                  <a:cubicBezTo>
                    <a:pt x="2427" y="3854"/>
                    <a:pt x="2480" y="3765"/>
                    <a:pt x="2480" y="3676"/>
                  </a:cubicBezTo>
                  <a:cubicBezTo>
                    <a:pt x="2605" y="2213"/>
                    <a:pt x="1981" y="874"/>
                    <a:pt x="910"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5750795" y="2168337"/>
              <a:ext cx="136104" cy="76285"/>
            </a:xfrm>
            <a:custGeom>
              <a:avLst/>
              <a:gdLst/>
              <a:ahLst/>
              <a:cxnLst/>
              <a:rect l="l" t="t" r="r" b="b"/>
              <a:pathLst>
                <a:path w="4141" h="2321" extrusionOk="0">
                  <a:moveTo>
                    <a:pt x="4105" y="1"/>
                  </a:moveTo>
                  <a:lnTo>
                    <a:pt x="1" y="322"/>
                  </a:lnTo>
                  <a:lnTo>
                    <a:pt x="643" y="2320"/>
                  </a:lnTo>
                  <a:cubicBezTo>
                    <a:pt x="2017" y="2231"/>
                    <a:pt x="3320" y="1499"/>
                    <a:pt x="4087" y="268"/>
                  </a:cubicBezTo>
                  <a:cubicBezTo>
                    <a:pt x="4122" y="179"/>
                    <a:pt x="4140" y="90"/>
                    <a:pt x="410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5750795" y="2168337"/>
              <a:ext cx="135513" cy="58110"/>
            </a:xfrm>
            <a:custGeom>
              <a:avLst/>
              <a:gdLst/>
              <a:ahLst/>
              <a:cxnLst/>
              <a:rect l="l" t="t" r="r" b="b"/>
              <a:pathLst>
                <a:path w="4123" h="1768" extrusionOk="0">
                  <a:moveTo>
                    <a:pt x="4105" y="1"/>
                  </a:moveTo>
                  <a:lnTo>
                    <a:pt x="1" y="322"/>
                  </a:lnTo>
                  <a:lnTo>
                    <a:pt x="465" y="1767"/>
                  </a:lnTo>
                  <a:cubicBezTo>
                    <a:pt x="1785" y="1517"/>
                    <a:pt x="3141" y="928"/>
                    <a:pt x="4033" y="143"/>
                  </a:cubicBezTo>
                  <a:cubicBezTo>
                    <a:pt x="4105" y="90"/>
                    <a:pt x="4122" y="36"/>
                    <a:pt x="410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5749053" y="2151246"/>
              <a:ext cx="136663" cy="58175"/>
            </a:xfrm>
            <a:custGeom>
              <a:avLst/>
              <a:gdLst/>
              <a:ahLst/>
              <a:cxnLst/>
              <a:rect l="l" t="t" r="r" b="b"/>
              <a:pathLst>
                <a:path w="4158" h="1770" extrusionOk="0">
                  <a:moveTo>
                    <a:pt x="2346" y="0"/>
                  </a:moveTo>
                  <a:cubicBezTo>
                    <a:pt x="1515" y="0"/>
                    <a:pt x="699" y="240"/>
                    <a:pt x="0" y="681"/>
                  </a:cubicBezTo>
                  <a:lnTo>
                    <a:pt x="357" y="1770"/>
                  </a:lnTo>
                  <a:lnTo>
                    <a:pt x="4158" y="521"/>
                  </a:lnTo>
                  <a:cubicBezTo>
                    <a:pt x="4140" y="431"/>
                    <a:pt x="4068" y="360"/>
                    <a:pt x="3979" y="324"/>
                  </a:cubicBezTo>
                  <a:cubicBezTo>
                    <a:pt x="3448" y="105"/>
                    <a:pt x="2893" y="0"/>
                    <a:pt x="2346"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5648775" y="2161895"/>
              <a:ext cx="126113" cy="126113"/>
            </a:xfrm>
            <a:custGeom>
              <a:avLst/>
              <a:gdLst/>
              <a:ahLst/>
              <a:cxnLst/>
              <a:rect l="l" t="t" r="r" b="b"/>
              <a:pathLst>
                <a:path w="3837" h="3837" extrusionOk="0">
                  <a:moveTo>
                    <a:pt x="1927" y="0"/>
                  </a:moveTo>
                  <a:cubicBezTo>
                    <a:pt x="857" y="0"/>
                    <a:pt x="0" y="857"/>
                    <a:pt x="0" y="1910"/>
                  </a:cubicBezTo>
                  <a:cubicBezTo>
                    <a:pt x="0" y="2980"/>
                    <a:pt x="857" y="3837"/>
                    <a:pt x="1927" y="3837"/>
                  </a:cubicBezTo>
                  <a:cubicBezTo>
                    <a:pt x="2980" y="3837"/>
                    <a:pt x="3836" y="2980"/>
                    <a:pt x="3836" y="1910"/>
                  </a:cubicBezTo>
                  <a:cubicBezTo>
                    <a:pt x="3836" y="857"/>
                    <a:pt x="2980" y="0"/>
                    <a:pt x="1927"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5669876" y="2182996"/>
              <a:ext cx="84469" cy="83911"/>
            </a:xfrm>
            <a:custGeom>
              <a:avLst/>
              <a:gdLst/>
              <a:ahLst/>
              <a:cxnLst/>
              <a:rect l="l" t="t" r="r" b="b"/>
              <a:pathLst>
                <a:path w="2570" h="2553" extrusionOk="0">
                  <a:moveTo>
                    <a:pt x="1285" y="1"/>
                  </a:moveTo>
                  <a:cubicBezTo>
                    <a:pt x="571" y="1"/>
                    <a:pt x="1" y="572"/>
                    <a:pt x="1" y="1268"/>
                  </a:cubicBezTo>
                  <a:cubicBezTo>
                    <a:pt x="1" y="1981"/>
                    <a:pt x="571" y="2552"/>
                    <a:pt x="1285" y="2552"/>
                  </a:cubicBezTo>
                  <a:cubicBezTo>
                    <a:pt x="1981" y="2552"/>
                    <a:pt x="2570" y="1981"/>
                    <a:pt x="2570" y="1268"/>
                  </a:cubicBezTo>
                  <a:cubicBezTo>
                    <a:pt x="2570" y="572"/>
                    <a:pt x="1981" y="1"/>
                    <a:pt x="128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5690385" y="2204129"/>
              <a:ext cx="42859" cy="39901"/>
            </a:xfrm>
            <a:custGeom>
              <a:avLst/>
              <a:gdLst/>
              <a:ahLst/>
              <a:cxnLst/>
              <a:rect l="l" t="t" r="r" b="b"/>
              <a:pathLst>
                <a:path w="1304" h="1214" extrusionOk="0">
                  <a:moveTo>
                    <a:pt x="661" y="0"/>
                  </a:moveTo>
                  <a:cubicBezTo>
                    <a:pt x="518" y="0"/>
                    <a:pt x="394" y="89"/>
                    <a:pt x="358" y="214"/>
                  </a:cubicBezTo>
                  <a:cubicBezTo>
                    <a:pt x="215" y="214"/>
                    <a:pt x="90" y="303"/>
                    <a:pt x="55" y="428"/>
                  </a:cubicBezTo>
                  <a:cubicBezTo>
                    <a:pt x="1" y="571"/>
                    <a:pt x="55" y="714"/>
                    <a:pt x="162" y="785"/>
                  </a:cubicBezTo>
                  <a:cubicBezTo>
                    <a:pt x="126" y="928"/>
                    <a:pt x="162" y="1071"/>
                    <a:pt x="286" y="1160"/>
                  </a:cubicBezTo>
                  <a:cubicBezTo>
                    <a:pt x="340" y="1196"/>
                    <a:pt x="407" y="1213"/>
                    <a:pt x="474" y="1213"/>
                  </a:cubicBezTo>
                  <a:cubicBezTo>
                    <a:pt x="541" y="1213"/>
                    <a:pt x="608" y="1196"/>
                    <a:pt x="661" y="1160"/>
                  </a:cubicBezTo>
                  <a:cubicBezTo>
                    <a:pt x="715" y="1196"/>
                    <a:pt x="777" y="1213"/>
                    <a:pt x="842" y="1213"/>
                  </a:cubicBezTo>
                  <a:cubicBezTo>
                    <a:pt x="907" y="1213"/>
                    <a:pt x="973" y="1196"/>
                    <a:pt x="1036" y="1160"/>
                  </a:cubicBezTo>
                  <a:cubicBezTo>
                    <a:pt x="1143" y="1071"/>
                    <a:pt x="1196" y="928"/>
                    <a:pt x="1143" y="785"/>
                  </a:cubicBezTo>
                  <a:cubicBezTo>
                    <a:pt x="1250" y="714"/>
                    <a:pt x="1304" y="571"/>
                    <a:pt x="1268" y="428"/>
                  </a:cubicBezTo>
                  <a:cubicBezTo>
                    <a:pt x="1214" y="303"/>
                    <a:pt x="1089" y="214"/>
                    <a:pt x="964" y="214"/>
                  </a:cubicBezTo>
                  <a:cubicBezTo>
                    <a:pt x="911" y="89"/>
                    <a:pt x="804"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2" name="Google Shape;2942;p56"/>
          <p:cNvGrpSpPr/>
          <p:nvPr/>
        </p:nvGrpSpPr>
        <p:grpSpPr>
          <a:xfrm>
            <a:off x="4319773" y="1562427"/>
            <a:ext cx="553164" cy="574090"/>
            <a:chOff x="5558455" y="1472236"/>
            <a:chExt cx="306752" cy="348363"/>
          </a:xfrm>
        </p:grpSpPr>
        <p:sp>
          <p:nvSpPr>
            <p:cNvPr id="2943" name="Google Shape;2943;p56"/>
            <p:cNvSpPr/>
            <p:nvPr/>
          </p:nvSpPr>
          <p:spPr>
            <a:xfrm>
              <a:off x="5808281" y="1613172"/>
              <a:ext cx="56927" cy="66951"/>
            </a:xfrm>
            <a:custGeom>
              <a:avLst/>
              <a:gdLst/>
              <a:ahLst/>
              <a:cxnLst/>
              <a:rect l="l" t="t" r="r" b="b"/>
              <a:pathLst>
                <a:path w="1732" h="2037" extrusionOk="0">
                  <a:moveTo>
                    <a:pt x="726" y="0"/>
                  </a:moveTo>
                  <a:cubicBezTo>
                    <a:pt x="646" y="0"/>
                    <a:pt x="564" y="10"/>
                    <a:pt x="482" y="30"/>
                  </a:cubicBezTo>
                  <a:lnTo>
                    <a:pt x="0" y="137"/>
                  </a:lnTo>
                  <a:lnTo>
                    <a:pt x="0" y="1886"/>
                  </a:lnTo>
                  <a:lnTo>
                    <a:pt x="482" y="2011"/>
                  </a:lnTo>
                  <a:cubicBezTo>
                    <a:pt x="559" y="2028"/>
                    <a:pt x="635" y="2036"/>
                    <a:pt x="710" y="2036"/>
                  </a:cubicBezTo>
                  <a:cubicBezTo>
                    <a:pt x="1261" y="2036"/>
                    <a:pt x="1731" y="1593"/>
                    <a:pt x="1731" y="1012"/>
                  </a:cubicBezTo>
                  <a:cubicBezTo>
                    <a:pt x="1731" y="452"/>
                    <a:pt x="1270" y="0"/>
                    <a:pt x="72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5761938" y="1616952"/>
              <a:ext cx="82727" cy="59129"/>
            </a:xfrm>
            <a:custGeom>
              <a:avLst/>
              <a:gdLst/>
              <a:ahLst/>
              <a:cxnLst/>
              <a:rect l="l" t="t" r="r" b="b"/>
              <a:pathLst>
                <a:path w="2517" h="1799" extrusionOk="0">
                  <a:moveTo>
                    <a:pt x="1610" y="1"/>
                  </a:moveTo>
                  <a:cubicBezTo>
                    <a:pt x="1545" y="1"/>
                    <a:pt x="1478" y="8"/>
                    <a:pt x="1410" y="22"/>
                  </a:cubicBezTo>
                  <a:cubicBezTo>
                    <a:pt x="697" y="201"/>
                    <a:pt x="1" y="361"/>
                    <a:pt x="1" y="361"/>
                  </a:cubicBezTo>
                  <a:lnTo>
                    <a:pt x="1" y="1450"/>
                  </a:lnTo>
                  <a:lnTo>
                    <a:pt x="1410" y="1771"/>
                  </a:lnTo>
                  <a:cubicBezTo>
                    <a:pt x="1485" y="1790"/>
                    <a:pt x="1560" y="1799"/>
                    <a:pt x="1632" y="1799"/>
                  </a:cubicBezTo>
                  <a:cubicBezTo>
                    <a:pt x="2113" y="1799"/>
                    <a:pt x="2517" y="1408"/>
                    <a:pt x="2517" y="897"/>
                  </a:cubicBezTo>
                  <a:cubicBezTo>
                    <a:pt x="2517" y="393"/>
                    <a:pt x="2100" y="1"/>
                    <a:pt x="1610"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5558455" y="1613172"/>
              <a:ext cx="57485" cy="66951"/>
            </a:xfrm>
            <a:custGeom>
              <a:avLst/>
              <a:gdLst/>
              <a:ahLst/>
              <a:cxnLst/>
              <a:rect l="l" t="t" r="r" b="b"/>
              <a:pathLst>
                <a:path w="1749" h="2037" extrusionOk="0">
                  <a:moveTo>
                    <a:pt x="1006" y="0"/>
                  </a:moveTo>
                  <a:cubicBezTo>
                    <a:pt x="462" y="0"/>
                    <a:pt x="0" y="452"/>
                    <a:pt x="0" y="1012"/>
                  </a:cubicBezTo>
                  <a:cubicBezTo>
                    <a:pt x="0" y="1593"/>
                    <a:pt x="471" y="2036"/>
                    <a:pt x="1022" y="2036"/>
                  </a:cubicBezTo>
                  <a:cubicBezTo>
                    <a:pt x="1097" y="2036"/>
                    <a:pt x="1173" y="2028"/>
                    <a:pt x="1249" y="2011"/>
                  </a:cubicBezTo>
                  <a:lnTo>
                    <a:pt x="1749" y="1886"/>
                  </a:lnTo>
                  <a:lnTo>
                    <a:pt x="1749" y="137"/>
                  </a:lnTo>
                  <a:lnTo>
                    <a:pt x="1249" y="30"/>
                  </a:lnTo>
                  <a:cubicBezTo>
                    <a:pt x="1167" y="10"/>
                    <a:pt x="1085" y="0"/>
                    <a:pt x="100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5579556" y="1616952"/>
              <a:ext cx="82727" cy="59129"/>
            </a:xfrm>
            <a:custGeom>
              <a:avLst/>
              <a:gdLst/>
              <a:ahLst/>
              <a:cxnLst/>
              <a:rect l="l" t="t" r="r" b="b"/>
              <a:pathLst>
                <a:path w="2517" h="1799" extrusionOk="0">
                  <a:moveTo>
                    <a:pt x="895" y="1"/>
                  </a:moveTo>
                  <a:cubicBezTo>
                    <a:pt x="417" y="1"/>
                    <a:pt x="1" y="393"/>
                    <a:pt x="1" y="897"/>
                  </a:cubicBezTo>
                  <a:cubicBezTo>
                    <a:pt x="1" y="1408"/>
                    <a:pt x="405" y="1799"/>
                    <a:pt x="874" y="1799"/>
                  </a:cubicBezTo>
                  <a:cubicBezTo>
                    <a:pt x="944" y="1799"/>
                    <a:pt x="1017" y="1790"/>
                    <a:pt x="1089" y="1771"/>
                  </a:cubicBezTo>
                  <a:lnTo>
                    <a:pt x="2517" y="1450"/>
                  </a:lnTo>
                  <a:lnTo>
                    <a:pt x="2517" y="361"/>
                  </a:lnTo>
                  <a:cubicBezTo>
                    <a:pt x="2517" y="361"/>
                    <a:pt x="1821" y="201"/>
                    <a:pt x="1089" y="22"/>
                  </a:cubicBezTo>
                  <a:cubicBezTo>
                    <a:pt x="1024" y="8"/>
                    <a:pt x="959" y="1"/>
                    <a:pt x="89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5608315" y="1472236"/>
              <a:ext cx="207624" cy="97386"/>
            </a:xfrm>
            <a:custGeom>
              <a:avLst/>
              <a:gdLst/>
              <a:ahLst/>
              <a:cxnLst/>
              <a:rect l="l" t="t" r="r" b="b"/>
              <a:pathLst>
                <a:path w="6317" h="2963" extrusionOk="0">
                  <a:moveTo>
                    <a:pt x="3158" y="0"/>
                  </a:moveTo>
                  <a:cubicBezTo>
                    <a:pt x="2480" y="0"/>
                    <a:pt x="1874" y="286"/>
                    <a:pt x="1445" y="732"/>
                  </a:cubicBezTo>
                  <a:lnTo>
                    <a:pt x="446" y="1820"/>
                  </a:lnTo>
                  <a:cubicBezTo>
                    <a:pt x="161" y="2124"/>
                    <a:pt x="0" y="2516"/>
                    <a:pt x="0" y="2962"/>
                  </a:cubicBezTo>
                  <a:lnTo>
                    <a:pt x="6316" y="2962"/>
                  </a:lnTo>
                  <a:cubicBezTo>
                    <a:pt x="6316" y="2516"/>
                    <a:pt x="6138" y="2124"/>
                    <a:pt x="5870" y="1820"/>
                  </a:cubicBezTo>
                  <a:lnTo>
                    <a:pt x="4871" y="732"/>
                  </a:lnTo>
                  <a:cubicBezTo>
                    <a:pt x="4443" y="286"/>
                    <a:pt x="3836" y="0"/>
                    <a:pt x="315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5608315" y="1492745"/>
              <a:ext cx="207624" cy="135513"/>
            </a:xfrm>
            <a:custGeom>
              <a:avLst/>
              <a:gdLst/>
              <a:ahLst/>
              <a:cxnLst/>
              <a:rect l="l" t="t" r="r" b="b"/>
              <a:pathLst>
                <a:path w="6317" h="4123" extrusionOk="0">
                  <a:moveTo>
                    <a:pt x="3158" y="1"/>
                  </a:moveTo>
                  <a:cubicBezTo>
                    <a:pt x="2480" y="1"/>
                    <a:pt x="1874" y="233"/>
                    <a:pt x="1445" y="590"/>
                  </a:cubicBezTo>
                  <a:lnTo>
                    <a:pt x="446" y="1428"/>
                  </a:lnTo>
                  <a:cubicBezTo>
                    <a:pt x="161" y="1678"/>
                    <a:pt x="0" y="1981"/>
                    <a:pt x="0" y="2338"/>
                  </a:cubicBezTo>
                  <a:cubicBezTo>
                    <a:pt x="0" y="3070"/>
                    <a:pt x="464" y="3694"/>
                    <a:pt x="1106" y="3926"/>
                  </a:cubicBezTo>
                  <a:lnTo>
                    <a:pt x="1642" y="4123"/>
                  </a:lnTo>
                  <a:lnTo>
                    <a:pt x="4657" y="4123"/>
                  </a:lnTo>
                  <a:lnTo>
                    <a:pt x="5210" y="3926"/>
                  </a:lnTo>
                  <a:cubicBezTo>
                    <a:pt x="5852" y="3694"/>
                    <a:pt x="6316" y="3070"/>
                    <a:pt x="6316" y="2338"/>
                  </a:cubicBezTo>
                  <a:cubicBezTo>
                    <a:pt x="6316" y="1981"/>
                    <a:pt x="6138" y="1678"/>
                    <a:pt x="5870" y="1428"/>
                  </a:cubicBezTo>
                  <a:lnTo>
                    <a:pt x="4871" y="590"/>
                  </a:lnTo>
                  <a:cubicBezTo>
                    <a:pt x="4443" y="233"/>
                    <a:pt x="3836" y="1"/>
                    <a:pt x="315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5608315" y="1723245"/>
              <a:ext cx="207624" cy="97354"/>
            </a:xfrm>
            <a:custGeom>
              <a:avLst/>
              <a:gdLst/>
              <a:ahLst/>
              <a:cxnLst/>
              <a:rect l="l" t="t" r="r" b="b"/>
              <a:pathLst>
                <a:path w="6317" h="2962" extrusionOk="0">
                  <a:moveTo>
                    <a:pt x="0" y="0"/>
                  </a:moveTo>
                  <a:cubicBezTo>
                    <a:pt x="0" y="446"/>
                    <a:pt x="161" y="839"/>
                    <a:pt x="446" y="1142"/>
                  </a:cubicBezTo>
                  <a:lnTo>
                    <a:pt x="1445" y="2230"/>
                  </a:lnTo>
                  <a:cubicBezTo>
                    <a:pt x="1874" y="2676"/>
                    <a:pt x="2480" y="2962"/>
                    <a:pt x="3158" y="2962"/>
                  </a:cubicBezTo>
                  <a:cubicBezTo>
                    <a:pt x="3836" y="2962"/>
                    <a:pt x="4443" y="2676"/>
                    <a:pt x="4871" y="2230"/>
                  </a:cubicBezTo>
                  <a:lnTo>
                    <a:pt x="5870" y="1142"/>
                  </a:lnTo>
                  <a:cubicBezTo>
                    <a:pt x="6138" y="839"/>
                    <a:pt x="6316" y="446"/>
                    <a:pt x="631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5608315" y="1664577"/>
              <a:ext cx="207624" cy="135513"/>
            </a:xfrm>
            <a:custGeom>
              <a:avLst/>
              <a:gdLst/>
              <a:ahLst/>
              <a:cxnLst/>
              <a:rect l="l" t="t" r="r" b="b"/>
              <a:pathLst>
                <a:path w="6317" h="4123" extrusionOk="0">
                  <a:moveTo>
                    <a:pt x="1642" y="1"/>
                  </a:moveTo>
                  <a:lnTo>
                    <a:pt x="1106" y="197"/>
                  </a:lnTo>
                  <a:cubicBezTo>
                    <a:pt x="464" y="429"/>
                    <a:pt x="0" y="1054"/>
                    <a:pt x="0" y="1785"/>
                  </a:cubicBezTo>
                  <a:cubicBezTo>
                    <a:pt x="0" y="2142"/>
                    <a:pt x="161" y="2445"/>
                    <a:pt x="446" y="2695"/>
                  </a:cubicBezTo>
                  <a:lnTo>
                    <a:pt x="1445" y="3534"/>
                  </a:lnTo>
                  <a:cubicBezTo>
                    <a:pt x="1874" y="3891"/>
                    <a:pt x="2480" y="4122"/>
                    <a:pt x="3158" y="4122"/>
                  </a:cubicBezTo>
                  <a:cubicBezTo>
                    <a:pt x="3836" y="4122"/>
                    <a:pt x="4443" y="3891"/>
                    <a:pt x="4871" y="3534"/>
                  </a:cubicBezTo>
                  <a:lnTo>
                    <a:pt x="5870" y="2695"/>
                  </a:lnTo>
                  <a:cubicBezTo>
                    <a:pt x="6138" y="2445"/>
                    <a:pt x="6316" y="2142"/>
                    <a:pt x="6316" y="1785"/>
                  </a:cubicBezTo>
                  <a:cubicBezTo>
                    <a:pt x="6316" y="1054"/>
                    <a:pt x="5852" y="429"/>
                    <a:pt x="5210" y="197"/>
                  </a:cubicBezTo>
                  <a:lnTo>
                    <a:pt x="4657"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5659325" y="1593616"/>
              <a:ext cx="105570" cy="105603"/>
            </a:xfrm>
            <a:custGeom>
              <a:avLst/>
              <a:gdLst/>
              <a:ahLst/>
              <a:cxnLst/>
              <a:rect l="l" t="t" r="r" b="b"/>
              <a:pathLst>
                <a:path w="3212" h="3213" extrusionOk="0">
                  <a:moveTo>
                    <a:pt x="1606" y="1"/>
                  </a:moveTo>
                  <a:cubicBezTo>
                    <a:pt x="714" y="1"/>
                    <a:pt x="0" y="732"/>
                    <a:pt x="0" y="1607"/>
                  </a:cubicBezTo>
                  <a:cubicBezTo>
                    <a:pt x="0" y="2499"/>
                    <a:pt x="714" y="3213"/>
                    <a:pt x="1606" y="3213"/>
                  </a:cubicBezTo>
                  <a:cubicBezTo>
                    <a:pt x="2480" y="3213"/>
                    <a:pt x="3212" y="2499"/>
                    <a:pt x="3212" y="1607"/>
                  </a:cubicBezTo>
                  <a:cubicBezTo>
                    <a:pt x="3212" y="732"/>
                    <a:pt x="2480" y="1"/>
                    <a:pt x="1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5719736" y="1625300"/>
              <a:ext cx="21134" cy="21134"/>
            </a:xfrm>
            <a:custGeom>
              <a:avLst/>
              <a:gdLst/>
              <a:ahLst/>
              <a:cxnLst/>
              <a:rect l="l" t="t" r="r" b="b"/>
              <a:pathLst>
                <a:path w="643" h="643" extrusionOk="0">
                  <a:moveTo>
                    <a:pt x="321" y="0"/>
                  </a:moveTo>
                  <a:cubicBezTo>
                    <a:pt x="143" y="0"/>
                    <a:pt x="0" y="143"/>
                    <a:pt x="0" y="322"/>
                  </a:cubicBezTo>
                  <a:cubicBezTo>
                    <a:pt x="0" y="500"/>
                    <a:pt x="143" y="643"/>
                    <a:pt x="321" y="643"/>
                  </a:cubicBezTo>
                  <a:cubicBezTo>
                    <a:pt x="500" y="643"/>
                    <a:pt x="642" y="500"/>
                    <a:pt x="642" y="322"/>
                  </a:cubicBezTo>
                  <a:cubicBezTo>
                    <a:pt x="642"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5701560" y="1614749"/>
              <a:ext cx="21134" cy="21134"/>
            </a:xfrm>
            <a:custGeom>
              <a:avLst/>
              <a:gdLst/>
              <a:ahLst/>
              <a:cxnLst/>
              <a:rect l="l" t="t" r="r" b="b"/>
              <a:pathLst>
                <a:path w="643" h="643" extrusionOk="0">
                  <a:moveTo>
                    <a:pt x="321" y="0"/>
                  </a:moveTo>
                  <a:cubicBezTo>
                    <a:pt x="143" y="0"/>
                    <a:pt x="0" y="143"/>
                    <a:pt x="0" y="321"/>
                  </a:cubicBezTo>
                  <a:cubicBezTo>
                    <a:pt x="0" y="500"/>
                    <a:pt x="143" y="643"/>
                    <a:pt x="321" y="643"/>
                  </a:cubicBezTo>
                  <a:cubicBezTo>
                    <a:pt x="500" y="643"/>
                    <a:pt x="642" y="500"/>
                    <a:pt x="642" y="321"/>
                  </a:cubicBezTo>
                  <a:cubicBezTo>
                    <a:pt x="642"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5683351" y="1625300"/>
              <a:ext cx="21167" cy="21134"/>
            </a:xfrm>
            <a:custGeom>
              <a:avLst/>
              <a:gdLst/>
              <a:ahLst/>
              <a:cxnLst/>
              <a:rect l="l" t="t" r="r" b="b"/>
              <a:pathLst>
                <a:path w="644" h="643" extrusionOk="0">
                  <a:moveTo>
                    <a:pt x="322" y="0"/>
                  </a:moveTo>
                  <a:cubicBezTo>
                    <a:pt x="144" y="0"/>
                    <a:pt x="1" y="143"/>
                    <a:pt x="1" y="322"/>
                  </a:cubicBezTo>
                  <a:cubicBezTo>
                    <a:pt x="1" y="500"/>
                    <a:pt x="144" y="643"/>
                    <a:pt x="322" y="643"/>
                  </a:cubicBezTo>
                  <a:cubicBezTo>
                    <a:pt x="500" y="643"/>
                    <a:pt x="643" y="500"/>
                    <a:pt x="643" y="322"/>
                  </a:cubicBezTo>
                  <a:cubicBezTo>
                    <a:pt x="643" y="143"/>
                    <a:pt x="500" y="0"/>
                    <a:pt x="32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5683351" y="1646401"/>
              <a:ext cx="21167" cy="21167"/>
            </a:xfrm>
            <a:custGeom>
              <a:avLst/>
              <a:gdLst/>
              <a:ahLst/>
              <a:cxnLst/>
              <a:rect l="l" t="t" r="r" b="b"/>
              <a:pathLst>
                <a:path w="644" h="644" extrusionOk="0">
                  <a:moveTo>
                    <a:pt x="322" y="1"/>
                  </a:moveTo>
                  <a:cubicBezTo>
                    <a:pt x="144" y="1"/>
                    <a:pt x="1" y="143"/>
                    <a:pt x="1" y="322"/>
                  </a:cubicBezTo>
                  <a:cubicBezTo>
                    <a:pt x="1" y="500"/>
                    <a:pt x="144" y="643"/>
                    <a:pt x="322" y="643"/>
                  </a:cubicBezTo>
                  <a:cubicBezTo>
                    <a:pt x="500" y="643"/>
                    <a:pt x="643" y="500"/>
                    <a:pt x="643" y="322"/>
                  </a:cubicBezTo>
                  <a:cubicBezTo>
                    <a:pt x="643" y="143"/>
                    <a:pt x="500" y="1"/>
                    <a:pt x="322"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5701560" y="1656951"/>
              <a:ext cx="21134" cy="21167"/>
            </a:xfrm>
            <a:custGeom>
              <a:avLst/>
              <a:gdLst/>
              <a:ahLst/>
              <a:cxnLst/>
              <a:rect l="l" t="t" r="r" b="b"/>
              <a:pathLst>
                <a:path w="643" h="644" extrusionOk="0">
                  <a:moveTo>
                    <a:pt x="321" y="1"/>
                  </a:moveTo>
                  <a:cubicBezTo>
                    <a:pt x="143" y="1"/>
                    <a:pt x="0" y="144"/>
                    <a:pt x="0" y="322"/>
                  </a:cubicBezTo>
                  <a:cubicBezTo>
                    <a:pt x="0" y="500"/>
                    <a:pt x="143" y="643"/>
                    <a:pt x="321" y="643"/>
                  </a:cubicBezTo>
                  <a:cubicBezTo>
                    <a:pt x="500" y="643"/>
                    <a:pt x="642" y="500"/>
                    <a:pt x="642" y="322"/>
                  </a:cubicBezTo>
                  <a:cubicBezTo>
                    <a:pt x="642" y="144"/>
                    <a:pt x="500" y="1"/>
                    <a:pt x="321"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5719736" y="1646401"/>
              <a:ext cx="21134" cy="21167"/>
            </a:xfrm>
            <a:custGeom>
              <a:avLst/>
              <a:gdLst/>
              <a:ahLst/>
              <a:cxnLst/>
              <a:rect l="l" t="t" r="r" b="b"/>
              <a:pathLst>
                <a:path w="643" h="644"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5701560" y="1635850"/>
              <a:ext cx="21134" cy="21134"/>
            </a:xfrm>
            <a:custGeom>
              <a:avLst/>
              <a:gdLst/>
              <a:ahLst/>
              <a:cxnLst/>
              <a:rect l="l" t="t" r="r" b="b"/>
              <a:pathLst>
                <a:path w="643" h="643"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897;p56">
            <a:extLst>
              <a:ext uri="{FF2B5EF4-FFF2-40B4-BE49-F238E27FC236}">
                <a16:creationId xmlns:a16="http://schemas.microsoft.com/office/drawing/2014/main" id="{EE73B391-4195-6E1A-56FC-777CDAA1E7AA}"/>
              </a:ext>
            </a:extLst>
          </p:cNvPr>
          <p:cNvSpPr txBox="1"/>
          <p:nvPr/>
        </p:nvSpPr>
        <p:spPr>
          <a:xfrm>
            <a:off x="1014519" y="1250295"/>
            <a:ext cx="2192773"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Năm</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3" name="Google Shape;2898;p56">
            <a:extLst>
              <a:ext uri="{FF2B5EF4-FFF2-40B4-BE49-F238E27FC236}">
                <a16:creationId xmlns:a16="http://schemas.microsoft.com/office/drawing/2014/main" id="{C99C71AF-017B-643D-8067-7DA8DAF49C06}"/>
              </a:ext>
            </a:extLst>
          </p:cNvPr>
          <p:cNvSpPr txBox="1"/>
          <p:nvPr/>
        </p:nvSpPr>
        <p:spPr>
          <a:xfrm>
            <a:off x="3107034" y="1298441"/>
            <a:ext cx="817882" cy="481508"/>
          </a:xfrm>
          <a:prstGeom prst="rect">
            <a:avLst/>
          </a:prstGeom>
          <a:gradFill>
            <a:gsLst>
              <a:gs pos="0">
                <a:schemeClr val="accent6">
                  <a:tint val="100000"/>
                  <a:shade val="100000"/>
                  <a:satMod val="130000"/>
                  <a:alpha val="5579"/>
                </a:schemeClr>
              </a:gs>
              <a:gs pos="100000">
                <a:schemeClr val="accent6">
                  <a:tint val="50000"/>
                  <a:shade val="100000"/>
                  <a:satMod val="350000"/>
                </a:schemeClr>
              </a:gs>
            </a:gsLst>
          </a:gradFill>
          <a:ln w="38100">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l" rtl="0">
              <a:spcBef>
                <a:spcPts val="0"/>
              </a:spcBef>
              <a:spcAft>
                <a:spcPts val="0"/>
              </a:spcAft>
              <a:buNone/>
            </a:pPr>
            <a:r>
              <a:rPr lang="vi-VN" sz="2000" dirty="0">
                <a:solidFill>
                  <a:srgbClr val="0D1C1F"/>
                </a:solidFill>
                <a:latin typeface="Quicksand Medium"/>
                <a:ea typeface="Quicksand Medium"/>
                <a:cs typeface="Quicksand Medium"/>
                <a:sym typeface="Quicksand Medium"/>
              </a:rPr>
              <a:t>1963</a:t>
            </a:r>
            <a:endParaRPr sz="2000" dirty="0">
              <a:solidFill>
                <a:srgbClr val="0D1C1F"/>
              </a:solidFill>
              <a:latin typeface="Quicksand Medium"/>
              <a:ea typeface="Quicksand Medium"/>
              <a:cs typeface="Quicksand Medium"/>
              <a:sym typeface="Quicksand Medium"/>
            </a:endParaRPr>
          </a:p>
        </p:txBody>
      </p:sp>
      <p:sp>
        <p:nvSpPr>
          <p:cNvPr id="4" name="Google Shape;2899;p56">
            <a:extLst>
              <a:ext uri="{FF2B5EF4-FFF2-40B4-BE49-F238E27FC236}">
                <a16:creationId xmlns:a16="http://schemas.microsoft.com/office/drawing/2014/main" id="{067786A3-1C69-7169-825D-A39745548120}"/>
              </a:ext>
            </a:extLst>
          </p:cNvPr>
          <p:cNvSpPr txBox="1"/>
          <p:nvPr/>
        </p:nvSpPr>
        <p:spPr>
          <a:xfrm>
            <a:off x="5024773" y="2015977"/>
            <a:ext cx="136143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Thể</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thơ</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5" name="Google Shape;2900;p56">
            <a:extLst>
              <a:ext uri="{FF2B5EF4-FFF2-40B4-BE49-F238E27FC236}">
                <a16:creationId xmlns:a16="http://schemas.microsoft.com/office/drawing/2014/main" id="{2A8ED72B-7E7E-BB61-459C-1CE729683A5C}"/>
              </a:ext>
            </a:extLst>
          </p:cNvPr>
          <p:cNvSpPr txBox="1"/>
          <p:nvPr/>
        </p:nvSpPr>
        <p:spPr>
          <a:xfrm>
            <a:off x="6386203" y="2130466"/>
            <a:ext cx="980698" cy="5778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000" dirty="0" err="1">
                <a:solidFill>
                  <a:srgbClr val="0D1C1F"/>
                </a:solidFill>
                <a:latin typeface="Quicksand Medium"/>
                <a:ea typeface="Quicksand Medium"/>
                <a:cs typeface="Quicksand Medium"/>
                <a:sym typeface="Quicksand Medium"/>
              </a:rPr>
              <a:t>Tự</a:t>
            </a:r>
            <a:r>
              <a:rPr lang="en" sz="2000" dirty="0">
                <a:solidFill>
                  <a:srgbClr val="0D1C1F"/>
                </a:solidFill>
                <a:latin typeface="Quicksand Medium"/>
                <a:ea typeface="Quicksand Medium"/>
                <a:cs typeface="Quicksand Medium"/>
                <a:sym typeface="Quicksand Medium"/>
              </a:rPr>
              <a:t> do</a:t>
            </a:r>
            <a:endParaRPr sz="2000" dirty="0">
              <a:solidFill>
                <a:srgbClr val="0D1C1F"/>
              </a:solidFill>
              <a:latin typeface="Quicksand Medium"/>
              <a:ea typeface="Quicksand Medium"/>
              <a:cs typeface="Quicksand Medium"/>
              <a:sym typeface="Quicksand Medium"/>
            </a:endParaRPr>
          </a:p>
        </p:txBody>
      </p:sp>
    </p:spTree>
    <p:extLst>
      <p:ext uri="{BB962C8B-B14F-4D97-AF65-F5344CB8AC3E}">
        <p14:creationId xmlns:p14="http://schemas.microsoft.com/office/powerpoint/2010/main" val="184559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59"/>
          <p:cNvSpPr/>
          <p:nvPr/>
        </p:nvSpPr>
        <p:spPr>
          <a:xfrm rot="10800000" flipH="1">
            <a:off x="4094075" y="1410232"/>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0" name="Google Shape;2980;p59"/>
          <p:cNvGrpSpPr/>
          <p:nvPr/>
        </p:nvGrpSpPr>
        <p:grpSpPr>
          <a:xfrm rot="4213320" flipH="1">
            <a:off x="1759922" y="-225604"/>
            <a:ext cx="3901975" cy="3972433"/>
            <a:chOff x="296790" y="1144539"/>
            <a:chExt cx="1701247" cy="1731966"/>
          </a:xfrm>
        </p:grpSpPr>
        <p:grpSp>
          <p:nvGrpSpPr>
            <p:cNvPr id="2981" name="Google Shape;2981;p59"/>
            <p:cNvGrpSpPr/>
            <p:nvPr/>
          </p:nvGrpSpPr>
          <p:grpSpPr>
            <a:xfrm rot="385911">
              <a:off x="379889" y="1225577"/>
              <a:ext cx="1535047" cy="1569889"/>
              <a:chOff x="373517" y="1342500"/>
              <a:chExt cx="1416460" cy="1448610"/>
            </a:xfrm>
          </p:grpSpPr>
          <p:sp>
            <p:nvSpPr>
              <p:cNvPr id="2982" name="Google Shape;2982;p5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59"/>
            <p:cNvSpPr/>
            <p:nvPr/>
          </p:nvSpPr>
          <p:spPr>
            <a:xfrm rot="3331263" flipH="1">
              <a:off x="1085581" y="169293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6" name="Google Shape;2996;p59"/>
          <p:cNvSpPr txBox="1">
            <a:spLocks noGrp="1"/>
          </p:cNvSpPr>
          <p:nvPr>
            <p:ph type="title"/>
          </p:nvPr>
        </p:nvSpPr>
        <p:spPr>
          <a:xfrm>
            <a:off x="4176513" y="1731036"/>
            <a:ext cx="4405631"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SUY NGẪM VÀ PHẢN HỒI</a:t>
            </a:r>
            <a:endParaRPr sz="4500" b="1" dirty="0">
              <a:latin typeface="Times New Roman" panose="02020603050405020304" pitchFamily="18" charset="0"/>
              <a:cs typeface="Times New Roman" panose="02020603050405020304" pitchFamily="18" charset="0"/>
            </a:endParaRPr>
          </a:p>
        </p:txBody>
      </p:sp>
      <p:sp>
        <p:nvSpPr>
          <p:cNvPr id="2998" name="Google Shape;2998;p59"/>
          <p:cNvSpPr txBox="1">
            <a:spLocks noGrp="1"/>
          </p:cNvSpPr>
          <p:nvPr>
            <p:ph type="title" idx="2"/>
          </p:nvPr>
        </p:nvSpPr>
        <p:spPr>
          <a:xfrm>
            <a:off x="5608325" y="585624"/>
            <a:ext cx="2032200" cy="146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422615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50"/>
          <p:cNvSpPr/>
          <p:nvPr/>
        </p:nvSpPr>
        <p:spPr>
          <a:xfrm>
            <a:off x="1290918" y="3004938"/>
            <a:ext cx="6230470" cy="116365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709841" y="313446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1. TÌM HIỂU TỪ NGỮ, HÌNH ẢNH, BIỆN PHÁP TU TỪ</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85125" y="1254726"/>
            <a:ext cx="5373900" cy="660931"/>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err="1"/>
              <a:t>Nhóm</a:t>
            </a:r>
            <a:r>
              <a:rPr lang="en" dirty="0"/>
              <a:t> 4HS </a:t>
            </a:r>
            <a:r>
              <a:rPr lang="en" dirty="0" err="1"/>
              <a:t>hoàn</a:t>
            </a:r>
            <a:r>
              <a:rPr lang="en" dirty="0"/>
              <a:t> </a:t>
            </a:r>
            <a:r>
              <a:rPr lang="en" dirty="0" err="1"/>
              <a:t>thành</a:t>
            </a:r>
            <a:r>
              <a:rPr lang="en" dirty="0"/>
              <a:t> 2 PHT </a:t>
            </a:r>
            <a:r>
              <a:rPr lang="en" dirty="0" err="1"/>
              <a:t>sau</a:t>
            </a:r>
            <a:endParaRPr dirty="0"/>
          </a:p>
        </p:txBody>
      </p:sp>
      <p:grpSp>
        <p:nvGrpSpPr>
          <p:cNvPr id="2" name="Google Shape;13716;p94">
            <a:extLst>
              <a:ext uri="{FF2B5EF4-FFF2-40B4-BE49-F238E27FC236}">
                <a16:creationId xmlns:a16="http://schemas.microsoft.com/office/drawing/2014/main" id="{61CA0911-6696-4E5B-2D21-22684CF35EA0}"/>
              </a:ext>
            </a:extLst>
          </p:cNvPr>
          <p:cNvGrpSpPr/>
          <p:nvPr/>
        </p:nvGrpSpPr>
        <p:grpSpPr>
          <a:xfrm>
            <a:off x="3787891" y="1976457"/>
            <a:ext cx="1393083" cy="995375"/>
            <a:chOff x="7517835" y="2885437"/>
            <a:chExt cx="364935" cy="382529"/>
          </a:xfrm>
          <a:solidFill>
            <a:schemeClr val="accent2">
              <a:lumMod val="60000"/>
              <a:lumOff val="40000"/>
            </a:schemeClr>
          </a:solidFill>
        </p:grpSpPr>
        <p:sp>
          <p:nvSpPr>
            <p:cNvPr id="3" name="Google Shape;13717;p94">
              <a:extLst>
                <a:ext uri="{FF2B5EF4-FFF2-40B4-BE49-F238E27FC236}">
                  <a16:creationId xmlns:a16="http://schemas.microsoft.com/office/drawing/2014/main" id="{C9D1B26E-80CC-5ADB-DCF1-C8366B6E8271}"/>
                </a:ext>
              </a:extLst>
            </p:cNvPr>
            <p:cNvSpPr/>
            <p:nvPr/>
          </p:nvSpPr>
          <p:spPr>
            <a:xfrm>
              <a:off x="7517835" y="3182752"/>
              <a:ext cx="72924" cy="57063"/>
            </a:xfrm>
            <a:custGeom>
              <a:avLst/>
              <a:gdLst/>
              <a:ahLst/>
              <a:cxnLst/>
              <a:rect l="l" t="t" r="r" b="b"/>
              <a:pathLst>
                <a:path w="2777" h="2173" extrusionOk="0">
                  <a:moveTo>
                    <a:pt x="929" y="0"/>
                  </a:moveTo>
                  <a:lnTo>
                    <a:pt x="929" y="460"/>
                  </a:lnTo>
                  <a:cubicBezTo>
                    <a:pt x="929" y="546"/>
                    <a:pt x="881" y="632"/>
                    <a:pt x="795" y="670"/>
                  </a:cubicBezTo>
                  <a:lnTo>
                    <a:pt x="259" y="938"/>
                  </a:lnTo>
                  <a:cubicBezTo>
                    <a:pt x="96" y="1015"/>
                    <a:pt x="1" y="1178"/>
                    <a:pt x="1" y="1359"/>
                  </a:cubicBezTo>
                  <a:lnTo>
                    <a:pt x="1" y="2173"/>
                  </a:lnTo>
                  <a:lnTo>
                    <a:pt x="2776" y="2173"/>
                  </a:lnTo>
                  <a:lnTo>
                    <a:pt x="2776" y="1359"/>
                  </a:lnTo>
                  <a:cubicBezTo>
                    <a:pt x="2776" y="1178"/>
                    <a:pt x="2680" y="1015"/>
                    <a:pt x="2527" y="938"/>
                  </a:cubicBezTo>
                  <a:lnTo>
                    <a:pt x="1982"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718;p94">
              <a:extLst>
                <a:ext uri="{FF2B5EF4-FFF2-40B4-BE49-F238E27FC236}">
                  <a16:creationId xmlns:a16="http://schemas.microsoft.com/office/drawing/2014/main" id="{AF53F4BF-407C-EB6C-7203-B2978002C255}"/>
                </a:ext>
              </a:extLst>
            </p:cNvPr>
            <p:cNvSpPr/>
            <p:nvPr/>
          </p:nvSpPr>
          <p:spPr>
            <a:xfrm>
              <a:off x="7517835" y="3202106"/>
              <a:ext cx="73160" cy="65860"/>
            </a:xfrm>
            <a:custGeom>
              <a:avLst/>
              <a:gdLst/>
              <a:ahLst/>
              <a:cxnLst/>
              <a:rect l="l" t="t" r="r" b="b"/>
              <a:pathLst>
                <a:path w="2786" h="2508" extrusionOk="0">
                  <a:moveTo>
                    <a:pt x="680" y="0"/>
                  </a:moveTo>
                  <a:lnTo>
                    <a:pt x="259" y="211"/>
                  </a:lnTo>
                  <a:cubicBezTo>
                    <a:pt x="96" y="287"/>
                    <a:pt x="1" y="450"/>
                    <a:pt x="1" y="622"/>
                  </a:cubicBezTo>
                  <a:lnTo>
                    <a:pt x="1" y="2278"/>
                  </a:lnTo>
                  <a:cubicBezTo>
                    <a:pt x="1" y="2402"/>
                    <a:pt x="106" y="2508"/>
                    <a:pt x="230" y="2508"/>
                  </a:cubicBezTo>
                  <a:lnTo>
                    <a:pt x="2546" y="2508"/>
                  </a:lnTo>
                  <a:cubicBezTo>
                    <a:pt x="2680" y="2508"/>
                    <a:pt x="2786" y="2402"/>
                    <a:pt x="2786" y="2278"/>
                  </a:cubicBezTo>
                  <a:lnTo>
                    <a:pt x="2786" y="622"/>
                  </a:lnTo>
                  <a:cubicBezTo>
                    <a:pt x="2776" y="441"/>
                    <a:pt x="2680" y="287"/>
                    <a:pt x="2527" y="211"/>
                  </a:cubicBezTo>
                  <a:lnTo>
                    <a:pt x="2097" y="0"/>
                  </a:lnTo>
                  <a:cubicBezTo>
                    <a:pt x="1915" y="225"/>
                    <a:pt x="1652" y="338"/>
                    <a:pt x="1388"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719;p94">
              <a:extLst>
                <a:ext uri="{FF2B5EF4-FFF2-40B4-BE49-F238E27FC236}">
                  <a16:creationId xmlns:a16="http://schemas.microsoft.com/office/drawing/2014/main" id="{5E00065C-160A-04DB-7343-2F7E0163001A}"/>
                </a:ext>
              </a:extLst>
            </p:cNvPr>
            <p:cNvSpPr/>
            <p:nvPr/>
          </p:nvSpPr>
          <p:spPr>
            <a:xfrm>
              <a:off x="7540970" y="3182752"/>
              <a:ext cx="26654" cy="18303"/>
            </a:xfrm>
            <a:custGeom>
              <a:avLst/>
              <a:gdLst/>
              <a:ahLst/>
              <a:cxnLst/>
              <a:rect l="l" t="t" r="r" b="b"/>
              <a:pathLst>
                <a:path w="1015" h="697" extrusionOk="0">
                  <a:moveTo>
                    <a:pt x="48" y="0"/>
                  </a:moveTo>
                  <a:lnTo>
                    <a:pt x="48" y="469"/>
                  </a:lnTo>
                  <a:cubicBezTo>
                    <a:pt x="48" y="517"/>
                    <a:pt x="29" y="565"/>
                    <a:pt x="0" y="603"/>
                  </a:cubicBezTo>
                  <a:cubicBezTo>
                    <a:pt x="163" y="666"/>
                    <a:pt x="335" y="697"/>
                    <a:pt x="507" y="697"/>
                  </a:cubicBezTo>
                  <a:cubicBezTo>
                    <a:pt x="680" y="697"/>
                    <a:pt x="852" y="666"/>
                    <a:pt x="1015" y="603"/>
                  </a:cubicBezTo>
                  <a:cubicBezTo>
                    <a:pt x="986" y="565"/>
                    <a:pt x="976" y="517"/>
                    <a:pt x="976" y="469"/>
                  </a:cubicBezTo>
                  <a:lnTo>
                    <a:pt x="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720;p94">
              <a:extLst>
                <a:ext uri="{FF2B5EF4-FFF2-40B4-BE49-F238E27FC236}">
                  <a16:creationId xmlns:a16="http://schemas.microsoft.com/office/drawing/2014/main" id="{6822F84D-C006-5CD5-147B-5E41FC20C8D5}"/>
                </a:ext>
              </a:extLst>
            </p:cNvPr>
            <p:cNvSpPr/>
            <p:nvPr/>
          </p:nvSpPr>
          <p:spPr>
            <a:xfrm>
              <a:off x="7530151" y="3133988"/>
              <a:ext cx="48528" cy="55067"/>
            </a:xfrm>
            <a:custGeom>
              <a:avLst/>
              <a:gdLst/>
              <a:ahLst/>
              <a:cxnLst/>
              <a:rect l="l" t="t" r="r" b="b"/>
              <a:pathLst>
                <a:path w="1848" h="2097" extrusionOk="0">
                  <a:moveTo>
                    <a:pt x="690" y="1"/>
                  </a:moveTo>
                  <a:cubicBezTo>
                    <a:pt x="307" y="1"/>
                    <a:pt x="1" y="317"/>
                    <a:pt x="1" y="699"/>
                  </a:cubicBezTo>
                  <a:lnTo>
                    <a:pt x="1" y="1168"/>
                  </a:lnTo>
                  <a:cubicBezTo>
                    <a:pt x="1" y="1676"/>
                    <a:pt x="412" y="2097"/>
                    <a:pt x="919" y="2097"/>
                  </a:cubicBezTo>
                  <a:cubicBezTo>
                    <a:pt x="1436" y="2097"/>
                    <a:pt x="1848" y="1676"/>
                    <a:pt x="1848" y="1159"/>
                  </a:cubicBezTo>
                  <a:lnTo>
                    <a:pt x="1848" y="699"/>
                  </a:lnTo>
                  <a:cubicBezTo>
                    <a:pt x="1848"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721;p94">
              <a:extLst>
                <a:ext uri="{FF2B5EF4-FFF2-40B4-BE49-F238E27FC236}">
                  <a16:creationId xmlns:a16="http://schemas.microsoft.com/office/drawing/2014/main" id="{CB8FDE05-9DFE-A303-92C5-6E34883C95BB}"/>
                </a:ext>
              </a:extLst>
            </p:cNvPr>
            <p:cNvSpPr/>
            <p:nvPr/>
          </p:nvSpPr>
          <p:spPr>
            <a:xfrm>
              <a:off x="7529915" y="3133988"/>
              <a:ext cx="33692" cy="54883"/>
            </a:xfrm>
            <a:custGeom>
              <a:avLst/>
              <a:gdLst/>
              <a:ahLst/>
              <a:cxnLst/>
              <a:rect l="l" t="t" r="r" b="b"/>
              <a:pathLst>
                <a:path w="1283" h="2090" extrusionOk="0">
                  <a:moveTo>
                    <a:pt x="699" y="1"/>
                  </a:moveTo>
                  <a:cubicBezTo>
                    <a:pt x="316" y="1"/>
                    <a:pt x="0" y="317"/>
                    <a:pt x="0" y="699"/>
                  </a:cubicBezTo>
                  <a:lnTo>
                    <a:pt x="0" y="1159"/>
                  </a:lnTo>
                  <a:cubicBezTo>
                    <a:pt x="0" y="1693"/>
                    <a:pt x="433" y="2090"/>
                    <a:pt x="922" y="2090"/>
                  </a:cubicBezTo>
                  <a:cubicBezTo>
                    <a:pt x="1038" y="2090"/>
                    <a:pt x="1156" y="2068"/>
                    <a:pt x="1273" y="2020"/>
                  </a:cubicBezTo>
                  <a:cubicBezTo>
                    <a:pt x="928" y="1877"/>
                    <a:pt x="699" y="1542"/>
                    <a:pt x="699" y="1168"/>
                  </a:cubicBezTo>
                  <a:lnTo>
                    <a:pt x="699" y="699"/>
                  </a:lnTo>
                  <a:cubicBezTo>
                    <a:pt x="699" y="364"/>
                    <a:pt x="948" y="68"/>
                    <a:pt x="1283" y="20"/>
                  </a:cubicBezTo>
                  <a:cubicBezTo>
                    <a:pt x="1235" y="10"/>
                    <a:pt x="119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722;p94">
              <a:extLst>
                <a:ext uri="{FF2B5EF4-FFF2-40B4-BE49-F238E27FC236}">
                  <a16:creationId xmlns:a16="http://schemas.microsoft.com/office/drawing/2014/main" id="{13A01314-C8B1-66AF-2CA9-1B92F4D25977}"/>
                </a:ext>
              </a:extLst>
            </p:cNvPr>
            <p:cNvSpPr/>
            <p:nvPr/>
          </p:nvSpPr>
          <p:spPr>
            <a:xfrm>
              <a:off x="7529915" y="3133988"/>
              <a:ext cx="48765" cy="24658"/>
            </a:xfrm>
            <a:custGeom>
              <a:avLst/>
              <a:gdLst/>
              <a:ahLst/>
              <a:cxnLst/>
              <a:rect l="l" t="t" r="r" b="b"/>
              <a:pathLst>
                <a:path w="1857" h="939" extrusionOk="0">
                  <a:moveTo>
                    <a:pt x="699" y="1"/>
                  </a:moveTo>
                  <a:cubicBezTo>
                    <a:pt x="316" y="1"/>
                    <a:pt x="0" y="317"/>
                    <a:pt x="0" y="699"/>
                  </a:cubicBezTo>
                  <a:lnTo>
                    <a:pt x="10" y="699"/>
                  </a:lnTo>
                  <a:cubicBezTo>
                    <a:pt x="10" y="699"/>
                    <a:pt x="699" y="939"/>
                    <a:pt x="1857" y="93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723;p94">
              <a:extLst>
                <a:ext uri="{FF2B5EF4-FFF2-40B4-BE49-F238E27FC236}">
                  <a16:creationId xmlns:a16="http://schemas.microsoft.com/office/drawing/2014/main" id="{C54B624D-EE89-E21D-D5C8-CA1B03F28225}"/>
                </a:ext>
              </a:extLst>
            </p:cNvPr>
            <p:cNvSpPr/>
            <p:nvPr/>
          </p:nvSpPr>
          <p:spPr>
            <a:xfrm>
              <a:off x="7529915"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35" y="10"/>
                    <a:pt x="119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724;p94">
              <a:extLst>
                <a:ext uri="{FF2B5EF4-FFF2-40B4-BE49-F238E27FC236}">
                  <a16:creationId xmlns:a16="http://schemas.microsoft.com/office/drawing/2014/main" id="{069ED880-38F9-E5E6-809E-0E978DCFFCBE}"/>
                </a:ext>
              </a:extLst>
            </p:cNvPr>
            <p:cNvSpPr/>
            <p:nvPr/>
          </p:nvSpPr>
          <p:spPr>
            <a:xfrm>
              <a:off x="7517835"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30" y="2097"/>
                  </a:cubicBezTo>
                  <a:lnTo>
                    <a:pt x="699" y="2097"/>
                  </a:lnTo>
                  <a:lnTo>
                    <a:pt x="699" y="709"/>
                  </a:lnTo>
                  <a:cubicBezTo>
                    <a:pt x="699" y="565"/>
                    <a:pt x="623" y="422"/>
                    <a:pt x="50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725;p94">
              <a:extLst>
                <a:ext uri="{FF2B5EF4-FFF2-40B4-BE49-F238E27FC236}">
                  <a16:creationId xmlns:a16="http://schemas.microsoft.com/office/drawing/2014/main" id="{70A2A87B-800A-191B-6241-E6D7171EBD59}"/>
                </a:ext>
              </a:extLst>
            </p:cNvPr>
            <p:cNvSpPr/>
            <p:nvPr/>
          </p:nvSpPr>
          <p:spPr>
            <a:xfrm>
              <a:off x="7572640" y="3212663"/>
              <a:ext cx="18119" cy="55304"/>
            </a:xfrm>
            <a:custGeom>
              <a:avLst/>
              <a:gdLst/>
              <a:ahLst/>
              <a:cxnLst/>
              <a:rect l="l" t="t" r="r" b="b"/>
              <a:pathLst>
                <a:path w="690" h="2106" extrusionOk="0">
                  <a:moveTo>
                    <a:pt x="641" y="0"/>
                  </a:moveTo>
                  <a:lnTo>
                    <a:pt x="182" y="345"/>
                  </a:lnTo>
                  <a:cubicBezTo>
                    <a:pt x="67" y="431"/>
                    <a:pt x="0" y="574"/>
                    <a:pt x="0" y="718"/>
                  </a:cubicBezTo>
                  <a:lnTo>
                    <a:pt x="0" y="2106"/>
                  </a:lnTo>
                  <a:lnTo>
                    <a:pt x="459" y="2106"/>
                  </a:lnTo>
                  <a:cubicBezTo>
                    <a:pt x="593" y="2106"/>
                    <a:pt x="689" y="2000"/>
                    <a:pt x="689" y="1876"/>
                  </a:cubicBezTo>
                  <a:lnTo>
                    <a:pt x="689" y="220"/>
                  </a:lnTo>
                  <a:cubicBezTo>
                    <a:pt x="689" y="144"/>
                    <a:pt x="670" y="67"/>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26;p94">
              <a:extLst>
                <a:ext uri="{FF2B5EF4-FFF2-40B4-BE49-F238E27FC236}">
                  <a16:creationId xmlns:a16="http://schemas.microsoft.com/office/drawing/2014/main" id="{6211CF5C-05D1-D80C-1EE0-431236CA3528}"/>
                </a:ext>
              </a:extLst>
            </p:cNvPr>
            <p:cNvSpPr/>
            <p:nvPr/>
          </p:nvSpPr>
          <p:spPr>
            <a:xfrm>
              <a:off x="7615102"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6" y="1015"/>
                    <a:pt x="0" y="1178"/>
                    <a:pt x="0" y="1359"/>
                  </a:cubicBezTo>
                  <a:lnTo>
                    <a:pt x="0" y="2173"/>
                  </a:lnTo>
                  <a:lnTo>
                    <a:pt x="2785" y="2173"/>
                  </a:lnTo>
                  <a:lnTo>
                    <a:pt x="2785" y="1359"/>
                  </a:lnTo>
                  <a:cubicBezTo>
                    <a:pt x="2776" y="1178"/>
                    <a:pt x="2680" y="1015"/>
                    <a:pt x="2527" y="938"/>
                  </a:cubicBezTo>
                  <a:lnTo>
                    <a:pt x="1982"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27;p94">
              <a:extLst>
                <a:ext uri="{FF2B5EF4-FFF2-40B4-BE49-F238E27FC236}">
                  <a16:creationId xmlns:a16="http://schemas.microsoft.com/office/drawing/2014/main" id="{0D182625-57D5-7366-973C-5F709870FF5D}"/>
                </a:ext>
              </a:extLst>
            </p:cNvPr>
            <p:cNvSpPr/>
            <p:nvPr/>
          </p:nvSpPr>
          <p:spPr>
            <a:xfrm>
              <a:off x="7615102" y="3202106"/>
              <a:ext cx="73160" cy="65860"/>
            </a:xfrm>
            <a:custGeom>
              <a:avLst/>
              <a:gdLst/>
              <a:ahLst/>
              <a:cxnLst/>
              <a:rect l="l" t="t" r="r" b="b"/>
              <a:pathLst>
                <a:path w="2786" h="2508" extrusionOk="0">
                  <a:moveTo>
                    <a:pt x="680" y="0"/>
                  </a:moveTo>
                  <a:lnTo>
                    <a:pt x="259" y="211"/>
                  </a:lnTo>
                  <a:cubicBezTo>
                    <a:pt x="96" y="287"/>
                    <a:pt x="0" y="450"/>
                    <a:pt x="0" y="622"/>
                  </a:cubicBezTo>
                  <a:lnTo>
                    <a:pt x="0" y="2278"/>
                  </a:lnTo>
                  <a:cubicBezTo>
                    <a:pt x="0" y="2402"/>
                    <a:pt x="106" y="2508"/>
                    <a:pt x="230" y="2508"/>
                  </a:cubicBezTo>
                  <a:lnTo>
                    <a:pt x="2546" y="2508"/>
                  </a:lnTo>
                  <a:cubicBezTo>
                    <a:pt x="2680" y="2508"/>
                    <a:pt x="2785" y="2402"/>
                    <a:pt x="2785" y="2278"/>
                  </a:cubicBezTo>
                  <a:lnTo>
                    <a:pt x="2785" y="622"/>
                  </a:lnTo>
                  <a:cubicBezTo>
                    <a:pt x="2776" y="441"/>
                    <a:pt x="2680" y="287"/>
                    <a:pt x="2527" y="211"/>
                  </a:cubicBezTo>
                  <a:lnTo>
                    <a:pt x="2106" y="0"/>
                  </a:lnTo>
                  <a:cubicBezTo>
                    <a:pt x="1919" y="225"/>
                    <a:pt x="1654" y="338"/>
                    <a:pt x="1389"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28;p94">
              <a:extLst>
                <a:ext uri="{FF2B5EF4-FFF2-40B4-BE49-F238E27FC236}">
                  <a16:creationId xmlns:a16="http://schemas.microsoft.com/office/drawing/2014/main" id="{3C963718-B3FA-CC14-A06A-5FE74490A536}"/>
                </a:ext>
              </a:extLst>
            </p:cNvPr>
            <p:cNvSpPr/>
            <p:nvPr/>
          </p:nvSpPr>
          <p:spPr>
            <a:xfrm>
              <a:off x="7638211" y="3182752"/>
              <a:ext cx="26916" cy="18303"/>
            </a:xfrm>
            <a:custGeom>
              <a:avLst/>
              <a:gdLst/>
              <a:ahLst/>
              <a:cxnLst/>
              <a:rect l="l" t="t" r="r" b="b"/>
              <a:pathLst>
                <a:path w="1025" h="697" extrusionOk="0">
                  <a:moveTo>
                    <a:pt x="49" y="0"/>
                  </a:moveTo>
                  <a:lnTo>
                    <a:pt x="49" y="469"/>
                  </a:lnTo>
                  <a:cubicBezTo>
                    <a:pt x="49" y="517"/>
                    <a:pt x="30" y="565"/>
                    <a:pt x="1" y="603"/>
                  </a:cubicBezTo>
                  <a:cubicBezTo>
                    <a:pt x="164" y="666"/>
                    <a:pt x="336" y="697"/>
                    <a:pt x="509" y="697"/>
                  </a:cubicBezTo>
                  <a:cubicBezTo>
                    <a:pt x="683" y="697"/>
                    <a:pt x="857" y="666"/>
                    <a:pt x="1025" y="603"/>
                  </a:cubicBezTo>
                  <a:cubicBezTo>
                    <a:pt x="996" y="565"/>
                    <a:pt x="977" y="517"/>
                    <a:pt x="977" y="469"/>
                  </a:cubicBez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29;p94">
              <a:extLst>
                <a:ext uri="{FF2B5EF4-FFF2-40B4-BE49-F238E27FC236}">
                  <a16:creationId xmlns:a16="http://schemas.microsoft.com/office/drawing/2014/main" id="{F86E1A26-6F63-A7B7-1CE4-1A078A554F43}"/>
                </a:ext>
              </a:extLst>
            </p:cNvPr>
            <p:cNvSpPr/>
            <p:nvPr/>
          </p:nvSpPr>
          <p:spPr>
            <a:xfrm>
              <a:off x="7627418" y="3133988"/>
              <a:ext cx="48791" cy="55067"/>
            </a:xfrm>
            <a:custGeom>
              <a:avLst/>
              <a:gdLst/>
              <a:ahLst/>
              <a:cxnLst/>
              <a:rect l="l" t="t" r="r" b="b"/>
              <a:pathLst>
                <a:path w="1858" h="2097" extrusionOk="0">
                  <a:moveTo>
                    <a:pt x="689" y="1"/>
                  </a:moveTo>
                  <a:cubicBezTo>
                    <a:pt x="307" y="1"/>
                    <a:pt x="0" y="317"/>
                    <a:pt x="0" y="699"/>
                  </a:cubicBezTo>
                  <a:lnTo>
                    <a:pt x="0" y="1168"/>
                  </a:lnTo>
                  <a:cubicBezTo>
                    <a:pt x="0" y="1676"/>
                    <a:pt x="412" y="2097"/>
                    <a:pt x="919" y="2097"/>
                  </a:cubicBezTo>
                  <a:cubicBezTo>
                    <a:pt x="1436" y="2097"/>
                    <a:pt x="1857" y="1676"/>
                    <a:pt x="1857" y="115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30;p94">
              <a:extLst>
                <a:ext uri="{FF2B5EF4-FFF2-40B4-BE49-F238E27FC236}">
                  <a16:creationId xmlns:a16="http://schemas.microsoft.com/office/drawing/2014/main" id="{D5A42C50-C2B0-E985-5CF4-BF4993E51D6D}"/>
                </a:ext>
              </a:extLst>
            </p:cNvPr>
            <p:cNvSpPr/>
            <p:nvPr/>
          </p:nvSpPr>
          <p:spPr>
            <a:xfrm>
              <a:off x="7627156" y="3133988"/>
              <a:ext cx="33718" cy="54883"/>
            </a:xfrm>
            <a:custGeom>
              <a:avLst/>
              <a:gdLst/>
              <a:ahLst/>
              <a:cxnLst/>
              <a:rect l="l" t="t" r="r" b="b"/>
              <a:pathLst>
                <a:path w="1284" h="2090" extrusionOk="0">
                  <a:moveTo>
                    <a:pt x="699" y="1"/>
                  </a:moveTo>
                  <a:cubicBezTo>
                    <a:pt x="317" y="1"/>
                    <a:pt x="1" y="317"/>
                    <a:pt x="1" y="699"/>
                  </a:cubicBezTo>
                  <a:lnTo>
                    <a:pt x="1" y="1159"/>
                  </a:lnTo>
                  <a:cubicBezTo>
                    <a:pt x="1" y="1693"/>
                    <a:pt x="440" y="2090"/>
                    <a:pt x="926" y="2090"/>
                  </a:cubicBezTo>
                  <a:cubicBezTo>
                    <a:pt x="1041" y="2090"/>
                    <a:pt x="1159" y="2068"/>
                    <a:pt x="1274" y="2020"/>
                  </a:cubicBezTo>
                  <a:cubicBezTo>
                    <a:pt x="929" y="1877"/>
                    <a:pt x="699" y="1542"/>
                    <a:pt x="699" y="1168"/>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31;p94">
              <a:extLst>
                <a:ext uri="{FF2B5EF4-FFF2-40B4-BE49-F238E27FC236}">
                  <a16:creationId xmlns:a16="http://schemas.microsoft.com/office/drawing/2014/main" id="{F38A5F38-2BC8-D2F8-64F4-14BD2CD2B432}"/>
                </a:ext>
              </a:extLst>
            </p:cNvPr>
            <p:cNvSpPr/>
            <p:nvPr/>
          </p:nvSpPr>
          <p:spPr>
            <a:xfrm>
              <a:off x="7627418" y="3133988"/>
              <a:ext cx="48791" cy="24658"/>
            </a:xfrm>
            <a:custGeom>
              <a:avLst/>
              <a:gdLst/>
              <a:ahLst/>
              <a:cxnLst/>
              <a:rect l="l" t="t" r="r" b="b"/>
              <a:pathLst>
                <a:path w="1858" h="939" extrusionOk="0">
                  <a:moveTo>
                    <a:pt x="699" y="1"/>
                  </a:moveTo>
                  <a:cubicBezTo>
                    <a:pt x="307" y="1"/>
                    <a:pt x="0" y="317"/>
                    <a:pt x="0" y="699"/>
                  </a:cubicBezTo>
                  <a:cubicBezTo>
                    <a:pt x="0" y="699"/>
                    <a:pt x="689" y="939"/>
                    <a:pt x="1857" y="93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32;p94">
              <a:extLst>
                <a:ext uri="{FF2B5EF4-FFF2-40B4-BE49-F238E27FC236}">
                  <a16:creationId xmlns:a16="http://schemas.microsoft.com/office/drawing/2014/main" id="{3990E04A-CA13-1B96-A1F1-F6601D4246A5}"/>
                </a:ext>
              </a:extLst>
            </p:cNvPr>
            <p:cNvSpPr/>
            <p:nvPr/>
          </p:nvSpPr>
          <p:spPr>
            <a:xfrm>
              <a:off x="7627156" y="3133988"/>
              <a:ext cx="33718" cy="22137"/>
            </a:xfrm>
            <a:custGeom>
              <a:avLst/>
              <a:gdLst/>
              <a:ahLst/>
              <a:cxnLst/>
              <a:rect l="l" t="t" r="r" b="b"/>
              <a:pathLst>
                <a:path w="1284" h="843" extrusionOk="0">
                  <a:moveTo>
                    <a:pt x="699" y="1"/>
                  </a:moveTo>
                  <a:cubicBezTo>
                    <a:pt x="317" y="1"/>
                    <a:pt x="1" y="317"/>
                    <a:pt x="1" y="699"/>
                  </a:cubicBezTo>
                  <a:cubicBezTo>
                    <a:pt x="231" y="766"/>
                    <a:pt x="460" y="814"/>
                    <a:pt x="699" y="843"/>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33;p94">
              <a:extLst>
                <a:ext uri="{FF2B5EF4-FFF2-40B4-BE49-F238E27FC236}">
                  <a16:creationId xmlns:a16="http://schemas.microsoft.com/office/drawing/2014/main" id="{44037D34-1952-D613-6A81-8091391BFF75}"/>
                </a:ext>
              </a:extLst>
            </p:cNvPr>
            <p:cNvSpPr/>
            <p:nvPr/>
          </p:nvSpPr>
          <p:spPr>
            <a:xfrm>
              <a:off x="7615102" y="3212899"/>
              <a:ext cx="18382" cy="55067"/>
            </a:xfrm>
            <a:custGeom>
              <a:avLst/>
              <a:gdLst/>
              <a:ahLst/>
              <a:cxnLst/>
              <a:rect l="l" t="t" r="r" b="b"/>
              <a:pathLst>
                <a:path w="700" h="2097" extrusionOk="0">
                  <a:moveTo>
                    <a:pt x="58" y="1"/>
                  </a:moveTo>
                  <a:cubicBezTo>
                    <a:pt x="20" y="58"/>
                    <a:pt x="0" y="135"/>
                    <a:pt x="0" y="211"/>
                  </a:cubicBezTo>
                  <a:lnTo>
                    <a:pt x="0" y="1867"/>
                  </a:lnTo>
                  <a:cubicBezTo>
                    <a:pt x="0" y="1991"/>
                    <a:pt x="106" y="2097"/>
                    <a:pt x="230" y="2097"/>
                  </a:cubicBezTo>
                  <a:lnTo>
                    <a:pt x="699" y="2097"/>
                  </a:lnTo>
                  <a:lnTo>
                    <a:pt x="699" y="709"/>
                  </a:lnTo>
                  <a:cubicBezTo>
                    <a:pt x="699" y="565"/>
                    <a:pt x="632" y="422"/>
                    <a:pt x="50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34;p94">
              <a:extLst>
                <a:ext uri="{FF2B5EF4-FFF2-40B4-BE49-F238E27FC236}">
                  <a16:creationId xmlns:a16="http://schemas.microsoft.com/office/drawing/2014/main" id="{AAFBBC98-92E4-3B8A-5CCA-8697C9137CBE}"/>
                </a:ext>
              </a:extLst>
            </p:cNvPr>
            <p:cNvSpPr/>
            <p:nvPr/>
          </p:nvSpPr>
          <p:spPr>
            <a:xfrm>
              <a:off x="7669881" y="3212663"/>
              <a:ext cx="18119" cy="55304"/>
            </a:xfrm>
            <a:custGeom>
              <a:avLst/>
              <a:gdLst/>
              <a:ahLst/>
              <a:cxnLst/>
              <a:rect l="l" t="t" r="r" b="b"/>
              <a:pathLst>
                <a:path w="690" h="2106" extrusionOk="0">
                  <a:moveTo>
                    <a:pt x="642" y="0"/>
                  </a:moveTo>
                  <a:lnTo>
                    <a:pt x="183" y="345"/>
                  </a:lnTo>
                  <a:cubicBezTo>
                    <a:pt x="68" y="431"/>
                    <a:pt x="1" y="574"/>
                    <a:pt x="1" y="718"/>
                  </a:cubicBezTo>
                  <a:lnTo>
                    <a:pt x="1" y="2106"/>
                  </a:lnTo>
                  <a:lnTo>
                    <a:pt x="460" y="2106"/>
                  </a:lnTo>
                  <a:cubicBezTo>
                    <a:pt x="594" y="2106"/>
                    <a:pt x="690" y="2000"/>
                    <a:pt x="690" y="1876"/>
                  </a:cubicBezTo>
                  <a:lnTo>
                    <a:pt x="690" y="220"/>
                  </a:lnTo>
                  <a:cubicBezTo>
                    <a:pt x="690" y="144"/>
                    <a:pt x="671" y="67"/>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35;p94">
              <a:extLst>
                <a:ext uri="{FF2B5EF4-FFF2-40B4-BE49-F238E27FC236}">
                  <a16:creationId xmlns:a16="http://schemas.microsoft.com/office/drawing/2014/main" id="{5160C74B-8415-3E60-80D4-62AADA2E6942}"/>
                </a:ext>
              </a:extLst>
            </p:cNvPr>
            <p:cNvSpPr/>
            <p:nvPr/>
          </p:nvSpPr>
          <p:spPr>
            <a:xfrm>
              <a:off x="7712369"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5" y="1015"/>
                    <a:pt x="0" y="1178"/>
                    <a:pt x="0" y="1359"/>
                  </a:cubicBezTo>
                  <a:lnTo>
                    <a:pt x="0" y="2173"/>
                  </a:lnTo>
                  <a:lnTo>
                    <a:pt x="2785" y="2173"/>
                  </a:lnTo>
                  <a:lnTo>
                    <a:pt x="2785" y="1359"/>
                  </a:lnTo>
                  <a:cubicBezTo>
                    <a:pt x="2785" y="1178"/>
                    <a:pt x="2680" y="1015"/>
                    <a:pt x="2527" y="938"/>
                  </a:cubicBezTo>
                  <a:lnTo>
                    <a:pt x="1981"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36;p94">
              <a:extLst>
                <a:ext uri="{FF2B5EF4-FFF2-40B4-BE49-F238E27FC236}">
                  <a16:creationId xmlns:a16="http://schemas.microsoft.com/office/drawing/2014/main" id="{C5402B4B-FD3E-4BCC-BE0B-166A3DA878DC}"/>
                </a:ext>
              </a:extLst>
            </p:cNvPr>
            <p:cNvSpPr/>
            <p:nvPr/>
          </p:nvSpPr>
          <p:spPr>
            <a:xfrm>
              <a:off x="7712369" y="3202106"/>
              <a:ext cx="73160" cy="65860"/>
            </a:xfrm>
            <a:custGeom>
              <a:avLst/>
              <a:gdLst/>
              <a:ahLst/>
              <a:cxnLst/>
              <a:rect l="l" t="t" r="r" b="b"/>
              <a:pathLst>
                <a:path w="2786" h="2508" extrusionOk="0">
                  <a:moveTo>
                    <a:pt x="680" y="0"/>
                  </a:moveTo>
                  <a:lnTo>
                    <a:pt x="259" y="211"/>
                  </a:lnTo>
                  <a:cubicBezTo>
                    <a:pt x="105" y="287"/>
                    <a:pt x="0" y="450"/>
                    <a:pt x="0" y="622"/>
                  </a:cubicBezTo>
                  <a:lnTo>
                    <a:pt x="0" y="2278"/>
                  </a:lnTo>
                  <a:cubicBezTo>
                    <a:pt x="0" y="2402"/>
                    <a:pt x="105" y="2508"/>
                    <a:pt x="239" y="2508"/>
                  </a:cubicBezTo>
                  <a:lnTo>
                    <a:pt x="2555" y="2508"/>
                  </a:lnTo>
                  <a:cubicBezTo>
                    <a:pt x="2680" y="2508"/>
                    <a:pt x="2785" y="2402"/>
                    <a:pt x="2785" y="2278"/>
                  </a:cubicBezTo>
                  <a:lnTo>
                    <a:pt x="2785" y="622"/>
                  </a:lnTo>
                  <a:cubicBezTo>
                    <a:pt x="2785" y="441"/>
                    <a:pt x="2680" y="287"/>
                    <a:pt x="2527" y="211"/>
                  </a:cubicBezTo>
                  <a:lnTo>
                    <a:pt x="2106" y="0"/>
                  </a:lnTo>
                  <a:cubicBezTo>
                    <a:pt x="1919" y="225"/>
                    <a:pt x="1653" y="338"/>
                    <a:pt x="1389"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37;p94">
              <a:extLst>
                <a:ext uri="{FF2B5EF4-FFF2-40B4-BE49-F238E27FC236}">
                  <a16:creationId xmlns:a16="http://schemas.microsoft.com/office/drawing/2014/main" id="{AFAB41E4-863F-D0C2-B9AE-B69D7FC4F0E9}"/>
                </a:ext>
              </a:extLst>
            </p:cNvPr>
            <p:cNvSpPr/>
            <p:nvPr/>
          </p:nvSpPr>
          <p:spPr>
            <a:xfrm>
              <a:off x="7735741" y="3182752"/>
              <a:ext cx="26654" cy="18303"/>
            </a:xfrm>
            <a:custGeom>
              <a:avLst/>
              <a:gdLst/>
              <a:ahLst/>
              <a:cxnLst/>
              <a:rect l="l" t="t" r="r" b="b"/>
              <a:pathLst>
                <a:path w="1015" h="697" extrusionOk="0">
                  <a:moveTo>
                    <a:pt x="39" y="0"/>
                  </a:moveTo>
                  <a:lnTo>
                    <a:pt x="39" y="469"/>
                  </a:lnTo>
                  <a:cubicBezTo>
                    <a:pt x="39" y="517"/>
                    <a:pt x="19" y="565"/>
                    <a:pt x="0" y="603"/>
                  </a:cubicBezTo>
                  <a:cubicBezTo>
                    <a:pt x="163" y="666"/>
                    <a:pt x="335" y="697"/>
                    <a:pt x="507" y="697"/>
                  </a:cubicBezTo>
                  <a:cubicBezTo>
                    <a:pt x="680" y="697"/>
                    <a:pt x="852" y="666"/>
                    <a:pt x="1015" y="603"/>
                  </a:cubicBezTo>
                  <a:cubicBezTo>
                    <a:pt x="986" y="565"/>
                    <a:pt x="967" y="517"/>
                    <a:pt x="967" y="469"/>
                  </a:cubicBezTo>
                  <a:lnTo>
                    <a:pt x="9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38;p94">
              <a:extLst>
                <a:ext uri="{FF2B5EF4-FFF2-40B4-BE49-F238E27FC236}">
                  <a16:creationId xmlns:a16="http://schemas.microsoft.com/office/drawing/2014/main" id="{15E3F82A-4C8E-759C-9945-DB04C253F4DD}"/>
                </a:ext>
              </a:extLst>
            </p:cNvPr>
            <p:cNvSpPr/>
            <p:nvPr/>
          </p:nvSpPr>
          <p:spPr>
            <a:xfrm>
              <a:off x="7724685" y="3133988"/>
              <a:ext cx="48765" cy="55067"/>
            </a:xfrm>
            <a:custGeom>
              <a:avLst/>
              <a:gdLst/>
              <a:ahLst/>
              <a:cxnLst/>
              <a:rect l="l" t="t" r="r" b="b"/>
              <a:pathLst>
                <a:path w="1857" h="2097" extrusionOk="0">
                  <a:moveTo>
                    <a:pt x="689" y="1"/>
                  </a:moveTo>
                  <a:cubicBezTo>
                    <a:pt x="306" y="1"/>
                    <a:pt x="0" y="317"/>
                    <a:pt x="0" y="699"/>
                  </a:cubicBezTo>
                  <a:lnTo>
                    <a:pt x="0" y="1168"/>
                  </a:lnTo>
                  <a:cubicBezTo>
                    <a:pt x="0" y="1676"/>
                    <a:pt x="412" y="2097"/>
                    <a:pt x="919" y="2097"/>
                  </a:cubicBezTo>
                  <a:cubicBezTo>
                    <a:pt x="1436" y="2097"/>
                    <a:pt x="1857" y="1676"/>
                    <a:pt x="1847" y="1159"/>
                  </a:cubicBezTo>
                  <a:lnTo>
                    <a:pt x="1847" y="699"/>
                  </a:lnTo>
                  <a:cubicBezTo>
                    <a:pt x="184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39;p94">
              <a:extLst>
                <a:ext uri="{FF2B5EF4-FFF2-40B4-BE49-F238E27FC236}">
                  <a16:creationId xmlns:a16="http://schemas.microsoft.com/office/drawing/2014/main" id="{44B7BC73-AC06-9E9D-8049-B2CBB501689A}"/>
                </a:ext>
              </a:extLst>
            </p:cNvPr>
            <p:cNvSpPr/>
            <p:nvPr/>
          </p:nvSpPr>
          <p:spPr>
            <a:xfrm>
              <a:off x="7724423" y="3133988"/>
              <a:ext cx="33692" cy="54883"/>
            </a:xfrm>
            <a:custGeom>
              <a:avLst/>
              <a:gdLst/>
              <a:ahLst/>
              <a:cxnLst/>
              <a:rect l="l" t="t" r="r" b="b"/>
              <a:pathLst>
                <a:path w="1283" h="2090" extrusionOk="0">
                  <a:moveTo>
                    <a:pt x="699" y="1"/>
                  </a:moveTo>
                  <a:cubicBezTo>
                    <a:pt x="316" y="1"/>
                    <a:pt x="1" y="317"/>
                    <a:pt x="1" y="699"/>
                  </a:cubicBezTo>
                  <a:lnTo>
                    <a:pt x="1" y="1159"/>
                  </a:lnTo>
                  <a:cubicBezTo>
                    <a:pt x="1" y="1693"/>
                    <a:pt x="439" y="2090"/>
                    <a:pt x="926" y="2090"/>
                  </a:cubicBezTo>
                  <a:cubicBezTo>
                    <a:pt x="1041" y="2090"/>
                    <a:pt x="1158" y="2068"/>
                    <a:pt x="1273" y="2020"/>
                  </a:cubicBezTo>
                  <a:cubicBezTo>
                    <a:pt x="929" y="1877"/>
                    <a:pt x="699" y="1542"/>
                    <a:pt x="699" y="1168"/>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740;p94">
              <a:extLst>
                <a:ext uri="{FF2B5EF4-FFF2-40B4-BE49-F238E27FC236}">
                  <a16:creationId xmlns:a16="http://schemas.microsoft.com/office/drawing/2014/main" id="{3581AFEB-9A4C-3CA5-FC0B-81A11D9F2E6F}"/>
                </a:ext>
              </a:extLst>
            </p:cNvPr>
            <p:cNvSpPr/>
            <p:nvPr/>
          </p:nvSpPr>
          <p:spPr>
            <a:xfrm>
              <a:off x="7724685" y="3133988"/>
              <a:ext cx="48528" cy="24422"/>
            </a:xfrm>
            <a:custGeom>
              <a:avLst/>
              <a:gdLst/>
              <a:ahLst/>
              <a:cxnLst/>
              <a:rect l="l" t="t" r="r" b="b"/>
              <a:pathLst>
                <a:path w="1848" h="930" extrusionOk="0">
                  <a:moveTo>
                    <a:pt x="689" y="1"/>
                  </a:moveTo>
                  <a:cubicBezTo>
                    <a:pt x="306" y="1"/>
                    <a:pt x="0" y="317"/>
                    <a:pt x="0" y="699"/>
                  </a:cubicBezTo>
                  <a:cubicBezTo>
                    <a:pt x="0" y="699"/>
                    <a:pt x="689" y="929"/>
                    <a:pt x="1847" y="929"/>
                  </a:cubicBezTo>
                  <a:lnTo>
                    <a:pt x="1847" y="699"/>
                  </a:lnTo>
                  <a:cubicBezTo>
                    <a:pt x="184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41;p94">
              <a:extLst>
                <a:ext uri="{FF2B5EF4-FFF2-40B4-BE49-F238E27FC236}">
                  <a16:creationId xmlns:a16="http://schemas.microsoft.com/office/drawing/2014/main" id="{6C94233D-D7CE-C658-75D2-5E9C98980C11}"/>
                </a:ext>
              </a:extLst>
            </p:cNvPr>
            <p:cNvSpPr/>
            <p:nvPr/>
          </p:nvSpPr>
          <p:spPr>
            <a:xfrm>
              <a:off x="7724423" y="3133988"/>
              <a:ext cx="33692" cy="22137"/>
            </a:xfrm>
            <a:custGeom>
              <a:avLst/>
              <a:gdLst/>
              <a:ahLst/>
              <a:cxnLst/>
              <a:rect l="l" t="t" r="r" b="b"/>
              <a:pathLst>
                <a:path w="1283" h="843" extrusionOk="0">
                  <a:moveTo>
                    <a:pt x="699" y="1"/>
                  </a:moveTo>
                  <a:cubicBezTo>
                    <a:pt x="316" y="1"/>
                    <a:pt x="1" y="317"/>
                    <a:pt x="1" y="699"/>
                  </a:cubicBezTo>
                  <a:cubicBezTo>
                    <a:pt x="230" y="766"/>
                    <a:pt x="460" y="814"/>
                    <a:pt x="699" y="843"/>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42;p94">
              <a:extLst>
                <a:ext uri="{FF2B5EF4-FFF2-40B4-BE49-F238E27FC236}">
                  <a16:creationId xmlns:a16="http://schemas.microsoft.com/office/drawing/2014/main" id="{9E52ADB9-BEC3-32BE-C0F3-B87BF58B5D62}"/>
                </a:ext>
              </a:extLst>
            </p:cNvPr>
            <p:cNvSpPr/>
            <p:nvPr/>
          </p:nvSpPr>
          <p:spPr>
            <a:xfrm>
              <a:off x="7712369" y="3212899"/>
              <a:ext cx="18356" cy="55067"/>
            </a:xfrm>
            <a:custGeom>
              <a:avLst/>
              <a:gdLst/>
              <a:ahLst/>
              <a:cxnLst/>
              <a:rect l="l" t="t" r="r" b="b"/>
              <a:pathLst>
                <a:path w="699" h="2097" extrusionOk="0">
                  <a:moveTo>
                    <a:pt x="58" y="1"/>
                  </a:moveTo>
                  <a:cubicBezTo>
                    <a:pt x="19" y="58"/>
                    <a:pt x="0" y="135"/>
                    <a:pt x="0" y="211"/>
                  </a:cubicBezTo>
                  <a:lnTo>
                    <a:pt x="0" y="1867"/>
                  </a:lnTo>
                  <a:cubicBezTo>
                    <a:pt x="0" y="1991"/>
                    <a:pt x="105" y="2097"/>
                    <a:pt x="239" y="2097"/>
                  </a:cubicBezTo>
                  <a:lnTo>
                    <a:pt x="699" y="2097"/>
                  </a:lnTo>
                  <a:lnTo>
                    <a:pt x="699" y="709"/>
                  </a:lnTo>
                  <a:cubicBezTo>
                    <a:pt x="699" y="565"/>
                    <a:pt x="632" y="422"/>
                    <a:pt x="517"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43;p94">
              <a:extLst>
                <a:ext uri="{FF2B5EF4-FFF2-40B4-BE49-F238E27FC236}">
                  <a16:creationId xmlns:a16="http://schemas.microsoft.com/office/drawing/2014/main" id="{5D963ABD-6E81-D42E-CFB2-A079EC425AEE}"/>
                </a:ext>
              </a:extLst>
            </p:cNvPr>
            <p:cNvSpPr/>
            <p:nvPr/>
          </p:nvSpPr>
          <p:spPr>
            <a:xfrm>
              <a:off x="7767148" y="3212663"/>
              <a:ext cx="18382" cy="55304"/>
            </a:xfrm>
            <a:custGeom>
              <a:avLst/>
              <a:gdLst/>
              <a:ahLst/>
              <a:cxnLst/>
              <a:rect l="l" t="t" r="r" b="b"/>
              <a:pathLst>
                <a:path w="700" h="2106" extrusionOk="0">
                  <a:moveTo>
                    <a:pt x="642" y="0"/>
                  </a:moveTo>
                  <a:lnTo>
                    <a:pt x="182" y="345"/>
                  </a:lnTo>
                  <a:cubicBezTo>
                    <a:pt x="67" y="431"/>
                    <a:pt x="1" y="574"/>
                    <a:pt x="1" y="718"/>
                  </a:cubicBezTo>
                  <a:lnTo>
                    <a:pt x="1" y="2106"/>
                  </a:lnTo>
                  <a:lnTo>
                    <a:pt x="460" y="2106"/>
                  </a:lnTo>
                  <a:cubicBezTo>
                    <a:pt x="594" y="2106"/>
                    <a:pt x="699" y="2000"/>
                    <a:pt x="699" y="1876"/>
                  </a:cubicBezTo>
                  <a:lnTo>
                    <a:pt x="699" y="220"/>
                  </a:lnTo>
                  <a:cubicBezTo>
                    <a:pt x="699" y="144"/>
                    <a:pt x="680" y="67"/>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44;p94">
              <a:extLst>
                <a:ext uri="{FF2B5EF4-FFF2-40B4-BE49-F238E27FC236}">
                  <a16:creationId xmlns:a16="http://schemas.microsoft.com/office/drawing/2014/main" id="{8B822C99-5402-30E7-4217-57651066E8E7}"/>
                </a:ext>
              </a:extLst>
            </p:cNvPr>
            <p:cNvSpPr/>
            <p:nvPr/>
          </p:nvSpPr>
          <p:spPr>
            <a:xfrm>
              <a:off x="7809873" y="3182752"/>
              <a:ext cx="72898" cy="57063"/>
            </a:xfrm>
            <a:custGeom>
              <a:avLst/>
              <a:gdLst/>
              <a:ahLst/>
              <a:cxnLst/>
              <a:rect l="l" t="t" r="r" b="b"/>
              <a:pathLst>
                <a:path w="2776" h="2173" extrusionOk="0">
                  <a:moveTo>
                    <a:pt x="919" y="0"/>
                  </a:moveTo>
                  <a:lnTo>
                    <a:pt x="919" y="460"/>
                  </a:lnTo>
                  <a:cubicBezTo>
                    <a:pt x="919" y="546"/>
                    <a:pt x="871" y="632"/>
                    <a:pt x="795" y="670"/>
                  </a:cubicBezTo>
                  <a:lnTo>
                    <a:pt x="249" y="938"/>
                  </a:lnTo>
                  <a:cubicBezTo>
                    <a:pt x="96" y="1015"/>
                    <a:pt x="0" y="1178"/>
                    <a:pt x="0" y="1359"/>
                  </a:cubicBezTo>
                  <a:lnTo>
                    <a:pt x="0" y="2173"/>
                  </a:lnTo>
                  <a:lnTo>
                    <a:pt x="2776" y="2173"/>
                  </a:lnTo>
                  <a:lnTo>
                    <a:pt x="2776" y="1359"/>
                  </a:lnTo>
                  <a:cubicBezTo>
                    <a:pt x="2776" y="1178"/>
                    <a:pt x="2671" y="1015"/>
                    <a:pt x="2517" y="938"/>
                  </a:cubicBezTo>
                  <a:lnTo>
                    <a:pt x="1972" y="670"/>
                  </a:lnTo>
                  <a:cubicBezTo>
                    <a:pt x="1895" y="632"/>
                    <a:pt x="1848" y="546"/>
                    <a:pt x="1848" y="460"/>
                  </a:cubicBezTo>
                  <a:lnTo>
                    <a:pt x="18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5;p94">
              <a:extLst>
                <a:ext uri="{FF2B5EF4-FFF2-40B4-BE49-F238E27FC236}">
                  <a16:creationId xmlns:a16="http://schemas.microsoft.com/office/drawing/2014/main" id="{5763DF6D-B9F7-B2DD-96FA-1C654BD5F006}"/>
                </a:ext>
              </a:extLst>
            </p:cNvPr>
            <p:cNvSpPr/>
            <p:nvPr/>
          </p:nvSpPr>
          <p:spPr>
            <a:xfrm>
              <a:off x="7809610" y="3202106"/>
              <a:ext cx="73160" cy="65860"/>
            </a:xfrm>
            <a:custGeom>
              <a:avLst/>
              <a:gdLst/>
              <a:ahLst/>
              <a:cxnLst/>
              <a:rect l="l" t="t" r="r" b="b"/>
              <a:pathLst>
                <a:path w="2786" h="2508" extrusionOk="0">
                  <a:moveTo>
                    <a:pt x="680" y="0"/>
                  </a:moveTo>
                  <a:lnTo>
                    <a:pt x="259" y="211"/>
                  </a:lnTo>
                  <a:cubicBezTo>
                    <a:pt x="106" y="287"/>
                    <a:pt x="1" y="450"/>
                    <a:pt x="1" y="622"/>
                  </a:cubicBezTo>
                  <a:lnTo>
                    <a:pt x="1" y="2278"/>
                  </a:lnTo>
                  <a:cubicBezTo>
                    <a:pt x="1" y="2402"/>
                    <a:pt x="106" y="2508"/>
                    <a:pt x="240" y="2508"/>
                  </a:cubicBezTo>
                  <a:lnTo>
                    <a:pt x="2556" y="2508"/>
                  </a:lnTo>
                  <a:cubicBezTo>
                    <a:pt x="2681" y="2508"/>
                    <a:pt x="2786" y="2402"/>
                    <a:pt x="2786" y="2278"/>
                  </a:cubicBezTo>
                  <a:lnTo>
                    <a:pt x="2786" y="622"/>
                  </a:lnTo>
                  <a:cubicBezTo>
                    <a:pt x="2786" y="441"/>
                    <a:pt x="2681" y="287"/>
                    <a:pt x="2527" y="211"/>
                  </a:cubicBezTo>
                  <a:lnTo>
                    <a:pt x="2106" y="0"/>
                  </a:lnTo>
                  <a:cubicBezTo>
                    <a:pt x="1925" y="225"/>
                    <a:pt x="1661" y="338"/>
                    <a:pt x="1397" y="338"/>
                  </a:cubicBezTo>
                  <a:cubicBezTo>
                    <a:pt x="1133" y="338"/>
                    <a:pt x="867"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6;p94">
              <a:extLst>
                <a:ext uri="{FF2B5EF4-FFF2-40B4-BE49-F238E27FC236}">
                  <a16:creationId xmlns:a16="http://schemas.microsoft.com/office/drawing/2014/main" id="{CF3FF9A7-06C5-F5E2-7A45-67DFD6966F91}"/>
                </a:ext>
              </a:extLst>
            </p:cNvPr>
            <p:cNvSpPr/>
            <p:nvPr/>
          </p:nvSpPr>
          <p:spPr>
            <a:xfrm>
              <a:off x="7832981" y="3182752"/>
              <a:ext cx="26680" cy="18303"/>
            </a:xfrm>
            <a:custGeom>
              <a:avLst/>
              <a:gdLst/>
              <a:ahLst/>
              <a:cxnLst/>
              <a:rect l="l" t="t" r="r" b="b"/>
              <a:pathLst>
                <a:path w="1016" h="697" extrusionOk="0">
                  <a:moveTo>
                    <a:pt x="39" y="0"/>
                  </a:moveTo>
                  <a:lnTo>
                    <a:pt x="39" y="469"/>
                  </a:lnTo>
                  <a:cubicBezTo>
                    <a:pt x="39" y="517"/>
                    <a:pt x="30" y="565"/>
                    <a:pt x="1" y="603"/>
                  </a:cubicBezTo>
                  <a:cubicBezTo>
                    <a:pt x="164" y="666"/>
                    <a:pt x="336" y="697"/>
                    <a:pt x="508" y="697"/>
                  </a:cubicBezTo>
                  <a:cubicBezTo>
                    <a:pt x="680" y="697"/>
                    <a:pt x="853" y="666"/>
                    <a:pt x="1015" y="603"/>
                  </a:cubicBezTo>
                  <a:cubicBezTo>
                    <a:pt x="987" y="565"/>
                    <a:pt x="968" y="517"/>
                    <a:pt x="968" y="469"/>
                  </a:cubicBezTo>
                  <a:lnTo>
                    <a:pt x="9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47;p94">
              <a:extLst>
                <a:ext uri="{FF2B5EF4-FFF2-40B4-BE49-F238E27FC236}">
                  <a16:creationId xmlns:a16="http://schemas.microsoft.com/office/drawing/2014/main" id="{06550059-7EA7-A353-73FD-6C0F29E912BA}"/>
                </a:ext>
              </a:extLst>
            </p:cNvPr>
            <p:cNvSpPr/>
            <p:nvPr/>
          </p:nvSpPr>
          <p:spPr>
            <a:xfrm>
              <a:off x="7821926" y="3133988"/>
              <a:ext cx="48791" cy="55067"/>
            </a:xfrm>
            <a:custGeom>
              <a:avLst/>
              <a:gdLst/>
              <a:ahLst/>
              <a:cxnLst/>
              <a:rect l="l" t="t" r="r" b="b"/>
              <a:pathLst>
                <a:path w="1858" h="2097" extrusionOk="0">
                  <a:moveTo>
                    <a:pt x="699" y="1"/>
                  </a:moveTo>
                  <a:cubicBezTo>
                    <a:pt x="307" y="1"/>
                    <a:pt x="1" y="317"/>
                    <a:pt x="1" y="699"/>
                  </a:cubicBezTo>
                  <a:lnTo>
                    <a:pt x="1" y="1168"/>
                  </a:lnTo>
                  <a:cubicBezTo>
                    <a:pt x="1" y="1676"/>
                    <a:pt x="412" y="2097"/>
                    <a:pt x="929" y="2097"/>
                  </a:cubicBezTo>
                  <a:cubicBezTo>
                    <a:pt x="1436" y="2097"/>
                    <a:pt x="1857" y="1676"/>
                    <a:pt x="1857" y="1159"/>
                  </a:cubicBezTo>
                  <a:lnTo>
                    <a:pt x="1857" y="699"/>
                  </a:lnTo>
                  <a:cubicBezTo>
                    <a:pt x="1857"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48;p94">
              <a:extLst>
                <a:ext uri="{FF2B5EF4-FFF2-40B4-BE49-F238E27FC236}">
                  <a16:creationId xmlns:a16="http://schemas.microsoft.com/office/drawing/2014/main" id="{A420E618-B069-9F25-1E5E-9804EF6DF286}"/>
                </a:ext>
              </a:extLst>
            </p:cNvPr>
            <p:cNvSpPr/>
            <p:nvPr/>
          </p:nvSpPr>
          <p:spPr>
            <a:xfrm>
              <a:off x="7821690" y="3133988"/>
              <a:ext cx="33692" cy="54883"/>
            </a:xfrm>
            <a:custGeom>
              <a:avLst/>
              <a:gdLst/>
              <a:ahLst/>
              <a:cxnLst/>
              <a:rect l="l" t="t" r="r" b="b"/>
              <a:pathLst>
                <a:path w="1283" h="2090" extrusionOk="0">
                  <a:moveTo>
                    <a:pt x="699" y="1"/>
                  </a:moveTo>
                  <a:cubicBezTo>
                    <a:pt x="316" y="1"/>
                    <a:pt x="0" y="317"/>
                    <a:pt x="0" y="699"/>
                  </a:cubicBezTo>
                  <a:lnTo>
                    <a:pt x="0" y="1159"/>
                  </a:lnTo>
                  <a:cubicBezTo>
                    <a:pt x="0" y="1693"/>
                    <a:pt x="439" y="2090"/>
                    <a:pt x="931" y="2090"/>
                  </a:cubicBezTo>
                  <a:cubicBezTo>
                    <a:pt x="1047" y="2090"/>
                    <a:pt x="1166" y="2068"/>
                    <a:pt x="1283" y="2020"/>
                  </a:cubicBezTo>
                  <a:cubicBezTo>
                    <a:pt x="929" y="1877"/>
                    <a:pt x="699" y="1542"/>
                    <a:pt x="699" y="1168"/>
                  </a:cubicBezTo>
                  <a:lnTo>
                    <a:pt x="699" y="699"/>
                  </a:lnTo>
                  <a:cubicBezTo>
                    <a:pt x="699" y="364"/>
                    <a:pt x="948" y="68"/>
                    <a:pt x="1283" y="20"/>
                  </a:cubicBezTo>
                  <a:cubicBezTo>
                    <a:pt x="1244" y="10"/>
                    <a:pt x="120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49;p94">
              <a:extLst>
                <a:ext uri="{FF2B5EF4-FFF2-40B4-BE49-F238E27FC236}">
                  <a16:creationId xmlns:a16="http://schemas.microsoft.com/office/drawing/2014/main" id="{477DAD2F-4BB9-FDBC-308C-D9094D042B9F}"/>
                </a:ext>
              </a:extLst>
            </p:cNvPr>
            <p:cNvSpPr/>
            <p:nvPr/>
          </p:nvSpPr>
          <p:spPr>
            <a:xfrm>
              <a:off x="7821926" y="3133988"/>
              <a:ext cx="48528" cy="24422"/>
            </a:xfrm>
            <a:custGeom>
              <a:avLst/>
              <a:gdLst/>
              <a:ahLst/>
              <a:cxnLst/>
              <a:rect l="l" t="t" r="r" b="b"/>
              <a:pathLst>
                <a:path w="1848" h="930" extrusionOk="0">
                  <a:moveTo>
                    <a:pt x="690" y="1"/>
                  </a:moveTo>
                  <a:cubicBezTo>
                    <a:pt x="307" y="1"/>
                    <a:pt x="1" y="317"/>
                    <a:pt x="1" y="699"/>
                  </a:cubicBezTo>
                  <a:cubicBezTo>
                    <a:pt x="1" y="699"/>
                    <a:pt x="690" y="929"/>
                    <a:pt x="1848" y="929"/>
                  </a:cubicBezTo>
                  <a:lnTo>
                    <a:pt x="1848" y="699"/>
                  </a:lnTo>
                  <a:cubicBezTo>
                    <a:pt x="1848"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50;p94">
              <a:extLst>
                <a:ext uri="{FF2B5EF4-FFF2-40B4-BE49-F238E27FC236}">
                  <a16:creationId xmlns:a16="http://schemas.microsoft.com/office/drawing/2014/main" id="{BC069C1C-6436-10D7-959E-E2834BA1A53F}"/>
                </a:ext>
              </a:extLst>
            </p:cNvPr>
            <p:cNvSpPr/>
            <p:nvPr/>
          </p:nvSpPr>
          <p:spPr>
            <a:xfrm>
              <a:off x="7821690"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44" y="10"/>
                    <a:pt x="120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51;p94">
              <a:extLst>
                <a:ext uri="{FF2B5EF4-FFF2-40B4-BE49-F238E27FC236}">
                  <a16:creationId xmlns:a16="http://schemas.microsoft.com/office/drawing/2014/main" id="{14FDAC2C-4FD2-62AC-3CE0-47C847B5BE7C}"/>
                </a:ext>
              </a:extLst>
            </p:cNvPr>
            <p:cNvSpPr/>
            <p:nvPr/>
          </p:nvSpPr>
          <p:spPr>
            <a:xfrm>
              <a:off x="7809610"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40" y="2097"/>
                  </a:cubicBezTo>
                  <a:lnTo>
                    <a:pt x="700" y="2097"/>
                  </a:lnTo>
                  <a:lnTo>
                    <a:pt x="700" y="709"/>
                  </a:lnTo>
                  <a:cubicBezTo>
                    <a:pt x="700" y="565"/>
                    <a:pt x="633" y="422"/>
                    <a:pt x="51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52;p94">
              <a:extLst>
                <a:ext uri="{FF2B5EF4-FFF2-40B4-BE49-F238E27FC236}">
                  <a16:creationId xmlns:a16="http://schemas.microsoft.com/office/drawing/2014/main" id="{2C357315-C0EC-A214-486F-B38A4CA76359}"/>
                </a:ext>
              </a:extLst>
            </p:cNvPr>
            <p:cNvSpPr/>
            <p:nvPr/>
          </p:nvSpPr>
          <p:spPr>
            <a:xfrm>
              <a:off x="7864415" y="3212663"/>
              <a:ext cx="18356" cy="55304"/>
            </a:xfrm>
            <a:custGeom>
              <a:avLst/>
              <a:gdLst/>
              <a:ahLst/>
              <a:cxnLst/>
              <a:rect l="l" t="t" r="r" b="b"/>
              <a:pathLst>
                <a:path w="699" h="2106" extrusionOk="0">
                  <a:moveTo>
                    <a:pt x="641" y="0"/>
                  </a:moveTo>
                  <a:lnTo>
                    <a:pt x="192" y="345"/>
                  </a:lnTo>
                  <a:cubicBezTo>
                    <a:pt x="67" y="431"/>
                    <a:pt x="0" y="574"/>
                    <a:pt x="0" y="718"/>
                  </a:cubicBezTo>
                  <a:lnTo>
                    <a:pt x="0" y="2106"/>
                  </a:lnTo>
                  <a:lnTo>
                    <a:pt x="460" y="2106"/>
                  </a:lnTo>
                  <a:cubicBezTo>
                    <a:pt x="594" y="2106"/>
                    <a:pt x="699" y="2000"/>
                    <a:pt x="699" y="1876"/>
                  </a:cubicBezTo>
                  <a:lnTo>
                    <a:pt x="699" y="220"/>
                  </a:lnTo>
                  <a:cubicBezTo>
                    <a:pt x="699" y="144"/>
                    <a:pt x="680" y="67"/>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753;p94">
              <a:extLst>
                <a:ext uri="{FF2B5EF4-FFF2-40B4-BE49-F238E27FC236}">
                  <a16:creationId xmlns:a16="http://schemas.microsoft.com/office/drawing/2014/main" id="{4327F5A6-6E51-BE52-65B5-7AD6E22E5455}"/>
                </a:ext>
              </a:extLst>
            </p:cNvPr>
            <p:cNvSpPr/>
            <p:nvPr/>
          </p:nvSpPr>
          <p:spPr>
            <a:xfrm>
              <a:off x="7548008" y="2885437"/>
              <a:ext cx="304616" cy="237075"/>
            </a:xfrm>
            <a:custGeom>
              <a:avLst/>
              <a:gdLst/>
              <a:ahLst/>
              <a:cxnLst/>
              <a:rect l="l" t="t" r="r" b="b"/>
              <a:pathLst>
                <a:path w="11600" h="9028" extrusionOk="0">
                  <a:moveTo>
                    <a:pt x="5800" y="1"/>
                  </a:moveTo>
                  <a:cubicBezTo>
                    <a:pt x="5723" y="1"/>
                    <a:pt x="5647" y="39"/>
                    <a:pt x="5599" y="116"/>
                  </a:cubicBezTo>
                  <a:lnTo>
                    <a:pt x="4910" y="1503"/>
                  </a:lnTo>
                  <a:cubicBezTo>
                    <a:pt x="4808" y="1682"/>
                    <a:pt x="4961" y="1835"/>
                    <a:pt x="5111" y="1835"/>
                  </a:cubicBezTo>
                  <a:cubicBezTo>
                    <a:pt x="5186" y="1835"/>
                    <a:pt x="5261" y="1797"/>
                    <a:pt x="5302" y="1704"/>
                  </a:cubicBezTo>
                  <a:lnTo>
                    <a:pt x="5570" y="1168"/>
                  </a:lnTo>
                  <a:lnTo>
                    <a:pt x="5570" y="5312"/>
                  </a:lnTo>
                  <a:lnTo>
                    <a:pt x="938" y="5312"/>
                  </a:lnTo>
                  <a:cubicBezTo>
                    <a:pt x="421" y="5312"/>
                    <a:pt x="10" y="5724"/>
                    <a:pt x="10" y="6231"/>
                  </a:cubicBezTo>
                  <a:lnTo>
                    <a:pt x="10" y="8777"/>
                  </a:lnTo>
                  <a:cubicBezTo>
                    <a:pt x="0" y="8944"/>
                    <a:pt x="122" y="9028"/>
                    <a:pt x="244" y="9028"/>
                  </a:cubicBezTo>
                  <a:cubicBezTo>
                    <a:pt x="366" y="9028"/>
                    <a:pt x="488" y="8944"/>
                    <a:pt x="479" y="8777"/>
                  </a:cubicBezTo>
                  <a:lnTo>
                    <a:pt x="479" y="6231"/>
                  </a:lnTo>
                  <a:cubicBezTo>
                    <a:pt x="479" y="5973"/>
                    <a:pt x="680" y="5772"/>
                    <a:pt x="938" y="5772"/>
                  </a:cubicBezTo>
                  <a:lnTo>
                    <a:pt x="3713" y="5772"/>
                  </a:lnTo>
                  <a:lnTo>
                    <a:pt x="3713" y="8777"/>
                  </a:lnTo>
                  <a:cubicBezTo>
                    <a:pt x="3723" y="8920"/>
                    <a:pt x="3833" y="8992"/>
                    <a:pt x="3944" y="8992"/>
                  </a:cubicBezTo>
                  <a:cubicBezTo>
                    <a:pt x="4056" y="8992"/>
                    <a:pt x="4168" y="8920"/>
                    <a:pt x="4182" y="8777"/>
                  </a:cubicBezTo>
                  <a:lnTo>
                    <a:pt x="4182" y="5772"/>
                  </a:lnTo>
                  <a:lnTo>
                    <a:pt x="7417" y="5772"/>
                  </a:lnTo>
                  <a:lnTo>
                    <a:pt x="7417" y="8777"/>
                  </a:lnTo>
                  <a:cubicBezTo>
                    <a:pt x="7408" y="8944"/>
                    <a:pt x="7530" y="9028"/>
                    <a:pt x="7652" y="9028"/>
                  </a:cubicBezTo>
                  <a:cubicBezTo>
                    <a:pt x="7774" y="9028"/>
                    <a:pt x="7896" y="8944"/>
                    <a:pt x="7886" y="8777"/>
                  </a:cubicBezTo>
                  <a:lnTo>
                    <a:pt x="7886" y="5772"/>
                  </a:lnTo>
                  <a:lnTo>
                    <a:pt x="10662" y="5772"/>
                  </a:lnTo>
                  <a:cubicBezTo>
                    <a:pt x="10920" y="5772"/>
                    <a:pt x="11121" y="5973"/>
                    <a:pt x="11121" y="6231"/>
                  </a:cubicBezTo>
                  <a:lnTo>
                    <a:pt x="11121" y="8777"/>
                  </a:lnTo>
                  <a:cubicBezTo>
                    <a:pt x="11111" y="8944"/>
                    <a:pt x="11233" y="9028"/>
                    <a:pt x="11355" y="9028"/>
                  </a:cubicBezTo>
                  <a:cubicBezTo>
                    <a:pt x="11477" y="9028"/>
                    <a:pt x="11599" y="8944"/>
                    <a:pt x="11590" y="8777"/>
                  </a:cubicBezTo>
                  <a:lnTo>
                    <a:pt x="11590" y="6231"/>
                  </a:lnTo>
                  <a:cubicBezTo>
                    <a:pt x="11590" y="5724"/>
                    <a:pt x="11169" y="5303"/>
                    <a:pt x="10662" y="5303"/>
                  </a:cubicBezTo>
                  <a:lnTo>
                    <a:pt x="6029" y="5303"/>
                  </a:lnTo>
                  <a:lnTo>
                    <a:pt x="6029" y="1168"/>
                  </a:lnTo>
                  <a:lnTo>
                    <a:pt x="6297" y="1695"/>
                  </a:lnTo>
                  <a:cubicBezTo>
                    <a:pt x="6336" y="1771"/>
                    <a:pt x="6412" y="1819"/>
                    <a:pt x="6498" y="1819"/>
                  </a:cubicBezTo>
                  <a:cubicBezTo>
                    <a:pt x="6527" y="1819"/>
                    <a:pt x="6565" y="1810"/>
                    <a:pt x="6594" y="1800"/>
                  </a:cubicBezTo>
                  <a:cubicBezTo>
                    <a:pt x="6699" y="1743"/>
                    <a:pt x="6747" y="1609"/>
                    <a:pt x="6690" y="1503"/>
                  </a:cubicBezTo>
                  <a:lnTo>
                    <a:pt x="6001" y="116"/>
                  </a:lnTo>
                  <a:cubicBezTo>
                    <a:pt x="5953" y="39"/>
                    <a:pt x="5876" y="1"/>
                    <a:pt x="5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alpha val="44000"/>
          </a:schemeClr>
        </a:solidFill>
        <a:effectLst/>
      </p:bgPr>
    </p:bg>
    <p:spTree>
      <p:nvGrpSpPr>
        <p:cNvPr id="1" name="Shape 2668"/>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5E145EF-A0C5-2E56-C5C8-6F67368B06DA}"/>
              </a:ext>
            </a:extLst>
          </p:cNvPr>
          <p:cNvGraphicFramePr>
            <a:graphicFrameLocks noGrp="1"/>
          </p:cNvGraphicFramePr>
          <p:nvPr>
            <p:extLst>
              <p:ext uri="{D42A27DB-BD31-4B8C-83A1-F6EECF244321}">
                <p14:modId xmlns:p14="http://schemas.microsoft.com/office/powerpoint/2010/main" val="3883575726"/>
              </p:ext>
            </p:extLst>
          </p:nvPr>
        </p:nvGraphicFramePr>
        <p:xfrm>
          <a:off x="838200" y="1212102"/>
          <a:ext cx="7467600" cy="3799175"/>
        </p:xfrm>
        <a:graphic>
          <a:graphicData uri="http://schemas.openxmlformats.org/drawingml/2006/table">
            <a:tbl>
              <a:tblPr firstRow="1" bandRow="1">
                <a:tableStyleId>{4591B8BF-5FCD-432D-9433-2259A0BCAA70}</a:tableStyleId>
              </a:tblPr>
              <a:tblGrid>
                <a:gridCol w="1866900">
                  <a:extLst>
                    <a:ext uri="{9D8B030D-6E8A-4147-A177-3AD203B41FA5}">
                      <a16:colId xmlns:a16="http://schemas.microsoft.com/office/drawing/2014/main" val="788178068"/>
                    </a:ext>
                  </a:extLst>
                </a:gridCol>
                <a:gridCol w="1866900">
                  <a:extLst>
                    <a:ext uri="{9D8B030D-6E8A-4147-A177-3AD203B41FA5}">
                      <a16:colId xmlns:a16="http://schemas.microsoft.com/office/drawing/2014/main" val="3864748280"/>
                    </a:ext>
                  </a:extLst>
                </a:gridCol>
                <a:gridCol w="1866900">
                  <a:extLst>
                    <a:ext uri="{9D8B030D-6E8A-4147-A177-3AD203B41FA5}">
                      <a16:colId xmlns:a16="http://schemas.microsoft.com/office/drawing/2014/main" val="843630244"/>
                    </a:ext>
                  </a:extLst>
                </a:gridCol>
                <a:gridCol w="1866900">
                  <a:extLst>
                    <a:ext uri="{9D8B030D-6E8A-4147-A177-3AD203B41FA5}">
                      <a16:colId xmlns:a16="http://schemas.microsoft.com/office/drawing/2014/main" val="3133374238"/>
                    </a:ext>
                  </a:extLst>
                </a:gridCol>
              </a:tblGrid>
              <a:tr h="441058">
                <a:tc>
                  <a:txBody>
                    <a:bodyPr/>
                    <a:lstStyle/>
                    <a:p>
                      <a:endParaRPr lang="en-VN" dirty="0"/>
                    </a:p>
                  </a:txBody>
                  <a:tcPr>
                    <a:solidFill>
                      <a:schemeClr val="lt1"/>
                    </a:solidFill>
                  </a:tcPr>
                </a:tc>
                <a:tc>
                  <a:txBody>
                    <a:bodyPr/>
                    <a:lstStyle/>
                    <a:p>
                      <a:pPr algn="ctr"/>
                      <a:r>
                        <a:rPr lang="en-VN" sz="1500" b="1" dirty="0"/>
                        <a:t>Hình ảnh bếp lửa</a:t>
                      </a:r>
                    </a:p>
                  </a:txBody>
                  <a:tcPr anchor="ctr">
                    <a:solidFill>
                      <a:schemeClr val="lt1"/>
                    </a:solidFill>
                  </a:tcPr>
                </a:tc>
                <a:tc>
                  <a:txBody>
                    <a:bodyPr/>
                    <a:lstStyle/>
                    <a:p>
                      <a:pPr algn="ctr"/>
                      <a:r>
                        <a:rPr lang="en-VN" sz="1500" b="1" dirty="0"/>
                        <a:t>Hình ảnh bà</a:t>
                      </a:r>
                    </a:p>
                  </a:txBody>
                  <a:tcPr anchor="ctr">
                    <a:solidFill>
                      <a:schemeClr val="lt1"/>
                    </a:solidFill>
                  </a:tcPr>
                </a:tc>
                <a:tc>
                  <a:txBody>
                    <a:bodyPr/>
                    <a:lstStyle/>
                    <a:p>
                      <a:pPr algn="ctr"/>
                      <a:r>
                        <a:rPr lang="en-VN" sz="1500" b="1" dirty="0"/>
                        <a:t>Biện pháp tu từ</a:t>
                      </a:r>
                    </a:p>
                  </a:txBody>
                  <a:tcPr anchor="ctr">
                    <a:solidFill>
                      <a:schemeClr val="lt1"/>
                    </a:solidFill>
                  </a:tcPr>
                </a:tc>
                <a:extLst>
                  <a:ext uri="{0D108BD9-81ED-4DB2-BD59-A6C34878D82A}">
                    <a16:rowId xmlns:a16="http://schemas.microsoft.com/office/drawing/2014/main" val="3518490221"/>
                  </a:ext>
                </a:extLst>
              </a:tr>
              <a:tr h="441058">
                <a:tc>
                  <a:txBody>
                    <a:bodyPr/>
                    <a:lstStyle/>
                    <a:p>
                      <a:r>
                        <a:rPr lang="en-VN" sz="1500" b="1" dirty="0"/>
                        <a:t>Khổ 1</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1303980710"/>
                  </a:ext>
                </a:extLst>
              </a:tr>
              <a:tr h="441058">
                <a:tc>
                  <a:txBody>
                    <a:bodyPr/>
                    <a:lstStyle/>
                    <a:p>
                      <a:r>
                        <a:rPr lang="en-VN" sz="1500" b="1" dirty="0"/>
                        <a:t>Khổ 2, 3, 4, 5</a:t>
                      </a:r>
                    </a:p>
                  </a:txBody>
                  <a:tcPr>
                    <a:solidFill>
                      <a:schemeClr val="lt1"/>
                    </a:solidFill>
                  </a:tcPr>
                </a:tc>
                <a:tc>
                  <a:txBody>
                    <a:bodyPr/>
                    <a:lstStyle/>
                    <a:p>
                      <a:endParaRPr lang="en-VN" dirty="0"/>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4051864540"/>
                  </a:ext>
                </a:extLst>
              </a:tr>
              <a:tr h="441058">
                <a:tc>
                  <a:txBody>
                    <a:bodyPr/>
                    <a:lstStyle/>
                    <a:p>
                      <a:r>
                        <a:rPr lang="en-VN" sz="1500" b="1" dirty="0"/>
                        <a:t>Khổ 6</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2361979981"/>
                  </a:ext>
                </a:extLst>
              </a:tr>
              <a:tr h="870031">
                <a:tc>
                  <a:txBody>
                    <a:bodyPr/>
                    <a:lstStyle/>
                    <a:p>
                      <a:r>
                        <a:rPr lang="en-VN" sz="1500" b="1" dirty="0"/>
                        <a:t>Mối quan hệ giữa hình ảnh bếp lửa và hình ảnh bà</a:t>
                      </a:r>
                    </a:p>
                  </a:txBody>
                  <a:tcPr>
                    <a:solidFill>
                      <a:schemeClr val="lt1"/>
                    </a:solidFill>
                  </a:tcPr>
                </a:tc>
                <a:tc gridSpan="2">
                  <a:txBody>
                    <a:bodyPr/>
                    <a:lstStyle/>
                    <a:p>
                      <a:endParaRPr lang="en-VN" dirty="0"/>
                    </a:p>
                  </a:txBody>
                  <a:tcPr>
                    <a:solidFill>
                      <a:schemeClr val="lt1"/>
                    </a:solidFill>
                  </a:tcPr>
                </a:tc>
                <a:tc hMerge="1">
                  <a:txBody>
                    <a:bodyPr/>
                    <a:lstStyle/>
                    <a:p>
                      <a:endParaRPr lang="en-VN" dirty="0"/>
                    </a:p>
                  </a:txBody>
                  <a:tcPr/>
                </a:tc>
                <a:tc>
                  <a:txBody>
                    <a:bodyPr/>
                    <a:lstStyle/>
                    <a:p>
                      <a:endParaRPr lang="en-VN" dirty="0"/>
                    </a:p>
                  </a:txBody>
                  <a:tcPr>
                    <a:solidFill>
                      <a:schemeClr val="lt1"/>
                    </a:solidFill>
                  </a:tcPr>
                </a:tc>
                <a:extLst>
                  <a:ext uri="{0D108BD9-81ED-4DB2-BD59-A6C34878D82A}">
                    <a16:rowId xmlns:a16="http://schemas.microsoft.com/office/drawing/2014/main" val="4012384698"/>
                  </a:ext>
                </a:extLst>
              </a:tr>
              <a:tr h="616272">
                <a:tc>
                  <a:txBody>
                    <a:bodyPr/>
                    <a:lstStyle/>
                    <a:p>
                      <a:r>
                        <a:rPr lang="en-VN" sz="1500" b="1" dirty="0"/>
                        <a:t>Sự thay đổi của hình ảnh bếp lửa</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dirty="0"/>
                    </a:p>
                  </a:txBody>
                  <a:tcPr>
                    <a:solidFill>
                      <a:schemeClr val="lt1"/>
                    </a:solidFill>
                  </a:tcPr>
                </a:tc>
                <a:extLst>
                  <a:ext uri="{0D108BD9-81ED-4DB2-BD59-A6C34878D82A}">
                    <a16:rowId xmlns:a16="http://schemas.microsoft.com/office/drawing/2014/main" val="4010159413"/>
                  </a:ext>
                </a:extLst>
              </a:tr>
              <a:tr h="441058">
                <a:tc>
                  <a:txBody>
                    <a:bodyPr/>
                    <a:lstStyle/>
                    <a:p>
                      <a:r>
                        <a:rPr lang="en-VN" sz="1500" b="1" dirty="0"/>
                        <a:t>Tác dụng của BPTT</a:t>
                      </a:r>
                    </a:p>
                  </a:txBody>
                  <a:tcPr>
                    <a:solidFill>
                      <a:schemeClr val="lt1"/>
                    </a:solidFill>
                  </a:tcPr>
                </a:tc>
                <a:tc>
                  <a:txBody>
                    <a:bodyPr/>
                    <a:lstStyle/>
                    <a:p>
                      <a:endParaRPr lang="en-VN"/>
                    </a:p>
                  </a:txBody>
                  <a:tcPr>
                    <a:solidFill>
                      <a:schemeClr val="lt1"/>
                    </a:solidFill>
                  </a:tcPr>
                </a:tc>
                <a:tc>
                  <a:txBody>
                    <a:bodyPr/>
                    <a:lstStyle/>
                    <a:p>
                      <a:endParaRPr lang="en-VN" dirty="0"/>
                    </a:p>
                  </a:txBody>
                  <a:tcPr>
                    <a:solidFill>
                      <a:schemeClr val="lt1"/>
                    </a:solidFill>
                  </a:tcPr>
                </a:tc>
                <a:tc>
                  <a:txBody>
                    <a:bodyPr/>
                    <a:lstStyle/>
                    <a:p>
                      <a:endParaRPr lang="en-VN" dirty="0"/>
                    </a:p>
                  </a:txBody>
                  <a:tcPr>
                    <a:solidFill>
                      <a:schemeClr val="lt1"/>
                    </a:solidFill>
                  </a:tcPr>
                </a:tc>
                <a:extLst>
                  <a:ext uri="{0D108BD9-81ED-4DB2-BD59-A6C34878D82A}">
                    <a16:rowId xmlns:a16="http://schemas.microsoft.com/office/drawing/2014/main" val="1361078381"/>
                  </a:ext>
                </a:extLst>
              </a:tr>
            </a:tbl>
          </a:graphicData>
        </a:graphic>
      </p:graphicFrame>
      <p:sp>
        <p:nvSpPr>
          <p:cNvPr id="11" name="TextBox 10">
            <a:extLst>
              <a:ext uri="{FF2B5EF4-FFF2-40B4-BE49-F238E27FC236}">
                <a16:creationId xmlns:a16="http://schemas.microsoft.com/office/drawing/2014/main" id="{8B174622-AC52-9F63-D2FE-6DBC0EEB7673}"/>
              </a:ext>
            </a:extLst>
          </p:cNvPr>
          <p:cNvSpPr txBox="1"/>
          <p:nvPr/>
        </p:nvSpPr>
        <p:spPr>
          <a:xfrm>
            <a:off x="3415553" y="322729"/>
            <a:ext cx="2868705" cy="400110"/>
          </a:xfrm>
          <a:prstGeom prst="rect">
            <a:avLst/>
          </a:prstGeom>
          <a:ln>
            <a:extLst>
              <a:ext uri="{C807C97D-BFC1-408E-A445-0C87EB9F89A2}">
                <ask:lineSketchStyleProps xmlns:ask="http://schemas.microsoft.com/office/drawing/2018/sketchyshapes">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alpha val="58343"/>
          </a:schemeClr>
        </a:solidFill>
        <a:effectLst/>
      </p:bgPr>
    </p:bg>
    <p:spTree>
      <p:nvGrpSpPr>
        <p:cNvPr id="1" name="Shape 2668"/>
        <p:cNvGrpSpPr/>
        <p:nvPr/>
      </p:nvGrpSpPr>
      <p:grpSpPr>
        <a:xfrm>
          <a:off x="0" y="0"/>
          <a:ext cx="0" cy="0"/>
          <a:chOff x="0" y="0"/>
          <a:chExt cx="0" cy="0"/>
        </a:xfrm>
      </p:grpSpPr>
      <p:sp>
        <p:nvSpPr>
          <p:cNvPr id="11" name="TextBox 10">
            <a:extLst>
              <a:ext uri="{FF2B5EF4-FFF2-40B4-BE49-F238E27FC236}">
                <a16:creationId xmlns:a16="http://schemas.microsoft.com/office/drawing/2014/main" id="{8B174622-AC52-9F63-D2FE-6DBC0EEB7673}"/>
              </a:ext>
            </a:extLst>
          </p:cNvPr>
          <p:cNvSpPr txBox="1"/>
          <p:nvPr/>
        </p:nvSpPr>
        <p:spPr>
          <a:xfrm>
            <a:off x="3415553" y="322729"/>
            <a:ext cx="2868705" cy="400110"/>
          </a:xfrm>
          <a:prstGeom prst="rect">
            <a:avLst/>
          </a:prstGeom>
          <a:ln>
            <a:extLst>
              <a:ext uri="{C807C97D-BFC1-408E-A445-0C87EB9F89A2}">
                <ask:lineSketchStyleProps xmlns:ask="http://schemas.microsoft.com/office/drawing/2018/sketchyshapes">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2</a:t>
            </a:r>
          </a:p>
        </p:txBody>
      </p:sp>
      <p:graphicFrame>
        <p:nvGraphicFramePr>
          <p:cNvPr id="2" name="Table 1">
            <a:extLst>
              <a:ext uri="{FF2B5EF4-FFF2-40B4-BE49-F238E27FC236}">
                <a16:creationId xmlns:a16="http://schemas.microsoft.com/office/drawing/2014/main" id="{229AD2C3-331C-374A-0AFF-AAF7F0235E2C}"/>
              </a:ext>
            </a:extLst>
          </p:cNvPr>
          <p:cNvGraphicFramePr>
            <a:graphicFrameLocks noGrp="1"/>
          </p:cNvGraphicFramePr>
          <p:nvPr>
            <p:extLst>
              <p:ext uri="{D42A27DB-BD31-4B8C-83A1-F6EECF244321}">
                <p14:modId xmlns:p14="http://schemas.microsoft.com/office/powerpoint/2010/main" val="3530561840"/>
              </p:ext>
            </p:extLst>
          </p:nvPr>
        </p:nvGraphicFramePr>
        <p:xfrm>
          <a:off x="753035" y="1497106"/>
          <a:ext cx="7772401" cy="3146612"/>
        </p:xfrm>
        <a:graphic>
          <a:graphicData uri="http://schemas.openxmlformats.org/drawingml/2006/table">
            <a:tbl>
              <a:tblPr firstRow="1" bandRow="1">
                <a:tableStyleId>{4591B8BF-5FCD-432D-9433-2259A0BCAA70}</a:tableStyleId>
              </a:tblPr>
              <a:tblGrid>
                <a:gridCol w="1906848">
                  <a:extLst>
                    <a:ext uri="{9D8B030D-6E8A-4147-A177-3AD203B41FA5}">
                      <a16:colId xmlns:a16="http://schemas.microsoft.com/office/drawing/2014/main" val="3550962458"/>
                    </a:ext>
                  </a:extLst>
                </a:gridCol>
                <a:gridCol w="2063854">
                  <a:extLst>
                    <a:ext uri="{9D8B030D-6E8A-4147-A177-3AD203B41FA5}">
                      <a16:colId xmlns:a16="http://schemas.microsoft.com/office/drawing/2014/main" val="2987497286"/>
                    </a:ext>
                  </a:extLst>
                </a:gridCol>
                <a:gridCol w="1954963">
                  <a:extLst>
                    <a:ext uri="{9D8B030D-6E8A-4147-A177-3AD203B41FA5}">
                      <a16:colId xmlns:a16="http://schemas.microsoft.com/office/drawing/2014/main" val="3057474629"/>
                    </a:ext>
                  </a:extLst>
                </a:gridCol>
                <a:gridCol w="1846736">
                  <a:extLst>
                    <a:ext uri="{9D8B030D-6E8A-4147-A177-3AD203B41FA5}">
                      <a16:colId xmlns:a16="http://schemas.microsoft.com/office/drawing/2014/main" val="1743706429"/>
                    </a:ext>
                  </a:extLst>
                </a:gridCol>
              </a:tblGrid>
              <a:tr h="474593">
                <a:tc>
                  <a:txBody>
                    <a:bodyPr/>
                    <a:lstStyle/>
                    <a:p>
                      <a:endParaRPr lang="en-VN" dirty="0"/>
                    </a:p>
                  </a:txBody>
                  <a:tcPr>
                    <a:solidFill>
                      <a:schemeClr val="lt1"/>
                    </a:solidFill>
                  </a:tcPr>
                </a:tc>
                <a:tc>
                  <a:txBody>
                    <a:bodyPr/>
                    <a:lstStyle/>
                    <a:p>
                      <a:pPr algn="ctr"/>
                      <a:r>
                        <a:rPr lang="en-VN" sz="1700" b="1" dirty="0"/>
                        <a:t>Yếu tố biểu cảm</a:t>
                      </a:r>
                    </a:p>
                  </a:txBody>
                  <a:tcPr anchor="ctr">
                    <a:solidFill>
                      <a:schemeClr val="lt1"/>
                    </a:solidFill>
                  </a:tcPr>
                </a:tc>
                <a:tc>
                  <a:txBody>
                    <a:bodyPr/>
                    <a:lstStyle/>
                    <a:p>
                      <a:pPr algn="ctr"/>
                      <a:r>
                        <a:rPr lang="en-VN" sz="1700" b="1" dirty="0"/>
                        <a:t>Yếu tố miêu tả</a:t>
                      </a:r>
                    </a:p>
                  </a:txBody>
                  <a:tcPr anchor="ctr">
                    <a:solidFill>
                      <a:schemeClr val="lt1"/>
                    </a:solidFill>
                  </a:tcPr>
                </a:tc>
                <a:tc>
                  <a:txBody>
                    <a:bodyPr/>
                    <a:lstStyle/>
                    <a:p>
                      <a:pPr algn="ctr"/>
                      <a:r>
                        <a:rPr lang="en-VN" sz="1700" b="1" dirty="0"/>
                        <a:t>Yếu tố tự sự</a:t>
                      </a:r>
                    </a:p>
                  </a:txBody>
                  <a:tcPr anchor="ctr">
                    <a:solidFill>
                      <a:schemeClr val="lt1"/>
                    </a:solidFill>
                  </a:tcPr>
                </a:tc>
                <a:extLst>
                  <a:ext uri="{0D108BD9-81ED-4DB2-BD59-A6C34878D82A}">
                    <a16:rowId xmlns:a16="http://schemas.microsoft.com/office/drawing/2014/main" val="2410429659"/>
                  </a:ext>
                </a:extLst>
              </a:tr>
              <a:tr h="780151">
                <a:tc>
                  <a:txBody>
                    <a:bodyPr/>
                    <a:lstStyle/>
                    <a:p>
                      <a:r>
                        <a:rPr lang="en-VN" sz="1700" b="1" dirty="0"/>
                        <a:t>Từ ngữ, hình ảnh thể hiện</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2697985557"/>
                  </a:ext>
                </a:extLst>
              </a:tr>
              <a:tr h="780151">
                <a:tc>
                  <a:txBody>
                    <a:bodyPr/>
                    <a:lstStyle/>
                    <a:p>
                      <a:r>
                        <a:rPr lang="en-VN" sz="1700" b="1" dirty="0"/>
                        <a:t>Tác dụng của từng yếu tố</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dirty="0"/>
                    </a:p>
                  </a:txBody>
                  <a:tcPr>
                    <a:solidFill>
                      <a:schemeClr val="lt1"/>
                    </a:solidFill>
                  </a:tcPr>
                </a:tc>
                <a:extLst>
                  <a:ext uri="{0D108BD9-81ED-4DB2-BD59-A6C34878D82A}">
                    <a16:rowId xmlns:a16="http://schemas.microsoft.com/office/drawing/2014/main" val="3232267610"/>
                  </a:ext>
                </a:extLst>
              </a:tr>
              <a:tr h="1111717">
                <a:tc>
                  <a:txBody>
                    <a:bodyPr/>
                    <a:lstStyle/>
                    <a:p>
                      <a:r>
                        <a:rPr lang="en-VN" sz="1700" b="1" dirty="0"/>
                        <a:t>Tác dụng của việc kết hợp 3 yếu tố</a:t>
                      </a:r>
                    </a:p>
                  </a:txBody>
                  <a:tcPr>
                    <a:solidFill>
                      <a:schemeClr val="lt1"/>
                    </a:solidFill>
                  </a:tcPr>
                </a:tc>
                <a:tc gridSpan="3">
                  <a:txBody>
                    <a:bodyPr/>
                    <a:lstStyle/>
                    <a:p>
                      <a:endParaRPr lang="en-VN" dirty="0"/>
                    </a:p>
                  </a:txBody>
                  <a:tcPr>
                    <a:solidFill>
                      <a:schemeClr val="lt1"/>
                    </a:solidFill>
                  </a:tcPr>
                </a:tc>
                <a:tc hMerge="1">
                  <a:txBody>
                    <a:bodyPr/>
                    <a:lstStyle/>
                    <a:p>
                      <a:endParaRPr lang="en-VN" dirty="0"/>
                    </a:p>
                  </a:txBody>
                  <a:tcPr>
                    <a:solidFill>
                      <a:schemeClr val="lt1"/>
                    </a:solidFill>
                  </a:tcPr>
                </a:tc>
                <a:tc hMerge="1">
                  <a:txBody>
                    <a:bodyPr/>
                    <a:lstStyle/>
                    <a:p>
                      <a:endParaRPr lang="en-VN" dirty="0"/>
                    </a:p>
                  </a:txBody>
                  <a:tcPr>
                    <a:solidFill>
                      <a:schemeClr val="lt1"/>
                    </a:solidFill>
                  </a:tcPr>
                </a:tc>
                <a:extLst>
                  <a:ext uri="{0D108BD9-81ED-4DB2-BD59-A6C34878D82A}">
                    <a16:rowId xmlns:a16="http://schemas.microsoft.com/office/drawing/2014/main" val="2293023768"/>
                  </a:ext>
                </a:extLst>
              </a:tr>
            </a:tbl>
          </a:graphicData>
        </a:graphic>
      </p:graphicFrame>
    </p:spTree>
    <p:extLst>
      <p:ext uri="{BB962C8B-B14F-4D97-AF65-F5344CB8AC3E}">
        <p14:creationId xmlns:p14="http://schemas.microsoft.com/office/powerpoint/2010/main" val="85407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4015980-84BE-7A8C-7FA8-42E003ACBA9B}"/>
              </a:ext>
            </a:extLst>
          </p:cNvPr>
          <p:cNvGraphicFramePr>
            <a:graphicFrameLocks noGrp="1"/>
          </p:cNvGraphicFramePr>
          <p:nvPr>
            <p:extLst>
              <p:ext uri="{D42A27DB-BD31-4B8C-83A1-F6EECF244321}">
                <p14:modId xmlns:p14="http://schemas.microsoft.com/office/powerpoint/2010/main" val="984592931"/>
              </p:ext>
            </p:extLst>
          </p:nvPr>
        </p:nvGraphicFramePr>
        <p:xfrm>
          <a:off x="0" y="1"/>
          <a:ext cx="9144001" cy="5123238"/>
        </p:xfrm>
        <a:graphic>
          <a:graphicData uri="http://schemas.openxmlformats.org/drawingml/2006/table">
            <a:tbl>
              <a:tblPr firstRow="1" firstCol="1" bandRow="1">
                <a:tableStyleId>{4591B8BF-5FCD-432D-9433-2259A0BCAA70}</a:tableStyleId>
              </a:tblPr>
              <a:tblGrid>
                <a:gridCol w="1420687">
                  <a:extLst>
                    <a:ext uri="{9D8B030D-6E8A-4147-A177-3AD203B41FA5}">
                      <a16:colId xmlns:a16="http://schemas.microsoft.com/office/drawing/2014/main" val="519834061"/>
                    </a:ext>
                  </a:extLst>
                </a:gridCol>
                <a:gridCol w="2498768">
                  <a:extLst>
                    <a:ext uri="{9D8B030D-6E8A-4147-A177-3AD203B41FA5}">
                      <a16:colId xmlns:a16="http://schemas.microsoft.com/office/drawing/2014/main" val="2534179150"/>
                    </a:ext>
                  </a:extLst>
                </a:gridCol>
                <a:gridCol w="2730803">
                  <a:extLst>
                    <a:ext uri="{9D8B030D-6E8A-4147-A177-3AD203B41FA5}">
                      <a16:colId xmlns:a16="http://schemas.microsoft.com/office/drawing/2014/main" val="2259326846"/>
                    </a:ext>
                  </a:extLst>
                </a:gridCol>
                <a:gridCol w="2493743">
                  <a:extLst>
                    <a:ext uri="{9D8B030D-6E8A-4147-A177-3AD203B41FA5}">
                      <a16:colId xmlns:a16="http://schemas.microsoft.com/office/drawing/2014/main" val="2156397570"/>
                    </a:ext>
                  </a:extLst>
                </a:gridCol>
              </a:tblGrid>
              <a:tr h="179826">
                <a:tc>
                  <a:txBody>
                    <a:bodyPr/>
                    <a:lstStyle/>
                    <a:p>
                      <a:r>
                        <a:rPr lang="vi-VN" sz="500" kern="100">
                          <a:effectLst/>
                        </a:rPr>
                        <a:t> </a:t>
                      </a:r>
                      <a:endParaRPr lang="en-VN" sz="400" kern="100">
                        <a:effectLst/>
                        <a:latin typeface="Calibri" panose="020F0502020204030204" pitchFamily="34"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bếp lửa</a:t>
                      </a:r>
                      <a:endParaRPr lang="en-V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bà</a:t>
                      </a:r>
                      <a:endParaRPr lang="en-V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Biện pháp tu từ</a:t>
                      </a:r>
                      <a:endParaRPr lang="en-V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extLst>
                  <a:ext uri="{0D108BD9-81ED-4DB2-BD59-A6C34878D82A}">
                    <a16:rowId xmlns:a16="http://schemas.microsoft.com/office/drawing/2014/main" val="165617320"/>
                  </a:ext>
                </a:extLst>
              </a:tr>
              <a:tr h="329681">
                <a:tc>
                  <a:txBody>
                    <a:bodyPr/>
                    <a:lstStyle/>
                    <a:p>
                      <a:r>
                        <a:rPr lang="vi-VN" sz="1500" b="1" kern="100" dirty="0">
                          <a:effectLst/>
                          <a:latin typeface="Times New Roman" panose="02020603050405020304" pitchFamily="18" charset="0"/>
                          <a:cs typeface="Times New Roman" panose="02020603050405020304" pitchFamily="18" charset="0"/>
                        </a:rPr>
                        <a:t>Khổ 1</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chờn vờn sương sớm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ấp iu nồng đượm</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biết mấy nắng mưa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bếp lửa)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1640992547"/>
                  </a:ext>
                </a:extLst>
              </a:tr>
              <a:tr h="1938078">
                <a:tc>
                  <a:txBody>
                    <a:bodyPr/>
                    <a:lstStyle/>
                    <a:p>
                      <a:r>
                        <a:rPr lang="vi-VN" sz="1500" b="1" kern="100" dirty="0">
                          <a:effectLst/>
                          <a:latin typeface="Times New Roman" panose="02020603050405020304" pitchFamily="18" charset="0"/>
                          <a:cs typeface="Times New Roman" panose="02020603050405020304" pitchFamily="18" charset="0"/>
                        </a:rPr>
                        <a:t>Khổ 2, 3, 4, 5</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Lên bốn tuổi… quen mùi khói</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khói hun nhèm mắt cháu</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Tám năm ròng… cùng bà nhóm lửa</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Rồi sớm rồi chiều, lại bếp lửa bà nhen</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luôn ủ sẵn</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chứa niềm tin dai dẳng</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bếp lửa ấp iu nồng đượm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niềm yêu thương, khoai sắn ngọt bùi</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nồi xôi gạo mới, sẻ chung vui</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dậy cả những tâm tình tuổi nhỏ</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Ôi kỳ lạ và thiêng liêng</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hay kể chuyện những ngày ở Huế</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bảo cháu nghe</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dạy cháu làm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chăm cháu học</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 nhọc</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vững lòng, dặn cháu đinh ninh</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lận đận</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vẫn giữ thói quen dậy sớm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ngọn lửa)</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điệp từ (nhóm)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ẩn dụ (bếp lửa)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3113325413"/>
                  </a:ext>
                </a:extLst>
              </a:tr>
              <a:tr h="224782">
                <a:tc>
                  <a:txBody>
                    <a:bodyPr/>
                    <a:lstStyle/>
                    <a:p>
                      <a:r>
                        <a:rPr lang="vi-VN" sz="1500" b="1" kern="100" dirty="0">
                          <a:effectLst/>
                          <a:latin typeface="Times New Roman" panose="02020603050405020304" pitchFamily="18" charset="0"/>
                          <a:cs typeface="Times New Roman" panose="02020603050405020304" pitchFamily="18" charset="0"/>
                        </a:rPr>
                        <a:t>Khổ 6</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Sớm mai này, bà nhóm bếp lên chưa?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từ (có, trăm)</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2819024806"/>
                  </a:ext>
                </a:extLst>
              </a:tr>
              <a:tr h="899129">
                <a:tc>
                  <a:txBody>
                    <a:bodyPr/>
                    <a:lstStyle/>
                    <a:p>
                      <a:r>
                        <a:rPr lang="vi-VN" sz="1500" b="1" kern="100" dirty="0">
                          <a:effectLst/>
                          <a:latin typeface="Times New Roman" panose="02020603050405020304" pitchFamily="18" charset="0"/>
                          <a:cs typeface="Times New Roman" panose="02020603050405020304" pitchFamily="18" charset="0"/>
                        </a:rPr>
                        <a:t>Mối quan hệ giữa hình ảnh bếp lửa và hình ảnh bà</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gridSpan="2">
                  <a:txBody>
                    <a:bodyPr/>
                    <a:lstStyle/>
                    <a:p>
                      <a:r>
                        <a:rPr lang="vi-VN" sz="1100" kern="100" dirty="0">
                          <a:effectLst/>
                          <a:latin typeface="Times New Roman" panose="02020603050405020304" pitchFamily="18" charset="0"/>
                          <a:cs typeface="Times New Roman" panose="02020603050405020304" pitchFamily="18" charset="0"/>
                        </a:rPr>
                        <a:t>Hình ảnh bếp lửa cho ta thấy một người bà đảm đang, tần tảo; chăm sóc cháu chu đáo, ân cần; đảm nhiệm luôn vai trò người cha, người mẹ, người thầy; là điểm tựa tinh thần cho cả gia đình trong những năm tháng chiến tranh khốn khó.</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Đồng thời, bà cũng là người trao truyền, hun đúc trong cháu những tình cảm đẹp đẽ: đó là tình yêu thương gia đình, quê hương, làng xóm; sự sẻ chia; là niềm tin vào cuộc sống.</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hMerge="1">
                  <a:txBody>
                    <a:bodyPr/>
                    <a:lstStyle/>
                    <a:p>
                      <a:endParaRPr lang="en-VN"/>
                    </a:p>
                  </a:txBody>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3081254181"/>
                  </a:ext>
                </a:extLst>
              </a:tr>
              <a:tr h="678327">
                <a:tc>
                  <a:txBody>
                    <a:bodyPr/>
                    <a:lstStyle/>
                    <a:p>
                      <a:r>
                        <a:rPr lang="vi-VN" sz="1500" b="1" kern="100" dirty="0">
                          <a:effectLst/>
                          <a:latin typeface="Times New Roman" panose="02020603050405020304" pitchFamily="18" charset="0"/>
                          <a:cs typeface="Times New Roman" panose="02020603050405020304" pitchFamily="18" charset="0"/>
                        </a:rPr>
                        <a:t>Sự thay đổi của hình ảnh bếp lửa</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Từ hình ảnh bếp lửa thực bà nhóm lên mỗi ngày chuyển thành hình ảnh mang tính biểu tượng cho niềm tin, cho tình yêu thương, cho sức sống mãnh liệt.</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1248835696"/>
                  </a:ext>
                </a:extLst>
              </a:tr>
              <a:tr h="824201">
                <a:tc>
                  <a:txBody>
                    <a:bodyPr/>
                    <a:lstStyle/>
                    <a:p>
                      <a:r>
                        <a:rPr lang="vi-VN" sz="1500" b="1" kern="100" dirty="0">
                          <a:effectLst/>
                          <a:latin typeface="Times New Roman" panose="02020603050405020304" pitchFamily="18" charset="0"/>
                          <a:cs typeface="Times New Roman" panose="02020603050405020304" pitchFamily="18" charset="0"/>
                        </a:rPr>
                        <a:t>Tác dụng của BPTT</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en-V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en-V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Nhấn mạnh ý nghĩa hình ảnh bếp lửa: không phải là bếp lửa bình thường mà là bếp lửa của niềm tin và tình yêu thương vĩnh cửu, không gì có thể thay thế được bà và tình yêu của bà dành cho cháu.</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143482659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516624-7C1F-A3D4-42F5-36077ED7B609}"/>
              </a:ext>
            </a:extLst>
          </p:cNvPr>
          <p:cNvGraphicFramePr>
            <a:graphicFrameLocks noGrp="1"/>
          </p:cNvGraphicFramePr>
          <p:nvPr>
            <p:extLst>
              <p:ext uri="{D42A27DB-BD31-4B8C-83A1-F6EECF244321}">
                <p14:modId xmlns:p14="http://schemas.microsoft.com/office/powerpoint/2010/main" val="51873828"/>
              </p:ext>
            </p:extLst>
          </p:nvPr>
        </p:nvGraphicFramePr>
        <p:xfrm>
          <a:off x="0" y="0"/>
          <a:ext cx="9144001" cy="5144421"/>
        </p:xfrm>
        <a:graphic>
          <a:graphicData uri="http://schemas.openxmlformats.org/drawingml/2006/table">
            <a:tbl>
              <a:tblPr firstRow="1" firstCol="1" bandRow="1">
                <a:tableStyleId>{4591B8BF-5FCD-432D-9433-2259A0BCAA70}</a:tableStyleId>
              </a:tblPr>
              <a:tblGrid>
                <a:gridCol w="1826974">
                  <a:extLst>
                    <a:ext uri="{9D8B030D-6E8A-4147-A177-3AD203B41FA5}">
                      <a16:colId xmlns:a16="http://schemas.microsoft.com/office/drawing/2014/main" val="4027698636"/>
                    </a:ext>
                  </a:extLst>
                </a:gridCol>
                <a:gridCol w="2397049">
                  <a:extLst>
                    <a:ext uri="{9D8B030D-6E8A-4147-A177-3AD203B41FA5}">
                      <a16:colId xmlns:a16="http://schemas.microsoft.com/office/drawing/2014/main" val="1598349563"/>
                    </a:ext>
                  </a:extLst>
                </a:gridCol>
                <a:gridCol w="2397049">
                  <a:extLst>
                    <a:ext uri="{9D8B030D-6E8A-4147-A177-3AD203B41FA5}">
                      <a16:colId xmlns:a16="http://schemas.microsoft.com/office/drawing/2014/main" val="1492536134"/>
                    </a:ext>
                  </a:extLst>
                </a:gridCol>
                <a:gridCol w="2397049">
                  <a:extLst>
                    <a:ext uri="{9D8B030D-6E8A-4147-A177-3AD203B41FA5}">
                      <a16:colId xmlns:a16="http://schemas.microsoft.com/office/drawing/2014/main" val="630730285"/>
                    </a:ext>
                  </a:extLst>
                </a:gridCol>
                <a:gridCol w="125880">
                  <a:extLst>
                    <a:ext uri="{9D8B030D-6E8A-4147-A177-3AD203B41FA5}">
                      <a16:colId xmlns:a16="http://schemas.microsoft.com/office/drawing/2014/main" val="1388161609"/>
                    </a:ext>
                  </a:extLst>
                </a:gridCol>
              </a:tblGrid>
              <a:tr h="227679">
                <a:tc>
                  <a:txBody>
                    <a:bodyPr/>
                    <a:lstStyle/>
                    <a:p>
                      <a:r>
                        <a:rPr lang="vi-VN" sz="1500" kern="100" dirty="0">
                          <a:effectLst/>
                          <a:latin typeface="Times New Roman" panose="02020603050405020304" pitchFamily="18" charset="0"/>
                          <a:cs typeface="Times New Roman" panose="02020603050405020304" pitchFamily="18" charset="0"/>
                        </a:rPr>
                        <a:t> </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biểu cảm</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miêu tả</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tự sự</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r>
                        <a:rPr lang="en-VN" sz="1000" kern="100">
                          <a:effectLst/>
                        </a:rPr>
                        <a:t> </a:t>
                      </a:r>
                      <a:endParaRPr lang="en-V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val="2204980105"/>
                  </a:ext>
                </a:extLst>
              </a:tr>
              <a:tr h="2457910">
                <a:tc>
                  <a:txBody>
                    <a:bodyPr/>
                    <a:lstStyle/>
                    <a:p>
                      <a:r>
                        <a:rPr lang="vi-VN" sz="1500" b="1" kern="100" dirty="0">
                          <a:effectLst/>
                          <a:latin typeface="Times New Roman" panose="02020603050405020304" pitchFamily="18" charset="0"/>
                          <a:cs typeface="Times New Roman" panose="02020603050405020304" pitchFamily="18" charset="0"/>
                        </a:rPr>
                        <a:t>Từ ngữ, hình ảnh thể hiện</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Từ ngữ biểu cảm trực tiếp: “thương”.</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Biểu cảm gián tiếp: từng chi tiết, hình ảnh trong bài thơ đều thể hiện tình cảm yêu thương, kính trọng dành cho bà.</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Bếp lửa: “chờn vờn sương sớm”, “ấp iu nồng đượm”.</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Ngựa: “khô rạc”, “gầy”.</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Làng: “cháy tàn cháy rụi”.</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Bà: “lận đận”, “khó nhọc”.</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Cả bài thơ là dòng hồi tưởng về bà, kể lại câu chuyện từ khi cháu 4 tuổi đã ở với bà đến khi cháu lớn lên, đi học xa.</a:t>
                      </a:r>
                      <a:endParaRPr lang="en-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en-VN" sz="1000" kern="100" dirty="0">
                          <a:effectLst/>
                        </a:rPr>
                        <a:t> </a:t>
                      </a:r>
                      <a:endParaRPr lang="en-V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val="1717199106"/>
                  </a:ext>
                </a:extLst>
              </a:tr>
              <a:tr h="1787571">
                <a:tc>
                  <a:txBody>
                    <a:bodyPr/>
                    <a:lstStyle/>
                    <a:p>
                      <a:r>
                        <a:rPr lang="vi-VN" sz="1500" b="1" kern="100" dirty="0">
                          <a:effectLst/>
                          <a:latin typeface="Times New Roman" panose="02020603050405020304" pitchFamily="18" charset="0"/>
                          <a:cs typeface="Times New Roman" panose="02020603050405020304" pitchFamily="18" charset="0"/>
                        </a:rPr>
                        <a:t>Tác dụng của từng yếu tố</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Bộc lộ tình cảm chan chứa, lòng kính yêu của tác giả dành cho bà.</a:t>
                      </a:r>
                      <a:endParaRPr lang="en-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Hình ảnh thơ chân thực, rõ nét; thấy được sự khốn khó của những năm tháng chiến tranh khốc liệt; sự vất vả, hy sinh của bà; tình thương bao la bà dành cho cháu.</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Biết và hiểu được câu chuyện tuổi thơ gắn liền với bà của tác giả</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en-VN" sz="1000" kern="100">
                          <a:effectLst/>
                        </a:rPr>
                        <a:t> </a:t>
                      </a:r>
                      <a:endParaRPr lang="en-V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val="2539366613"/>
                  </a:ext>
                </a:extLst>
              </a:tr>
              <a:tr h="670340">
                <a:tc>
                  <a:txBody>
                    <a:bodyPr/>
                    <a:lstStyle/>
                    <a:p>
                      <a:r>
                        <a:rPr lang="vi-VN" sz="1500" b="1" kern="100" dirty="0">
                          <a:effectLst/>
                          <a:latin typeface="Times New Roman" panose="02020603050405020304" pitchFamily="18" charset="0"/>
                          <a:cs typeface="Times New Roman" panose="02020603050405020304" pitchFamily="18" charset="0"/>
                        </a:rPr>
                        <a:t>Tác dụng của việc kết hợp 3 yếu tố</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gridSpan="4">
                  <a:txBody>
                    <a:bodyPr/>
                    <a:lstStyle/>
                    <a:p>
                      <a:r>
                        <a:rPr lang="vi-VN" sz="1500" kern="100" dirty="0">
                          <a:effectLst/>
                          <a:latin typeface="Times New Roman" panose="02020603050405020304" pitchFamily="18" charset="0"/>
                          <a:cs typeface="Times New Roman" panose="02020603050405020304" pitchFamily="18" charset="0"/>
                        </a:rPr>
                        <a:t>Thể hiện hình ảnh bà sống động, chân thực từ khi nhân vật “tôi” còn nhớ đến lúc lớn lên, tình yêu thương vô bờ và lòng biết ơn dành cho bà.</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708231861"/>
                  </a:ext>
                </a:extLst>
              </a:tr>
            </a:tbl>
          </a:graphicData>
        </a:graphic>
      </p:graphicFrame>
    </p:spTree>
    <p:extLst>
      <p:ext uri="{BB962C8B-B14F-4D97-AF65-F5344CB8AC3E}">
        <p14:creationId xmlns:p14="http://schemas.microsoft.com/office/powerpoint/2010/main" val="213865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50"/>
          <p:cNvSpPr/>
          <p:nvPr/>
        </p:nvSpPr>
        <p:spPr>
          <a:xfrm>
            <a:off x="1290918" y="3004938"/>
            <a:ext cx="6230470" cy="116365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709841" y="313446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2363468" y="1252933"/>
            <a:ext cx="4417063" cy="660931"/>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a:t>HS </a:t>
            </a:r>
            <a:r>
              <a:rPr lang="en" dirty="0" err="1"/>
              <a:t>điền</a:t>
            </a:r>
            <a:r>
              <a:rPr lang="en" dirty="0"/>
              <a:t> </a:t>
            </a:r>
            <a:r>
              <a:rPr lang="en" dirty="0" err="1"/>
              <a:t>vào</a:t>
            </a:r>
            <a:r>
              <a:rPr lang="en" dirty="0"/>
              <a:t> </a:t>
            </a:r>
            <a:r>
              <a:rPr lang="en" dirty="0" err="1"/>
              <a:t>sơ</a:t>
            </a:r>
            <a:r>
              <a:rPr lang="en" dirty="0"/>
              <a:t> </a:t>
            </a:r>
            <a:r>
              <a:rPr lang="en" dirty="0" err="1"/>
              <a:t>đồ</a:t>
            </a:r>
            <a:r>
              <a:rPr lang="en" dirty="0"/>
              <a:t> </a:t>
            </a:r>
            <a:r>
              <a:rPr lang="en" dirty="0" err="1"/>
              <a:t>sau</a:t>
            </a:r>
            <a:endParaRPr dirty="0"/>
          </a:p>
        </p:txBody>
      </p:sp>
      <p:grpSp>
        <p:nvGrpSpPr>
          <p:cNvPr id="40" name="Google Shape;10993;p93">
            <a:extLst>
              <a:ext uri="{FF2B5EF4-FFF2-40B4-BE49-F238E27FC236}">
                <a16:creationId xmlns:a16="http://schemas.microsoft.com/office/drawing/2014/main" id="{5F84E6A0-4FA7-A170-C5F1-DE9929582CBA}"/>
              </a:ext>
            </a:extLst>
          </p:cNvPr>
          <p:cNvGrpSpPr/>
          <p:nvPr/>
        </p:nvGrpSpPr>
        <p:grpSpPr>
          <a:xfrm>
            <a:off x="1610555" y="1014136"/>
            <a:ext cx="1043000" cy="964108"/>
            <a:chOff x="1341612" y="3340055"/>
            <a:chExt cx="259399" cy="370524"/>
          </a:xfrm>
        </p:grpSpPr>
        <p:sp>
          <p:nvSpPr>
            <p:cNvPr id="41" name="Google Shape;10994;p93">
              <a:extLst>
                <a:ext uri="{FF2B5EF4-FFF2-40B4-BE49-F238E27FC236}">
                  <a16:creationId xmlns:a16="http://schemas.microsoft.com/office/drawing/2014/main" id="{31E4F613-6A15-65BF-B261-778B2905926E}"/>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95;p93">
              <a:extLst>
                <a:ext uri="{FF2B5EF4-FFF2-40B4-BE49-F238E27FC236}">
                  <a16:creationId xmlns:a16="http://schemas.microsoft.com/office/drawing/2014/main" id="{5C1E179D-589D-3C72-A5AA-C9971E4ED015}"/>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96;p93">
              <a:extLst>
                <a:ext uri="{FF2B5EF4-FFF2-40B4-BE49-F238E27FC236}">
                  <a16:creationId xmlns:a16="http://schemas.microsoft.com/office/drawing/2014/main" id="{D5B65FC3-7EA9-134C-1E12-954FCB893D44}"/>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97;p93">
              <a:extLst>
                <a:ext uri="{FF2B5EF4-FFF2-40B4-BE49-F238E27FC236}">
                  <a16:creationId xmlns:a16="http://schemas.microsoft.com/office/drawing/2014/main" id="{D9A0352D-1807-08F3-FDD5-915CF61C0E9B}"/>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98;p93">
              <a:extLst>
                <a:ext uri="{FF2B5EF4-FFF2-40B4-BE49-F238E27FC236}">
                  <a16:creationId xmlns:a16="http://schemas.microsoft.com/office/drawing/2014/main" id="{F0E4402F-F5C1-AC61-A25A-9EB84E37FA4B}"/>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99;p93">
              <a:extLst>
                <a:ext uri="{FF2B5EF4-FFF2-40B4-BE49-F238E27FC236}">
                  <a16:creationId xmlns:a16="http://schemas.microsoft.com/office/drawing/2014/main" id="{E939D482-0817-DF83-C7C0-88C8EB1F2AE3}"/>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00;p93">
              <a:extLst>
                <a:ext uri="{FF2B5EF4-FFF2-40B4-BE49-F238E27FC236}">
                  <a16:creationId xmlns:a16="http://schemas.microsoft.com/office/drawing/2014/main" id="{15D1BC46-F246-7A7E-AF41-847AC2FAF201}"/>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001;p93">
              <a:extLst>
                <a:ext uri="{FF2B5EF4-FFF2-40B4-BE49-F238E27FC236}">
                  <a16:creationId xmlns:a16="http://schemas.microsoft.com/office/drawing/2014/main" id="{03CA9A02-4F11-1B12-558E-B483F928B37E}"/>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02;p93">
              <a:extLst>
                <a:ext uri="{FF2B5EF4-FFF2-40B4-BE49-F238E27FC236}">
                  <a16:creationId xmlns:a16="http://schemas.microsoft.com/office/drawing/2014/main" id="{D185416C-2EC8-F986-3007-DA0F040F41BA}"/>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03;p93">
              <a:extLst>
                <a:ext uri="{FF2B5EF4-FFF2-40B4-BE49-F238E27FC236}">
                  <a16:creationId xmlns:a16="http://schemas.microsoft.com/office/drawing/2014/main" id="{5723D5AD-CB10-4D1B-3DE2-7D3D62AF8ED6}"/>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endParaRPr>
            </a:p>
          </p:txBody>
        </p:sp>
        <p:sp>
          <p:nvSpPr>
            <p:cNvPr id="51" name="Google Shape;11004;p93">
              <a:extLst>
                <a:ext uri="{FF2B5EF4-FFF2-40B4-BE49-F238E27FC236}">
                  <a16:creationId xmlns:a16="http://schemas.microsoft.com/office/drawing/2014/main" id="{9E1B06B6-2BE2-0899-6A49-AA4876576300}"/>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05;p93">
              <a:extLst>
                <a:ext uri="{FF2B5EF4-FFF2-40B4-BE49-F238E27FC236}">
                  <a16:creationId xmlns:a16="http://schemas.microsoft.com/office/drawing/2014/main" id="{AFFB3131-E199-5B29-43F4-6D2CBE1B4F99}"/>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06;p93">
              <a:extLst>
                <a:ext uri="{FF2B5EF4-FFF2-40B4-BE49-F238E27FC236}">
                  <a16:creationId xmlns:a16="http://schemas.microsoft.com/office/drawing/2014/main" id="{EB13010D-3796-1894-0418-5F4EC538D1C0}"/>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007;p93">
              <a:extLst>
                <a:ext uri="{FF2B5EF4-FFF2-40B4-BE49-F238E27FC236}">
                  <a16:creationId xmlns:a16="http://schemas.microsoft.com/office/drawing/2014/main" id="{0AB8E1E7-6513-0BE9-F0CB-3CA37EEE8395}"/>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008;p93">
              <a:extLst>
                <a:ext uri="{FF2B5EF4-FFF2-40B4-BE49-F238E27FC236}">
                  <a16:creationId xmlns:a16="http://schemas.microsoft.com/office/drawing/2014/main" id="{4B879567-1B0A-24AD-B722-740474DAEAAF}"/>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009;p93">
              <a:extLst>
                <a:ext uri="{FF2B5EF4-FFF2-40B4-BE49-F238E27FC236}">
                  <a16:creationId xmlns:a16="http://schemas.microsoft.com/office/drawing/2014/main" id="{7CF209AB-1FCB-BE18-B2D9-C971DB3D0726}"/>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010;p93">
              <a:extLst>
                <a:ext uri="{FF2B5EF4-FFF2-40B4-BE49-F238E27FC236}">
                  <a16:creationId xmlns:a16="http://schemas.microsoft.com/office/drawing/2014/main" id="{1A33EB9C-2B26-2D58-8D99-58F67AC0829B}"/>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011;p93">
              <a:extLst>
                <a:ext uri="{FF2B5EF4-FFF2-40B4-BE49-F238E27FC236}">
                  <a16:creationId xmlns:a16="http://schemas.microsoft.com/office/drawing/2014/main" id="{CEF677F1-8CAF-E07C-40F6-DA6CC36B2E87}"/>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0993;p93">
            <a:extLst>
              <a:ext uri="{FF2B5EF4-FFF2-40B4-BE49-F238E27FC236}">
                <a16:creationId xmlns:a16="http://schemas.microsoft.com/office/drawing/2014/main" id="{8F6570F0-F22F-4D1B-ADC6-5140B48B920E}"/>
              </a:ext>
            </a:extLst>
          </p:cNvPr>
          <p:cNvGrpSpPr/>
          <p:nvPr/>
        </p:nvGrpSpPr>
        <p:grpSpPr>
          <a:xfrm>
            <a:off x="1341612" y="3157055"/>
            <a:ext cx="259399" cy="370524"/>
            <a:chOff x="1341612" y="3340055"/>
            <a:chExt cx="259399" cy="370524"/>
          </a:xfrm>
        </p:grpSpPr>
        <p:sp>
          <p:nvSpPr>
            <p:cNvPr id="60" name="Google Shape;10994;p93">
              <a:extLst>
                <a:ext uri="{FF2B5EF4-FFF2-40B4-BE49-F238E27FC236}">
                  <a16:creationId xmlns:a16="http://schemas.microsoft.com/office/drawing/2014/main" id="{860FB9E2-0250-5A14-9F91-0B4BCBAEE71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a16="http://schemas.microsoft.com/office/drawing/2014/main" id="{600ED0FA-0B37-0FF3-38E1-6DA860F511A3}"/>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a16="http://schemas.microsoft.com/office/drawing/2014/main" id="{6B22A134-577B-ED33-64E6-83178A9E6F95}"/>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a16="http://schemas.microsoft.com/office/drawing/2014/main" id="{E934D1E1-B998-F055-6867-EEC5516F260D}"/>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a16="http://schemas.microsoft.com/office/drawing/2014/main" id="{FE2D250F-AC94-00A8-5DFE-D06BFF146282}"/>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a16="http://schemas.microsoft.com/office/drawing/2014/main" id="{54C09889-7C08-8B5B-1E05-619E7DBB84E1}"/>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a16="http://schemas.microsoft.com/office/drawing/2014/main" id="{7D673519-6BE4-87E2-95CA-053D29CEEE40}"/>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a16="http://schemas.microsoft.com/office/drawing/2014/main" id="{DCD99780-C59B-E29B-C441-86515A01F955}"/>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a16="http://schemas.microsoft.com/office/drawing/2014/main" id="{21F77877-931A-BAFC-206F-C2B247546AF2}"/>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a16="http://schemas.microsoft.com/office/drawing/2014/main" id="{9C70A4E1-EE9D-2627-6525-16CC72F56B58}"/>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a16="http://schemas.microsoft.com/office/drawing/2014/main" id="{5164604A-03D9-E54A-769A-E17EB429242F}"/>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a16="http://schemas.microsoft.com/office/drawing/2014/main" id="{79361B22-7BF4-9F94-444C-92734D587399}"/>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a16="http://schemas.microsoft.com/office/drawing/2014/main" id="{B936C4DF-9194-CFE1-EFC7-CF9149AA479B}"/>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a16="http://schemas.microsoft.com/office/drawing/2014/main" id="{9E547054-DEF7-7E3E-182F-B9050C42FB77}"/>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a16="http://schemas.microsoft.com/office/drawing/2014/main" id="{D2FE6665-EA5F-665C-15B7-72EFB9DEDCF3}"/>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a16="http://schemas.microsoft.com/office/drawing/2014/main" id="{37DE470B-93EB-2CE3-08AA-B03F9E46B149}"/>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a16="http://schemas.microsoft.com/office/drawing/2014/main" id="{212E88F8-62A7-D083-F528-D81B6FC6A986}"/>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a16="http://schemas.microsoft.com/office/drawing/2014/main" id="{73582654-1A58-C742-3A29-31AF5769FEA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180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4"/>
        <p:cNvGrpSpPr/>
        <p:nvPr/>
      </p:nvGrpSpPr>
      <p:grpSpPr>
        <a:xfrm>
          <a:off x="0" y="0"/>
          <a:ext cx="0" cy="0"/>
          <a:chOff x="0" y="0"/>
          <a:chExt cx="0" cy="0"/>
        </a:xfrm>
      </p:grpSpPr>
      <p:sp>
        <p:nvSpPr>
          <p:cNvPr id="2555" name="Google Shape;2555;p46"/>
          <p:cNvSpPr/>
          <p:nvPr/>
        </p:nvSpPr>
        <p:spPr>
          <a:xfrm rot="10800000">
            <a:off x="1494127" y="699303"/>
            <a:ext cx="5197523" cy="217994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txBox="1">
            <a:spLocks noGrp="1"/>
          </p:cNvSpPr>
          <p:nvPr>
            <p:ph type="ctrTitle"/>
          </p:nvPr>
        </p:nvSpPr>
        <p:spPr>
          <a:xfrm>
            <a:off x="2648937" y="1170173"/>
            <a:ext cx="3849744" cy="148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b="1" dirty="0">
                <a:latin typeface="MuktaMahee Bold" panose="020B0000000000000000" pitchFamily="34" charset="77"/>
                <a:cs typeface="MuktaMahee Bold" panose="020B0000000000000000" pitchFamily="34" charset="77"/>
              </a:rPr>
              <a:t>BÀI 1: THƯƠNG NHỚ QUÊ HƯƠNG</a:t>
            </a:r>
            <a:endParaRPr b="1" dirty="0">
              <a:latin typeface="MuktaMahee Bold" panose="020B0000000000000000" pitchFamily="34" charset="77"/>
              <a:cs typeface="MuktaMahee Bold" panose="020B0000000000000000" pitchFamily="34" charset="77"/>
            </a:endParaRPr>
          </a:p>
        </p:txBody>
      </p:sp>
      <p:sp>
        <p:nvSpPr>
          <p:cNvPr id="2557" name="Google Shape;2557;p46"/>
          <p:cNvSpPr txBox="1">
            <a:spLocks noGrp="1"/>
          </p:cNvSpPr>
          <p:nvPr>
            <p:ph type="subTitle" idx="1"/>
          </p:nvPr>
        </p:nvSpPr>
        <p:spPr>
          <a:xfrm>
            <a:off x="2882750" y="3021725"/>
            <a:ext cx="3378600" cy="1738534"/>
          </a:xfrm>
          <a:prstGeom prst="rect">
            <a:avLst/>
          </a:prstGeom>
          <a:ln>
            <a:extLst>
              <a:ext uri="{C807C97D-BFC1-408E-A445-0C87EB9F89A2}">
                <ask:lineSketchStyleProps xmlns:ask="http://schemas.microsoft.com/office/drawing/2018/sketchyshapes">
                  <ask:type>
                    <ask:lineSketchCurved/>
                  </ask:type>
                </ask:lineSketchStyleProps>
              </a:ext>
            </a:extLst>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3500" b="1" dirty="0"/>
              <a:t>VĂN BẢN 2: BẾP LỬA</a:t>
            </a:r>
          </a:p>
          <a:p>
            <a:pPr marL="0" lvl="0" indent="0" algn="r" rtl="0">
              <a:spcBef>
                <a:spcPts val="0"/>
              </a:spcBef>
              <a:spcAft>
                <a:spcPts val="0"/>
              </a:spcAft>
              <a:buNone/>
            </a:pPr>
            <a:r>
              <a:rPr lang="vi-VN" sz="2500" b="1" dirty="0"/>
              <a:t>BẰNG VIỆT</a:t>
            </a:r>
            <a:endParaRPr sz="2500" b="1" dirty="0"/>
          </a:p>
          <a:p>
            <a:pPr marL="0" lvl="0" indent="0" algn="l" rtl="0">
              <a:spcBef>
                <a:spcPts val="0"/>
              </a:spcBef>
              <a:spcAft>
                <a:spcPts val="0"/>
              </a:spcAft>
              <a:buNone/>
            </a:pPr>
            <a:endParaRPr dirty="0"/>
          </a:p>
        </p:txBody>
      </p:sp>
      <p:grpSp>
        <p:nvGrpSpPr>
          <p:cNvPr id="2558" name="Google Shape;2558;p46"/>
          <p:cNvGrpSpPr/>
          <p:nvPr/>
        </p:nvGrpSpPr>
        <p:grpSpPr>
          <a:xfrm rot="540507" flipH="1">
            <a:off x="5139749" y="247890"/>
            <a:ext cx="3008926" cy="1839077"/>
            <a:chOff x="1380677" y="235673"/>
            <a:chExt cx="2548068" cy="1557397"/>
          </a:xfrm>
        </p:grpSpPr>
        <p:sp>
          <p:nvSpPr>
            <p:cNvPr id="2559" name="Google Shape;2559;p46"/>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85165" y="111101"/>
            <a:ext cx="9054353"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60" name="Google Shape;10994;p93">
            <a:extLst>
              <a:ext uri="{FF2B5EF4-FFF2-40B4-BE49-F238E27FC236}">
                <a16:creationId xmlns:a16="http://schemas.microsoft.com/office/drawing/2014/main" id="{860FB9E2-0250-5A14-9F91-0B4BCBAEE717}"/>
              </a:ext>
            </a:extLst>
          </p:cNvPr>
          <p:cNvSpPr/>
          <p:nvPr/>
        </p:nvSpPr>
        <p:spPr>
          <a:xfrm>
            <a:off x="1383954" y="3157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a16="http://schemas.microsoft.com/office/drawing/2014/main" id="{600ED0FA-0B37-0FF3-38E1-6DA860F511A3}"/>
              </a:ext>
            </a:extLst>
          </p:cNvPr>
          <p:cNvSpPr/>
          <p:nvPr/>
        </p:nvSpPr>
        <p:spPr>
          <a:xfrm>
            <a:off x="1363966" y="3220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a16="http://schemas.microsoft.com/office/drawing/2014/main" id="{6B22A134-577B-ED33-64E6-83178A9E6F95}"/>
              </a:ext>
            </a:extLst>
          </p:cNvPr>
          <p:cNvSpPr/>
          <p:nvPr/>
        </p:nvSpPr>
        <p:spPr>
          <a:xfrm>
            <a:off x="1341612" y="3188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a16="http://schemas.microsoft.com/office/drawing/2014/main" id="{E934D1E1-B998-F055-6867-EEC5516F260D}"/>
              </a:ext>
            </a:extLst>
          </p:cNvPr>
          <p:cNvSpPr/>
          <p:nvPr/>
        </p:nvSpPr>
        <p:spPr>
          <a:xfrm>
            <a:off x="1556303" y="3188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a16="http://schemas.microsoft.com/office/drawing/2014/main" id="{FE2D250F-AC94-00A8-5DFE-D06BFF146282}"/>
              </a:ext>
            </a:extLst>
          </p:cNvPr>
          <p:cNvSpPr/>
          <p:nvPr/>
        </p:nvSpPr>
        <p:spPr>
          <a:xfrm>
            <a:off x="1379387" y="3272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a16="http://schemas.microsoft.com/office/drawing/2014/main" id="{54C09889-7C08-8B5B-1E05-619E7DBB84E1}"/>
              </a:ext>
            </a:extLst>
          </p:cNvPr>
          <p:cNvSpPr/>
          <p:nvPr/>
        </p:nvSpPr>
        <p:spPr>
          <a:xfrm>
            <a:off x="1379387" y="3344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a16="http://schemas.microsoft.com/office/drawing/2014/main" id="{7D673519-6BE4-87E2-95CA-053D29CEEE40}"/>
              </a:ext>
            </a:extLst>
          </p:cNvPr>
          <p:cNvSpPr/>
          <p:nvPr/>
        </p:nvSpPr>
        <p:spPr>
          <a:xfrm>
            <a:off x="1379387" y="3417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a16="http://schemas.microsoft.com/office/drawing/2014/main" id="{DCD99780-C59B-E29B-C441-86515A01F955}"/>
              </a:ext>
            </a:extLst>
          </p:cNvPr>
          <p:cNvSpPr/>
          <p:nvPr/>
        </p:nvSpPr>
        <p:spPr>
          <a:xfrm>
            <a:off x="1444233" y="3276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a16="http://schemas.microsoft.com/office/drawing/2014/main" id="{21F77877-931A-BAFC-206F-C2B247546AF2}"/>
              </a:ext>
            </a:extLst>
          </p:cNvPr>
          <p:cNvSpPr/>
          <p:nvPr/>
        </p:nvSpPr>
        <p:spPr>
          <a:xfrm>
            <a:off x="1444233" y="3299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a16="http://schemas.microsoft.com/office/drawing/2014/main" id="{9C70A4E1-EE9D-2627-6525-16CC72F56B58}"/>
              </a:ext>
            </a:extLst>
          </p:cNvPr>
          <p:cNvSpPr/>
          <p:nvPr/>
        </p:nvSpPr>
        <p:spPr>
          <a:xfrm>
            <a:off x="1444233" y="3348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a16="http://schemas.microsoft.com/office/drawing/2014/main" id="{5164604A-03D9-E54A-769A-E17EB429242F}"/>
              </a:ext>
            </a:extLst>
          </p:cNvPr>
          <p:cNvSpPr/>
          <p:nvPr/>
        </p:nvSpPr>
        <p:spPr>
          <a:xfrm>
            <a:off x="1444233" y="3372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a16="http://schemas.microsoft.com/office/drawing/2014/main" id="{79361B22-7BF4-9F94-444C-92734D587399}"/>
              </a:ext>
            </a:extLst>
          </p:cNvPr>
          <p:cNvSpPr/>
          <p:nvPr/>
        </p:nvSpPr>
        <p:spPr>
          <a:xfrm>
            <a:off x="1444233" y="3420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a16="http://schemas.microsoft.com/office/drawing/2014/main" id="{B936C4DF-9194-CFE1-EFC7-CF9149AA479B}"/>
              </a:ext>
            </a:extLst>
          </p:cNvPr>
          <p:cNvSpPr/>
          <p:nvPr/>
        </p:nvSpPr>
        <p:spPr>
          <a:xfrm>
            <a:off x="1444233" y="3444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a16="http://schemas.microsoft.com/office/drawing/2014/main" id="{9E547054-DEF7-7E3E-182F-B9050C42FB77}"/>
              </a:ext>
            </a:extLst>
          </p:cNvPr>
          <p:cNvSpPr/>
          <p:nvPr/>
        </p:nvSpPr>
        <p:spPr>
          <a:xfrm>
            <a:off x="1390183" y="3265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a16="http://schemas.microsoft.com/office/drawing/2014/main" id="{D2FE6665-EA5F-665C-15B7-72EFB9DEDCF3}"/>
              </a:ext>
            </a:extLst>
          </p:cNvPr>
          <p:cNvSpPr/>
          <p:nvPr/>
        </p:nvSpPr>
        <p:spPr>
          <a:xfrm>
            <a:off x="1390183" y="3338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a16="http://schemas.microsoft.com/office/drawing/2014/main" id="{37DE470B-93EB-2CE3-08AA-B03F9E46B149}"/>
              </a:ext>
            </a:extLst>
          </p:cNvPr>
          <p:cNvSpPr/>
          <p:nvPr/>
        </p:nvSpPr>
        <p:spPr>
          <a:xfrm>
            <a:off x="1390183" y="3412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a16="http://schemas.microsoft.com/office/drawing/2014/main" id="{212E88F8-62A7-D083-F528-D81B6FC6A986}"/>
              </a:ext>
            </a:extLst>
          </p:cNvPr>
          <p:cNvSpPr/>
          <p:nvPr/>
        </p:nvSpPr>
        <p:spPr>
          <a:xfrm>
            <a:off x="1368682" y="3179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a16="http://schemas.microsoft.com/office/drawing/2014/main" id="{73582654-1A58-C742-3A29-31AF5769FEA1}"/>
              </a:ext>
            </a:extLst>
          </p:cNvPr>
          <p:cNvSpPr/>
          <p:nvPr/>
        </p:nvSpPr>
        <p:spPr>
          <a:xfrm>
            <a:off x="1409602" y="3179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Diagram 5">
            <a:extLst>
              <a:ext uri="{FF2B5EF4-FFF2-40B4-BE49-F238E27FC236}">
                <a16:creationId xmlns:a16="http://schemas.microsoft.com/office/drawing/2014/main" id="{E7378784-E3D9-A3C6-CD06-99E3083BDED8}"/>
              </a:ext>
            </a:extLst>
          </p:cNvPr>
          <p:cNvGraphicFramePr/>
          <p:nvPr>
            <p:extLst>
              <p:ext uri="{D42A27DB-BD31-4B8C-83A1-F6EECF244321}">
                <p14:modId xmlns:p14="http://schemas.microsoft.com/office/powerpoint/2010/main" val="2624419968"/>
              </p:ext>
            </p:extLst>
          </p:nvPr>
        </p:nvGraphicFramePr>
        <p:xfrm>
          <a:off x="158151" y="1683832"/>
          <a:ext cx="226232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217F1523-2790-3436-B58B-523AE4CDD394}"/>
              </a:ext>
            </a:extLst>
          </p:cNvPr>
          <p:cNvGraphicFramePr/>
          <p:nvPr>
            <p:extLst>
              <p:ext uri="{D42A27DB-BD31-4B8C-83A1-F6EECF244321}">
                <p14:modId xmlns:p14="http://schemas.microsoft.com/office/powerpoint/2010/main" val="3580108938"/>
              </p:ext>
            </p:extLst>
          </p:nvPr>
        </p:nvGraphicFramePr>
        <p:xfrm>
          <a:off x="2612808" y="1684025"/>
          <a:ext cx="3335305" cy="3309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81B65422-6406-EB63-FF2A-616CADC10578}"/>
              </a:ext>
            </a:extLst>
          </p:cNvPr>
          <p:cNvSpPr txBox="1"/>
          <p:nvPr/>
        </p:nvSpPr>
        <p:spPr>
          <a:xfrm>
            <a:off x="6129607" y="1572005"/>
            <a:ext cx="2791236" cy="3170099"/>
          </a:xfrm>
          <a:prstGeom prst="rect">
            <a:avLst/>
          </a:prstGeom>
          <a:ln>
            <a:extLst>
              <a:ext uri="{C807C97D-BFC1-408E-A445-0C87EB9F89A2}">
                <ask:lineSketchStyleProps xmlns:ask="http://schemas.microsoft.com/office/drawing/2018/sketchyshapes">
                  <ask:type>
                    <ask:lineSketchFreehand/>
                  </ask:type>
                </ask:lineSketchStyleProps>
              </a:ext>
            </a:extLst>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CHỦ ĐẠO</a:t>
            </a:r>
          </a:p>
          <a:p>
            <a:r>
              <a:rPr lang="en-VN" sz="20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2D41B14-9910-8E4D-48C6-5548F2E8FAF9}"/>
              </a:ext>
            </a:extLst>
          </p:cNvPr>
          <p:cNvSpPr txBox="1"/>
          <p:nvPr/>
        </p:nvSpPr>
        <p:spPr>
          <a:xfrm>
            <a:off x="457200" y="995082"/>
            <a:ext cx="1667435" cy="400110"/>
          </a:xfrm>
          <a:prstGeom prst="rect">
            <a:avLst/>
          </a:prstGeom>
          <a:ln>
            <a:extLst>
              <a:ext uri="{C807C97D-BFC1-408E-A445-0C87EB9F89A2}">
                <ask:lineSketchStyleProp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a16="http://schemas.microsoft.com/office/drawing/2014/main" id="{72073EE8-1664-C2F7-1A8B-68DC7A40F2DA}"/>
              </a:ext>
            </a:extLst>
          </p:cNvPr>
          <p:cNvSpPr txBox="1"/>
          <p:nvPr/>
        </p:nvSpPr>
        <p:spPr>
          <a:xfrm>
            <a:off x="3402090" y="986311"/>
            <a:ext cx="2339820" cy="400110"/>
          </a:xfrm>
          <a:prstGeom prst="rect">
            <a:avLst/>
          </a:prstGeom>
          <a:ln>
            <a:extLst>
              <a:ext uri="{C807C97D-BFC1-408E-A445-0C87EB9F89A2}">
                <ask:lineSketchStyleProps xmlns:ask="http://schemas.microsoft.com/office/drawing/2018/sketchyshapes" sd="1959150775">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Tree>
    <p:extLst>
      <p:ext uri="{BB962C8B-B14F-4D97-AF65-F5344CB8AC3E}">
        <p14:creationId xmlns:p14="http://schemas.microsoft.com/office/powerpoint/2010/main" val="101846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alpha val="47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85165" y="111101"/>
            <a:ext cx="9054353"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graphicFrame>
        <p:nvGraphicFramePr>
          <p:cNvPr id="7" name="Diagram 6">
            <a:extLst>
              <a:ext uri="{FF2B5EF4-FFF2-40B4-BE49-F238E27FC236}">
                <a16:creationId xmlns:a16="http://schemas.microsoft.com/office/drawing/2014/main" id="{217F1523-2790-3436-B58B-523AE4CDD394}"/>
              </a:ext>
            </a:extLst>
          </p:cNvPr>
          <p:cNvGraphicFramePr/>
          <p:nvPr>
            <p:extLst>
              <p:ext uri="{D42A27DB-BD31-4B8C-83A1-F6EECF244321}">
                <p14:modId xmlns:p14="http://schemas.microsoft.com/office/powerpoint/2010/main" val="2832973775"/>
              </p:ext>
            </p:extLst>
          </p:nvPr>
        </p:nvGraphicFramePr>
        <p:xfrm>
          <a:off x="2256844" y="1684025"/>
          <a:ext cx="369127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1B65422-6406-EB63-FF2A-616CADC10578}"/>
              </a:ext>
            </a:extLst>
          </p:cNvPr>
          <p:cNvSpPr txBox="1"/>
          <p:nvPr/>
        </p:nvSpPr>
        <p:spPr>
          <a:xfrm>
            <a:off x="6129607" y="1572005"/>
            <a:ext cx="2791236" cy="2277547"/>
          </a:xfrm>
          <a:prstGeom prst="rect">
            <a:avLst/>
          </a:prstGeom>
          <a:ln>
            <a:extLst>
              <a:ext uri="{C807C97D-BFC1-408E-A445-0C87EB9F89A2}">
                <ask:lineSketchStyleProps xmlns:ask="http://schemas.microsoft.com/office/drawing/2018/sketchyshapes" sd="1451731663">
                  <a:custGeom>
                    <a:avLst/>
                    <a:gdLst>
                      <a:gd name="connsiteX0" fmla="*/ 0 w 2791236"/>
                      <a:gd name="connsiteY0" fmla="*/ 0 h 2277547"/>
                      <a:gd name="connsiteX1" fmla="*/ 697809 w 2791236"/>
                      <a:gd name="connsiteY1" fmla="*/ 0 h 2277547"/>
                      <a:gd name="connsiteX2" fmla="*/ 1339793 w 2791236"/>
                      <a:gd name="connsiteY2" fmla="*/ 0 h 2277547"/>
                      <a:gd name="connsiteX3" fmla="*/ 2037602 w 2791236"/>
                      <a:gd name="connsiteY3" fmla="*/ 0 h 2277547"/>
                      <a:gd name="connsiteX4" fmla="*/ 2791236 w 2791236"/>
                      <a:gd name="connsiteY4" fmla="*/ 0 h 2277547"/>
                      <a:gd name="connsiteX5" fmla="*/ 2791236 w 2791236"/>
                      <a:gd name="connsiteY5" fmla="*/ 569387 h 2277547"/>
                      <a:gd name="connsiteX6" fmla="*/ 2791236 w 2791236"/>
                      <a:gd name="connsiteY6" fmla="*/ 1184324 h 2277547"/>
                      <a:gd name="connsiteX7" fmla="*/ 2791236 w 2791236"/>
                      <a:gd name="connsiteY7" fmla="*/ 2277547 h 2277547"/>
                      <a:gd name="connsiteX8" fmla="*/ 2149252 w 2791236"/>
                      <a:gd name="connsiteY8" fmla="*/ 2277547 h 2277547"/>
                      <a:gd name="connsiteX9" fmla="*/ 1423530 w 2791236"/>
                      <a:gd name="connsiteY9" fmla="*/ 2277547 h 2277547"/>
                      <a:gd name="connsiteX10" fmla="*/ 669897 w 2791236"/>
                      <a:gd name="connsiteY10" fmla="*/ 2277547 h 2277547"/>
                      <a:gd name="connsiteX11" fmla="*/ 0 w 2791236"/>
                      <a:gd name="connsiteY11" fmla="*/ 2277547 h 2277547"/>
                      <a:gd name="connsiteX12" fmla="*/ 0 w 2791236"/>
                      <a:gd name="connsiteY12" fmla="*/ 1685385 h 2277547"/>
                      <a:gd name="connsiteX13" fmla="*/ 0 w 2791236"/>
                      <a:gd name="connsiteY13" fmla="*/ 1161549 h 2277547"/>
                      <a:gd name="connsiteX14" fmla="*/ 0 w 2791236"/>
                      <a:gd name="connsiteY14" fmla="*/ 614938 h 2277547"/>
                      <a:gd name="connsiteX15" fmla="*/ 0 w 2791236"/>
                      <a:gd name="connsiteY15" fmla="*/ 0 h 227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1236" h="2277547" fill="none" extrusionOk="0">
                        <a:moveTo>
                          <a:pt x="0" y="0"/>
                        </a:moveTo>
                        <a:cubicBezTo>
                          <a:pt x="266436" y="-12256"/>
                          <a:pt x="383713" y="-811"/>
                          <a:pt x="697809" y="0"/>
                        </a:cubicBezTo>
                        <a:cubicBezTo>
                          <a:pt x="1011905" y="811"/>
                          <a:pt x="1153893" y="-24396"/>
                          <a:pt x="1339793" y="0"/>
                        </a:cubicBezTo>
                        <a:cubicBezTo>
                          <a:pt x="1525693" y="24396"/>
                          <a:pt x="1779140" y="11670"/>
                          <a:pt x="2037602" y="0"/>
                        </a:cubicBezTo>
                        <a:cubicBezTo>
                          <a:pt x="2296064" y="-11670"/>
                          <a:pt x="2444868" y="28957"/>
                          <a:pt x="2791236" y="0"/>
                        </a:cubicBezTo>
                        <a:cubicBezTo>
                          <a:pt x="2816004" y="249502"/>
                          <a:pt x="2803835" y="377236"/>
                          <a:pt x="2791236" y="569387"/>
                        </a:cubicBezTo>
                        <a:cubicBezTo>
                          <a:pt x="2778637" y="761538"/>
                          <a:pt x="2790384" y="1015562"/>
                          <a:pt x="2791236" y="1184324"/>
                        </a:cubicBezTo>
                        <a:cubicBezTo>
                          <a:pt x="2792088" y="1353086"/>
                          <a:pt x="2828425" y="1849311"/>
                          <a:pt x="2791236" y="2277547"/>
                        </a:cubicBezTo>
                        <a:cubicBezTo>
                          <a:pt x="2571569" y="2248181"/>
                          <a:pt x="2323607" y="2284948"/>
                          <a:pt x="2149252" y="2277547"/>
                        </a:cubicBezTo>
                        <a:cubicBezTo>
                          <a:pt x="1974897" y="2270146"/>
                          <a:pt x="1634415" y="2260604"/>
                          <a:pt x="1423530" y="2277547"/>
                        </a:cubicBezTo>
                        <a:cubicBezTo>
                          <a:pt x="1212645" y="2294490"/>
                          <a:pt x="1016786" y="2241734"/>
                          <a:pt x="669897" y="2277547"/>
                        </a:cubicBezTo>
                        <a:cubicBezTo>
                          <a:pt x="323008" y="2313360"/>
                          <a:pt x="218982" y="2284549"/>
                          <a:pt x="0" y="2277547"/>
                        </a:cubicBezTo>
                        <a:cubicBezTo>
                          <a:pt x="5457" y="2155008"/>
                          <a:pt x="-5600" y="1830746"/>
                          <a:pt x="0" y="1685385"/>
                        </a:cubicBezTo>
                        <a:cubicBezTo>
                          <a:pt x="5600" y="1540024"/>
                          <a:pt x="14596" y="1403999"/>
                          <a:pt x="0" y="1161549"/>
                        </a:cubicBezTo>
                        <a:cubicBezTo>
                          <a:pt x="-14596" y="919099"/>
                          <a:pt x="-25772" y="850985"/>
                          <a:pt x="0" y="614938"/>
                        </a:cubicBezTo>
                        <a:cubicBezTo>
                          <a:pt x="25772" y="378891"/>
                          <a:pt x="3953" y="283903"/>
                          <a:pt x="0" y="0"/>
                        </a:cubicBezTo>
                        <a:close/>
                      </a:path>
                      <a:path w="2791236" h="2277547" stroke="0" extrusionOk="0">
                        <a:moveTo>
                          <a:pt x="0" y="0"/>
                        </a:moveTo>
                        <a:cubicBezTo>
                          <a:pt x="276741" y="500"/>
                          <a:pt x="391822" y="23893"/>
                          <a:pt x="614072" y="0"/>
                        </a:cubicBezTo>
                        <a:cubicBezTo>
                          <a:pt x="836322" y="-23893"/>
                          <a:pt x="988982" y="-9992"/>
                          <a:pt x="1283969" y="0"/>
                        </a:cubicBezTo>
                        <a:cubicBezTo>
                          <a:pt x="1578956" y="9992"/>
                          <a:pt x="1715570" y="9990"/>
                          <a:pt x="1953865" y="0"/>
                        </a:cubicBezTo>
                        <a:cubicBezTo>
                          <a:pt x="2192160" y="-9990"/>
                          <a:pt x="2500593" y="-1439"/>
                          <a:pt x="2791236" y="0"/>
                        </a:cubicBezTo>
                        <a:cubicBezTo>
                          <a:pt x="2782941" y="134807"/>
                          <a:pt x="2790151" y="300413"/>
                          <a:pt x="2791236" y="592162"/>
                        </a:cubicBezTo>
                        <a:cubicBezTo>
                          <a:pt x="2792321" y="883911"/>
                          <a:pt x="2813164" y="963077"/>
                          <a:pt x="2791236" y="1138774"/>
                        </a:cubicBezTo>
                        <a:cubicBezTo>
                          <a:pt x="2769308" y="1314471"/>
                          <a:pt x="2777450" y="1440131"/>
                          <a:pt x="2791236" y="1662609"/>
                        </a:cubicBezTo>
                        <a:cubicBezTo>
                          <a:pt x="2805022" y="1885087"/>
                          <a:pt x="2772271" y="2034012"/>
                          <a:pt x="2791236" y="2277547"/>
                        </a:cubicBezTo>
                        <a:cubicBezTo>
                          <a:pt x="2630209" y="2267955"/>
                          <a:pt x="2243269" y="2304882"/>
                          <a:pt x="2065515" y="2277547"/>
                        </a:cubicBezTo>
                        <a:cubicBezTo>
                          <a:pt x="1887761" y="2250212"/>
                          <a:pt x="1701350" y="2287230"/>
                          <a:pt x="1367706" y="2277547"/>
                        </a:cubicBezTo>
                        <a:cubicBezTo>
                          <a:pt x="1034062" y="2267864"/>
                          <a:pt x="980779" y="2299971"/>
                          <a:pt x="725721" y="2277547"/>
                        </a:cubicBezTo>
                        <a:cubicBezTo>
                          <a:pt x="470663" y="2255123"/>
                          <a:pt x="161850" y="2248548"/>
                          <a:pt x="0" y="2277547"/>
                        </a:cubicBezTo>
                        <a:cubicBezTo>
                          <a:pt x="15128" y="2118089"/>
                          <a:pt x="-17409" y="2020349"/>
                          <a:pt x="0" y="1776487"/>
                        </a:cubicBezTo>
                        <a:cubicBezTo>
                          <a:pt x="17409" y="1532625"/>
                          <a:pt x="10467" y="1385895"/>
                          <a:pt x="0" y="1275426"/>
                        </a:cubicBezTo>
                        <a:cubicBezTo>
                          <a:pt x="-10467" y="1164957"/>
                          <a:pt x="-23511" y="951719"/>
                          <a:pt x="0" y="706040"/>
                        </a:cubicBezTo>
                        <a:cubicBezTo>
                          <a:pt x="23511" y="460361"/>
                          <a:pt x="23276" y="171278"/>
                          <a:pt x="0" y="0"/>
                        </a:cubicBezTo>
                        <a:close/>
                      </a:path>
                    </a:pathLst>
                  </a:custGeom>
                  <ask:type>
                    <ask:lineSketchFreehand/>
                  </ask:type>
                </ask:lineSketchStyleProps>
              </a:ext>
            </a:extLst>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a:t>
            </a:r>
          </a:p>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CHỦ ĐẠO</a:t>
            </a:r>
          </a:p>
          <a:p>
            <a:pPr algn="ctr"/>
            <a:endParaRPr lang="en-VN" sz="20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Cảm hứng ngợi ca hình ảnh bếp lửa ấm áp, thiêng liêng được nhóm lên từ bàn tay</a:t>
            </a: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và tấm lòng của bà.</a:t>
            </a:r>
            <a:r>
              <a:rPr lang="en-VN" sz="2800" dirty="0">
                <a:effectLst/>
              </a:rPr>
              <a:t> </a:t>
            </a:r>
            <a:endParaRPr lang="en-VN" sz="20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D41B14-9910-8E4D-48C6-5548F2E8FAF9}"/>
              </a:ext>
            </a:extLst>
          </p:cNvPr>
          <p:cNvSpPr txBox="1"/>
          <p:nvPr/>
        </p:nvSpPr>
        <p:spPr>
          <a:xfrm>
            <a:off x="457200" y="995082"/>
            <a:ext cx="1667435" cy="400110"/>
          </a:xfrm>
          <a:prstGeom prst="rect">
            <a:avLst/>
          </a:prstGeom>
          <a:ln>
            <a:extLst>
              <a:ext uri="{C807C97D-BFC1-408E-A445-0C87EB9F89A2}">
                <ask:lineSketchStyleProp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a16="http://schemas.microsoft.com/office/drawing/2014/main" id="{72073EE8-1664-C2F7-1A8B-68DC7A40F2DA}"/>
              </a:ext>
            </a:extLst>
          </p:cNvPr>
          <p:cNvSpPr txBox="1"/>
          <p:nvPr/>
        </p:nvSpPr>
        <p:spPr>
          <a:xfrm>
            <a:off x="3402090" y="986311"/>
            <a:ext cx="2339820" cy="400110"/>
          </a:xfrm>
          <a:prstGeom prst="rect">
            <a:avLst/>
          </a:prstGeom>
          <a:ln>
            <a:extLst>
              <a:ext uri="{C807C97D-BFC1-408E-A445-0C87EB9F89A2}">
                <ask:lineSketchStyleProps xmlns:ask="http://schemas.microsoft.com/office/drawing/2018/sketchyshapes" sd="1959150775">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
        <p:nvSpPr>
          <p:cNvPr id="3" name="Rounded Rectangle 2">
            <a:extLst>
              <a:ext uri="{FF2B5EF4-FFF2-40B4-BE49-F238E27FC236}">
                <a16:creationId xmlns:a16="http://schemas.microsoft.com/office/drawing/2014/main" id="{32D6C28E-DCD4-01AE-28F2-353A447106B2}"/>
              </a:ext>
            </a:extLst>
          </p:cNvPr>
          <p:cNvSpPr/>
          <p:nvPr/>
        </p:nvSpPr>
        <p:spPr>
          <a:xfrm>
            <a:off x="349623" y="1909482"/>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KHỔ 1</a:t>
            </a:r>
          </a:p>
        </p:txBody>
      </p:sp>
      <p:sp>
        <p:nvSpPr>
          <p:cNvPr id="4" name="Rounded Rectangle 3">
            <a:extLst>
              <a:ext uri="{FF2B5EF4-FFF2-40B4-BE49-F238E27FC236}">
                <a16:creationId xmlns:a16="http://schemas.microsoft.com/office/drawing/2014/main" id="{0462EEB7-31E9-A4D8-5F2A-FA3DCADBE3DA}"/>
              </a:ext>
            </a:extLst>
          </p:cNvPr>
          <p:cNvSpPr/>
          <p:nvPr/>
        </p:nvSpPr>
        <p:spPr>
          <a:xfrm>
            <a:off x="349621" y="3000858"/>
            <a:ext cx="1725727" cy="675655"/>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KHỔ 2, 3, 4, 5</a:t>
            </a:r>
          </a:p>
        </p:txBody>
      </p:sp>
      <p:sp>
        <p:nvSpPr>
          <p:cNvPr id="5" name="Rounded Rectangle 4">
            <a:extLst>
              <a:ext uri="{FF2B5EF4-FFF2-40B4-BE49-F238E27FC236}">
                <a16:creationId xmlns:a16="http://schemas.microsoft.com/office/drawing/2014/main" id="{E51BFE74-86DF-A2CE-4468-4D4FF5F99491}"/>
              </a:ext>
            </a:extLst>
          </p:cNvPr>
          <p:cNvSpPr/>
          <p:nvPr/>
        </p:nvSpPr>
        <p:spPr>
          <a:xfrm>
            <a:off x="349621" y="4189517"/>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KHỔ 6</a:t>
            </a:r>
          </a:p>
        </p:txBody>
      </p:sp>
      <p:sp>
        <p:nvSpPr>
          <p:cNvPr id="11" name="Down Arrow 10">
            <a:extLst>
              <a:ext uri="{FF2B5EF4-FFF2-40B4-BE49-F238E27FC236}">
                <a16:creationId xmlns:a16="http://schemas.microsoft.com/office/drawing/2014/main" id="{4FFE7443-E321-0C8E-1EA2-8B065D03721E}"/>
              </a:ext>
            </a:extLst>
          </p:cNvPr>
          <p:cNvSpPr/>
          <p:nvPr/>
        </p:nvSpPr>
        <p:spPr>
          <a:xfrm>
            <a:off x="1028707" y="2492188"/>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VN">
              <a:ln>
                <a:solidFill>
                  <a:schemeClr val="tx2"/>
                </a:solidFill>
              </a:ln>
              <a:solidFill>
                <a:schemeClr val="tx2"/>
              </a:solidFill>
            </a:endParaRPr>
          </a:p>
        </p:txBody>
      </p:sp>
      <p:sp>
        <p:nvSpPr>
          <p:cNvPr id="12" name="Down Arrow 11">
            <a:extLst>
              <a:ext uri="{FF2B5EF4-FFF2-40B4-BE49-F238E27FC236}">
                <a16:creationId xmlns:a16="http://schemas.microsoft.com/office/drawing/2014/main" id="{484FDA7F-B742-A0B4-2C9B-AD05FE8BFC2D}"/>
              </a:ext>
            </a:extLst>
          </p:cNvPr>
          <p:cNvSpPr/>
          <p:nvPr/>
        </p:nvSpPr>
        <p:spPr>
          <a:xfrm>
            <a:off x="1028707" y="3679801"/>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VN">
              <a:ln>
                <a:solidFill>
                  <a:schemeClr val="tx2"/>
                </a:solidFill>
              </a:ln>
              <a:solidFill>
                <a:schemeClr val="tx2"/>
              </a:solidFill>
            </a:endParaRPr>
          </a:p>
        </p:txBody>
      </p:sp>
    </p:spTree>
    <p:extLst>
      <p:ext uri="{BB962C8B-B14F-4D97-AF65-F5344CB8AC3E}">
        <p14:creationId xmlns:p14="http://schemas.microsoft.com/office/powerpoint/2010/main" val="209913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alpha val="58010"/>
          </a:schemeClr>
        </a:solidFill>
        <a:effectLst/>
      </p:bgPr>
    </p:bg>
    <p:spTree>
      <p:nvGrpSpPr>
        <p:cNvPr id="1" name="Shape 2865"/>
        <p:cNvGrpSpPr/>
        <p:nvPr/>
      </p:nvGrpSpPr>
      <p:grpSpPr>
        <a:xfrm>
          <a:off x="0" y="0"/>
          <a:ext cx="0" cy="0"/>
          <a:chOff x="0" y="0"/>
          <a:chExt cx="0" cy="0"/>
        </a:xfrm>
      </p:grpSpPr>
      <p:sp>
        <p:nvSpPr>
          <p:cNvPr id="2866" name="Google Shape;2866;p55"/>
          <p:cNvSpPr/>
          <p:nvPr/>
        </p:nvSpPr>
        <p:spPr>
          <a:xfrm rot="10800000">
            <a:off x="412375" y="109018"/>
            <a:ext cx="8498541" cy="794828"/>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5"/>
          <p:cNvSpPr txBox="1">
            <a:spLocks noGrp="1"/>
          </p:cNvSpPr>
          <p:nvPr>
            <p:ph type="ctrTitle"/>
          </p:nvPr>
        </p:nvSpPr>
        <p:spPr>
          <a:xfrm>
            <a:off x="49304" y="109017"/>
            <a:ext cx="9224682"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3.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kết</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cấu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thông</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điệp</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tư</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tưởng</a:t>
            </a:r>
            <a:endParaRPr b="1" dirty="0">
              <a:latin typeface="MuktaMahee Regular" panose="020B0000000000000000" pitchFamily="34" charset="77"/>
              <a:cs typeface="MuktaMahee Regular" panose="020B0000000000000000" pitchFamily="34" charset="77"/>
            </a:endParaRPr>
          </a:p>
        </p:txBody>
      </p:sp>
      <p:sp>
        <p:nvSpPr>
          <p:cNvPr id="2868" name="Google Shape;2868;p55"/>
          <p:cNvSpPr txBox="1">
            <a:spLocks noGrp="1"/>
          </p:cNvSpPr>
          <p:nvPr>
            <p:ph type="ctrTitle" idx="2"/>
          </p:nvPr>
        </p:nvSpPr>
        <p:spPr>
          <a:xfrm>
            <a:off x="903027" y="1022469"/>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Kết</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cấu</a:t>
            </a:r>
            <a:endParaRPr b="1" dirty="0">
              <a:latin typeface="Times New Roman" panose="02020603050405020304" pitchFamily="18" charset="0"/>
              <a:cs typeface="Times New Roman" panose="02020603050405020304" pitchFamily="18" charset="0"/>
            </a:endParaRPr>
          </a:p>
        </p:txBody>
      </p:sp>
      <p:sp>
        <p:nvSpPr>
          <p:cNvPr id="2869" name="Google Shape;2869;p55"/>
          <p:cNvSpPr txBox="1">
            <a:spLocks noGrp="1"/>
          </p:cNvSpPr>
          <p:nvPr>
            <p:ph type="subTitle" idx="1"/>
          </p:nvPr>
        </p:nvSpPr>
        <p:spPr>
          <a:xfrm>
            <a:off x="728476" y="1539417"/>
            <a:ext cx="2728102" cy="3446184"/>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500" dirty="0">
                <a:solidFill>
                  <a:srgbClr val="000000"/>
                </a:solidFill>
                <a:effectLst/>
                <a:latin typeface="Times New Roman" panose="02020603050405020304" pitchFamily="18" charset="0"/>
                <a:ea typeface="Calibri" panose="020F0502020204030204" pitchFamily="34" charset="0"/>
              </a:rPr>
              <a:t>Nét đặc sắc trong kết cấu của văn bản là tạo ra một chỉnh thể tác phẩm toàn vẹn từ nội dung tới hình thức: xây dựng hình ảnh sóng đôi bà - bếp lửa; kết hợp 3 yếu tố miêu tả - tự sự - biểu cảm; sự phát triển của hình ảnh bếp lửa từ hình ảnh thực thành hình ảnh ẩn dụ, … Tất cả yếu tố đó đã góp phần tạo nên hình ảnh bà đại diện cho những giá trị tốt đẹp của phụ nữ Việt Nam và thể hiện tình yêu thương, nỗi nhớ bà khôn nguôi.</a:t>
            </a:r>
            <a:r>
              <a:rPr lang="en-VN" dirty="0">
                <a:effectLst/>
              </a:rPr>
              <a:t> </a:t>
            </a:r>
            <a:endParaRPr dirty="0"/>
          </a:p>
        </p:txBody>
      </p:sp>
      <p:sp>
        <p:nvSpPr>
          <p:cNvPr id="2870" name="Google Shape;2870;p55"/>
          <p:cNvSpPr txBox="1">
            <a:spLocks noGrp="1"/>
          </p:cNvSpPr>
          <p:nvPr>
            <p:ph type="ctrTitle" idx="3"/>
          </p:nvPr>
        </p:nvSpPr>
        <p:spPr>
          <a:xfrm>
            <a:off x="3776904" y="1043744"/>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Thông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điệp</a:t>
            </a:r>
            <a:endParaRPr b="1" dirty="0">
              <a:latin typeface="Times New Roman" panose="02020603050405020304" pitchFamily="18" charset="0"/>
              <a:cs typeface="Times New Roman" panose="02020603050405020304" pitchFamily="18" charset="0"/>
            </a:endParaRPr>
          </a:p>
        </p:txBody>
      </p:sp>
      <p:sp>
        <p:nvSpPr>
          <p:cNvPr id="2871" name="Google Shape;2871;p55"/>
          <p:cNvSpPr txBox="1">
            <a:spLocks noGrp="1"/>
          </p:cNvSpPr>
          <p:nvPr>
            <p:ph type="subTitle" idx="4"/>
          </p:nvPr>
        </p:nvSpPr>
        <p:spPr>
          <a:xfrm>
            <a:off x="3777179" y="1558378"/>
            <a:ext cx="2379000" cy="1573101"/>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Tình yêu thương là ngọn lửa dẫn dắt ta trong cuộc sống, tạo động lực cho ta sống tốt hơn.</a:t>
            </a:r>
            <a:r>
              <a:rPr lang="en-VN" dirty="0">
                <a:effectLst/>
              </a:rPr>
              <a:t> </a:t>
            </a:r>
            <a:endParaRPr dirty="0"/>
          </a:p>
        </p:txBody>
      </p:sp>
      <p:sp>
        <p:nvSpPr>
          <p:cNvPr id="2872" name="Google Shape;2872;p55"/>
          <p:cNvSpPr txBox="1">
            <a:spLocks noGrp="1"/>
          </p:cNvSpPr>
          <p:nvPr>
            <p:ph type="ctrTitle" idx="5"/>
          </p:nvPr>
        </p:nvSpPr>
        <p:spPr>
          <a:xfrm>
            <a:off x="6476505" y="1023225"/>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Tư</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tưởng</a:t>
            </a:r>
            <a:endParaRPr b="1" dirty="0">
              <a:latin typeface="Times New Roman" panose="02020603050405020304" pitchFamily="18" charset="0"/>
              <a:cs typeface="Times New Roman" panose="02020603050405020304" pitchFamily="18" charset="0"/>
            </a:endParaRPr>
          </a:p>
        </p:txBody>
      </p:sp>
      <p:sp>
        <p:nvSpPr>
          <p:cNvPr id="2873" name="Google Shape;2873;p55"/>
          <p:cNvSpPr txBox="1">
            <a:spLocks noGrp="1"/>
          </p:cNvSpPr>
          <p:nvPr>
            <p:ph type="subTitle" idx="6"/>
          </p:nvPr>
        </p:nvSpPr>
        <p:spPr>
          <a:xfrm>
            <a:off x="6531916" y="1546262"/>
            <a:ext cx="2379000" cy="2167896"/>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Những điều tốt đẹp được gieo mầm, hình thành từ tuổi thơ giúp con người trưởng thành, nâng đỡ con người trên bước đường đời.</a:t>
            </a:r>
            <a:r>
              <a:rPr lang="en-VN" dirty="0">
                <a:effectLst/>
              </a:rPr>
              <a:t> </a:t>
            </a:r>
            <a:endParaRPr dirty="0"/>
          </a:p>
        </p:txBody>
      </p:sp>
      <p:sp>
        <p:nvSpPr>
          <p:cNvPr id="2874" name="Google Shape;2874;p55"/>
          <p:cNvSpPr/>
          <p:nvPr/>
        </p:nvSpPr>
        <p:spPr>
          <a:xfrm rot="10800000" flipH="1">
            <a:off x="91551" y="824217"/>
            <a:ext cx="1120562" cy="974304"/>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flipH="1">
            <a:off x="4173639" y="3119362"/>
            <a:ext cx="1116969" cy="9507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rot="10800000">
            <a:off x="6155904" y="3564696"/>
            <a:ext cx="1304920" cy="101080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txBox="1"/>
          <p:nvPr/>
        </p:nvSpPr>
        <p:spPr>
          <a:xfrm>
            <a:off x="148504" y="933131"/>
            <a:ext cx="893018" cy="7411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01</a:t>
            </a:r>
            <a:endParaRPr sz="5000" b="1" dirty="0">
              <a:solidFill>
                <a:schemeClr val="dk1"/>
              </a:solidFill>
              <a:latin typeface="Barrio"/>
              <a:ea typeface="Barrio"/>
              <a:cs typeface="Barrio"/>
              <a:sym typeface="Barrio"/>
            </a:endParaRPr>
          </a:p>
        </p:txBody>
      </p:sp>
      <p:sp>
        <p:nvSpPr>
          <p:cNvPr id="2878" name="Google Shape;2878;p55"/>
          <p:cNvSpPr txBox="1"/>
          <p:nvPr/>
        </p:nvSpPr>
        <p:spPr>
          <a:xfrm>
            <a:off x="4261308" y="3204600"/>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02</a:t>
            </a:r>
            <a:endParaRPr sz="5000" b="1" dirty="0">
              <a:solidFill>
                <a:schemeClr val="dk1"/>
              </a:solidFill>
              <a:latin typeface="Barrio"/>
              <a:ea typeface="Barrio"/>
              <a:cs typeface="Barrio"/>
              <a:sym typeface="Barrio"/>
            </a:endParaRPr>
          </a:p>
        </p:txBody>
      </p:sp>
      <p:sp>
        <p:nvSpPr>
          <p:cNvPr id="2879" name="Google Shape;2879;p55"/>
          <p:cNvSpPr txBox="1"/>
          <p:nvPr/>
        </p:nvSpPr>
        <p:spPr>
          <a:xfrm>
            <a:off x="6399900" y="3687525"/>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03</a:t>
            </a:r>
            <a:endParaRPr sz="5000" b="1" dirty="0">
              <a:solidFill>
                <a:schemeClr val="dk1"/>
              </a:solidFill>
              <a:latin typeface="Barrio"/>
              <a:ea typeface="Barrio"/>
              <a:cs typeface="Barrio"/>
              <a:sym typeface="Barri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290918" y="3004938"/>
            <a:ext cx="5343798" cy="79865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290918" y="309417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4. LIÊN HỆ, VẬN DỤNG</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63737" y="1389912"/>
            <a:ext cx="5759806" cy="1318817"/>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err="1"/>
              <a:t>Viết</a:t>
            </a:r>
            <a:r>
              <a:rPr lang="en" dirty="0"/>
              <a:t> </a:t>
            </a:r>
            <a:r>
              <a:rPr lang="en" dirty="0" err="1"/>
              <a:t>một</a:t>
            </a:r>
            <a:r>
              <a:rPr lang="en" dirty="0"/>
              <a:t> </a:t>
            </a:r>
            <a:r>
              <a:rPr lang="en" dirty="0" err="1"/>
              <a:t>đoạn</a:t>
            </a:r>
            <a:r>
              <a:rPr lang="en" dirty="0"/>
              <a:t> </a:t>
            </a:r>
            <a:r>
              <a:rPr lang="en" dirty="0" err="1"/>
              <a:t>văn</a:t>
            </a:r>
            <a:r>
              <a:rPr lang="en" dirty="0"/>
              <a:t> (</a:t>
            </a:r>
            <a:r>
              <a:rPr lang="en" dirty="0" err="1"/>
              <a:t>khoảng</a:t>
            </a:r>
            <a:r>
              <a:rPr lang="en" dirty="0"/>
              <a:t> 200 </a:t>
            </a:r>
            <a:r>
              <a:rPr lang="en" dirty="0" err="1"/>
              <a:t>chữ</a:t>
            </a:r>
            <a:r>
              <a:rPr lang="en" dirty="0"/>
              <a:t>) </a:t>
            </a:r>
            <a:r>
              <a:rPr lang="en" dirty="0" err="1"/>
              <a:t>thể</a:t>
            </a:r>
            <a:r>
              <a:rPr lang="en" dirty="0"/>
              <a:t> </a:t>
            </a:r>
            <a:r>
              <a:rPr lang="en" dirty="0" err="1"/>
              <a:t>hiện</a:t>
            </a:r>
            <a:r>
              <a:rPr lang="en" dirty="0"/>
              <a:t> </a:t>
            </a:r>
            <a:r>
              <a:rPr lang="en" dirty="0" err="1"/>
              <a:t>tình</a:t>
            </a:r>
            <a:r>
              <a:rPr lang="en" dirty="0"/>
              <a:t> </a:t>
            </a:r>
            <a:r>
              <a:rPr lang="en" dirty="0" err="1"/>
              <a:t>cảm</a:t>
            </a:r>
            <a:r>
              <a:rPr lang="en" dirty="0"/>
              <a:t> </a:t>
            </a:r>
            <a:r>
              <a:rPr lang="en" dirty="0" err="1"/>
              <a:t>với</a:t>
            </a:r>
            <a:r>
              <a:rPr lang="en" dirty="0"/>
              <a:t> </a:t>
            </a:r>
            <a:r>
              <a:rPr lang="en" dirty="0" err="1"/>
              <a:t>người</a:t>
            </a:r>
            <a:r>
              <a:rPr lang="en" dirty="0"/>
              <a:t> </a:t>
            </a:r>
            <a:r>
              <a:rPr lang="en" dirty="0" err="1"/>
              <a:t>có</a:t>
            </a:r>
            <a:r>
              <a:rPr lang="en" dirty="0"/>
              <a:t> </a:t>
            </a:r>
            <a:r>
              <a:rPr lang="en" dirty="0" err="1"/>
              <a:t>ảnh</a:t>
            </a:r>
            <a:r>
              <a:rPr lang="en" dirty="0"/>
              <a:t> </a:t>
            </a:r>
            <a:r>
              <a:rPr lang="en" dirty="0" err="1"/>
              <a:t>hưởng</a:t>
            </a:r>
            <a:r>
              <a:rPr lang="en" dirty="0"/>
              <a:t> </a:t>
            </a:r>
            <a:r>
              <a:rPr lang="en" dirty="0" err="1"/>
              <a:t>lớn</a:t>
            </a:r>
            <a:r>
              <a:rPr lang="en" dirty="0"/>
              <a:t> </a:t>
            </a:r>
            <a:r>
              <a:rPr lang="en" dirty="0" err="1"/>
              <a:t>đến</a:t>
            </a:r>
            <a:r>
              <a:rPr lang="en" dirty="0"/>
              <a:t> </a:t>
            </a:r>
            <a:r>
              <a:rPr lang="en" dirty="0" err="1"/>
              <a:t>em</a:t>
            </a:r>
            <a:r>
              <a:rPr lang="en" dirty="0"/>
              <a:t>.</a:t>
            </a:r>
            <a:endParaRPr dirty="0"/>
          </a:p>
        </p:txBody>
      </p:sp>
      <p:grpSp>
        <p:nvGrpSpPr>
          <p:cNvPr id="2" name="Google Shape;10942;p93">
            <a:extLst>
              <a:ext uri="{FF2B5EF4-FFF2-40B4-BE49-F238E27FC236}">
                <a16:creationId xmlns:a16="http://schemas.microsoft.com/office/drawing/2014/main" id="{4F102745-8A5B-F5CC-A70C-E90587325012}"/>
              </a:ext>
            </a:extLst>
          </p:cNvPr>
          <p:cNvGrpSpPr/>
          <p:nvPr/>
        </p:nvGrpSpPr>
        <p:grpSpPr>
          <a:xfrm>
            <a:off x="1290918" y="951527"/>
            <a:ext cx="978658" cy="750620"/>
            <a:chOff x="3508282" y="3810341"/>
            <a:chExt cx="351644" cy="351959"/>
          </a:xfrm>
        </p:grpSpPr>
        <p:sp>
          <p:nvSpPr>
            <p:cNvPr id="3" name="Google Shape;10943;p93">
              <a:extLst>
                <a:ext uri="{FF2B5EF4-FFF2-40B4-BE49-F238E27FC236}">
                  <a16:creationId xmlns:a16="http://schemas.microsoft.com/office/drawing/2014/main" id="{0AAC50CC-370D-5AD9-077E-51DDE39001E1}"/>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944;p93">
              <a:extLst>
                <a:ext uri="{FF2B5EF4-FFF2-40B4-BE49-F238E27FC236}">
                  <a16:creationId xmlns:a16="http://schemas.microsoft.com/office/drawing/2014/main" id="{7C21EBB2-2B24-2BB7-E3EC-D7812FE0080B}"/>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45;p93">
              <a:extLst>
                <a:ext uri="{FF2B5EF4-FFF2-40B4-BE49-F238E27FC236}">
                  <a16:creationId xmlns:a16="http://schemas.microsoft.com/office/drawing/2014/main" id="{3506E95F-84D1-0CA8-BC71-88416352A861}"/>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946;p93">
              <a:extLst>
                <a:ext uri="{FF2B5EF4-FFF2-40B4-BE49-F238E27FC236}">
                  <a16:creationId xmlns:a16="http://schemas.microsoft.com/office/drawing/2014/main" id="{37FC5609-8E6E-DF89-567B-B73E093AE539}"/>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947;p93">
              <a:extLst>
                <a:ext uri="{FF2B5EF4-FFF2-40B4-BE49-F238E27FC236}">
                  <a16:creationId xmlns:a16="http://schemas.microsoft.com/office/drawing/2014/main" id="{E9A2D098-019E-2E5C-2F3D-008EDAB1307C}"/>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48;p93">
              <a:extLst>
                <a:ext uri="{FF2B5EF4-FFF2-40B4-BE49-F238E27FC236}">
                  <a16:creationId xmlns:a16="http://schemas.microsoft.com/office/drawing/2014/main" id="{D5CB9C93-9782-AA4B-7FF4-B9B323DEF111}"/>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949;p93">
              <a:extLst>
                <a:ext uri="{FF2B5EF4-FFF2-40B4-BE49-F238E27FC236}">
                  <a16:creationId xmlns:a16="http://schemas.microsoft.com/office/drawing/2014/main" id="{35FBABE6-A7F3-F7A6-CA39-7EBF47FE9EE7}"/>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50;p93">
              <a:extLst>
                <a:ext uri="{FF2B5EF4-FFF2-40B4-BE49-F238E27FC236}">
                  <a16:creationId xmlns:a16="http://schemas.microsoft.com/office/drawing/2014/main" id="{73D49395-82F2-4C3A-9562-E131C6081162}"/>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951;p93">
              <a:extLst>
                <a:ext uri="{FF2B5EF4-FFF2-40B4-BE49-F238E27FC236}">
                  <a16:creationId xmlns:a16="http://schemas.microsoft.com/office/drawing/2014/main" id="{CC430B59-A053-1DA8-D6BD-8EBF0C58F2A1}"/>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52;p93">
              <a:extLst>
                <a:ext uri="{FF2B5EF4-FFF2-40B4-BE49-F238E27FC236}">
                  <a16:creationId xmlns:a16="http://schemas.microsoft.com/office/drawing/2014/main" id="{9ECF9735-7E36-46E0-ADDB-A1E9BD5E1D38}"/>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53;p93">
              <a:extLst>
                <a:ext uri="{FF2B5EF4-FFF2-40B4-BE49-F238E27FC236}">
                  <a16:creationId xmlns:a16="http://schemas.microsoft.com/office/drawing/2014/main" id="{AC247CBB-FBBE-14C2-44C0-AA57AAB1A378}"/>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54;p93">
              <a:extLst>
                <a:ext uri="{FF2B5EF4-FFF2-40B4-BE49-F238E27FC236}">
                  <a16:creationId xmlns:a16="http://schemas.microsoft.com/office/drawing/2014/main" id="{986B193D-AF1B-7822-C60A-B246816F29D0}"/>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55;p93">
              <a:extLst>
                <a:ext uri="{FF2B5EF4-FFF2-40B4-BE49-F238E27FC236}">
                  <a16:creationId xmlns:a16="http://schemas.microsoft.com/office/drawing/2014/main" id="{AAC568D0-4D4B-F18A-3B09-E13A2D7E5E6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874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854983" y="2953635"/>
            <a:ext cx="7013110" cy="118703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290918" y="3094179"/>
            <a:ext cx="614124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5. KHÁI QUÁT ĐẶC ĐIỂM THỂ LOẠI,</a:t>
            </a:r>
            <a:br>
              <a:rPr lang="vi-VN" b="1" dirty="0">
                <a:latin typeface="+mj-lt"/>
                <a:cs typeface="MuktaMahee Regular" panose="020B0000000000000000" pitchFamily="34" charset="77"/>
              </a:rPr>
            </a:br>
            <a:r>
              <a:rPr lang="vi-VN" b="1" dirty="0">
                <a:latin typeface="+mj-lt"/>
                <a:cs typeface="MuktaMahee Regular" panose="020B0000000000000000" pitchFamily="34" charset="77"/>
              </a:rPr>
              <a:t>RÚT RA KINH NGHIỆM ĐỌC</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63737" y="723014"/>
            <a:ext cx="5759806" cy="198571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pPr>
            <a:r>
              <a:rPr lang="en" dirty="0"/>
              <a:t>(1) </a:t>
            </a:r>
            <a:r>
              <a:rPr lang="en" dirty="0" err="1"/>
              <a:t>Em</a:t>
            </a:r>
            <a:r>
              <a:rPr lang="en" dirty="0"/>
              <a:t> </a:t>
            </a:r>
            <a:r>
              <a:rPr lang="en" dirty="0" err="1"/>
              <a:t>hãy</a:t>
            </a:r>
            <a:r>
              <a:rPr lang="en" dirty="0"/>
              <a:t> </a:t>
            </a:r>
            <a:r>
              <a:rPr lang="en" dirty="0" err="1"/>
              <a:t>khái</a:t>
            </a:r>
            <a:r>
              <a:rPr lang="en" dirty="0"/>
              <a:t> </a:t>
            </a:r>
            <a:r>
              <a:rPr lang="en" dirty="0" err="1"/>
              <a:t>quát</a:t>
            </a:r>
            <a:r>
              <a:rPr lang="en" dirty="0"/>
              <a:t> </a:t>
            </a:r>
            <a:r>
              <a:rPr lang="en" dirty="0" err="1"/>
              <a:t>đặc</a:t>
            </a:r>
            <a:r>
              <a:rPr lang="en" dirty="0"/>
              <a:t> </a:t>
            </a:r>
            <a:r>
              <a:rPr lang="en" dirty="0" err="1"/>
              <a:t>điểm</a:t>
            </a:r>
            <a:r>
              <a:rPr lang="en" dirty="0"/>
              <a:t> </a:t>
            </a:r>
            <a:r>
              <a:rPr lang="en" dirty="0" err="1"/>
              <a:t>thể</a:t>
            </a:r>
            <a:r>
              <a:rPr lang="en" dirty="0"/>
              <a:t> </a:t>
            </a:r>
            <a:r>
              <a:rPr lang="en" dirty="0" err="1"/>
              <a:t>loại</a:t>
            </a:r>
            <a:r>
              <a:rPr lang="en" dirty="0"/>
              <a:t> </a:t>
            </a:r>
            <a:r>
              <a:rPr lang="en" dirty="0" err="1"/>
              <a:t>thơ</a:t>
            </a:r>
            <a:r>
              <a:rPr lang="en" dirty="0"/>
              <a:t> qua </a:t>
            </a:r>
            <a:r>
              <a:rPr lang="en" dirty="0" err="1"/>
              <a:t>bài</a:t>
            </a:r>
            <a:r>
              <a:rPr lang="en" dirty="0"/>
              <a:t> </a:t>
            </a:r>
            <a:r>
              <a:rPr lang="en" dirty="0" err="1"/>
              <a:t>thơ</a:t>
            </a:r>
            <a:r>
              <a:rPr lang="en" dirty="0"/>
              <a:t> “</a:t>
            </a:r>
            <a:r>
              <a:rPr lang="en" dirty="0" err="1"/>
              <a:t>Bếp</a:t>
            </a:r>
            <a:r>
              <a:rPr lang="en" dirty="0"/>
              <a:t> </a:t>
            </a:r>
            <a:r>
              <a:rPr lang="en" dirty="0" err="1"/>
              <a:t>lửa</a:t>
            </a:r>
            <a:r>
              <a:rPr lang="en" dirty="0"/>
              <a:t>”.</a:t>
            </a:r>
          </a:p>
          <a:p>
            <a:pPr marL="0" lvl="0" indent="0" algn="ctr" rtl="0">
              <a:spcBef>
                <a:spcPts val="0"/>
              </a:spcBef>
              <a:spcAft>
                <a:spcPts val="0"/>
              </a:spcAft>
            </a:pPr>
            <a:r>
              <a:rPr lang="en" dirty="0"/>
              <a:t>(2) </a:t>
            </a:r>
            <a:r>
              <a:rPr lang="en" dirty="0" err="1"/>
              <a:t>Em</a:t>
            </a:r>
            <a:r>
              <a:rPr lang="en" dirty="0"/>
              <a:t> </a:t>
            </a:r>
            <a:r>
              <a:rPr lang="en" dirty="0" err="1"/>
              <a:t>hãy</a:t>
            </a:r>
            <a:r>
              <a:rPr lang="en" dirty="0"/>
              <a:t> </a:t>
            </a:r>
            <a:r>
              <a:rPr lang="en" dirty="0" err="1"/>
              <a:t>nêu</a:t>
            </a:r>
            <a:r>
              <a:rPr lang="en" dirty="0"/>
              <a:t> </a:t>
            </a:r>
            <a:r>
              <a:rPr lang="en" dirty="0" err="1"/>
              <a:t>những</a:t>
            </a:r>
            <a:r>
              <a:rPr lang="en" dirty="0"/>
              <a:t> </a:t>
            </a:r>
            <a:r>
              <a:rPr lang="en" dirty="0" err="1"/>
              <a:t>điểm</a:t>
            </a:r>
            <a:r>
              <a:rPr lang="en" dirty="0"/>
              <a:t> </a:t>
            </a:r>
            <a:r>
              <a:rPr lang="en" dirty="0" err="1"/>
              <a:t>cần</a:t>
            </a:r>
            <a:r>
              <a:rPr lang="en" dirty="0"/>
              <a:t> </a:t>
            </a:r>
            <a:r>
              <a:rPr lang="en" dirty="0" err="1"/>
              <a:t>lưu</a:t>
            </a:r>
            <a:r>
              <a:rPr lang="en" dirty="0"/>
              <a:t> </a:t>
            </a:r>
            <a:r>
              <a:rPr lang="en" dirty="0" err="1"/>
              <a:t>ý</a:t>
            </a:r>
            <a:r>
              <a:rPr lang="en" dirty="0"/>
              <a:t> </a:t>
            </a:r>
            <a:r>
              <a:rPr lang="en" dirty="0" err="1"/>
              <a:t>khi</a:t>
            </a:r>
            <a:r>
              <a:rPr lang="en" dirty="0"/>
              <a:t> </a:t>
            </a:r>
            <a:r>
              <a:rPr lang="en" dirty="0" err="1"/>
              <a:t>đọc</a:t>
            </a:r>
            <a:r>
              <a:rPr lang="en" dirty="0"/>
              <a:t> </a:t>
            </a:r>
            <a:r>
              <a:rPr lang="en" dirty="0" err="1"/>
              <a:t>văn</a:t>
            </a:r>
            <a:r>
              <a:rPr lang="en" dirty="0"/>
              <a:t> </a:t>
            </a:r>
            <a:r>
              <a:rPr lang="en" dirty="0" err="1"/>
              <a:t>bản</a:t>
            </a:r>
            <a:r>
              <a:rPr lang="en" dirty="0"/>
              <a:t> </a:t>
            </a:r>
            <a:r>
              <a:rPr lang="en" dirty="0" err="1"/>
              <a:t>thơ</a:t>
            </a:r>
            <a:r>
              <a:rPr lang="en" dirty="0"/>
              <a:t>.</a:t>
            </a:r>
            <a:endParaRPr dirty="0"/>
          </a:p>
        </p:txBody>
      </p:sp>
      <p:grpSp>
        <p:nvGrpSpPr>
          <p:cNvPr id="16" name="Google Shape;14550;p95">
            <a:extLst>
              <a:ext uri="{FF2B5EF4-FFF2-40B4-BE49-F238E27FC236}">
                <a16:creationId xmlns:a16="http://schemas.microsoft.com/office/drawing/2014/main" id="{FF89AAFF-7C4B-7514-E65E-5C5543821F50}"/>
              </a:ext>
            </a:extLst>
          </p:cNvPr>
          <p:cNvGrpSpPr/>
          <p:nvPr/>
        </p:nvGrpSpPr>
        <p:grpSpPr>
          <a:xfrm>
            <a:off x="2665381" y="95693"/>
            <a:ext cx="1098545" cy="858722"/>
            <a:chOff x="3973186" y="3353231"/>
            <a:chExt cx="378661" cy="346558"/>
          </a:xfrm>
        </p:grpSpPr>
        <p:sp>
          <p:nvSpPr>
            <p:cNvPr id="17" name="Google Shape;14551;p95">
              <a:extLst>
                <a:ext uri="{FF2B5EF4-FFF2-40B4-BE49-F238E27FC236}">
                  <a16:creationId xmlns:a16="http://schemas.microsoft.com/office/drawing/2014/main" id="{210DB68F-3E08-BEC2-A487-CF0F30E51974}"/>
                </a:ext>
              </a:extLst>
            </p:cNvPr>
            <p:cNvSpPr/>
            <p:nvPr/>
          </p:nvSpPr>
          <p:spPr>
            <a:xfrm>
              <a:off x="4033882" y="3477190"/>
              <a:ext cx="34486" cy="34512"/>
            </a:xfrm>
            <a:custGeom>
              <a:avLst/>
              <a:gdLst/>
              <a:ahLst/>
              <a:cxnLst/>
              <a:rect l="l" t="t" r="r" b="b"/>
              <a:pathLst>
                <a:path w="1317" h="1318" extrusionOk="0">
                  <a:moveTo>
                    <a:pt x="659" y="1"/>
                  </a:moveTo>
                  <a:cubicBezTo>
                    <a:pt x="296" y="1"/>
                    <a:pt x="0" y="297"/>
                    <a:pt x="0" y="659"/>
                  </a:cubicBezTo>
                  <a:cubicBezTo>
                    <a:pt x="0" y="1022"/>
                    <a:pt x="296" y="1317"/>
                    <a:pt x="659" y="1317"/>
                  </a:cubicBezTo>
                  <a:cubicBezTo>
                    <a:pt x="1021" y="1317"/>
                    <a:pt x="1317" y="1022"/>
                    <a:pt x="1317" y="659"/>
                  </a:cubicBezTo>
                  <a:cubicBezTo>
                    <a:pt x="1317" y="297"/>
                    <a:pt x="1021" y="1"/>
                    <a:pt x="65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552;p95">
              <a:extLst>
                <a:ext uri="{FF2B5EF4-FFF2-40B4-BE49-F238E27FC236}">
                  <a16:creationId xmlns:a16="http://schemas.microsoft.com/office/drawing/2014/main" id="{792B55EE-6AD0-49BC-E853-4B75B3246033}"/>
                </a:ext>
              </a:extLst>
            </p:cNvPr>
            <p:cNvSpPr/>
            <p:nvPr/>
          </p:nvSpPr>
          <p:spPr>
            <a:xfrm>
              <a:off x="4144278" y="3477190"/>
              <a:ext cx="34512" cy="34512"/>
            </a:xfrm>
            <a:custGeom>
              <a:avLst/>
              <a:gdLst/>
              <a:ahLst/>
              <a:cxnLst/>
              <a:rect l="l" t="t" r="r" b="b"/>
              <a:pathLst>
                <a:path w="1318" h="1318" extrusionOk="0">
                  <a:moveTo>
                    <a:pt x="659" y="1"/>
                  </a:moveTo>
                  <a:cubicBezTo>
                    <a:pt x="297" y="1"/>
                    <a:pt x="1" y="297"/>
                    <a:pt x="1" y="659"/>
                  </a:cubicBezTo>
                  <a:cubicBezTo>
                    <a:pt x="1" y="1022"/>
                    <a:pt x="297" y="1317"/>
                    <a:pt x="659" y="1317"/>
                  </a:cubicBezTo>
                  <a:cubicBezTo>
                    <a:pt x="1022" y="1317"/>
                    <a:pt x="1317" y="1022"/>
                    <a:pt x="1317" y="659"/>
                  </a:cubicBezTo>
                  <a:cubicBezTo>
                    <a:pt x="1317" y="297"/>
                    <a:pt x="1022" y="1"/>
                    <a:pt x="65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553;p95">
              <a:extLst>
                <a:ext uri="{FF2B5EF4-FFF2-40B4-BE49-F238E27FC236}">
                  <a16:creationId xmlns:a16="http://schemas.microsoft.com/office/drawing/2014/main" id="{E370A15F-EC93-EFA3-B47D-F2094F2D50E4}"/>
                </a:ext>
              </a:extLst>
            </p:cNvPr>
            <p:cNvSpPr/>
            <p:nvPr/>
          </p:nvSpPr>
          <p:spPr>
            <a:xfrm>
              <a:off x="4172768" y="3353231"/>
              <a:ext cx="179079" cy="150852"/>
            </a:xfrm>
            <a:custGeom>
              <a:avLst/>
              <a:gdLst/>
              <a:ahLst/>
              <a:cxnLst/>
              <a:rect l="l" t="t" r="r" b="b"/>
              <a:pathLst>
                <a:path w="6839" h="5761" extrusionOk="0">
                  <a:moveTo>
                    <a:pt x="3442" y="1"/>
                  </a:moveTo>
                  <a:cubicBezTo>
                    <a:pt x="3405" y="1"/>
                    <a:pt x="3368" y="1"/>
                    <a:pt x="3330" y="3"/>
                  </a:cubicBezTo>
                  <a:cubicBezTo>
                    <a:pt x="1155" y="98"/>
                    <a:pt x="1" y="2617"/>
                    <a:pt x="1355" y="4325"/>
                  </a:cubicBezTo>
                  <a:lnTo>
                    <a:pt x="1298" y="5527"/>
                  </a:lnTo>
                  <a:cubicBezTo>
                    <a:pt x="1290" y="5661"/>
                    <a:pt x="1394" y="5761"/>
                    <a:pt x="1513" y="5761"/>
                  </a:cubicBezTo>
                  <a:cubicBezTo>
                    <a:pt x="1546" y="5761"/>
                    <a:pt x="1580" y="5753"/>
                    <a:pt x="1613" y="5736"/>
                  </a:cubicBezTo>
                  <a:lnTo>
                    <a:pt x="2710" y="5231"/>
                  </a:lnTo>
                  <a:cubicBezTo>
                    <a:pt x="2949" y="5299"/>
                    <a:pt x="3192" y="5332"/>
                    <a:pt x="3432" y="5332"/>
                  </a:cubicBezTo>
                  <a:cubicBezTo>
                    <a:pt x="4306" y="5332"/>
                    <a:pt x="5147" y="4899"/>
                    <a:pt x="5648" y="4143"/>
                  </a:cubicBezTo>
                  <a:cubicBezTo>
                    <a:pt x="6839" y="2371"/>
                    <a:pt x="5551" y="1"/>
                    <a:pt x="3442"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554;p95">
              <a:extLst>
                <a:ext uri="{FF2B5EF4-FFF2-40B4-BE49-F238E27FC236}">
                  <a16:creationId xmlns:a16="http://schemas.microsoft.com/office/drawing/2014/main" id="{E2FD058B-61A7-5B56-D480-4088A24C89C4}"/>
                </a:ext>
              </a:extLst>
            </p:cNvPr>
            <p:cNvSpPr/>
            <p:nvPr/>
          </p:nvSpPr>
          <p:spPr>
            <a:xfrm>
              <a:off x="4080335" y="3527649"/>
              <a:ext cx="52003" cy="93952"/>
            </a:xfrm>
            <a:custGeom>
              <a:avLst/>
              <a:gdLst/>
              <a:ahLst/>
              <a:cxnLst/>
              <a:rect l="l" t="t" r="r" b="b"/>
              <a:pathLst>
                <a:path w="1986" h="3588" extrusionOk="0">
                  <a:moveTo>
                    <a:pt x="1" y="1"/>
                  </a:moveTo>
                  <a:lnTo>
                    <a:pt x="1" y="2729"/>
                  </a:lnTo>
                  <a:lnTo>
                    <a:pt x="993" y="3588"/>
                  </a:lnTo>
                  <a:lnTo>
                    <a:pt x="1985" y="2729"/>
                  </a:lnTo>
                  <a:lnTo>
                    <a:pt x="1985"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555;p95">
              <a:extLst>
                <a:ext uri="{FF2B5EF4-FFF2-40B4-BE49-F238E27FC236}">
                  <a16:creationId xmlns:a16="http://schemas.microsoft.com/office/drawing/2014/main" id="{7C3621AE-CEDE-74FA-8EC6-414E9420790F}"/>
                </a:ext>
              </a:extLst>
            </p:cNvPr>
            <p:cNvSpPr/>
            <p:nvPr/>
          </p:nvSpPr>
          <p:spPr>
            <a:xfrm>
              <a:off x="3973186" y="3585858"/>
              <a:ext cx="265804" cy="113695"/>
            </a:xfrm>
            <a:custGeom>
              <a:avLst/>
              <a:gdLst/>
              <a:ahLst/>
              <a:cxnLst/>
              <a:rect l="l" t="t" r="r" b="b"/>
              <a:pathLst>
                <a:path w="10151" h="4342" extrusionOk="0">
                  <a:moveTo>
                    <a:pt x="4083" y="1"/>
                  </a:moveTo>
                  <a:lnTo>
                    <a:pt x="1822" y="726"/>
                  </a:lnTo>
                  <a:cubicBezTo>
                    <a:pt x="735" y="1069"/>
                    <a:pt x="0" y="2080"/>
                    <a:pt x="0" y="3216"/>
                  </a:cubicBezTo>
                  <a:lnTo>
                    <a:pt x="0" y="4122"/>
                  </a:lnTo>
                  <a:cubicBezTo>
                    <a:pt x="0" y="4236"/>
                    <a:pt x="95" y="4341"/>
                    <a:pt x="220" y="4341"/>
                  </a:cubicBezTo>
                  <a:lnTo>
                    <a:pt x="9931" y="4341"/>
                  </a:lnTo>
                  <a:cubicBezTo>
                    <a:pt x="10046" y="4341"/>
                    <a:pt x="10151" y="4236"/>
                    <a:pt x="10151" y="4122"/>
                  </a:cubicBezTo>
                  <a:lnTo>
                    <a:pt x="10151" y="3216"/>
                  </a:lnTo>
                  <a:cubicBezTo>
                    <a:pt x="10151" y="2080"/>
                    <a:pt x="9416" y="1079"/>
                    <a:pt x="8338" y="726"/>
                  </a:cubicBezTo>
                  <a:lnTo>
                    <a:pt x="6077" y="1"/>
                  </a:lnTo>
                  <a:lnTo>
                    <a:pt x="5085" y="697"/>
                  </a:lnTo>
                  <a:lnTo>
                    <a:pt x="4083"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556;p95">
              <a:extLst>
                <a:ext uri="{FF2B5EF4-FFF2-40B4-BE49-F238E27FC236}">
                  <a16:creationId xmlns:a16="http://schemas.microsoft.com/office/drawing/2014/main" id="{7548422F-79FB-B197-7A86-FF4426061D37}"/>
                </a:ext>
              </a:extLst>
            </p:cNvPr>
            <p:cNvSpPr/>
            <p:nvPr/>
          </p:nvSpPr>
          <p:spPr>
            <a:xfrm>
              <a:off x="4051112" y="3405260"/>
              <a:ext cx="110448" cy="151768"/>
            </a:xfrm>
            <a:custGeom>
              <a:avLst/>
              <a:gdLst/>
              <a:ahLst/>
              <a:cxnLst/>
              <a:rect l="l" t="t" r="r" b="b"/>
              <a:pathLst>
                <a:path w="4218" h="5796" extrusionOk="0">
                  <a:moveTo>
                    <a:pt x="1651" y="0"/>
                  </a:moveTo>
                  <a:cubicBezTo>
                    <a:pt x="1584" y="0"/>
                    <a:pt x="1517" y="0"/>
                    <a:pt x="1460" y="10"/>
                  </a:cubicBezTo>
                  <a:cubicBezTo>
                    <a:pt x="630" y="105"/>
                    <a:pt x="1" y="811"/>
                    <a:pt x="1" y="1641"/>
                  </a:cubicBezTo>
                  <a:lnTo>
                    <a:pt x="1" y="3320"/>
                  </a:lnTo>
                  <a:cubicBezTo>
                    <a:pt x="1" y="4198"/>
                    <a:pt x="468" y="5009"/>
                    <a:pt x="1222" y="5457"/>
                  </a:cubicBezTo>
                  <a:lnTo>
                    <a:pt x="1527" y="5638"/>
                  </a:lnTo>
                  <a:cubicBezTo>
                    <a:pt x="1708" y="5743"/>
                    <a:pt x="1909" y="5796"/>
                    <a:pt x="2109" y="5796"/>
                  </a:cubicBezTo>
                  <a:cubicBezTo>
                    <a:pt x="2309" y="5796"/>
                    <a:pt x="2510" y="5743"/>
                    <a:pt x="2691" y="5638"/>
                  </a:cubicBezTo>
                  <a:lnTo>
                    <a:pt x="2996" y="5457"/>
                  </a:lnTo>
                  <a:cubicBezTo>
                    <a:pt x="3750" y="5009"/>
                    <a:pt x="4217" y="4198"/>
                    <a:pt x="4217" y="3320"/>
                  </a:cubicBezTo>
                  <a:lnTo>
                    <a:pt x="4217" y="1641"/>
                  </a:lnTo>
                  <a:cubicBezTo>
                    <a:pt x="4217" y="735"/>
                    <a:pt x="3483" y="0"/>
                    <a:pt x="2576"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557;p95">
              <a:extLst>
                <a:ext uri="{FF2B5EF4-FFF2-40B4-BE49-F238E27FC236}">
                  <a16:creationId xmlns:a16="http://schemas.microsoft.com/office/drawing/2014/main" id="{4A8F0052-9C42-67C7-E93B-C64763A00592}"/>
                </a:ext>
              </a:extLst>
            </p:cNvPr>
            <p:cNvSpPr/>
            <p:nvPr/>
          </p:nvSpPr>
          <p:spPr>
            <a:xfrm>
              <a:off x="4051112" y="3405496"/>
              <a:ext cx="37994" cy="49987"/>
            </a:xfrm>
            <a:custGeom>
              <a:avLst/>
              <a:gdLst/>
              <a:ahLst/>
              <a:cxnLst/>
              <a:rect l="l" t="t" r="r" b="b"/>
              <a:pathLst>
                <a:path w="1451" h="1909" extrusionOk="0">
                  <a:moveTo>
                    <a:pt x="1451" y="1"/>
                  </a:moveTo>
                  <a:lnTo>
                    <a:pt x="1451" y="1"/>
                  </a:lnTo>
                  <a:cubicBezTo>
                    <a:pt x="621" y="96"/>
                    <a:pt x="1" y="802"/>
                    <a:pt x="1" y="1642"/>
                  </a:cubicBezTo>
                  <a:lnTo>
                    <a:pt x="1" y="1909"/>
                  </a:lnTo>
                  <a:cubicBezTo>
                    <a:pt x="1" y="1909"/>
                    <a:pt x="1069" y="1584"/>
                    <a:pt x="1451"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58;p95">
              <a:extLst>
                <a:ext uri="{FF2B5EF4-FFF2-40B4-BE49-F238E27FC236}">
                  <a16:creationId xmlns:a16="http://schemas.microsoft.com/office/drawing/2014/main" id="{1D2E92DE-A483-A19B-58F7-7BE368E6EFF1}"/>
                </a:ext>
              </a:extLst>
            </p:cNvPr>
            <p:cNvSpPr/>
            <p:nvPr/>
          </p:nvSpPr>
          <p:spPr>
            <a:xfrm>
              <a:off x="4089080" y="3405260"/>
              <a:ext cx="72480" cy="71956"/>
            </a:xfrm>
            <a:custGeom>
              <a:avLst/>
              <a:gdLst/>
              <a:ahLst/>
              <a:cxnLst/>
              <a:rect l="l" t="t" r="r" b="b"/>
              <a:pathLst>
                <a:path w="2768" h="2748" extrusionOk="0">
                  <a:moveTo>
                    <a:pt x="191" y="0"/>
                  </a:moveTo>
                  <a:cubicBezTo>
                    <a:pt x="134" y="0"/>
                    <a:pt x="67" y="0"/>
                    <a:pt x="1" y="10"/>
                  </a:cubicBezTo>
                  <a:cubicBezTo>
                    <a:pt x="1" y="10"/>
                    <a:pt x="296" y="2748"/>
                    <a:pt x="2767" y="2748"/>
                  </a:cubicBezTo>
                  <a:lnTo>
                    <a:pt x="2767" y="1641"/>
                  </a:lnTo>
                  <a:cubicBezTo>
                    <a:pt x="2767" y="735"/>
                    <a:pt x="2033" y="0"/>
                    <a:pt x="1126"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559;p95">
              <a:extLst>
                <a:ext uri="{FF2B5EF4-FFF2-40B4-BE49-F238E27FC236}">
                  <a16:creationId xmlns:a16="http://schemas.microsoft.com/office/drawing/2014/main" id="{994A2BA6-6B33-2B6F-5503-EFA9B0938533}"/>
                </a:ext>
              </a:extLst>
            </p:cNvPr>
            <p:cNvSpPr/>
            <p:nvPr/>
          </p:nvSpPr>
          <p:spPr>
            <a:xfrm>
              <a:off x="4094317" y="3475384"/>
              <a:ext cx="24012" cy="37811"/>
            </a:xfrm>
            <a:custGeom>
              <a:avLst/>
              <a:gdLst/>
              <a:ahLst/>
              <a:cxnLst/>
              <a:rect l="l" t="t" r="r" b="b"/>
              <a:pathLst>
                <a:path w="917" h="1444" extrusionOk="0">
                  <a:moveTo>
                    <a:pt x="219" y="1"/>
                  </a:moveTo>
                  <a:cubicBezTo>
                    <a:pt x="111" y="1"/>
                    <a:pt x="1" y="75"/>
                    <a:pt x="11" y="222"/>
                  </a:cubicBezTo>
                  <a:lnTo>
                    <a:pt x="11" y="1234"/>
                  </a:lnTo>
                  <a:cubicBezTo>
                    <a:pt x="11" y="1348"/>
                    <a:pt x="106" y="1444"/>
                    <a:pt x="220" y="1444"/>
                  </a:cubicBezTo>
                  <a:lnTo>
                    <a:pt x="659" y="1444"/>
                  </a:lnTo>
                  <a:cubicBezTo>
                    <a:pt x="917" y="1424"/>
                    <a:pt x="917" y="1043"/>
                    <a:pt x="659" y="1024"/>
                  </a:cubicBezTo>
                  <a:lnTo>
                    <a:pt x="421" y="1024"/>
                  </a:lnTo>
                  <a:lnTo>
                    <a:pt x="421" y="222"/>
                  </a:lnTo>
                  <a:cubicBezTo>
                    <a:pt x="435" y="75"/>
                    <a:pt x="328" y="1"/>
                    <a:pt x="21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60;p95">
              <a:extLst>
                <a:ext uri="{FF2B5EF4-FFF2-40B4-BE49-F238E27FC236}">
                  <a16:creationId xmlns:a16="http://schemas.microsoft.com/office/drawing/2014/main" id="{BD0807E2-A643-421C-5C24-E990FEE3E9EB}"/>
                </a:ext>
              </a:extLst>
            </p:cNvPr>
            <p:cNvSpPr/>
            <p:nvPr/>
          </p:nvSpPr>
          <p:spPr>
            <a:xfrm>
              <a:off x="4087823" y="3604345"/>
              <a:ext cx="36999" cy="95209"/>
            </a:xfrm>
            <a:custGeom>
              <a:avLst/>
              <a:gdLst/>
              <a:ahLst/>
              <a:cxnLst/>
              <a:rect l="l" t="t" r="r" b="b"/>
              <a:pathLst>
                <a:path w="1413" h="3636" extrusionOk="0">
                  <a:moveTo>
                    <a:pt x="1" y="1"/>
                  </a:moveTo>
                  <a:lnTo>
                    <a:pt x="1" y="859"/>
                  </a:lnTo>
                  <a:lnTo>
                    <a:pt x="230" y="1222"/>
                  </a:lnTo>
                  <a:lnTo>
                    <a:pt x="1" y="3635"/>
                  </a:lnTo>
                  <a:lnTo>
                    <a:pt x="1413" y="3635"/>
                  </a:lnTo>
                  <a:lnTo>
                    <a:pt x="1193" y="1222"/>
                  </a:lnTo>
                  <a:lnTo>
                    <a:pt x="1413" y="859"/>
                  </a:lnTo>
                  <a:lnTo>
                    <a:pt x="1413"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61;p95">
              <a:extLst>
                <a:ext uri="{FF2B5EF4-FFF2-40B4-BE49-F238E27FC236}">
                  <a16:creationId xmlns:a16="http://schemas.microsoft.com/office/drawing/2014/main" id="{B41F2AE6-BF38-C317-AFEA-93F1142A1ABD}"/>
                </a:ext>
              </a:extLst>
            </p:cNvPr>
            <p:cNvSpPr/>
            <p:nvPr/>
          </p:nvSpPr>
          <p:spPr>
            <a:xfrm>
              <a:off x="4080335" y="3586120"/>
              <a:ext cx="26002" cy="38963"/>
            </a:xfrm>
            <a:custGeom>
              <a:avLst/>
              <a:gdLst/>
              <a:ahLst/>
              <a:cxnLst/>
              <a:rect l="l" t="t" r="r" b="b"/>
              <a:pathLst>
                <a:path w="993" h="1488" extrusionOk="0">
                  <a:moveTo>
                    <a:pt x="1" y="0"/>
                  </a:moveTo>
                  <a:lnTo>
                    <a:pt x="1" y="1269"/>
                  </a:lnTo>
                  <a:cubicBezTo>
                    <a:pt x="1" y="1401"/>
                    <a:pt x="112" y="1487"/>
                    <a:pt x="227" y="1487"/>
                  </a:cubicBezTo>
                  <a:cubicBezTo>
                    <a:pt x="286" y="1487"/>
                    <a:pt x="346" y="1464"/>
                    <a:pt x="392" y="1412"/>
                  </a:cubicBezTo>
                  <a:lnTo>
                    <a:pt x="993" y="697"/>
                  </a:lnTo>
                  <a:lnTo>
                    <a:pt x="1"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562;p95">
              <a:extLst>
                <a:ext uri="{FF2B5EF4-FFF2-40B4-BE49-F238E27FC236}">
                  <a16:creationId xmlns:a16="http://schemas.microsoft.com/office/drawing/2014/main" id="{A229A459-631E-FDFC-8D72-0D9BA3D3C699}"/>
                </a:ext>
              </a:extLst>
            </p:cNvPr>
            <p:cNvSpPr/>
            <p:nvPr/>
          </p:nvSpPr>
          <p:spPr>
            <a:xfrm>
              <a:off x="4106310" y="3586120"/>
              <a:ext cx="26028" cy="38963"/>
            </a:xfrm>
            <a:custGeom>
              <a:avLst/>
              <a:gdLst/>
              <a:ahLst/>
              <a:cxnLst/>
              <a:rect l="l" t="t" r="r" b="b"/>
              <a:pathLst>
                <a:path w="994" h="1488" extrusionOk="0">
                  <a:moveTo>
                    <a:pt x="993" y="0"/>
                  </a:moveTo>
                  <a:lnTo>
                    <a:pt x="1" y="697"/>
                  </a:lnTo>
                  <a:lnTo>
                    <a:pt x="611" y="1412"/>
                  </a:lnTo>
                  <a:cubicBezTo>
                    <a:pt x="657" y="1464"/>
                    <a:pt x="716" y="1487"/>
                    <a:pt x="774" y="1487"/>
                  </a:cubicBezTo>
                  <a:cubicBezTo>
                    <a:pt x="885" y="1487"/>
                    <a:pt x="993" y="1401"/>
                    <a:pt x="993" y="1269"/>
                  </a:cubicBezTo>
                  <a:lnTo>
                    <a:pt x="993"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563;p95">
              <a:extLst>
                <a:ext uri="{FF2B5EF4-FFF2-40B4-BE49-F238E27FC236}">
                  <a16:creationId xmlns:a16="http://schemas.microsoft.com/office/drawing/2014/main" id="{0B2445C4-E08F-314B-B14F-0E8F228E04F0}"/>
                </a:ext>
              </a:extLst>
            </p:cNvPr>
            <p:cNvSpPr/>
            <p:nvPr/>
          </p:nvSpPr>
          <p:spPr>
            <a:xfrm>
              <a:off x="3973421" y="3586120"/>
              <a:ext cx="106940" cy="113669"/>
            </a:xfrm>
            <a:custGeom>
              <a:avLst/>
              <a:gdLst/>
              <a:ahLst/>
              <a:cxnLst/>
              <a:rect l="l" t="t" r="r" b="b"/>
              <a:pathLst>
                <a:path w="4084" h="4341" extrusionOk="0">
                  <a:moveTo>
                    <a:pt x="4084" y="0"/>
                  </a:moveTo>
                  <a:lnTo>
                    <a:pt x="1823" y="716"/>
                  </a:lnTo>
                  <a:cubicBezTo>
                    <a:pt x="735" y="1069"/>
                    <a:pt x="1" y="2080"/>
                    <a:pt x="1" y="3215"/>
                  </a:cubicBezTo>
                  <a:lnTo>
                    <a:pt x="1" y="4121"/>
                  </a:lnTo>
                  <a:cubicBezTo>
                    <a:pt x="1" y="4236"/>
                    <a:pt x="106" y="4341"/>
                    <a:pt x="220" y="4341"/>
                  </a:cubicBezTo>
                  <a:lnTo>
                    <a:pt x="4084" y="4341"/>
                  </a:lnTo>
                  <a:lnTo>
                    <a:pt x="4084"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564;p95">
              <a:extLst>
                <a:ext uri="{FF2B5EF4-FFF2-40B4-BE49-F238E27FC236}">
                  <a16:creationId xmlns:a16="http://schemas.microsoft.com/office/drawing/2014/main" id="{0306B362-66AD-971E-B615-5D0C11BAEEEF}"/>
                </a:ext>
              </a:extLst>
            </p:cNvPr>
            <p:cNvSpPr/>
            <p:nvPr/>
          </p:nvSpPr>
          <p:spPr>
            <a:xfrm>
              <a:off x="4132312" y="3586120"/>
              <a:ext cx="106940" cy="113433"/>
            </a:xfrm>
            <a:custGeom>
              <a:avLst/>
              <a:gdLst/>
              <a:ahLst/>
              <a:cxnLst/>
              <a:rect l="l" t="t" r="r" b="b"/>
              <a:pathLst>
                <a:path w="4084" h="4332" extrusionOk="0">
                  <a:moveTo>
                    <a:pt x="0" y="0"/>
                  </a:moveTo>
                  <a:lnTo>
                    <a:pt x="0" y="4331"/>
                  </a:lnTo>
                  <a:lnTo>
                    <a:pt x="3864" y="4331"/>
                  </a:lnTo>
                  <a:cubicBezTo>
                    <a:pt x="3988" y="4331"/>
                    <a:pt x="4083" y="4236"/>
                    <a:pt x="4083" y="4112"/>
                  </a:cubicBezTo>
                  <a:lnTo>
                    <a:pt x="4083" y="3215"/>
                  </a:lnTo>
                  <a:cubicBezTo>
                    <a:pt x="4083" y="2080"/>
                    <a:pt x="3349" y="1069"/>
                    <a:pt x="2271" y="725"/>
                  </a:cubicBezTo>
                  <a:lnTo>
                    <a:pt x="0"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565;p95">
              <a:extLst>
                <a:ext uri="{FF2B5EF4-FFF2-40B4-BE49-F238E27FC236}">
                  <a16:creationId xmlns:a16="http://schemas.microsoft.com/office/drawing/2014/main" id="{4EF5EADD-CF09-D6BA-BF4E-CA16059046FC}"/>
                </a:ext>
              </a:extLst>
            </p:cNvPr>
            <p:cNvSpPr/>
            <p:nvPr/>
          </p:nvSpPr>
          <p:spPr>
            <a:xfrm>
              <a:off x="3973421" y="3598610"/>
              <a:ext cx="67714" cy="100943"/>
            </a:xfrm>
            <a:custGeom>
              <a:avLst/>
              <a:gdLst/>
              <a:ahLst/>
              <a:cxnLst/>
              <a:rect l="l" t="t" r="r" b="b"/>
              <a:pathLst>
                <a:path w="2586" h="3855" extrusionOk="0">
                  <a:moveTo>
                    <a:pt x="2586" y="0"/>
                  </a:moveTo>
                  <a:lnTo>
                    <a:pt x="1823" y="239"/>
                  </a:lnTo>
                  <a:cubicBezTo>
                    <a:pt x="735" y="582"/>
                    <a:pt x="1" y="1593"/>
                    <a:pt x="1" y="2738"/>
                  </a:cubicBezTo>
                  <a:lnTo>
                    <a:pt x="1" y="3635"/>
                  </a:lnTo>
                  <a:cubicBezTo>
                    <a:pt x="1" y="3759"/>
                    <a:pt x="106" y="3854"/>
                    <a:pt x="220" y="3854"/>
                  </a:cubicBezTo>
                  <a:lnTo>
                    <a:pt x="602" y="3854"/>
                  </a:lnTo>
                  <a:lnTo>
                    <a:pt x="602" y="2738"/>
                  </a:lnTo>
                  <a:cubicBezTo>
                    <a:pt x="602" y="1603"/>
                    <a:pt x="1165" y="592"/>
                    <a:pt x="1994" y="248"/>
                  </a:cubicBezTo>
                  <a:lnTo>
                    <a:pt x="2586"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566;p95">
              <a:extLst>
                <a:ext uri="{FF2B5EF4-FFF2-40B4-BE49-F238E27FC236}">
                  <a16:creationId xmlns:a16="http://schemas.microsoft.com/office/drawing/2014/main" id="{39D661E4-96FF-A123-B41D-C458C8687C0D}"/>
                </a:ext>
              </a:extLst>
            </p:cNvPr>
            <p:cNvSpPr/>
            <p:nvPr/>
          </p:nvSpPr>
          <p:spPr>
            <a:xfrm>
              <a:off x="4171773" y="3598610"/>
              <a:ext cx="67479" cy="100943"/>
            </a:xfrm>
            <a:custGeom>
              <a:avLst/>
              <a:gdLst/>
              <a:ahLst/>
              <a:cxnLst/>
              <a:rect l="l" t="t" r="r" b="b"/>
              <a:pathLst>
                <a:path w="2577" h="3855" extrusionOk="0">
                  <a:moveTo>
                    <a:pt x="0" y="0"/>
                  </a:moveTo>
                  <a:lnTo>
                    <a:pt x="582" y="239"/>
                  </a:lnTo>
                  <a:cubicBezTo>
                    <a:pt x="1412" y="592"/>
                    <a:pt x="1975" y="1593"/>
                    <a:pt x="1975" y="2738"/>
                  </a:cubicBezTo>
                  <a:lnTo>
                    <a:pt x="1975" y="3854"/>
                  </a:lnTo>
                  <a:lnTo>
                    <a:pt x="2357" y="3854"/>
                  </a:lnTo>
                  <a:cubicBezTo>
                    <a:pt x="2481" y="3854"/>
                    <a:pt x="2576" y="3759"/>
                    <a:pt x="2576" y="3635"/>
                  </a:cubicBezTo>
                  <a:lnTo>
                    <a:pt x="2576" y="2738"/>
                  </a:lnTo>
                  <a:cubicBezTo>
                    <a:pt x="2576" y="1593"/>
                    <a:pt x="1842" y="582"/>
                    <a:pt x="754" y="239"/>
                  </a:cubicBezTo>
                  <a:lnTo>
                    <a:pt x="0"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567;p95">
              <a:extLst>
                <a:ext uri="{FF2B5EF4-FFF2-40B4-BE49-F238E27FC236}">
                  <a16:creationId xmlns:a16="http://schemas.microsoft.com/office/drawing/2014/main" id="{B825C019-8795-1D2D-393A-00C5D555B2C6}"/>
                </a:ext>
              </a:extLst>
            </p:cNvPr>
            <p:cNvSpPr/>
            <p:nvPr/>
          </p:nvSpPr>
          <p:spPr>
            <a:xfrm>
              <a:off x="4241320" y="3379232"/>
              <a:ext cx="45379" cy="65017"/>
            </a:xfrm>
            <a:custGeom>
              <a:avLst/>
              <a:gdLst/>
              <a:ahLst/>
              <a:cxnLst/>
              <a:rect l="l" t="t" r="r" b="b"/>
              <a:pathLst>
                <a:path w="1733" h="2483" extrusionOk="0">
                  <a:moveTo>
                    <a:pt x="839" y="1"/>
                  </a:moveTo>
                  <a:cubicBezTo>
                    <a:pt x="529" y="1"/>
                    <a:pt x="218" y="161"/>
                    <a:pt x="63" y="508"/>
                  </a:cubicBezTo>
                  <a:cubicBezTo>
                    <a:pt x="0" y="665"/>
                    <a:pt x="133" y="790"/>
                    <a:pt x="266" y="790"/>
                  </a:cubicBezTo>
                  <a:cubicBezTo>
                    <a:pt x="334" y="790"/>
                    <a:pt x="403" y="757"/>
                    <a:pt x="445" y="679"/>
                  </a:cubicBezTo>
                  <a:cubicBezTo>
                    <a:pt x="517" y="501"/>
                    <a:pt x="681" y="404"/>
                    <a:pt x="849" y="404"/>
                  </a:cubicBezTo>
                  <a:cubicBezTo>
                    <a:pt x="968" y="404"/>
                    <a:pt x="1088" y="453"/>
                    <a:pt x="1179" y="555"/>
                  </a:cubicBezTo>
                  <a:cubicBezTo>
                    <a:pt x="1389" y="794"/>
                    <a:pt x="1284" y="1176"/>
                    <a:pt x="979" y="1271"/>
                  </a:cubicBezTo>
                  <a:cubicBezTo>
                    <a:pt x="683" y="1366"/>
                    <a:pt x="502" y="1462"/>
                    <a:pt x="502" y="1643"/>
                  </a:cubicBezTo>
                  <a:lnTo>
                    <a:pt x="502" y="2282"/>
                  </a:lnTo>
                  <a:cubicBezTo>
                    <a:pt x="502" y="2397"/>
                    <a:pt x="588" y="2483"/>
                    <a:pt x="712" y="2483"/>
                  </a:cubicBezTo>
                  <a:cubicBezTo>
                    <a:pt x="817" y="2483"/>
                    <a:pt x="912" y="2397"/>
                    <a:pt x="912" y="2282"/>
                  </a:cubicBezTo>
                  <a:lnTo>
                    <a:pt x="912" y="1738"/>
                  </a:lnTo>
                  <a:cubicBezTo>
                    <a:pt x="979" y="1710"/>
                    <a:pt x="1036" y="1691"/>
                    <a:pt x="1103" y="1672"/>
                  </a:cubicBezTo>
                  <a:cubicBezTo>
                    <a:pt x="1485" y="1557"/>
                    <a:pt x="1733" y="1185"/>
                    <a:pt x="1704" y="794"/>
                  </a:cubicBezTo>
                  <a:cubicBezTo>
                    <a:pt x="1666" y="286"/>
                    <a:pt x="1253" y="1"/>
                    <a:pt x="83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568;p95">
              <a:extLst>
                <a:ext uri="{FF2B5EF4-FFF2-40B4-BE49-F238E27FC236}">
                  <a16:creationId xmlns:a16="http://schemas.microsoft.com/office/drawing/2014/main" id="{2F0CCB94-B36A-3212-16AC-424B3D32FE02}"/>
                </a:ext>
              </a:extLst>
            </p:cNvPr>
            <p:cNvSpPr/>
            <p:nvPr/>
          </p:nvSpPr>
          <p:spPr>
            <a:xfrm>
              <a:off x="4250458" y="3449644"/>
              <a:ext cx="17020" cy="14349"/>
            </a:xfrm>
            <a:custGeom>
              <a:avLst/>
              <a:gdLst/>
              <a:ahLst/>
              <a:cxnLst/>
              <a:rect l="l" t="t" r="r" b="b"/>
              <a:pathLst>
                <a:path w="650" h="548" extrusionOk="0">
                  <a:moveTo>
                    <a:pt x="368" y="0"/>
                  </a:moveTo>
                  <a:cubicBezTo>
                    <a:pt x="300" y="0"/>
                    <a:pt x="230" y="25"/>
                    <a:pt x="172" y="80"/>
                  </a:cubicBezTo>
                  <a:cubicBezTo>
                    <a:pt x="0" y="251"/>
                    <a:pt x="124" y="547"/>
                    <a:pt x="372" y="547"/>
                  </a:cubicBezTo>
                  <a:cubicBezTo>
                    <a:pt x="525" y="547"/>
                    <a:pt x="649" y="423"/>
                    <a:pt x="649" y="280"/>
                  </a:cubicBezTo>
                  <a:cubicBezTo>
                    <a:pt x="649" y="111"/>
                    <a:pt x="512" y="0"/>
                    <a:pt x="368"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1499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alpha val="82667"/>
          </a:schemeClr>
        </a:solidFill>
        <a:effectLst/>
      </p:bgPr>
    </p:bg>
    <p:spTree>
      <p:nvGrpSpPr>
        <p:cNvPr id="1" name="Shape 2962"/>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70BA5B3-31ED-9643-8C79-67DF78CED951}"/>
              </a:ext>
            </a:extLst>
          </p:cNvPr>
          <p:cNvGraphicFramePr>
            <a:graphicFrameLocks noGrp="1"/>
          </p:cNvGraphicFramePr>
          <p:nvPr>
            <p:extLst>
              <p:ext uri="{D42A27DB-BD31-4B8C-83A1-F6EECF244321}">
                <p14:modId xmlns:p14="http://schemas.microsoft.com/office/powerpoint/2010/main" val="203219974"/>
              </p:ext>
            </p:extLst>
          </p:nvPr>
        </p:nvGraphicFramePr>
        <p:xfrm>
          <a:off x="358588" y="1497106"/>
          <a:ext cx="8148918" cy="2784924"/>
        </p:xfrm>
        <a:graphic>
          <a:graphicData uri="http://schemas.openxmlformats.org/drawingml/2006/table">
            <a:tbl>
              <a:tblPr firstRow="1" firstCol="1" bandRow="1">
                <a:tableStyleId>{4591B8BF-5FCD-432D-9433-2259A0BCAA70}</a:tableStyleId>
              </a:tblPr>
              <a:tblGrid>
                <a:gridCol w="3810000">
                  <a:extLst>
                    <a:ext uri="{9D8B030D-6E8A-4147-A177-3AD203B41FA5}">
                      <a16:colId xmlns:a16="http://schemas.microsoft.com/office/drawing/2014/main" val="3493716855"/>
                    </a:ext>
                  </a:extLst>
                </a:gridCol>
                <a:gridCol w="4338918">
                  <a:extLst>
                    <a:ext uri="{9D8B030D-6E8A-4147-A177-3AD203B41FA5}">
                      <a16:colId xmlns:a16="http://schemas.microsoft.com/office/drawing/2014/main" val="239070114"/>
                    </a:ext>
                  </a:extLst>
                </a:gridCol>
              </a:tblGrid>
              <a:tr h="618872">
                <a:tc>
                  <a:txBody>
                    <a:bodyPr/>
                    <a:lstStyle/>
                    <a:p>
                      <a:pPr algn="ctr"/>
                      <a:r>
                        <a:rPr lang="vi-VN" sz="2000" b="1" kern="100" dirty="0">
                          <a:effectLst/>
                          <a:latin typeface="Times New Roman" panose="02020603050405020304" pitchFamily="18" charset="0"/>
                          <a:cs typeface="Times New Roman" panose="02020603050405020304" pitchFamily="18" charset="0"/>
                        </a:rPr>
                        <a:t>Một số đặc điểm của thể loại thơ</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tc>
                  <a:txBody>
                    <a:bodyPr/>
                    <a:lstStyle/>
                    <a:p>
                      <a:pPr algn="ctr"/>
                      <a:r>
                        <a:rPr lang="vi-VN" sz="2000" b="1" kern="100" dirty="0">
                          <a:effectLst/>
                          <a:latin typeface="Times New Roman" panose="02020603050405020304" pitchFamily="18" charset="0"/>
                          <a:cs typeface="Times New Roman" panose="02020603050405020304" pitchFamily="18" charset="0"/>
                        </a:rPr>
                        <a:t>Thể hiện trong bài thơ “Bếp lửa”</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extLst>
                  <a:ext uri="{0D108BD9-81ED-4DB2-BD59-A6C34878D82A}">
                    <a16:rowId xmlns:a16="http://schemas.microsoft.com/office/drawing/2014/main" val="312497984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Ngôn ngữ</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a:effectLst/>
                          <a:latin typeface="Times New Roman" panose="02020603050405020304" pitchFamily="18" charset="0"/>
                          <a:cs typeface="Times New Roman" panose="02020603050405020304" pitchFamily="18" charset="0"/>
                        </a:rPr>
                        <a:t> </a:t>
                      </a:r>
                      <a:endParaRPr lang="en-VN" sz="20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441116713"/>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Biện pháp tu từ</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2050945450"/>
                  </a:ext>
                </a:extLst>
              </a:tr>
              <a:tr h="618872">
                <a:tc>
                  <a:txBody>
                    <a:bodyPr/>
                    <a:lstStyle/>
                    <a:p>
                      <a:pPr algn="just"/>
                      <a:r>
                        <a:rPr lang="vi-VN" sz="2000" b="1" kern="100" dirty="0">
                          <a:effectLst/>
                          <a:latin typeface="Times New Roman" panose="02020603050405020304" pitchFamily="18" charset="0"/>
                          <a:cs typeface="Times New Roman" panose="02020603050405020304" pitchFamily="18" charset="0"/>
                        </a:rPr>
                        <a:t>Mạch cảm xúc, cảm hứng chủ đạo</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1896651118"/>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Kết cấu</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3723699236"/>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Thông điệp</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293073638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Tư tưởng, chủ đề</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135197071"/>
                  </a:ext>
                </a:extLst>
              </a:tr>
            </a:tbl>
          </a:graphicData>
        </a:graphic>
      </p:graphicFrame>
    </p:spTree>
    <p:extLst>
      <p:ext uri="{BB962C8B-B14F-4D97-AF65-F5344CB8AC3E}">
        <p14:creationId xmlns:p14="http://schemas.microsoft.com/office/powerpoint/2010/main" val="19101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44"/>
          <p:cNvSpPr/>
          <p:nvPr/>
        </p:nvSpPr>
        <p:spPr>
          <a:xfrm rot="10800000" flipH="1">
            <a:off x="1361600" y="961524"/>
            <a:ext cx="7583563" cy="257337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txBox="1">
            <a:spLocks noGrp="1"/>
          </p:cNvSpPr>
          <p:nvPr>
            <p:ph type="ctrTitle"/>
          </p:nvPr>
        </p:nvSpPr>
        <p:spPr>
          <a:xfrm rot="-1240">
            <a:off x="1391220" y="1554487"/>
            <a:ext cx="5822400" cy="16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TẠM BIỆT CÁC EM!</a:t>
            </a:r>
            <a:b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b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HẸN GẶP LẠI Ở </a:t>
            </a:r>
            <a:b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b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TIẾT HỌC SAU</a:t>
            </a:r>
            <a:endParaRPr sz="4000" b="1" dirty="0">
              <a:latin typeface="Lucida Sans Typewriter" panose="020B0509030504030204" pitchFamily="49" charset="77"/>
              <a:ea typeface="Brush Script MT" panose="03060802040406070304" pitchFamily="66" charset="-122"/>
              <a:cs typeface="MuktaMahee Regular" panose="020B0000000000000000" pitchFamily="34" charset="77"/>
            </a:endParaRPr>
          </a:p>
        </p:txBody>
      </p:sp>
      <p:grpSp>
        <p:nvGrpSpPr>
          <p:cNvPr id="2507" name="Google Shape;2507;p44"/>
          <p:cNvGrpSpPr/>
          <p:nvPr/>
        </p:nvGrpSpPr>
        <p:grpSpPr>
          <a:xfrm flipH="1">
            <a:off x="6849044" y="2269033"/>
            <a:ext cx="2340494" cy="2738092"/>
            <a:chOff x="218098" y="2185814"/>
            <a:chExt cx="2321458" cy="2715822"/>
          </a:xfrm>
        </p:grpSpPr>
        <p:sp>
          <p:nvSpPr>
            <p:cNvPr id="2508" name="Google Shape;2508;p44"/>
            <p:cNvSpPr/>
            <p:nvPr/>
          </p:nvSpPr>
          <p:spPr>
            <a:xfrm rot="-1302476">
              <a:off x="1820950" y="3697498"/>
              <a:ext cx="412309" cy="696182"/>
            </a:xfrm>
            <a:custGeom>
              <a:avLst/>
              <a:gdLst/>
              <a:ahLst/>
              <a:cxnLst/>
              <a:rect l="l" t="t" r="r" b="b"/>
              <a:pathLst>
                <a:path w="9056" h="15291" extrusionOk="0">
                  <a:moveTo>
                    <a:pt x="9056" y="0"/>
                  </a:moveTo>
                  <a:cubicBezTo>
                    <a:pt x="9055" y="1"/>
                    <a:pt x="1130" y="5802"/>
                    <a:pt x="561" y="9914"/>
                  </a:cubicBezTo>
                  <a:cubicBezTo>
                    <a:pt x="0" y="14017"/>
                    <a:pt x="2124" y="15011"/>
                    <a:pt x="2124" y="15291"/>
                  </a:cubicBezTo>
                  <a:cubicBezTo>
                    <a:pt x="2124" y="15291"/>
                    <a:pt x="4248" y="15011"/>
                    <a:pt x="5522" y="12887"/>
                  </a:cubicBezTo>
                  <a:cubicBezTo>
                    <a:pt x="6796" y="10763"/>
                    <a:pt x="9056" y="1"/>
                    <a:pt x="9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rot="-1302476">
              <a:off x="957986" y="4174980"/>
              <a:ext cx="573618" cy="498723"/>
            </a:xfrm>
            <a:custGeom>
              <a:avLst/>
              <a:gdLst/>
              <a:ahLst/>
              <a:cxnLst/>
              <a:rect l="l" t="t" r="r" b="b"/>
              <a:pathLst>
                <a:path w="12599" h="10954" extrusionOk="0">
                  <a:moveTo>
                    <a:pt x="1" y="1"/>
                  </a:moveTo>
                  <a:cubicBezTo>
                    <a:pt x="1" y="1"/>
                    <a:pt x="1411" y="6372"/>
                    <a:pt x="4809" y="8920"/>
                  </a:cubicBezTo>
                  <a:cubicBezTo>
                    <a:pt x="7158" y="10682"/>
                    <a:pt x="9982" y="10954"/>
                    <a:pt x="11501" y="10954"/>
                  </a:cubicBezTo>
                  <a:cubicBezTo>
                    <a:pt x="12180" y="10954"/>
                    <a:pt x="12599" y="10899"/>
                    <a:pt x="12599" y="10899"/>
                  </a:cubicBezTo>
                  <a:cubicBezTo>
                    <a:pt x="12599" y="10899"/>
                    <a:pt x="12174" y="7221"/>
                    <a:pt x="7077" y="4104"/>
                  </a:cubicBezTo>
                  <a:cubicBezTo>
                    <a:pt x="1980" y="98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rot="-1302476">
              <a:off x="508065" y="2440450"/>
              <a:ext cx="1741524" cy="1901831"/>
            </a:xfrm>
            <a:custGeom>
              <a:avLst/>
              <a:gdLst/>
              <a:ahLst/>
              <a:cxnLst/>
              <a:rect l="l" t="t" r="r" b="b"/>
              <a:pathLst>
                <a:path w="38251" h="41772" extrusionOk="0">
                  <a:moveTo>
                    <a:pt x="14122" y="0"/>
                  </a:moveTo>
                  <a:cubicBezTo>
                    <a:pt x="13138" y="0"/>
                    <a:pt x="11734" y="6518"/>
                    <a:pt x="10331" y="6518"/>
                  </a:cubicBezTo>
                  <a:cubicBezTo>
                    <a:pt x="8943" y="6518"/>
                    <a:pt x="9603" y="2267"/>
                    <a:pt x="4772" y="2267"/>
                  </a:cubicBezTo>
                  <a:cubicBezTo>
                    <a:pt x="4692" y="2267"/>
                    <a:pt x="4611" y="2268"/>
                    <a:pt x="4529" y="2271"/>
                  </a:cubicBezTo>
                  <a:cubicBezTo>
                    <a:pt x="4529" y="2271"/>
                    <a:pt x="7502" y="4955"/>
                    <a:pt x="6933" y="9067"/>
                  </a:cubicBezTo>
                  <a:cubicBezTo>
                    <a:pt x="6372" y="13170"/>
                    <a:pt x="1" y="25062"/>
                    <a:pt x="5803" y="31289"/>
                  </a:cubicBezTo>
                  <a:cubicBezTo>
                    <a:pt x="11605" y="37524"/>
                    <a:pt x="16846" y="41772"/>
                    <a:pt x="16846" y="41772"/>
                  </a:cubicBezTo>
                  <a:cubicBezTo>
                    <a:pt x="16846" y="41772"/>
                    <a:pt x="16846" y="37660"/>
                    <a:pt x="21799" y="35537"/>
                  </a:cubicBezTo>
                  <a:cubicBezTo>
                    <a:pt x="26760" y="33413"/>
                    <a:pt x="32987" y="25632"/>
                    <a:pt x="33556" y="19966"/>
                  </a:cubicBezTo>
                  <a:cubicBezTo>
                    <a:pt x="34116" y="14299"/>
                    <a:pt x="32842" y="11615"/>
                    <a:pt x="37090" y="7504"/>
                  </a:cubicBezTo>
                  <a:cubicBezTo>
                    <a:pt x="38157" y="6472"/>
                    <a:pt x="38250" y="6093"/>
                    <a:pt x="37766" y="6093"/>
                  </a:cubicBezTo>
                  <a:cubicBezTo>
                    <a:pt x="36429" y="6093"/>
                    <a:pt x="30694" y="8979"/>
                    <a:pt x="28932" y="8979"/>
                  </a:cubicBezTo>
                  <a:cubicBezTo>
                    <a:pt x="28794" y="8979"/>
                    <a:pt x="28680" y="8961"/>
                    <a:pt x="28595" y="8922"/>
                  </a:cubicBezTo>
                  <a:cubicBezTo>
                    <a:pt x="27040" y="8217"/>
                    <a:pt x="30718" y="4530"/>
                    <a:pt x="28034" y="4394"/>
                  </a:cubicBezTo>
                  <a:cubicBezTo>
                    <a:pt x="27999" y="4393"/>
                    <a:pt x="27965" y="4392"/>
                    <a:pt x="27930" y="4392"/>
                  </a:cubicBezTo>
                  <a:cubicBezTo>
                    <a:pt x="25468" y="4392"/>
                    <a:pt x="24201" y="9129"/>
                    <a:pt x="22437" y="9129"/>
                  </a:cubicBezTo>
                  <a:cubicBezTo>
                    <a:pt x="22323" y="9129"/>
                    <a:pt x="22206" y="9109"/>
                    <a:pt x="22088" y="9067"/>
                  </a:cubicBezTo>
                  <a:cubicBezTo>
                    <a:pt x="20100" y="8353"/>
                    <a:pt x="23498" y="2831"/>
                    <a:pt x="21518" y="2831"/>
                  </a:cubicBezTo>
                  <a:cubicBezTo>
                    <a:pt x="19778" y="2831"/>
                    <a:pt x="17486" y="7213"/>
                    <a:pt x="16282" y="7213"/>
                  </a:cubicBezTo>
                  <a:cubicBezTo>
                    <a:pt x="16117" y="7213"/>
                    <a:pt x="15972" y="7130"/>
                    <a:pt x="15852" y="6943"/>
                  </a:cubicBezTo>
                  <a:cubicBezTo>
                    <a:pt x="14867" y="5380"/>
                    <a:pt x="15147" y="147"/>
                    <a:pt x="14153" y="3"/>
                  </a:cubicBezTo>
                  <a:cubicBezTo>
                    <a:pt x="14143" y="1"/>
                    <a:pt x="14132" y="0"/>
                    <a:pt x="14122"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rot="-1302476">
              <a:off x="1692682" y="4171551"/>
              <a:ext cx="672233" cy="592968"/>
            </a:xfrm>
            <a:custGeom>
              <a:avLst/>
              <a:gdLst/>
              <a:ahLst/>
              <a:cxnLst/>
              <a:rect l="l" t="t" r="r" b="b"/>
              <a:pathLst>
                <a:path w="14765" h="13024" extrusionOk="0">
                  <a:moveTo>
                    <a:pt x="163" y="1"/>
                  </a:moveTo>
                  <a:cubicBezTo>
                    <a:pt x="134" y="1"/>
                    <a:pt x="104" y="10"/>
                    <a:pt x="77" y="27"/>
                  </a:cubicBezTo>
                  <a:cubicBezTo>
                    <a:pt x="17" y="78"/>
                    <a:pt x="0" y="163"/>
                    <a:pt x="51" y="231"/>
                  </a:cubicBezTo>
                  <a:cubicBezTo>
                    <a:pt x="7493" y="10195"/>
                    <a:pt x="14484" y="12990"/>
                    <a:pt x="14552" y="13015"/>
                  </a:cubicBezTo>
                  <a:cubicBezTo>
                    <a:pt x="14569" y="13024"/>
                    <a:pt x="14586" y="13024"/>
                    <a:pt x="14603" y="13024"/>
                  </a:cubicBezTo>
                  <a:cubicBezTo>
                    <a:pt x="14662" y="13024"/>
                    <a:pt x="14713" y="12990"/>
                    <a:pt x="14739" y="12939"/>
                  </a:cubicBezTo>
                  <a:cubicBezTo>
                    <a:pt x="14764" y="12862"/>
                    <a:pt x="14730" y="12778"/>
                    <a:pt x="14654" y="12752"/>
                  </a:cubicBezTo>
                  <a:cubicBezTo>
                    <a:pt x="14637" y="12744"/>
                    <a:pt x="12895" y="12064"/>
                    <a:pt x="10270" y="10161"/>
                  </a:cubicBezTo>
                  <a:cubicBezTo>
                    <a:pt x="7841" y="8403"/>
                    <a:pt x="4137" y="5234"/>
                    <a:pt x="272" y="61"/>
                  </a:cubicBezTo>
                  <a:cubicBezTo>
                    <a:pt x="247" y="20"/>
                    <a:pt x="206"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rot="-1302476">
              <a:off x="1016087" y="4151724"/>
              <a:ext cx="974681" cy="590600"/>
            </a:xfrm>
            <a:custGeom>
              <a:avLst/>
              <a:gdLst/>
              <a:ahLst/>
              <a:cxnLst/>
              <a:rect l="l" t="t" r="r" b="b"/>
              <a:pathLst>
                <a:path w="21408" h="12972" extrusionOk="0">
                  <a:moveTo>
                    <a:pt x="158" y="1"/>
                  </a:moveTo>
                  <a:cubicBezTo>
                    <a:pt x="118" y="1"/>
                    <a:pt x="79" y="18"/>
                    <a:pt x="51" y="51"/>
                  </a:cubicBezTo>
                  <a:cubicBezTo>
                    <a:pt x="0" y="111"/>
                    <a:pt x="9" y="204"/>
                    <a:pt x="68" y="255"/>
                  </a:cubicBezTo>
                  <a:cubicBezTo>
                    <a:pt x="161" y="331"/>
                    <a:pt x="9438" y="7917"/>
                    <a:pt x="11400" y="9455"/>
                  </a:cubicBezTo>
                  <a:cubicBezTo>
                    <a:pt x="13396" y="11026"/>
                    <a:pt x="19861" y="12768"/>
                    <a:pt x="21237" y="12972"/>
                  </a:cubicBezTo>
                  <a:lnTo>
                    <a:pt x="21254" y="12972"/>
                  </a:lnTo>
                  <a:cubicBezTo>
                    <a:pt x="21322" y="12972"/>
                    <a:pt x="21382" y="12921"/>
                    <a:pt x="21399" y="12853"/>
                  </a:cubicBezTo>
                  <a:cubicBezTo>
                    <a:pt x="21407" y="12776"/>
                    <a:pt x="21356" y="12708"/>
                    <a:pt x="21280" y="12691"/>
                  </a:cubicBezTo>
                  <a:cubicBezTo>
                    <a:pt x="19963" y="12496"/>
                    <a:pt x="13498" y="10746"/>
                    <a:pt x="11570" y="9234"/>
                  </a:cubicBezTo>
                  <a:cubicBezTo>
                    <a:pt x="9616" y="7696"/>
                    <a:pt x="340" y="111"/>
                    <a:pt x="246" y="34"/>
                  </a:cubicBezTo>
                  <a:cubicBezTo>
                    <a:pt x="220" y="12"/>
                    <a:pt x="189"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rot="-1302476">
              <a:off x="1936712" y="3790492"/>
              <a:ext cx="284328" cy="767207"/>
            </a:xfrm>
            <a:custGeom>
              <a:avLst/>
              <a:gdLst/>
              <a:ahLst/>
              <a:cxnLst/>
              <a:rect l="l" t="t" r="r" b="b"/>
              <a:pathLst>
                <a:path w="6245" h="16851" extrusionOk="0">
                  <a:moveTo>
                    <a:pt x="6085" y="1"/>
                  </a:moveTo>
                  <a:cubicBezTo>
                    <a:pt x="6041" y="1"/>
                    <a:pt x="5998" y="21"/>
                    <a:pt x="5973" y="56"/>
                  </a:cubicBezTo>
                  <a:cubicBezTo>
                    <a:pt x="5930" y="116"/>
                    <a:pt x="1980" y="5510"/>
                    <a:pt x="995" y="9307"/>
                  </a:cubicBezTo>
                  <a:cubicBezTo>
                    <a:pt x="1" y="13130"/>
                    <a:pt x="986" y="16715"/>
                    <a:pt x="995" y="16749"/>
                  </a:cubicBezTo>
                  <a:cubicBezTo>
                    <a:pt x="1012" y="16808"/>
                    <a:pt x="1071" y="16851"/>
                    <a:pt x="1131" y="16851"/>
                  </a:cubicBezTo>
                  <a:cubicBezTo>
                    <a:pt x="1139" y="16851"/>
                    <a:pt x="1156" y="16851"/>
                    <a:pt x="1165" y="16842"/>
                  </a:cubicBezTo>
                  <a:cubicBezTo>
                    <a:pt x="1241" y="16825"/>
                    <a:pt x="1284" y="16749"/>
                    <a:pt x="1267" y="16672"/>
                  </a:cubicBezTo>
                  <a:cubicBezTo>
                    <a:pt x="1258" y="16638"/>
                    <a:pt x="298" y="13121"/>
                    <a:pt x="1267" y="9384"/>
                  </a:cubicBezTo>
                  <a:cubicBezTo>
                    <a:pt x="2235" y="5629"/>
                    <a:pt x="6160" y="286"/>
                    <a:pt x="6202" y="226"/>
                  </a:cubicBezTo>
                  <a:cubicBezTo>
                    <a:pt x="6245" y="167"/>
                    <a:pt x="6228" y="73"/>
                    <a:pt x="6168" y="31"/>
                  </a:cubicBezTo>
                  <a:cubicBezTo>
                    <a:pt x="6144" y="10"/>
                    <a:pt x="6114" y="1"/>
                    <a:pt x="6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rot="-1302476">
              <a:off x="1368598" y="2701666"/>
              <a:ext cx="606125" cy="1250404"/>
            </a:xfrm>
            <a:custGeom>
              <a:avLst/>
              <a:gdLst/>
              <a:ahLst/>
              <a:cxnLst/>
              <a:rect l="l" t="t" r="r" b="b"/>
              <a:pathLst>
                <a:path w="13313" h="27464" extrusionOk="0">
                  <a:moveTo>
                    <a:pt x="13312" y="0"/>
                  </a:moveTo>
                  <a:cubicBezTo>
                    <a:pt x="13307" y="37"/>
                    <a:pt x="13301" y="74"/>
                    <a:pt x="13296" y="111"/>
                  </a:cubicBezTo>
                  <a:lnTo>
                    <a:pt x="13296" y="111"/>
                  </a:lnTo>
                  <a:cubicBezTo>
                    <a:pt x="13301" y="74"/>
                    <a:pt x="13307" y="37"/>
                    <a:pt x="13312" y="0"/>
                  </a:cubicBezTo>
                  <a:close/>
                  <a:moveTo>
                    <a:pt x="13296" y="111"/>
                  </a:moveTo>
                  <a:cubicBezTo>
                    <a:pt x="13204" y="711"/>
                    <a:pt x="13085" y="1311"/>
                    <a:pt x="12973" y="1911"/>
                  </a:cubicBezTo>
                  <a:cubicBezTo>
                    <a:pt x="12845" y="2549"/>
                    <a:pt x="12718" y="3186"/>
                    <a:pt x="12590" y="3823"/>
                  </a:cubicBezTo>
                  <a:cubicBezTo>
                    <a:pt x="12327" y="5089"/>
                    <a:pt x="12055" y="6354"/>
                    <a:pt x="11749" y="7620"/>
                  </a:cubicBezTo>
                  <a:cubicBezTo>
                    <a:pt x="11444" y="8877"/>
                    <a:pt x="11129" y="10134"/>
                    <a:pt x="10738" y="11375"/>
                  </a:cubicBezTo>
                  <a:lnTo>
                    <a:pt x="10594" y="11833"/>
                  </a:lnTo>
                  <a:cubicBezTo>
                    <a:pt x="10543" y="11986"/>
                    <a:pt x="10492" y="12139"/>
                    <a:pt x="10433" y="12292"/>
                  </a:cubicBezTo>
                  <a:cubicBezTo>
                    <a:pt x="10382" y="12445"/>
                    <a:pt x="10331" y="12598"/>
                    <a:pt x="10271" y="12751"/>
                  </a:cubicBezTo>
                  <a:lnTo>
                    <a:pt x="10084" y="13193"/>
                  </a:lnTo>
                  <a:lnTo>
                    <a:pt x="9991" y="13422"/>
                  </a:lnTo>
                  <a:lnTo>
                    <a:pt x="9881" y="13634"/>
                  </a:lnTo>
                  <a:lnTo>
                    <a:pt x="9660" y="14059"/>
                  </a:lnTo>
                  <a:cubicBezTo>
                    <a:pt x="9507" y="14348"/>
                    <a:pt x="9328" y="14620"/>
                    <a:pt x="9167" y="14900"/>
                  </a:cubicBezTo>
                  <a:cubicBezTo>
                    <a:pt x="7799" y="17100"/>
                    <a:pt x="6262" y="19190"/>
                    <a:pt x="4716" y="21271"/>
                  </a:cubicBezTo>
                  <a:cubicBezTo>
                    <a:pt x="3943" y="22316"/>
                    <a:pt x="3161" y="23352"/>
                    <a:pt x="2380" y="24380"/>
                  </a:cubicBezTo>
                  <a:cubicBezTo>
                    <a:pt x="1590" y="25417"/>
                    <a:pt x="800" y="26445"/>
                    <a:pt x="1" y="27464"/>
                  </a:cubicBezTo>
                  <a:cubicBezTo>
                    <a:pt x="1640" y="25451"/>
                    <a:pt x="3246" y="23412"/>
                    <a:pt x="4809" y="21339"/>
                  </a:cubicBezTo>
                  <a:cubicBezTo>
                    <a:pt x="6364" y="19266"/>
                    <a:pt x="7901" y="17177"/>
                    <a:pt x="9286" y="14977"/>
                  </a:cubicBezTo>
                  <a:cubicBezTo>
                    <a:pt x="9456" y="14688"/>
                    <a:pt x="9626" y="14416"/>
                    <a:pt x="9779" y="14127"/>
                  </a:cubicBezTo>
                  <a:lnTo>
                    <a:pt x="10008" y="13694"/>
                  </a:lnTo>
                  <a:lnTo>
                    <a:pt x="10118" y="13473"/>
                  </a:lnTo>
                  <a:lnTo>
                    <a:pt x="10212" y="13252"/>
                  </a:lnTo>
                  <a:lnTo>
                    <a:pt x="10399" y="12793"/>
                  </a:lnTo>
                  <a:cubicBezTo>
                    <a:pt x="10450" y="12649"/>
                    <a:pt x="10501" y="12488"/>
                    <a:pt x="10560" y="12335"/>
                  </a:cubicBezTo>
                  <a:cubicBezTo>
                    <a:pt x="10611" y="12182"/>
                    <a:pt x="10671" y="12029"/>
                    <a:pt x="10721" y="11876"/>
                  </a:cubicBezTo>
                  <a:lnTo>
                    <a:pt x="10866" y="11409"/>
                  </a:lnTo>
                  <a:cubicBezTo>
                    <a:pt x="11240" y="10168"/>
                    <a:pt x="11562" y="8911"/>
                    <a:pt x="11851" y="7646"/>
                  </a:cubicBezTo>
                  <a:cubicBezTo>
                    <a:pt x="12421" y="5151"/>
                    <a:pt x="12916" y="2639"/>
                    <a:pt x="13296" y="1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rot="-1302476">
              <a:off x="1465328" y="2631260"/>
              <a:ext cx="618874" cy="1211750"/>
            </a:xfrm>
            <a:custGeom>
              <a:avLst/>
              <a:gdLst/>
              <a:ahLst/>
              <a:cxnLst/>
              <a:rect l="l" t="t" r="r" b="b"/>
              <a:pathLst>
                <a:path w="13593" h="26615" extrusionOk="0">
                  <a:moveTo>
                    <a:pt x="13593" y="0"/>
                  </a:moveTo>
                  <a:cubicBezTo>
                    <a:pt x="13040" y="357"/>
                    <a:pt x="12650" y="900"/>
                    <a:pt x="12310" y="1444"/>
                  </a:cubicBezTo>
                  <a:cubicBezTo>
                    <a:pt x="12225" y="1589"/>
                    <a:pt x="12140" y="1724"/>
                    <a:pt x="12072" y="1869"/>
                  </a:cubicBezTo>
                  <a:cubicBezTo>
                    <a:pt x="11996" y="2013"/>
                    <a:pt x="11919" y="2158"/>
                    <a:pt x="11851" y="2311"/>
                  </a:cubicBezTo>
                  <a:lnTo>
                    <a:pt x="11656" y="2752"/>
                  </a:lnTo>
                  <a:lnTo>
                    <a:pt x="11477" y="3203"/>
                  </a:lnTo>
                  <a:cubicBezTo>
                    <a:pt x="11418" y="3355"/>
                    <a:pt x="11367" y="3508"/>
                    <a:pt x="11316" y="3670"/>
                  </a:cubicBezTo>
                  <a:lnTo>
                    <a:pt x="11172" y="4128"/>
                  </a:lnTo>
                  <a:cubicBezTo>
                    <a:pt x="11087" y="4443"/>
                    <a:pt x="10993" y="4757"/>
                    <a:pt x="10925" y="5071"/>
                  </a:cubicBezTo>
                  <a:cubicBezTo>
                    <a:pt x="10857" y="5394"/>
                    <a:pt x="10781" y="5709"/>
                    <a:pt x="10721" y="6023"/>
                  </a:cubicBezTo>
                  <a:lnTo>
                    <a:pt x="10560" y="6991"/>
                  </a:lnTo>
                  <a:cubicBezTo>
                    <a:pt x="10356" y="8274"/>
                    <a:pt x="10348" y="9582"/>
                    <a:pt x="10271" y="10873"/>
                  </a:cubicBezTo>
                  <a:cubicBezTo>
                    <a:pt x="10237" y="11519"/>
                    <a:pt x="10186" y="12165"/>
                    <a:pt x="10084" y="12802"/>
                  </a:cubicBezTo>
                  <a:cubicBezTo>
                    <a:pt x="9991" y="13439"/>
                    <a:pt x="9846" y="14067"/>
                    <a:pt x="9643" y="14679"/>
                  </a:cubicBezTo>
                  <a:cubicBezTo>
                    <a:pt x="9456" y="15291"/>
                    <a:pt x="9209" y="15894"/>
                    <a:pt x="8920" y="16471"/>
                  </a:cubicBezTo>
                  <a:lnTo>
                    <a:pt x="8819" y="16684"/>
                  </a:lnTo>
                  <a:lnTo>
                    <a:pt x="8700" y="16905"/>
                  </a:lnTo>
                  <a:cubicBezTo>
                    <a:pt x="8623" y="17041"/>
                    <a:pt x="8547" y="17185"/>
                    <a:pt x="8470" y="17321"/>
                  </a:cubicBezTo>
                  <a:cubicBezTo>
                    <a:pt x="8300" y="17601"/>
                    <a:pt x="8139" y="17882"/>
                    <a:pt x="7961" y="18145"/>
                  </a:cubicBezTo>
                  <a:cubicBezTo>
                    <a:pt x="7247" y="19232"/>
                    <a:pt x="6440" y="20243"/>
                    <a:pt x="5582" y="21212"/>
                  </a:cubicBezTo>
                  <a:cubicBezTo>
                    <a:pt x="4724" y="22180"/>
                    <a:pt x="3807" y="23106"/>
                    <a:pt x="2872" y="23998"/>
                  </a:cubicBezTo>
                  <a:cubicBezTo>
                    <a:pt x="1946" y="24898"/>
                    <a:pt x="978" y="25765"/>
                    <a:pt x="1" y="26614"/>
                  </a:cubicBezTo>
                  <a:cubicBezTo>
                    <a:pt x="986" y="25782"/>
                    <a:pt x="1972" y="24932"/>
                    <a:pt x="2923" y="24049"/>
                  </a:cubicBezTo>
                  <a:cubicBezTo>
                    <a:pt x="3866" y="23165"/>
                    <a:pt x="4792" y="22248"/>
                    <a:pt x="5658" y="21288"/>
                  </a:cubicBezTo>
                  <a:cubicBezTo>
                    <a:pt x="6533" y="20320"/>
                    <a:pt x="7349" y="19309"/>
                    <a:pt x="8062" y="18221"/>
                  </a:cubicBezTo>
                  <a:cubicBezTo>
                    <a:pt x="8249" y="17950"/>
                    <a:pt x="8411" y="17669"/>
                    <a:pt x="8581" y="17389"/>
                  </a:cubicBezTo>
                  <a:cubicBezTo>
                    <a:pt x="8666" y="17253"/>
                    <a:pt x="8742" y="17109"/>
                    <a:pt x="8819" y="16964"/>
                  </a:cubicBezTo>
                  <a:lnTo>
                    <a:pt x="8937" y="16752"/>
                  </a:lnTo>
                  <a:lnTo>
                    <a:pt x="9039" y="16531"/>
                  </a:lnTo>
                  <a:cubicBezTo>
                    <a:pt x="9337" y="15953"/>
                    <a:pt x="9583" y="15342"/>
                    <a:pt x="9778" y="14722"/>
                  </a:cubicBezTo>
                  <a:cubicBezTo>
                    <a:pt x="9982" y="14101"/>
                    <a:pt x="10127" y="13464"/>
                    <a:pt x="10220" y="12819"/>
                  </a:cubicBezTo>
                  <a:cubicBezTo>
                    <a:pt x="10322" y="12173"/>
                    <a:pt x="10373" y="11527"/>
                    <a:pt x="10399" y="10873"/>
                  </a:cubicBezTo>
                  <a:cubicBezTo>
                    <a:pt x="10467" y="9582"/>
                    <a:pt x="10484" y="8282"/>
                    <a:pt x="10662" y="7000"/>
                  </a:cubicBezTo>
                  <a:lnTo>
                    <a:pt x="10815" y="6048"/>
                  </a:lnTo>
                  <a:cubicBezTo>
                    <a:pt x="10874" y="5726"/>
                    <a:pt x="10942" y="5411"/>
                    <a:pt x="11010" y="5097"/>
                  </a:cubicBezTo>
                  <a:cubicBezTo>
                    <a:pt x="11078" y="4774"/>
                    <a:pt x="11172" y="4468"/>
                    <a:pt x="11248" y="4154"/>
                  </a:cubicBezTo>
                  <a:lnTo>
                    <a:pt x="11392" y="3687"/>
                  </a:lnTo>
                  <a:cubicBezTo>
                    <a:pt x="11435" y="3534"/>
                    <a:pt x="11486" y="3381"/>
                    <a:pt x="11545" y="3228"/>
                  </a:cubicBezTo>
                  <a:lnTo>
                    <a:pt x="11707" y="2778"/>
                  </a:lnTo>
                  <a:lnTo>
                    <a:pt x="11902" y="2328"/>
                  </a:lnTo>
                  <a:cubicBezTo>
                    <a:pt x="11962" y="2175"/>
                    <a:pt x="12038" y="2039"/>
                    <a:pt x="12106" y="1894"/>
                  </a:cubicBezTo>
                  <a:cubicBezTo>
                    <a:pt x="12174" y="1741"/>
                    <a:pt x="12259" y="1606"/>
                    <a:pt x="12344" y="1461"/>
                  </a:cubicBezTo>
                  <a:cubicBezTo>
                    <a:pt x="12667" y="909"/>
                    <a:pt x="13049" y="365"/>
                    <a:pt x="13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rot="-1302476">
              <a:off x="962969" y="2877071"/>
              <a:ext cx="151657" cy="1295296"/>
            </a:xfrm>
            <a:custGeom>
              <a:avLst/>
              <a:gdLst/>
              <a:ahLst/>
              <a:cxnLst/>
              <a:rect l="l" t="t" r="r" b="b"/>
              <a:pathLst>
                <a:path w="3331" h="28450" extrusionOk="0">
                  <a:moveTo>
                    <a:pt x="1861" y="0"/>
                  </a:moveTo>
                  <a:cubicBezTo>
                    <a:pt x="1657" y="569"/>
                    <a:pt x="1487" y="1155"/>
                    <a:pt x="1326" y="1733"/>
                  </a:cubicBezTo>
                  <a:cubicBezTo>
                    <a:pt x="1250" y="2030"/>
                    <a:pt x="1173" y="2319"/>
                    <a:pt x="1105" y="2617"/>
                  </a:cubicBezTo>
                  <a:cubicBezTo>
                    <a:pt x="1037" y="2905"/>
                    <a:pt x="961" y="3203"/>
                    <a:pt x="901" y="3500"/>
                  </a:cubicBezTo>
                  <a:cubicBezTo>
                    <a:pt x="842" y="3789"/>
                    <a:pt x="774" y="4086"/>
                    <a:pt x="723" y="4383"/>
                  </a:cubicBezTo>
                  <a:lnTo>
                    <a:pt x="570" y="5275"/>
                  </a:lnTo>
                  <a:cubicBezTo>
                    <a:pt x="510" y="5573"/>
                    <a:pt x="476" y="5879"/>
                    <a:pt x="434" y="6176"/>
                  </a:cubicBezTo>
                  <a:cubicBezTo>
                    <a:pt x="392" y="6473"/>
                    <a:pt x="349" y="6771"/>
                    <a:pt x="315" y="7076"/>
                  </a:cubicBezTo>
                  <a:cubicBezTo>
                    <a:pt x="43" y="9472"/>
                    <a:pt x="1" y="11901"/>
                    <a:pt x="205" y="14314"/>
                  </a:cubicBezTo>
                  <a:cubicBezTo>
                    <a:pt x="264" y="14917"/>
                    <a:pt x="349" y="15520"/>
                    <a:pt x="426" y="16115"/>
                  </a:cubicBezTo>
                  <a:cubicBezTo>
                    <a:pt x="519" y="16718"/>
                    <a:pt x="638" y="17304"/>
                    <a:pt x="748" y="17907"/>
                  </a:cubicBezTo>
                  <a:cubicBezTo>
                    <a:pt x="995" y="19088"/>
                    <a:pt x="1250" y="20269"/>
                    <a:pt x="1521" y="21441"/>
                  </a:cubicBezTo>
                  <a:cubicBezTo>
                    <a:pt x="1785" y="22622"/>
                    <a:pt x="2057" y="23794"/>
                    <a:pt x="2345" y="24966"/>
                  </a:cubicBezTo>
                  <a:cubicBezTo>
                    <a:pt x="2490" y="25553"/>
                    <a:pt x="2643" y="26139"/>
                    <a:pt x="2804" y="26725"/>
                  </a:cubicBezTo>
                  <a:cubicBezTo>
                    <a:pt x="2965" y="27303"/>
                    <a:pt x="3118" y="27889"/>
                    <a:pt x="3331" y="28449"/>
                  </a:cubicBezTo>
                  <a:cubicBezTo>
                    <a:pt x="3127" y="27889"/>
                    <a:pt x="2982" y="27294"/>
                    <a:pt x="2838" y="26716"/>
                  </a:cubicBezTo>
                  <a:cubicBezTo>
                    <a:pt x="2685" y="26130"/>
                    <a:pt x="2549" y="25544"/>
                    <a:pt x="2413" y="24949"/>
                  </a:cubicBezTo>
                  <a:cubicBezTo>
                    <a:pt x="2141" y="23777"/>
                    <a:pt x="1878" y="22596"/>
                    <a:pt x="1623" y="21416"/>
                  </a:cubicBezTo>
                  <a:cubicBezTo>
                    <a:pt x="1131" y="19054"/>
                    <a:pt x="536" y="16709"/>
                    <a:pt x="349" y="14305"/>
                  </a:cubicBezTo>
                  <a:cubicBezTo>
                    <a:pt x="128" y="11901"/>
                    <a:pt x="179" y="9480"/>
                    <a:pt x="426" y="7085"/>
                  </a:cubicBezTo>
                  <a:cubicBezTo>
                    <a:pt x="451" y="6787"/>
                    <a:pt x="493" y="6490"/>
                    <a:pt x="527" y="6184"/>
                  </a:cubicBezTo>
                  <a:cubicBezTo>
                    <a:pt x="570" y="5887"/>
                    <a:pt x="604" y="5590"/>
                    <a:pt x="655" y="5292"/>
                  </a:cubicBezTo>
                  <a:lnTo>
                    <a:pt x="799" y="4400"/>
                  </a:lnTo>
                  <a:cubicBezTo>
                    <a:pt x="850" y="4103"/>
                    <a:pt x="918" y="3806"/>
                    <a:pt x="969" y="3508"/>
                  </a:cubicBezTo>
                  <a:cubicBezTo>
                    <a:pt x="1020" y="3211"/>
                    <a:pt x="1088" y="2922"/>
                    <a:pt x="1156" y="2625"/>
                  </a:cubicBezTo>
                  <a:cubicBezTo>
                    <a:pt x="1216" y="2328"/>
                    <a:pt x="1292" y="2039"/>
                    <a:pt x="1360" y="1742"/>
                  </a:cubicBezTo>
                  <a:cubicBezTo>
                    <a:pt x="1504" y="1155"/>
                    <a:pt x="1666" y="578"/>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rot="-1302476">
              <a:off x="1146918" y="2811862"/>
              <a:ext cx="152795" cy="1282912"/>
            </a:xfrm>
            <a:custGeom>
              <a:avLst/>
              <a:gdLst/>
              <a:ahLst/>
              <a:cxnLst/>
              <a:rect l="l" t="t" r="r" b="b"/>
              <a:pathLst>
                <a:path w="3356" h="28178" extrusionOk="0">
                  <a:moveTo>
                    <a:pt x="3356" y="1"/>
                  </a:moveTo>
                  <a:cubicBezTo>
                    <a:pt x="2608" y="2260"/>
                    <a:pt x="1920" y="4545"/>
                    <a:pt x="1325" y="6856"/>
                  </a:cubicBezTo>
                  <a:cubicBezTo>
                    <a:pt x="1020" y="8003"/>
                    <a:pt x="756" y="9166"/>
                    <a:pt x="527" y="10339"/>
                  </a:cubicBezTo>
                  <a:cubicBezTo>
                    <a:pt x="297" y="11511"/>
                    <a:pt x="94" y="12692"/>
                    <a:pt x="43" y="13890"/>
                  </a:cubicBezTo>
                  <a:cubicBezTo>
                    <a:pt x="0" y="15079"/>
                    <a:pt x="17" y="16277"/>
                    <a:pt x="34" y="17466"/>
                  </a:cubicBezTo>
                  <a:cubicBezTo>
                    <a:pt x="60" y="18655"/>
                    <a:pt x="94" y="19844"/>
                    <a:pt x="145" y="21034"/>
                  </a:cubicBezTo>
                  <a:cubicBezTo>
                    <a:pt x="187" y="22231"/>
                    <a:pt x="246" y="23421"/>
                    <a:pt x="306" y="24610"/>
                  </a:cubicBezTo>
                  <a:cubicBezTo>
                    <a:pt x="374" y="25799"/>
                    <a:pt x="450" y="26989"/>
                    <a:pt x="527" y="28178"/>
                  </a:cubicBezTo>
                  <a:cubicBezTo>
                    <a:pt x="467" y="26989"/>
                    <a:pt x="425" y="25791"/>
                    <a:pt x="374" y="24602"/>
                  </a:cubicBezTo>
                  <a:cubicBezTo>
                    <a:pt x="331" y="23412"/>
                    <a:pt x="280" y="22223"/>
                    <a:pt x="246" y="21034"/>
                  </a:cubicBezTo>
                  <a:cubicBezTo>
                    <a:pt x="213" y="19844"/>
                    <a:pt x="179" y="18655"/>
                    <a:pt x="162" y="17466"/>
                  </a:cubicBezTo>
                  <a:cubicBezTo>
                    <a:pt x="145" y="16268"/>
                    <a:pt x="136" y="15079"/>
                    <a:pt x="179" y="13890"/>
                  </a:cubicBezTo>
                  <a:cubicBezTo>
                    <a:pt x="229" y="12709"/>
                    <a:pt x="425" y="11528"/>
                    <a:pt x="654" y="10364"/>
                  </a:cubicBezTo>
                  <a:cubicBezTo>
                    <a:pt x="875" y="9192"/>
                    <a:pt x="1147" y="8037"/>
                    <a:pt x="1427" y="6881"/>
                  </a:cubicBezTo>
                  <a:cubicBezTo>
                    <a:pt x="1716" y="5726"/>
                    <a:pt x="2022" y="4571"/>
                    <a:pt x="2345" y="3424"/>
                  </a:cubicBezTo>
                  <a:cubicBezTo>
                    <a:pt x="2668" y="2277"/>
                    <a:pt x="3007" y="1139"/>
                    <a:pt x="3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rot="-1302476">
              <a:off x="1245922" y="2868469"/>
              <a:ext cx="316016" cy="1192400"/>
            </a:xfrm>
            <a:custGeom>
              <a:avLst/>
              <a:gdLst/>
              <a:ahLst/>
              <a:cxnLst/>
              <a:rect l="l" t="t" r="r" b="b"/>
              <a:pathLst>
                <a:path w="6941" h="26190" extrusionOk="0">
                  <a:moveTo>
                    <a:pt x="6940" y="0"/>
                  </a:moveTo>
                  <a:lnTo>
                    <a:pt x="6940" y="0"/>
                  </a:lnTo>
                  <a:cubicBezTo>
                    <a:pt x="6490" y="1037"/>
                    <a:pt x="6057" y="2090"/>
                    <a:pt x="5641" y="3135"/>
                  </a:cubicBezTo>
                  <a:cubicBezTo>
                    <a:pt x="5224" y="4197"/>
                    <a:pt x="4817" y="5250"/>
                    <a:pt x="4434" y="6321"/>
                  </a:cubicBezTo>
                  <a:cubicBezTo>
                    <a:pt x="4044" y="7382"/>
                    <a:pt x="3678" y="8453"/>
                    <a:pt x="3330" y="9532"/>
                  </a:cubicBezTo>
                  <a:cubicBezTo>
                    <a:pt x="2982" y="10610"/>
                    <a:pt x="2659" y="11706"/>
                    <a:pt x="2387" y="12802"/>
                  </a:cubicBezTo>
                  <a:cubicBezTo>
                    <a:pt x="2124" y="13906"/>
                    <a:pt x="1877" y="15019"/>
                    <a:pt x="1657" y="16124"/>
                  </a:cubicBezTo>
                  <a:cubicBezTo>
                    <a:pt x="1436" y="17236"/>
                    <a:pt x="1223" y="18349"/>
                    <a:pt x="1028" y="19471"/>
                  </a:cubicBezTo>
                  <a:cubicBezTo>
                    <a:pt x="841" y="20583"/>
                    <a:pt x="654" y="21705"/>
                    <a:pt x="484" y="22826"/>
                  </a:cubicBezTo>
                  <a:cubicBezTo>
                    <a:pt x="314" y="23947"/>
                    <a:pt x="153" y="25069"/>
                    <a:pt x="0" y="26190"/>
                  </a:cubicBezTo>
                  <a:cubicBezTo>
                    <a:pt x="170" y="25069"/>
                    <a:pt x="357" y="23956"/>
                    <a:pt x="552" y="22834"/>
                  </a:cubicBezTo>
                  <a:cubicBezTo>
                    <a:pt x="739" y="21722"/>
                    <a:pt x="934" y="20600"/>
                    <a:pt x="1138" y="19488"/>
                  </a:cubicBezTo>
                  <a:cubicBezTo>
                    <a:pt x="1555" y="17262"/>
                    <a:pt x="1988" y="15036"/>
                    <a:pt x="2532" y="12836"/>
                  </a:cubicBezTo>
                  <a:cubicBezTo>
                    <a:pt x="2786" y="11740"/>
                    <a:pt x="3109" y="10653"/>
                    <a:pt x="3449" y="9574"/>
                  </a:cubicBezTo>
                  <a:cubicBezTo>
                    <a:pt x="3789" y="8495"/>
                    <a:pt x="4163" y="7425"/>
                    <a:pt x="4536" y="6355"/>
                  </a:cubicBezTo>
                  <a:cubicBezTo>
                    <a:pt x="4910" y="5284"/>
                    <a:pt x="5301" y="4222"/>
                    <a:pt x="5700" y="3160"/>
                  </a:cubicBezTo>
                  <a:cubicBezTo>
                    <a:pt x="6099" y="2107"/>
                    <a:pt x="6507" y="1045"/>
                    <a:pt x="6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rot="-1302476">
              <a:off x="1292941" y="2802651"/>
              <a:ext cx="573618" cy="1301852"/>
            </a:xfrm>
            <a:custGeom>
              <a:avLst/>
              <a:gdLst/>
              <a:ahLst/>
              <a:cxnLst/>
              <a:rect l="l" t="t" r="r" b="b"/>
              <a:pathLst>
                <a:path w="12599" h="28594" extrusionOk="0">
                  <a:moveTo>
                    <a:pt x="12598" y="0"/>
                  </a:moveTo>
                  <a:lnTo>
                    <a:pt x="12598" y="0"/>
                  </a:lnTo>
                  <a:cubicBezTo>
                    <a:pt x="12208" y="1241"/>
                    <a:pt x="11800" y="2489"/>
                    <a:pt x="11392" y="3730"/>
                  </a:cubicBezTo>
                  <a:cubicBezTo>
                    <a:pt x="10984" y="4970"/>
                    <a:pt x="10560" y="6210"/>
                    <a:pt x="10135" y="7442"/>
                  </a:cubicBezTo>
                  <a:cubicBezTo>
                    <a:pt x="9277" y="9905"/>
                    <a:pt x="8385" y="12369"/>
                    <a:pt x="7391" y="14781"/>
                  </a:cubicBezTo>
                  <a:cubicBezTo>
                    <a:pt x="6890" y="15988"/>
                    <a:pt x="6389" y="17194"/>
                    <a:pt x="5769" y="18349"/>
                  </a:cubicBezTo>
                  <a:cubicBezTo>
                    <a:pt x="5157" y="19496"/>
                    <a:pt x="4503" y="20634"/>
                    <a:pt x="3866" y="21773"/>
                  </a:cubicBezTo>
                  <a:lnTo>
                    <a:pt x="1937" y="25188"/>
                  </a:lnTo>
                  <a:cubicBezTo>
                    <a:pt x="1300" y="26326"/>
                    <a:pt x="655" y="27464"/>
                    <a:pt x="1" y="28594"/>
                  </a:cubicBezTo>
                  <a:cubicBezTo>
                    <a:pt x="672" y="27473"/>
                    <a:pt x="1343" y="26351"/>
                    <a:pt x="2005" y="25222"/>
                  </a:cubicBezTo>
                  <a:lnTo>
                    <a:pt x="3968" y="21824"/>
                  </a:lnTo>
                  <a:lnTo>
                    <a:pt x="4936" y="20125"/>
                  </a:lnTo>
                  <a:lnTo>
                    <a:pt x="5412" y="19267"/>
                  </a:lnTo>
                  <a:cubicBezTo>
                    <a:pt x="5573" y="18978"/>
                    <a:pt x="5735" y="18697"/>
                    <a:pt x="5879" y="18409"/>
                  </a:cubicBezTo>
                  <a:cubicBezTo>
                    <a:pt x="6508" y="17253"/>
                    <a:pt x="7017" y="16047"/>
                    <a:pt x="7527" y="14841"/>
                  </a:cubicBezTo>
                  <a:cubicBezTo>
                    <a:pt x="8512" y="12411"/>
                    <a:pt x="9396" y="9956"/>
                    <a:pt x="10237" y="7476"/>
                  </a:cubicBezTo>
                  <a:cubicBezTo>
                    <a:pt x="10653" y="6236"/>
                    <a:pt x="11061" y="4995"/>
                    <a:pt x="11460" y="3747"/>
                  </a:cubicBezTo>
                  <a:cubicBezTo>
                    <a:pt x="11851" y="2498"/>
                    <a:pt x="12233" y="1249"/>
                    <a:pt x="1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rot="-1302476">
              <a:off x="849738" y="2871334"/>
              <a:ext cx="340419" cy="1450367"/>
            </a:xfrm>
            <a:custGeom>
              <a:avLst/>
              <a:gdLst/>
              <a:ahLst/>
              <a:cxnLst/>
              <a:rect l="l" t="t" r="r" b="b"/>
              <a:pathLst>
                <a:path w="7477" h="31856" extrusionOk="0">
                  <a:moveTo>
                    <a:pt x="2948" y="0"/>
                  </a:moveTo>
                  <a:cubicBezTo>
                    <a:pt x="2668" y="654"/>
                    <a:pt x="2388" y="1309"/>
                    <a:pt x="2141" y="1980"/>
                  </a:cubicBezTo>
                  <a:cubicBezTo>
                    <a:pt x="1895" y="2642"/>
                    <a:pt x="1666" y="3313"/>
                    <a:pt x="1453" y="3993"/>
                  </a:cubicBezTo>
                  <a:cubicBezTo>
                    <a:pt x="1037" y="5352"/>
                    <a:pt x="706" y="6745"/>
                    <a:pt x="459" y="8147"/>
                  </a:cubicBezTo>
                  <a:cubicBezTo>
                    <a:pt x="213" y="9549"/>
                    <a:pt x="60" y="10967"/>
                    <a:pt x="26" y="12386"/>
                  </a:cubicBezTo>
                  <a:cubicBezTo>
                    <a:pt x="1" y="13099"/>
                    <a:pt x="18" y="13813"/>
                    <a:pt x="52" y="14527"/>
                  </a:cubicBezTo>
                  <a:lnTo>
                    <a:pt x="86" y="15062"/>
                  </a:lnTo>
                  <a:lnTo>
                    <a:pt x="103" y="15325"/>
                  </a:lnTo>
                  <a:lnTo>
                    <a:pt x="137" y="15588"/>
                  </a:lnTo>
                  <a:lnTo>
                    <a:pt x="187" y="16124"/>
                  </a:lnTo>
                  <a:lnTo>
                    <a:pt x="264" y="16650"/>
                  </a:lnTo>
                  <a:cubicBezTo>
                    <a:pt x="306" y="17007"/>
                    <a:pt x="383" y="17355"/>
                    <a:pt x="442" y="17704"/>
                  </a:cubicBezTo>
                  <a:cubicBezTo>
                    <a:pt x="510" y="18052"/>
                    <a:pt x="604" y="18400"/>
                    <a:pt x="680" y="18748"/>
                  </a:cubicBezTo>
                  <a:lnTo>
                    <a:pt x="799" y="19267"/>
                  </a:lnTo>
                  <a:lnTo>
                    <a:pt x="859" y="19530"/>
                  </a:lnTo>
                  <a:lnTo>
                    <a:pt x="935" y="19785"/>
                  </a:lnTo>
                  <a:lnTo>
                    <a:pt x="1232" y="20804"/>
                  </a:lnTo>
                  <a:cubicBezTo>
                    <a:pt x="1666" y="22163"/>
                    <a:pt x="2141" y="23506"/>
                    <a:pt x="2761" y="24788"/>
                  </a:cubicBezTo>
                  <a:cubicBezTo>
                    <a:pt x="3365" y="26079"/>
                    <a:pt x="4053" y="27328"/>
                    <a:pt x="4834" y="28518"/>
                  </a:cubicBezTo>
                  <a:cubicBezTo>
                    <a:pt x="5038" y="28815"/>
                    <a:pt x="5225" y="29112"/>
                    <a:pt x="5437" y="29401"/>
                  </a:cubicBezTo>
                  <a:lnTo>
                    <a:pt x="5752" y="29826"/>
                  </a:lnTo>
                  <a:lnTo>
                    <a:pt x="6083" y="30250"/>
                  </a:lnTo>
                  <a:cubicBezTo>
                    <a:pt x="6516" y="30811"/>
                    <a:pt x="6975" y="31355"/>
                    <a:pt x="7476" y="31856"/>
                  </a:cubicBezTo>
                  <a:cubicBezTo>
                    <a:pt x="6983" y="31346"/>
                    <a:pt x="6533" y="30794"/>
                    <a:pt x="6108" y="30233"/>
                  </a:cubicBezTo>
                  <a:lnTo>
                    <a:pt x="5786" y="29800"/>
                  </a:lnTo>
                  <a:lnTo>
                    <a:pt x="5480" y="29367"/>
                  </a:lnTo>
                  <a:cubicBezTo>
                    <a:pt x="5276" y="29078"/>
                    <a:pt x="5089" y="28781"/>
                    <a:pt x="4894" y="28484"/>
                  </a:cubicBezTo>
                  <a:cubicBezTo>
                    <a:pt x="4129" y="27286"/>
                    <a:pt x="3450" y="26037"/>
                    <a:pt x="2863" y="24746"/>
                  </a:cubicBezTo>
                  <a:cubicBezTo>
                    <a:pt x="2260" y="23463"/>
                    <a:pt x="1776" y="22121"/>
                    <a:pt x="1351" y="20770"/>
                  </a:cubicBezTo>
                  <a:lnTo>
                    <a:pt x="1062" y="19751"/>
                  </a:lnTo>
                  <a:lnTo>
                    <a:pt x="986" y="19496"/>
                  </a:lnTo>
                  <a:lnTo>
                    <a:pt x="927" y="19233"/>
                  </a:lnTo>
                  <a:lnTo>
                    <a:pt x="808" y="18714"/>
                  </a:lnTo>
                  <a:cubicBezTo>
                    <a:pt x="731" y="18366"/>
                    <a:pt x="646" y="18026"/>
                    <a:pt x="578" y="17678"/>
                  </a:cubicBezTo>
                  <a:cubicBezTo>
                    <a:pt x="519" y="17330"/>
                    <a:pt x="451" y="16982"/>
                    <a:pt x="400" y="16633"/>
                  </a:cubicBezTo>
                  <a:lnTo>
                    <a:pt x="332" y="16107"/>
                  </a:lnTo>
                  <a:lnTo>
                    <a:pt x="272" y="15580"/>
                  </a:lnTo>
                  <a:lnTo>
                    <a:pt x="247" y="15308"/>
                  </a:lnTo>
                  <a:lnTo>
                    <a:pt x="221" y="15045"/>
                  </a:lnTo>
                  <a:lnTo>
                    <a:pt x="187" y="14518"/>
                  </a:lnTo>
                  <a:cubicBezTo>
                    <a:pt x="154" y="13813"/>
                    <a:pt x="128" y="13099"/>
                    <a:pt x="154" y="12394"/>
                  </a:cubicBezTo>
                  <a:cubicBezTo>
                    <a:pt x="179" y="10976"/>
                    <a:pt x="340" y="9566"/>
                    <a:pt x="561" y="8164"/>
                  </a:cubicBezTo>
                  <a:cubicBezTo>
                    <a:pt x="799" y="6762"/>
                    <a:pt x="1113" y="5378"/>
                    <a:pt x="1521" y="4018"/>
                  </a:cubicBezTo>
                  <a:cubicBezTo>
                    <a:pt x="1717" y="3330"/>
                    <a:pt x="1937" y="2659"/>
                    <a:pt x="2175" y="1988"/>
                  </a:cubicBezTo>
                  <a:cubicBezTo>
                    <a:pt x="2413" y="1317"/>
                    <a:pt x="2685" y="663"/>
                    <a:pt x="2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rot="-1302476">
              <a:off x="1247629" y="2677657"/>
              <a:ext cx="509012" cy="1405521"/>
            </a:xfrm>
            <a:custGeom>
              <a:avLst/>
              <a:gdLst/>
              <a:ahLst/>
              <a:cxnLst/>
              <a:rect l="l" t="t" r="r" b="b"/>
              <a:pathLst>
                <a:path w="11180" h="30871" extrusionOk="0">
                  <a:moveTo>
                    <a:pt x="11179" y="0"/>
                  </a:moveTo>
                  <a:lnTo>
                    <a:pt x="9752" y="3849"/>
                  </a:lnTo>
                  <a:lnTo>
                    <a:pt x="8334" y="7705"/>
                  </a:lnTo>
                  <a:lnTo>
                    <a:pt x="5522" y="15410"/>
                  </a:lnTo>
                  <a:lnTo>
                    <a:pt x="2744" y="23132"/>
                  </a:lnTo>
                  <a:lnTo>
                    <a:pt x="1368" y="26997"/>
                  </a:lnTo>
                  <a:lnTo>
                    <a:pt x="0" y="30871"/>
                  </a:lnTo>
                  <a:lnTo>
                    <a:pt x="1427" y="27022"/>
                  </a:lnTo>
                  <a:lnTo>
                    <a:pt x="2846" y="23174"/>
                  </a:lnTo>
                  <a:lnTo>
                    <a:pt x="5658" y="15461"/>
                  </a:lnTo>
                  <a:lnTo>
                    <a:pt x="8436" y="7739"/>
                  </a:lnTo>
                  <a:lnTo>
                    <a:pt x="9820" y="3874"/>
                  </a:lnTo>
                  <a:lnTo>
                    <a:pt x="11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rot="-1302476">
              <a:off x="1141925" y="2641568"/>
              <a:ext cx="316061" cy="1437619"/>
            </a:xfrm>
            <a:custGeom>
              <a:avLst/>
              <a:gdLst/>
              <a:ahLst/>
              <a:cxnLst/>
              <a:rect l="l" t="t" r="r" b="b"/>
              <a:pathLst>
                <a:path w="6942" h="31576" extrusionOk="0">
                  <a:moveTo>
                    <a:pt x="6941" y="0"/>
                  </a:moveTo>
                  <a:cubicBezTo>
                    <a:pt x="6899" y="113"/>
                    <a:pt x="6857" y="226"/>
                    <a:pt x="6816" y="340"/>
                  </a:cubicBezTo>
                  <a:lnTo>
                    <a:pt x="6816" y="340"/>
                  </a:lnTo>
                  <a:cubicBezTo>
                    <a:pt x="6858" y="227"/>
                    <a:pt x="6899" y="113"/>
                    <a:pt x="6941" y="0"/>
                  </a:cubicBezTo>
                  <a:close/>
                  <a:moveTo>
                    <a:pt x="6816" y="340"/>
                  </a:moveTo>
                  <a:cubicBezTo>
                    <a:pt x="5932" y="2763"/>
                    <a:pt x="5137" y="5229"/>
                    <a:pt x="4342" y="7688"/>
                  </a:cubicBezTo>
                  <a:cubicBezTo>
                    <a:pt x="3925" y="8971"/>
                    <a:pt x="3535" y="10271"/>
                    <a:pt x="3152" y="11562"/>
                  </a:cubicBezTo>
                  <a:cubicBezTo>
                    <a:pt x="2770" y="12862"/>
                    <a:pt x="2396" y="14161"/>
                    <a:pt x="2074" y="15478"/>
                  </a:cubicBezTo>
                  <a:cubicBezTo>
                    <a:pt x="1768" y="16803"/>
                    <a:pt x="1555" y="18137"/>
                    <a:pt x="1343" y="19479"/>
                  </a:cubicBezTo>
                  <a:cubicBezTo>
                    <a:pt x="1148" y="20813"/>
                    <a:pt x="961" y="22155"/>
                    <a:pt x="808" y="23497"/>
                  </a:cubicBezTo>
                  <a:cubicBezTo>
                    <a:pt x="646" y="24839"/>
                    <a:pt x="502" y="26190"/>
                    <a:pt x="366" y="27532"/>
                  </a:cubicBezTo>
                  <a:cubicBezTo>
                    <a:pt x="239" y="28874"/>
                    <a:pt x="111" y="30225"/>
                    <a:pt x="1" y="31576"/>
                  </a:cubicBezTo>
                  <a:cubicBezTo>
                    <a:pt x="137" y="30225"/>
                    <a:pt x="281" y="28883"/>
                    <a:pt x="434" y="27541"/>
                  </a:cubicBezTo>
                  <a:cubicBezTo>
                    <a:pt x="587" y="26198"/>
                    <a:pt x="748" y="24856"/>
                    <a:pt x="918" y="23514"/>
                  </a:cubicBezTo>
                  <a:cubicBezTo>
                    <a:pt x="1088" y="22172"/>
                    <a:pt x="1267" y="20830"/>
                    <a:pt x="1470" y="19496"/>
                  </a:cubicBezTo>
                  <a:cubicBezTo>
                    <a:pt x="1683" y="18162"/>
                    <a:pt x="1904" y="16829"/>
                    <a:pt x="2209" y="15512"/>
                  </a:cubicBezTo>
                  <a:cubicBezTo>
                    <a:pt x="2524" y="14195"/>
                    <a:pt x="2898" y="12895"/>
                    <a:pt x="3271" y="11604"/>
                  </a:cubicBezTo>
                  <a:cubicBezTo>
                    <a:pt x="3654" y="10305"/>
                    <a:pt x="4053" y="9013"/>
                    <a:pt x="4444" y="7722"/>
                  </a:cubicBezTo>
                  <a:cubicBezTo>
                    <a:pt x="4843" y="6422"/>
                    <a:pt x="5251" y="5140"/>
                    <a:pt x="5667" y="3848"/>
                  </a:cubicBezTo>
                  <a:lnTo>
                    <a:pt x="6287" y="1920"/>
                  </a:lnTo>
                  <a:cubicBezTo>
                    <a:pt x="6461" y="1397"/>
                    <a:pt x="6630" y="862"/>
                    <a:pt x="6816" y="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rot="-1302476">
              <a:off x="1009780" y="2712296"/>
              <a:ext cx="135039" cy="1327758"/>
            </a:xfrm>
            <a:custGeom>
              <a:avLst/>
              <a:gdLst/>
              <a:ahLst/>
              <a:cxnLst/>
              <a:rect l="l" t="t" r="r" b="b"/>
              <a:pathLst>
                <a:path w="2966" h="29163" extrusionOk="0">
                  <a:moveTo>
                    <a:pt x="2965" y="0"/>
                  </a:moveTo>
                  <a:lnTo>
                    <a:pt x="2965" y="0"/>
                  </a:lnTo>
                  <a:cubicBezTo>
                    <a:pt x="2158" y="2328"/>
                    <a:pt x="1453" y="4698"/>
                    <a:pt x="884" y="7102"/>
                  </a:cubicBezTo>
                  <a:cubicBezTo>
                    <a:pt x="595" y="8299"/>
                    <a:pt x="349" y="9514"/>
                    <a:pt x="187" y="10737"/>
                  </a:cubicBezTo>
                  <a:cubicBezTo>
                    <a:pt x="145" y="11043"/>
                    <a:pt x="119" y="11349"/>
                    <a:pt x="77" y="11663"/>
                  </a:cubicBezTo>
                  <a:cubicBezTo>
                    <a:pt x="51" y="11969"/>
                    <a:pt x="43" y="12275"/>
                    <a:pt x="26" y="12589"/>
                  </a:cubicBezTo>
                  <a:cubicBezTo>
                    <a:pt x="9" y="12895"/>
                    <a:pt x="17" y="13201"/>
                    <a:pt x="9" y="13515"/>
                  </a:cubicBezTo>
                  <a:cubicBezTo>
                    <a:pt x="0" y="13821"/>
                    <a:pt x="9" y="14135"/>
                    <a:pt x="17" y="14441"/>
                  </a:cubicBezTo>
                  <a:cubicBezTo>
                    <a:pt x="51" y="15673"/>
                    <a:pt x="136" y="16905"/>
                    <a:pt x="230" y="18136"/>
                  </a:cubicBezTo>
                  <a:cubicBezTo>
                    <a:pt x="281" y="18757"/>
                    <a:pt x="332" y="19368"/>
                    <a:pt x="391" y="19980"/>
                  </a:cubicBezTo>
                  <a:lnTo>
                    <a:pt x="485" y="20906"/>
                  </a:lnTo>
                  <a:lnTo>
                    <a:pt x="587" y="21823"/>
                  </a:lnTo>
                  <a:cubicBezTo>
                    <a:pt x="858" y="24278"/>
                    <a:pt x="1181" y="26725"/>
                    <a:pt x="1555" y="29163"/>
                  </a:cubicBezTo>
                  <a:cubicBezTo>
                    <a:pt x="1394" y="27939"/>
                    <a:pt x="1241" y="26716"/>
                    <a:pt x="1096" y="25493"/>
                  </a:cubicBezTo>
                  <a:cubicBezTo>
                    <a:pt x="952" y="24270"/>
                    <a:pt x="816" y="23038"/>
                    <a:pt x="697" y="21815"/>
                  </a:cubicBezTo>
                  <a:cubicBezTo>
                    <a:pt x="451" y="19360"/>
                    <a:pt x="221" y="16905"/>
                    <a:pt x="162" y="14441"/>
                  </a:cubicBezTo>
                  <a:cubicBezTo>
                    <a:pt x="153" y="14127"/>
                    <a:pt x="145" y="13821"/>
                    <a:pt x="145" y="13515"/>
                  </a:cubicBezTo>
                  <a:cubicBezTo>
                    <a:pt x="153" y="13209"/>
                    <a:pt x="145" y="12895"/>
                    <a:pt x="162" y="12589"/>
                  </a:cubicBezTo>
                  <a:cubicBezTo>
                    <a:pt x="179" y="12284"/>
                    <a:pt x="187" y="11978"/>
                    <a:pt x="213" y="11672"/>
                  </a:cubicBezTo>
                  <a:cubicBezTo>
                    <a:pt x="247" y="11366"/>
                    <a:pt x="272" y="11060"/>
                    <a:pt x="315" y="10754"/>
                  </a:cubicBezTo>
                  <a:cubicBezTo>
                    <a:pt x="476" y="9531"/>
                    <a:pt x="714" y="8325"/>
                    <a:pt x="986" y="7119"/>
                  </a:cubicBezTo>
                  <a:cubicBezTo>
                    <a:pt x="1258" y="5921"/>
                    <a:pt x="1563" y="4723"/>
                    <a:pt x="1903" y="3542"/>
                  </a:cubicBezTo>
                  <a:cubicBezTo>
                    <a:pt x="2226" y="2353"/>
                    <a:pt x="2583" y="1172"/>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rot="-1302476">
              <a:off x="804703" y="3343531"/>
              <a:ext cx="105627" cy="763928"/>
            </a:xfrm>
            <a:custGeom>
              <a:avLst/>
              <a:gdLst/>
              <a:ahLst/>
              <a:cxnLst/>
              <a:rect l="l" t="t" r="r" b="b"/>
              <a:pathLst>
                <a:path w="2320" h="16779" extrusionOk="0">
                  <a:moveTo>
                    <a:pt x="765" y="1"/>
                  </a:moveTo>
                  <a:cubicBezTo>
                    <a:pt x="400" y="1386"/>
                    <a:pt x="205" y="2804"/>
                    <a:pt x="103" y="4231"/>
                  </a:cubicBezTo>
                  <a:cubicBezTo>
                    <a:pt x="1" y="5659"/>
                    <a:pt x="18" y="7094"/>
                    <a:pt x="137" y="8521"/>
                  </a:cubicBezTo>
                  <a:cubicBezTo>
                    <a:pt x="196" y="9235"/>
                    <a:pt x="290" y="9948"/>
                    <a:pt x="408" y="10653"/>
                  </a:cubicBezTo>
                  <a:cubicBezTo>
                    <a:pt x="536" y="11359"/>
                    <a:pt x="672" y="12064"/>
                    <a:pt x="859" y="12752"/>
                  </a:cubicBezTo>
                  <a:cubicBezTo>
                    <a:pt x="1224" y="14136"/>
                    <a:pt x="1708" y="15487"/>
                    <a:pt x="2320" y="16778"/>
                  </a:cubicBezTo>
                  <a:cubicBezTo>
                    <a:pt x="2048" y="16116"/>
                    <a:pt x="1776" y="15462"/>
                    <a:pt x="1564" y="14782"/>
                  </a:cubicBezTo>
                  <a:cubicBezTo>
                    <a:pt x="1326" y="14102"/>
                    <a:pt x="1139" y="13414"/>
                    <a:pt x="961" y="12726"/>
                  </a:cubicBezTo>
                  <a:cubicBezTo>
                    <a:pt x="799" y="12030"/>
                    <a:pt x="655" y="11333"/>
                    <a:pt x="536" y="10628"/>
                  </a:cubicBezTo>
                  <a:cubicBezTo>
                    <a:pt x="425" y="9931"/>
                    <a:pt x="332" y="9218"/>
                    <a:pt x="273" y="8513"/>
                  </a:cubicBezTo>
                  <a:cubicBezTo>
                    <a:pt x="154" y="7094"/>
                    <a:pt x="137" y="5667"/>
                    <a:pt x="213" y="4240"/>
                  </a:cubicBezTo>
                  <a:cubicBezTo>
                    <a:pt x="247" y="3526"/>
                    <a:pt x="315" y="2821"/>
                    <a:pt x="408" y="2108"/>
                  </a:cubicBezTo>
                  <a:cubicBezTo>
                    <a:pt x="493" y="1403"/>
                    <a:pt x="612" y="698"/>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rot="-1302476">
              <a:off x="1089504" y="3845167"/>
              <a:ext cx="822023" cy="536102"/>
            </a:xfrm>
            <a:custGeom>
              <a:avLst/>
              <a:gdLst/>
              <a:ahLst/>
              <a:cxnLst/>
              <a:rect l="l" t="t" r="r" b="b"/>
              <a:pathLst>
                <a:path w="18055" h="11775" extrusionOk="0">
                  <a:moveTo>
                    <a:pt x="5400" y="1"/>
                  </a:moveTo>
                  <a:cubicBezTo>
                    <a:pt x="5371" y="1"/>
                    <a:pt x="5342" y="4"/>
                    <a:pt x="5313" y="10"/>
                  </a:cubicBezTo>
                  <a:cubicBezTo>
                    <a:pt x="4038" y="291"/>
                    <a:pt x="5737" y="5243"/>
                    <a:pt x="5737" y="5668"/>
                  </a:cubicBezTo>
                  <a:cubicBezTo>
                    <a:pt x="5737" y="5693"/>
                    <a:pt x="5731" y="5705"/>
                    <a:pt x="5718" y="5705"/>
                  </a:cubicBezTo>
                  <a:cubicBezTo>
                    <a:pt x="5507" y="5705"/>
                    <a:pt x="3659" y="2654"/>
                    <a:pt x="2059" y="1990"/>
                  </a:cubicBezTo>
                  <a:cubicBezTo>
                    <a:pt x="1641" y="1816"/>
                    <a:pt x="1291" y="1737"/>
                    <a:pt x="1014" y="1737"/>
                  </a:cubicBezTo>
                  <a:cubicBezTo>
                    <a:pt x="166" y="1737"/>
                    <a:pt x="0" y="2481"/>
                    <a:pt x="641" y="3544"/>
                  </a:cubicBezTo>
                  <a:cubicBezTo>
                    <a:pt x="1074" y="4258"/>
                    <a:pt x="3469" y="6433"/>
                    <a:pt x="5771" y="8369"/>
                  </a:cubicBezTo>
                  <a:cubicBezTo>
                    <a:pt x="5822" y="8420"/>
                    <a:pt x="5873" y="8463"/>
                    <a:pt x="5933" y="8505"/>
                  </a:cubicBezTo>
                  <a:cubicBezTo>
                    <a:pt x="5984" y="8556"/>
                    <a:pt x="6035" y="8599"/>
                    <a:pt x="6094" y="8641"/>
                  </a:cubicBezTo>
                  <a:cubicBezTo>
                    <a:pt x="6145" y="8692"/>
                    <a:pt x="6205" y="8735"/>
                    <a:pt x="6256" y="8777"/>
                  </a:cubicBezTo>
                  <a:cubicBezTo>
                    <a:pt x="6307" y="8828"/>
                    <a:pt x="6366" y="8871"/>
                    <a:pt x="6417" y="8913"/>
                  </a:cubicBezTo>
                  <a:cubicBezTo>
                    <a:pt x="6476" y="8964"/>
                    <a:pt x="6527" y="9006"/>
                    <a:pt x="6587" y="9049"/>
                  </a:cubicBezTo>
                  <a:cubicBezTo>
                    <a:pt x="6638" y="9100"/>
                    <a:pt x="6697" y="9142"/>
                    <a:pt x="6748" y="9185"/>
                  </a:cubicBezTo>
                  <a:cubicBezTo>
                    <a:pt x="6808" y="9236"/>
                    <a:pt x="6859" y="9278"/>
                    <a:pt x="6910" y="9321"/>
                  </a:cubicBezTo>
                  <a:cubicBezTo>
                    <a:pt x="6969" y="9372"/>
                    <a:pt x="7029" y="9414"/>
                    <a:pt x="7080" y="9457"/>
                  </a:cubicBezTo>
                  <a:cubicBezTo>
                    <a:pt x="7139" y="9508"/>
                    <a:pt x="7190" y="9550"/>
                    <a:pt x="7250" y="9593"/>
                  </a:cubicBezTo>
                  <a:cubicBezTo>
                    <a:pt x="7300" y="9644"/>
                    <a:pt x="7360" y="9686"/>
                    <a:pt x="7411" y="9729"/>
                  </a:cubicBezTo>
                  <a:cubicBezTo>
                    <a:pt x="7470" y="9771"/>
                    <a:pt x="7530" y="9822"/>
                    <a:pt x="7581" y="9864"/>
                  </a:cubicBezTo>
                  <a:cubicBezTo>
                    <a:pt x="7640" y="9907"/>
                    <a:pt x="7691" y="9958"/>
                    <a:pt x="7751" y="10000"/>
                  </a:cubicBezTo>
                  <a:cubicBezTo>
                    <a:pt x="7810" y="10043"/>
                    <a:pt x="7861" y="10094"/>
                    <a:pt x="7921" y="10136"/>
                  </a:cubicBezTo>
                  <a:cubicBezTo>
                    <a:pt x="7980" y="10179"/>
                    <a:pt x="8040" y="10230"/>
                    <a:pt x="8091" y="10272"/>
                  </a:cubicBezTo>
                  <a:cubicBezTo>
                    <a:pt x="8150" y="10315"/>
                    <a:pt x="8209" y="10366"/>
                    <a:pt x="8260" y="10408"/>
                  </a:cubicBezTo>
                  <a:cubicBezTo>
                    <a:pt x="8320" y="10451"/>
                    <a:pt x="8379" y="10502"/>
                    <a:pt x="8439" y="10544"/>
                  </a:cubicBezTo>
                  <a:cubicBezTo>
                    <a:pt x="8498" y="10587"/>
                    <a:pt x="8558" y="10637"/>
                    <a:pt x="8609" y="10680"/>
                  </a:cubicBezTo>
                  <a:cubicBezTo>
                    <a:pt x="8668" y="10722"/>
                    <a:pt x="8728" y="10765"/>
                    <a:pt x="8787" y="10816"/>
                  </a:cubicBezTo>
                  <a:cubicBezTo>
                    <a:pt x="8847" y="10858"/>
                    <a:pt x="8906" y="10901"/>
                    <a:pt x="8965" y="10952"/>
                  </a:cubicBezTo>
                  <a:cubicBezTo>
                    <a:pt x="9025" y="10994"/>
                    <a:pt x="9084" y="11037"/>
                    <a:pt x="9144" y="11079"/>
                  </a:cubicBezTo>
                  <a:cubicBezTo>
                    <a:pt x="9212" y="11130"/>
                    <a:pt x="9271" y="11173"/>
                    <a:pt x="9331" y="11215"/>
                  </a:cubicBezTo>
                  <a:cubicBezTo>
                    <a:pt x="9399" y="11266"/>
                    <a:pt x="9458" y="11309"/>
                    <a:pt x="9518" y="11351"/>
                  </a:cubicBezTo>
                  <a:cubicBezTo>
                    <a:pt x="9586" y="11402"/>
                    <a:pt x="9654" y="11444"/>
                    <a:pt x="9713" y="11487"/>
                  </a:cubicBezTo>
                  <a:cubicBezTo>
                    <a:pt x="9789" y="11538"/>
                    <a:pt x="9857" y="11580"/>
                    <a:pt x="9917" y="11614"/>
                  </a:cubicBezTo>
                  <a:cubicBezTo>
                    <a:pt x="10010" y="11682"/>
                    <a:pt x="10095" y="11725"/>
                    <a:pt x="10155" y="11750"/>
                  </a:cubicBezTo>
                  <a:cubicBezTo>
                    <a:pt x="10194" y="11765"/>
                    <a:pt x="10225" y="11774"/>
                    <a:pt x="10246" y="11774"/>
                  </a:cubicBezTo>
                  <a:cubicBezTo>
                    <a:pt x="10261" y="11774"/>
                    <a:pt x="10270" y="11769"/>
                    <a:pt x="10274" y="11759"/>
                  </a:cubicBezTo>
                  <a:cubicBezTo>
                    <a:pt x="10274" y="11750"/>
                    <a:pt x="10274" y="11750"/>
                    <a:pt x="10274" y="11742"/>
                  </a:cubicBezTo>
                  <a:cubicBezTo>
                    <a:pt x="10291" y="11699"/>
                    <a:pt x="10308" y="11648"/>
                    <a:pt x="10316" y="11589"/>
                  </a:cubicBezTo>
                  <a:cubicBezTo>
                    <a:pt x="10325" y="11546"/>
                    <a:pt x="10342" y="11495"/>
                    <a:pt x="10350" y="11444"/>
                  </a:cubicBezTo>
                  <a:cubicBezTo>
                    <a:pt x="10359" y="11394"/>
                    <a:pt x="10376" y="11351"/>
                    <a:pt x="10384" y="11292"/>
                  </a:cubicBezTo>
                  <a:cubicBezTo>
                    <a:pt x="10393" y="11249"/>
                    <a:pt x="10410" y="11198"/>
                    <a:pt x="10418" y="11147"/>
                  </a:cubicBezTo>
                  <a:cubicBezTo>
                    <a:pt x="10435" y="11096"/>
                    <a:pt x="10444" y="11045"/>
                    <a:pt x="10461" y="10994"/>
                  </a:cubicBezTo>
                  <a:cubicBezTo>
                    <a:pt x="10478" y="10952"/>
                    <a:pt x="10486" y="10901"/>
                    <a:pt x="10503" y="10850"/>
                  </a:cubicBezTo>
                  <a:cubicBezTo>
                    <a:pt x="10520" y="10799"/>
                    <a:pt x="10537" y="10748"/>
                    <a:pt x="10554" y="10697"/>
                  </a:cubicBezTo>
                  <a:cubicBezTo>
                    <a:pt x="10571" y="10646"/>
                    <a:pt x="10588" y="10595"/>
                    <a:pt x="10605" y="10544"/>
                  </a:cubicBezTo>
                  <a:cubicBezTo>
                    <a:pt x="10622" y="10502"/>
                    <a:pt x="10639" y="10451"/>
                    <a:pt x="10664" y="10400"/>
                  </a:cubicBezTo>
                  <a:cubicBezTo>
                    <a:pt x="10681" y="10349"/>
                    <a:pt x="10698" y="10298"/>
                    <a:pt x="10724" y="10247"/>
                  </a:cubicBezTo>
                  <a:cubicBezTo>
                    <a:pt x="10741" y="10196"/>
                    <a:pt x="10766" y="10145"/>
                    <a:pt x="10783" y="10094"/>
                  </a:cubicBezTo>
                  <a:cubicBezTo>
                    <a:pt x="10809" y="10043"/>
                    <a:pt x="10826" y="10000"/>
                    <a:pt x="10851" y="9941"/>
                  </a:cubicBezTo>
                  <a:cubicBezTo>
                    <a:pt x="10877" y="9898"/>
                    <a:pt x="10894" y="9847"/>
                    <a:pt x="10919" y="9796"/>
                  </a:cubicBezTo>
                  <a:cubicBezTo>
                    <a:pt x="10945" y="9746"/>
                    <a:pt x="10970" y="9695"/>
                    <a:pt x="10996" y="9644"/>
                  </a:cubicBezTo>
                  <a:cubicBezTo>
                    <a:pt x="11013" y="9593"/>
                    <a:pt x="11038" y="9542"/>
                    <a:pt x="11064" y="9491"/>
                  </a:cubicBezTo>
                  <a:cubicBezTo>
                    <a:pt x="11089" y="9440"/>
                    <a:pt x="11115" y="9389"/>
                    <a:pt x="11149" y="9338"/>
                  </a:cubicBezTo>
                  <a:cubicBezTo>
                    <a:pt x="11174" y="9287"/>
                    <a:pt x="11200" y="9236"/>
                    <a:pt x="11225" y="9185"/>
                  </a:cubicBezTo>
                  <a:cubicBezTo>
                    <a:pt x="11251" y="9134"/>
                    <a:pt x="11285" y="9083"/>
                    <a:pt x="11310" y="9032"/>
                  </a:cubicBezTo>
                  <a:cubicBezTo>
                    <a:pt x="11336" y="8989"/>
                    <a:pt x="11370" y="8939"/>
                    <a:pt x="11395" y="8879"/>
                  </a:cubicBezTo>
                  <a:cubicBezTo>
                    <a:pt x="11420" y="8837"/>
                    <a:pt x="11454" y="8786"/>
                    <a:pt x="11480" y="8735"/>
                  </a:cubicBezTo>
                  <a:cubicBezTo>
                    <a:pt x="11514" y="8684"/>
                    <a:pt x="11539" y="8633"/>
                    <a:pt x="11573" y="8582"/>
                  </a:cubicBezTo>
                  <a:cubicBezTo>
                    <a:pt x="11599" y="8531"/>
                    <a:pt x="11633" y="8480"/>
                    <a:pt x="11667" y="8429"/>
                  </a:cubicBezTo>
                  <a:cubicBezTo>
                    <a:pt x="11692" y="8378"/>
                    <a:pt x="11726" y="8327"/>
                    <a:pt x="11760" y="8276"/>
                  </a:cubicBezTo>
                  <a:cubicBezTo>
                    <a:pt x="11786" y="8225"/>
                    <a:pt x="11820" y="8174"/>
                    <a:pt x="11854" y="8123"/>
                  </a:cubicBezTo>
                  <a:cubicBezTo>
                    <a:pt x="11888" y="8072"/>
                    <a:pt x="11922" y="8021"/>
                    <a:pt x="11947" y="7970"/>
                  </a:cubicBezTo>
                  <a:cubicBezTo>
                    <a:pt x="11956" y="7953"/>
                    <a:pt x="11964" y="7945"/>
                    <a:pt x="11973" y="7936"/>
                  </a:cubicBezTo>
                  <a:cubicBezTo>
                    <a:pt x="13527" y="5532"/>
                    <a:pt x="18055" y="5532"/>
                    <a:pt x="17494" y="3927"/>
                  </a:cubicBezTo>
                  <a:cubicBezTo>
                    <a:pt x="17367" y="3570"/>
                    <a:pt x="17036" y="3431"/>
                    <a:pt x="16597" y="3431"/>
                  </a:cubicBezTo>
                  <a:cubicBezTo>
                    <a:pt x="15072" y="3431"/>
                    <a:pt x="12253" y="5107"/>
                    <a:pt x="12253" y="5107"/>
                  </a:cubicBezTo>
                  <a:cubicBezTo>
                    <a:pt x="12253" y="5107"/>
                    <a:pt x="15082" y="2984"/>
                    <a:pt x="13672" y="2270"/>
                  </a:cubicBezTo>
                  <a:cubicBezTo>
                    <a:pt x="13586" y="2228"/>
                    <a:pt x="13496" y="2208"/>
                    <a:pt x="13402" y="2208"/>
                  </a:cubicBezTo>
                  <a:cubicBezTo>
                    <a:pt x="11924" y="2208"/>
                    <a:pt x="9424" y="7087"/>
                    <a:pt x="9424" y="7087"/>
                  </a:cubicBezTo>
                  <a:cubicBezTo>
                    <a:pt x="9424" y="7087"/>
                    <a:pt x="11684" y="1565"/>
                    <a:pt x="10274" y="1140"/>
                  </a:cubicBezTo>
                  <a:cubicBezTo>
                    <a:pt x="10218" y="1124"/>
                    <a:pt x="10164" y="1116"/>
                    <a:pt x="10111" y="1116"/>
                  </a:cubicBezTo>
                  <a:cubicBezTo>
                    <a:pt x="8801" y="1116"/>
                    <a:pt x="8150" y="5957"/>
                    <a:pt x="8150" y="5957"/>
                  </a:cubicBezTo>
                  <a:cubicBezTo>
                    <a:pt x="8150" y="5957"/>
                    <a:pt x="665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rot="-1302476">
              <a:off x="1765769" y="4261933"/>
              <a:ext cx="13203" cy="12839"/>
            </a:xfrm>
            <a:custGeom>
              <a:avLst/>
              <a:gdLst/>
              <a:ahLst/>
              <a:cxnLst/>
              <a:rect l="l" t="t" r="r" b="b"/>
              <a:pathLst>
                <a:path w="290" h="282" extrusionOk="0">
                  <a:moveTo>
                    <a:pt x="145" y="1"/>
                  </a:moveTo>
                  <a:cubicBezTo>
                    <a:pt x="68" y="1"/>
                    <a:pt x="0" y="60"/>
                    <a:pt x="0" y="145"/>
                  </a:cubicBezTo>
                  <a:cubicBezTo>
                    <a:pt x="0" y="222"/>
                    <a:pt x="68" y="281"/>
                    <a:pt x="145" y="281"/>
                  </a:cubicBezTo>
                  <a:cubicBezTo>
                    <a:pt x="221" y="281"/>
                    <a:pt x="289" y="222"/>
                    <a:pt x="289" y="145"/>
                  </a:cubicBezTo>
                  <a:cubicBezTo>
                    <a:pt x="289" y="60"/>
                    <a:pt x="221"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rot="-1302476">
              <a:off x="912964" y="3277770"/>
              <a:ext cx="84001" cy="94654"/>
            </a:xfrm>
            <a:custGeom>
              <a:avLst/>
              <a:gdLst/>
              <a:ahLst/>
              <a:cxnLst/>
              <a:rect l="l" t="t" r="r" b="b"/>
              <a:pathLst>
                <a:path w="1845" h="2079" extrusionOk="0">
                  <a:moveTo>
                    <a:pt x="1067" y="1"/>
                  </a:moveTo>
                  <a:cubicBezTo>
                    <a:pt x="707" y="1"/>
                    <a:pt x="332" y="324"/>
                    <a:pt x="179" y="803"/>
                  </a:cubicBezTo>
                  <a:cubicBezTo>
                    <a:pt x="1" y="1355"/>
                    <a:pt x="188" y="1916"/>
                    <a:pt x="596" y="2052"/>
                  </a:cubicBezTo>
                  <a:cubicBezTo>
                    <a:pt x="653" y="2070"/>
                    <a:pt x="712" y="2078"/>
                    <a:pt x="772" y="2078"/>
                  </a:cubicBezTo>
                  <a:cubicBezTo>
                    <a:pt x="1132" y="2078"/>
                    <a:pt x="1504" y="1760"/>
                    <a:pt x="1657" y="1279"/>
                  </a:cubicBezTo>
                  <a:cubicBezTo>
                    <a:pt x="1844" y="718"/>
                    <a:pt x="1657" y="157"/>
                    <a:pt x="1250" y="30"/>
                  </a:cubicBezTo>
                  <a:cubicBezTo>
                    <a:pt x="1190" y="10"/>
                    <a:pt x="1129"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rot="-1302476">
              <a:off x="1665930" y="3153530"/>
              <a:ext cx="85549" cy="93607"/>
            </a:xfrm>
            <a:custGeom>
              <a:avLst/>
              <a:gdLst/>
              <a:ahLst/>
              <a:cxnLst/>
              <a:rect l="l" t="t" r="r" b="b"/>
              <a:pathLst>
                <a:path w="1879" h="2056" extrusionOk="0">
                  <a:moveTo>
                    <a:pt x="1114" y="0"/>
                  </a:moveTo>
                  <a:cubicBezTo>
                    <a:pt x="766" y="0"/>
                    <a:pt x="396" y="292"/>
                    <a:pt x="222" y="739"/>
                  </a:cubicBezTo>
                  <a:cubicBezTo>
                    <a:pt x="1" y="1283"/>
                    <a:pt x="145" y="1861"/>
                    <a:pt x="545" y="2014"/>
                  </a:cubicBezTo>
                  <a:cubicBezTo>
                    <a:pt x="616" y="2042"/>
                    <a:pt x="690" y="2056"/>
                    <a:pt x="765" y="2056"/>
                  </a:cubicBezTo>
                  <a:cubicBezTo>
                    <a:pt x="1113" y="2056"/>
                    <a:pt x="1484" y="1764"/>
                    <a:pt x="1666" y="1317"/>
                  </a:cubicBezTo>
                  <a:cubicBezTo>
                    <a:pt x="1878" y="773"/>
                    <a:pt x="1734" y="204"/>
                    <a:pt x="1335" y="43"/>
                  </a:cubicBezTo>
                  <a:cubicBezTo>
                    <a:pt x="1264" y="14"/>
                    <a:pt x="1189"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rot="-1302476">
              <a:off x="1164929" y="3282448"/>
              <a:ext cx="410807" cy="228145"/>
            </a:xfrm>
            <a:custGeom>
              <a:avLst/>
              <a:gdLst/>
              <a:ahLst/>
              <a:cxnLst/>
              <a:rect l="l" t="t" r="r" b="b"/>
              <a:pathLst>
                <a:path w="9023" h="5011" extrusionOk="0">
                  <a:moveTo>
                    <a:pt x="842" y="0"/>
                  </a:moveTo>
                  <a:cubicBezTo>
                    <a:pt x="350" y="0"/>
                    <a:pt x="62" y="348"/>
                    <a:pt x="1" y="1234"/>
                  </a:cubicBezTo>
                  <a:cubicBezTo>
                    <a:pt x="1" y="1234"/>
                    <a:pt x="1" y="3783"/>
                    <a:pt x="3110" y="4777"/>
                  </a:cubicBezTo>
                  <a:cubicBezTo>
                    <a:pt x="3565" y="4919"/>
                    <a:pt x="4236" y="5010"/>
                    <a:pt x="4966" y="5010"/>
                  </a:cubicBezTo>
                  <a:cubicBezTo>
                    <a:pt x="6756" y="5010"/>
                    <a:pt x="8893" y="4460"/>
                    <a:pt x="9014" y="2763"/>
                  </a:cubicBezTo>
                  <a:cubicBezTo>
                    <a:pt x="9022" y="2687"/>
                    <a:pt x="9022" y="2602"/>
                    <a:pt x="8980" y="2534"/>
                  </a:cubicBezTo>
                  <a:cubicBezTo>
                    <a:pt x="8937" y="2457"/>
                    <a:pt x="8852" y="2415"/>
                    <a:pt x="8776" y="2373"/>
                  </a:cubicBezTo>
                  <a:cubicBezTo>
                    <a:pt x="8020" y="2041"/>
                    <a:pt x="7213" y="2152"/>
                    <a:pt x="6414" y="2101"/>
                  </a:cubicBezTo>
                  <a:cubicBezTo>
                    <a:pt x="5395" y="2033"/>
                    <a:pt x="4418" y="1761"/>
                    <a:pt x="3535" y="1234"/>
                  </a:cubicBezTo>
                  <a:cubicBezTo>
                    <a:pt x="2361" y="530"/>
                    <a:pt x="1448"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rot="-1302476">
              <a:off x="1227294" y="3430191"/>
              <a:ext cx="260698" cy="90602"/>
            </a:xfrm>
            <a:custGeom>
              <a:avLst/>
              <a:gdLst/>
              <a:ahLst/>
              <a:cxnLst/>
              <a:rect l="l" t="t" r="r" b="b"/>
              <a:pathLst>
                <a:path w="5726" h="1990" extrusionOk="0">
                  <a:moveTo>
                    <a:pt x="1683" y="1"/>
                  </a:moveTo>
                  <a:cubicBezTo>
                    <a:pt x="1101" y="1"/>
                    <a:pt x="526" y="66"/>
                    <a:pt x="0" y="178"/>
                  </a:cubicBezTo>
                  <a:cubicBezTo>
                    <a:pt x="451" y="781"/>
                    <a:pt x="1181" y="1375"/>
                    <a:pt x="2362" y="1758"/>
                  </a:cubicBezTo>
                  <a:cubicBezTo>
                    <a:pt x="2817" y="1899"/>
                    <a:pt x="3485" y="1989"/>
                    <a:pt x="4210" y="1989"/>
                  </a:cubicBezTo>
                  <a:cubicBezTo>
                    <a:pt x="4705" y="1989"/>
                    <a:pt x="5227" y="1947"/>
                    <a:pt x="5726" y="1851"/>
                  </a:cubicBezTo>
                  <a:cubicBezTo>
                    <a:pt x="4917" y="489"/>
                    <a:pt x="3275"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rot="-1302476">
              <a:off x="1575673" y="4164368"/>
              <a:ext cx="23629" cy="20534"/>
            </a:xfrm>
            <a:custGeom>
              <a:avLst/>
              <a:gdLst/>
              <a:ahLst/>
              <a:cxnLst/>
              <a:rect l="l" t="t" r="r" b="b"/>
              <a:pathLst>
                <a:path w="519" h="451" extrusionOk="0">
                  <a:moveTo>
                    <a:pt x="303" y="1"/>
                  </a:moveTo>
                  <a:cubicBezTo>
                    <a:pt x="241" y="1"/>
                    <a:pt x="174" y="26"/>
                    <a:pt x="119" y="76"/>
                  </a:cubicBezTo>
                  <a:cubicBezTo>
                    <a:pt x="17" y="170"/>
                    <a:pt x="0" y="314"/>
                    <a:pt x="68" y="399"/>
                  </a:cubicBezTo>
                  <a:cubicBezTo>
                    <a:pt x="103" y="433"/>
                    <a:pt x="151" y="451"/>
                    <a:pt x="203" y="451"/>
                  </a:cubicBezTo>
                  <a:cubicBezTo>
                    <a:pt x="266" y="451"/>
                    <a:pt x="335" y="425"/>
                    <a:pt x="391" y="374"/>
                  </a:cubicBezTo>
                  <a:cubicBezTo>
                    <a:pt x="493" y="280"/>
                    <a:pt x="519" y="144"/>
                    <a:pt x="442" y="59"/>
                  </a:cubicBezTo>
                  <a:cubicBezTo>
                    <a:pt x="407" y="20"/>
                    <a:pt x="356"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rot="-1302476">
              <a:off x="1624469" y="4165672"/>
              <a:ext cx="23629" cy="20579"/>
            </a:xfrm>
            <a:custGeom>
              <a:avLst/>
              <a:gdLst/>
              <a:ahLst/>
              <a:cxnLst/>
              <a:rect l="l" t="t" r="r" b="b"/>
              <a:pathLst>
                <a:path w="519" h="452" extrusionOk="0">
                  <a:moveTo>
                    <a:pt x="317" y="1"/>
                  </a:moveTo>
                  <a:cubicBezTo>
                    <a:pt x="253" y="1"/>
                    <a:pt x="184" y="27"/>
                    <a:pt x="128" y="78"/>
                  </a:cubicBezTo>
                  <a:cubicBezTo>
                    <a:pt x="26" y="171"/>
                    <a:pt x="1" y="316"/>
                    <a:pt x="77" y="392"/>
                  </a:cubicBezTo>
                  <a:cubicBezTo>
                    <a:pt x="113" y="432"/>
                    <a:pt x="163" y="451"/>
                    <a:pt x="217" y="451"/>
                  </a:cubicBezTo>
                  <a:cubicBezTo>
                    <a:pt x="279" y="451"/>
                    <a:pt x="345" y="425"/>
                    <a:pt x="400" y="375"/>
                  </a:cubicBezTo>
                  <a:cubicBezTo>
                    <a:pt x="502" y="282"/>
                    <a:pt x="519" y="137"/>
                    <a:pt x="451" y="53"/>
                  </a:cubicBezTo>
                  <a:cubicBezTo>
                    <a:pt x="417" y="18"/>
                    <a:pt x="368" y="1"/>
                    <a:pt x="317"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rot="-1302476">
              <a:off x="1593295" y="4218108"/>
              <a:ext cx="23675" cy="20534"/>
            </a:xfrm>
            <a:custGeom>
              <a:avLst/>
              <a:gdLst/>
              <a:ahLst/>
              <a:cxnLst/>
              <a:rect l="l" t="t" r="r" b="b"/>
              <a:pathLst>
                <a:path w="520" h="451" extrusionOk="0">
                  <a:moveTo>
                    <a:pt x="303" y="1"/>
                  </a:moveTo>
                  <a:cubicBezTo>
                    <a:pt x="241" y="1"/>
                    <a:pt x="174" y="26"/>
                    <a:pt x="120" y="77"/>
                  </a:cubicBezTo>
                  <a:cubicBezTo>
                    <a:pt x="18" y="170"/>
                    <a:pt x="1" y="314"/>
                    <a:pt x="77" y="399"/>
                  </a:cubicBezTo>
                  <a:cubicBezTo>
                    <a:pt x="108" y="434"/>
                    <a:pt x="154" y="451"/>
                    <a:pt x="205" y="451"/>
                  </a:cubicBezTo>
                  <a:cubicBezTo>
                    <a:pt x="267" y="451"/>
                    <a:pt x="336" y="425"/>
                    <a:pt x="392" y="374"/>
                  </a:cubicBezTo>
                  <a:cubicBezTo>
                    <a:pt x="494" y="280"/>
                    <a:pt x="519" y="136"/>
                    <a:pt x="443" y="60"/>
                  </a:cubicBezTo>
                  <a:cubicBezTo>
                    <a:pt x="407" y="20"/>
                    <a:pt x="357"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rot="-1302476">
              <a:off x="1199176" y="4520613"/>
              <a:ext cx="17438" cy="15252"/>
            </a:xfrm>
            <a:custGeom>
              <a:avLst/>
              <a:gdLst/>
              <a:ahLst/>
              <a:cxnLst/>
              <a:rect l="l" t="t" r="r" b="b"/>
              <a:pathLst>
                <a:path w="383" h="335" extrusionOk="0">
                  <a:moveTo>
                    <a:pt x="231" y="0"/>
                  </a:moveTo>
                  <a:cubicBezTo>
                    <a:pt x="186" y="0"/>
                    <a:pt x="136" y="20"/>
                    <a:pt x="94" y="57"/>
                  </a:cubicBezTo>
                  <a:cubicBezTo>
                    <a:pt x="18" y="125"/>
                    <a:pt x="1" y="227"/>
                    <a:pt x="60" y="295"/>
                  </a:cubicBezTo>
                  <a:cubicBezTo>
                    <a:pt x="83" y="322"/>
                    <a:pt x="116" y="335"/>
                    <a:pt x="153" y="335"/>
                  </a:cubicBezTo>
                  <a:cubicBezTo>
                    <a:pt x="198" y="335"/>
                    <a:pt x="248" y="315"/>
                    <a:pt x="290" y="278"/>
                  </a:cubicBezTo>
                  <a:cubicBezTo>
                    <a:pt x="366" y="210"/>
                    <a:pt x="383" y="100"/>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rot="-1302476">
              <a:off x="1234867" y="4521389"/>
              <a:ext cx="17483" cy="15252"/>
            </a:xfrm>
            <a:custGeom>
              <a:avLst/>
              <a:gdLst/>
              <a:ahLst/>
              <a:cxnLst/>
              <a:rect l="l" t="t" r="r" b="b"/>
              <a:pathLst>
                <a:path w="384" h="335" extrusionOk="0">
                  <a:moveTo>
                    <a:pt x="231" y="0"/>
                  </a:moveTo>
                  <a:cubicBezTo>
                    <a:pt x="186" y="0"/>
                    <a:pt x="136" y="20"/>
                    <a:pt x="94" y="57"/>
                  </a:cubicBezTo>
                  <a:cubicBezTo>
                    <a:pt x="18" y="125"/>
                    <a:pt x="1" y="235"/>
                    <a:pt x="52" y="295"/>
                  </a:cubicBezTo>
                  <a:cubicBezTo>
                    <a:pt x="79" y="322"/>
                    <a:pt x="114" y="335"/>
                    <a:pt x="152" y="335"/>
                  </a:cubicBezTo>
                  <a:cubicBezTo>
                    <a:pt x="198" y="335"/>
                    <a:pt x="248" y="315"/>
                    <a:pt x="290" y="278"/>
                  </a:cubicBezTo>
                  <a:cubicBezTo>
                    <a:pt x="366" y="210"/>
                    <a:pt x="383" y="108"/>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rot="-1302476">
              <a:off x="1212246" y="4559870"/>
              <a:ext cx="17073" cy="15025"/>
            </a:xfrm>
            <a:custGeom>
              <a:avLst/>
              <a:gdLst/>
              <a:ahLst/>
              <a:cxnLst/>
              <a:rect l="l" t="t" r="r" b="b"/>
              <a:pathLst>
                <a:path w="375" h="330" extrusionOk="0">
                  <a:moveTo>
                    <a:pt x="222" y="1"/>
                  </a:moveTo>
                  <a:cubicBezTo>
                    <a:pt x="177" y="1"/>
                    <a:pt x="126" y="20"/>
                    <a:pt x="86" y="60"/>
                  </a:cubicBezTo>
                  <a:cubicBezTo>
                    <a:pt x="18" y="128"/>
                    <a:pt x="1" y="230"/>
                    <a:pt x="52" y="290"/>
                  </a:cubicBezTo>
                  <a:cubicBezTo>
                    <a:pt x="78" y="316"/>
                    <a:pt x="114" y="329"/>
                    <a:pt x="152" y="329"/>
                  </a:cubicBezTo>
                  <a:cubicBezTo>
                    <a:pt x="198" y="329"/>
                    <a:pt x="248" y="310"/>
                    <a:pt x="290" y="273"/>
                  </a:cubicBezTo>
                  <a:cubicBezTo>
                    <a:pt x="366" y="205"/>
                    <a:pt x="375" y="103"/>
                    <a:pt x="324" y="43"/>
                  </a:cubicBezTo>
                  <a:cubicBezTo>
                    <a:pt x="300" y="15"/>
                    <a:pt x="263" y="1"/>
                    <a:pt x="222" y="1"/>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44"/>
          <p:cNvGrpSpPr/>
          <p:nvPr/>
        </p:nvGrpSpPr>
        <p:grpSpPr>
          <a:xfrm rot="-540464">
            <a:off x="1223606" y="280379"/>
            <a:ext cx="3178418" cy="1942672"/>
            <a:chOff x="1380677" y="235673"/>
            <a:chExt cx="2548068" cy="1557397"/>
          </a:xfrm>
        </p:grpSpPr>
        <p:sp>
          <p:nvSpPr>
            <p:cNvPr id="2538" name="Google Shape;2538;p4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D9F11803-AA84-1148-AD47-22DCF5060582}"/>
              </a:ext>
            </a:extLst>
          </p:cNvPr>
          <p:cNvSpPr>
            <a:spLocks noGrp="1"/>
          </p:cNvSpPr>
          <p:nvPr>
            <p:ph type="subTitle" idx="1"/>
          </p:nvPr>
        </p:nvSpPr>
        <p:spPr>
          <a:xfrm>
            <a:off x="2642236" y="3516182"/>
            <a:ext cx="4521049" cy="503700"/>
          </a:xfrm>
        </p:spPr>
        <p:txBody>
          <a:bodyPr/>
          <a:lstStyle/>
          <a:p>
            <a:r>
              <a:rPr lang="en-VN" sz="2500" b="1" dirty="0"/>
              <a:t>GV: VŨ THỊ THUẬN THANH</a:t>
            </a:r>
          </a:p>
        </p:txBody>
      </p:sp>
    </p:spTree>
    <p:extLst>
      <p:ext uri="{BB962C8B-B14F-4D97-AF65-F5344CB8AC3E}">
        <p14:creationId xmlns:p14="http://schemas.microsoft.com/office/powerpoint/2010/main" val="372607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sp>
        <p:nvSpPr>
          <p:cNvPr id="2569" name="Google Shape;2569;p47"/>
          <p:cNvSpPr/>
          <p:nvPr/>
        </p:nvSpPr>
        <p:spPr>
          <a:xfrm flipH="1">
            <a:off x="1748118" y="380950"/>
            <a:ext cx="5317486" cy="81213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7"/>
          <p:cNvSpPr txBox="1">
            <a:spLocks noGrp="1"/>
          </p:cNvSpPr>
          <p:nvPr>
            <p:ph type="ctrTitle" idx="6"/>
          </p:nvPr>
        </p:nvSpPr>
        <p:spPr>
          <a:xfrm>
            <a:off x="3067961" y="3001610"/>
            <a:ext cx="2677800" cy="1060200"/>
          </a:xfrm>
          <a:prstGeom prst="rect">
            <a:avLst/>
          </a:prstGeom>
          <a:ln>
            <a:extLst>
              <a:ext uri="{C807C97D-BFC1-408E-A445-0C87EB9F89A2}">
                <ask:lineSketchStyleProps xmlns:ask="http://schemas.microsoft.com/office/drawing/2018/sketchyshapes" sd="2448976505">
                  <a:custGeom>
                    <a:avLst/>
                    <a:gdLst>
                      <a:gd name="connsiteX0" fmla="*/ 0 w 2677800"/>
                      <a:gd name="connsiteY0" fmla="*/ 0 h 1060200"/>
                      <a:gd name="connsiteX1" fmla="*/ 589116 w 2677800"/>
                      <a:gd name="connsiteY1" fmla="*/ 0 h 1060200"/>
                      <a:gd name="connsiteX2" fmla="*/ 1178232 w 2677800"/>
                      <a:gd name="connsiteY2" fmla="*/ 0 h 1060200"/>
                      <a:gd name="connsiteX3" fmla="*/ 1633458 w 2677800"/>
                      <a:gd name="connsiteY3" fmla="*/ 0 h 1060200"/>
                      <a:gd name="connsiteX4" fmla="*/ 2169018 w 2677800"/>
                      <a:gd name="connsiteY4" fmla="*/ 0 h 1060200"/>
                      <a:gd name="connsiteX5" fmla="*/ 2677800 w 2677800"/>
                      <a:gd name="connsiteY5" fmla="*/ 0 h 1060200"/>
                      <a:gd name="connsiteX6" fmla="*/ 2677800 w 2677800"/>
                      <a:gd name="connsiteY6" fmla="*/ 530100 h 1060200"/>
                      <a:gd name="connsiteX7" fmla="*/ 2677800 w 2677800"/>
                      <a:gd name="connsiteY7" fmla="*/ 1060200 h 1060200"/>
                      <a:gd name="connsiteX8" fmla="*/ 2142240 w 2677800"/>
                      <a:gd name="connsiteY8" fmla="*/ 1060200 h 1060200"/>
                      <a:gd name="connsiteX9" fmla="*/ 1660236 w 2677800"/>
                      <a:gd name="connsiteY9" fmla="*/ 1060200 h 1060200"/>
                      <a:gd name="connsiteX10" fmla="*/ 1124676 w 2677800"/>
                      <a:gd name="connsiteY10" fmla="*/ 1060200 h 1060200"/>
                      <a:gd name="connsiteX11" fmla="*/ 615894 w 2677800"/>
                      <a:gd name="connsiteY11" fmla="*/ 1060200 h 1060200"/>
                      <a:gd name="connsiteX12" fmla="*/ 0 w 2677800"/>
                      <a:gd name="connsiteY12" fmla="*/ 1060200 h 1060200"/>
                      <a:gd name="connsiteX13" fmla="*/ 0 w 2677800"/>
                      <a:gd name="connsiteY13" fmla="*/ 530100 h 1060200"/>
                      <a:gd name="connsiteX14" fmla="*/ 0 w 2677800"/>
                      <a:gd name="connsiteY14" fmla="*/ 0 h 10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7800" h="1060200" fill="none" extrusionOk="0">
                        <a:moveTo>
                          <a:pt x="0" y="0"/>
                        </a:moveTo>
                        <a:cubicBezTo>
                          <a:pt x="226713" y="-7351"/>
                          <a:pt x="423444" y="26605"/>
                          <a:pt x="589116" y="0"/>
                        </a:cubicBezTo>
                        <a:cubicBezTo>
                          <a:pt x="754788" y="-26605"/>
                          <a:pt x="1003697" y="64529"/>
                          <a:pt x="1178232" y="0"/>
                        </a:cubicBezTo>
                        <a:cubicBezTo>
                          <a:pt x="1352767" y="-64529"/>
                          <a:pt x="1456232" y="23673"/>
                          <a:pt x="1633458" y="0"/>
                        </a:cubicBezTo>
                        <a:cubicBezTo>
                          <a:pt x="1810684" y="-23673"/>
                          <a:pt x="1940549" y="3833"/>
                          <a:pt x="2169018" y="0"/>
                        </a:cubicBezTo>
                        <a:cubicBezTo>
                          <a:pt x="2397487" y="-3833"/>
                          <a:pt x="2566429" y="1340"/>
                          <a:pt x="2677800" y="0"/>
                        </a:cubicBezTo>
                        <a:cubicBezTo>
                          <a:pt x="2716834" y="181130"/>
                          <a:pt x="2659507" y="394091"/>
                          <a:pt x="2677800" y="530100"/>
                        </a:cubicBezTo>
                        <a:cubicBezTo>
                          <a:pt x="2696093" y="666109"/>
                          <a:pt x="2631331" y="859873"/>
                          <a:pt x="2677800" y="1060200"/>
                        </a:cubicBezTo>
                        <a:cubicBezTo>
                          <a:pt x="2439784" y="1088189"/>
                          <a:pt x="2251095" y="1038662"/>
                          <a:pt x="2142240" y="1060200"/>
                        </a:cubicBezTo>
                        <a:cubicBezTo>
                          <a:pt x="2033385" y="1081738"/>
                          <a:pt x="1819441" y="1038420"/>
                          <a:pt x="1660236" y="1060200"/>
                        </a:cubicBezTo>
                        <a:cubicBezTo>
                          <a:pt x="1501031" y="1081980"/>
                          <a:pt x="1345308" y="1050180"/>
                          <a:pt x="1124676" y="1060200"/>
                        </a:cubicBezTo>
                        <a:cubicBezTo>
                          <a:pt x="904044" y="1070220"/>
                          <a:pt x="810527" y="1018591"/>
                          <a:pt x="615894" y="1060200"/>
                        </a:cubicBezTo>
                        <a:cubicBezTo>
                          <a:pt x="421261" y="1101809"/>
                          <a:pt x="183958" y="993319"/>
                          <a:pt x="0" y="1060200"/>
                        </a:cubicBezTo>
                        <a:cubicBezTo>
                          <a:pt x="-60112" y="951344"/>
                          <a:pt x="51898" y="660409"/>
                          <a:pt x="0" y="530100"/>
                        </a:cubicBezTo>
                        <a:cubicBezTo>
                          <a:pt x="-51898" y="399791"/>
                          <a:pt x="61206" y="191173"/>
                          <a:pt x="0" y="0"/>
                        </a:cubicBezTo>
                        <a:close/>
                      </a:path>
                      <a:path w="2677800" h="1060200" stroke="0" extrusionOk="0">
                        <a:moveTo>
                          <a:pt x="0" y="0"/>
                        </a:moveTo>
                        <a:cubicBezTo>
                          <a:pt x="223929" y="-61546"/>
                          <a:pt x="278166" y="22071"/>
                          <a:pt x="535560" y="0"/>
                        </a:cubicBezTo>
                        <a:cubicBezTo>
                          <a:pt x="792954" y="-22071"/>
                          <a:pt x="899347" y="46282"/>
                          <a:pt x="1097898" y="0"/>
                        </a:cubicBezTo>
                        <a:cubicBezTo>
                          <a:pt x="1296449" y="-46282"/>
                          <a:pt x="1466492" y="19072"/>
                          <a:pt x="1606680" y="0"/>
                        </a:cubicBezTo>
                        <a:cubicBezTo>
                          <a:pt x="1746868" y="-19072"/>
                          <a:pt x="2006333" y="17730"/>
                          <a:pt x="2195796" y="0"/>
                        </a:cubicBezTo>
                        <a:cubicBezTo>
                          <a:pt x="2385259" y="-17730"/>
                          <a:pt x="2536260" y="22449"/>
                          <a:pt x="2677800" y="0"/>
                        </a:cubicBezTo>
                        <a:cubicBezTo>
                          <a:pt x="2702393" y="233230"/>
                          <a:pt x="2619312" y="390630"/>
                          <a:pt x="2677800" y="508896"/>
                        </a:cubicBezTo>
                        <a:cubicBezTo>
                          <a:pt x="2736288" y="627162"/>
                          <a:pt x="2622759" y="808337"/>
                          <a:pt x="2677800" y="1060200"/>
                        </a:cubicBezTo>
                        <a:cubicBezTo>
                          <a:pt x="2436730" y="1114419"/>
                          <a:pt x="2364573" y="1017932"/>
                          <a:pt x="2142240" y="1060200"/>
                        </a:cubicBezTo>
                        <a:cubicBezTo>
                          <a:pt x="1919907" y="1102468"/>
                          <a:pt x="1829676" y="992335"/>
                          <a:pt x="1553124" y="1060200"/>
                        </a:cubicBezTo>
                        <a:cubicBezTo>
                          <a:pt x="1276572" y="1128065"/>
                          <a:pt x="1190309" y="1000893"/>
                          <a:pt x="990786" y="1060200"/>
                        </a:cubicBezTo>
                        <a:cubicBezTo>
                          <a:pt x="791263" y="1119507"/>
                          <a:pt x="643692" y="1014993"/>
                          <a:pt x="508782" y="1060200"/>
                        </a:cubicBezTo>
                        <a:cubicBezTo>
                          <a:pt x="373872" y="1105407"/>
                          <a:pt x="122940" y="1012826"/>
                          <a:pt x="0" y="1060200"/>
                        </a:cubicBezTo>
                        <a:cubicBezTo>
                          <a:pt x="-46580" y="902412"/>
                          <a:pt x="15730" y="652366"/>
                          <a:pt x="0" y="540702"/>
                        </a:cubicBezTo>
                        <a:cubicBezTo>
                          <a:pt x="-15730" y="429038"/>
                          <a:pt x="55095" y="132245"/>
                          <a:pt x="0" y="0"/>
                        </a:cubicBezTo>
                        <a:close/>
                      </a:path>
                    </a:pathLst>
                  </a:cu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uktaMahee Bold" panose="020B0000000000000000" pitchFamily="34" charset="77"/>
                <a:ea typeface="NOTEWORTHY LIGHT" panose="02000400000000000000" pitchFamily="2" charset="77"/>
                <a:cs typeface="MuktaMahee Bold" panose="020B0000000000000000" pitchFamily="34" charset="77"/>
              </a:rPr>
              <a:t>SUY NGẪM VÀ PHẢN HỒI</a:t>
            </a:r>
            <a:endParaRPr sz="2800" b="1" dirty="0">
              <a:latin typeface="MuktaMahee Bold" panose="020B0000000000000000" pitchFamily="34" charset="77"/>
              <a:ea typeface="NOTEWORTHY LIGHT" panose="02000400000000000000" pitchFamily="2" charset="77"/>
              <a:cs typeface="MuktaMahee Bold" panose="020B0000000000000000" pitchFamily="34" charset="77"/>
            </a:endParaRPr>
          </a:p>
        </p:txBody>
      </p:sp>
      <p:sp>
        <p:nvSpPr>
          <p:cNvPr id="2574" name="Google Shape;2574;p47"/>
          <p:cNvSpPr txBox="1">
            <a:spLocks noGrp="1"/>
          </p:cNvSpPr>
          <p:nvPr>
            <p:ph type="ctrTitle"/>
          </p:nvPr>
        </p:nvSpPr>
        <p:spPr>
          <a:xfrm>
            <a:off x="5704092" y="1606467"/>
            <a:ext cx="2677800" cy="1060382"/>
          </a:xfrm>
          <a:prstGeom prst="rect">
            <a:avLst/>
          </a:prstGeom>
          <a:ln>
            <a:extLst>
              <a:ext uri="{C807C97D-BFC1-408E-A445-0C87EB9F89A2}">
                <ask:lineSketchStyleProps xmlns:ask="http://schemas.microsoft.com/office/drawing/2018/sketchyshapes">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uktaMahee Bold" panose="020B0000000000000000" pitchFamily="34" charset="77"/>
                <a:ea typeface="Noteworthy" panose="02000400000000000000" pitchFamily="2" charset="77"/>
                <a:cs typeface="MuktaMahee Bold" panose="020B0000000000000000" pitchFamily="34" charset="77"/>
              </a:rPr>
              <a:t>TRẢI NGHIỆM CÙNG VĂN BẢN</a:t>
            </a:r>
            <a:endParaRPr sz="2800" b="1" dirty="0">
              <a:latin typeface="MuktaMahee Bold" panose="020B0000000000000000" pitchFamily="34" charset="77"/>
              <a:ea typeface="Noteworthy" panose="02000400000000000000" pitchFamily="2" charset="77"/>
              <a:cs typeface="MuktaMahee Bold" panose="020B0000000000000000" pitchFamily="34" charset="77"/>
            </a:endParaRPr>
          </a:p>
        </p:txBody>
      </p:sp>
      <p:sp>
        <p:nvSpPr>
          <p:cNvPr id="2575" name="Google Shape;2575;p47"/>
          <p:cNvSpPr txBox="1">
            <a:spLocks noGrp="1"/>
          </p:cNvSpPr>
          <p:nvPr>
            <p:ph type="title" idx="8"/>
          </p:nvPr>
        </p:nvSpPr>
        <p:spPr>
          <a:xfrm>
            <a:off x="3500742" y="1613994"/>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576" name="Google Shape;2576;p47"/>
          <p:cNvSpPr txBox="1">
            <a:spLocks noGrp="1"/>
          </p:cNvSpPr>
          <p:nvPr>
            <p:ph type="title" idx="9"/>
          </p:nvPr>
        </p:nvSpPr>
        <p:spPr>
          <a:xfrm>
            <a:off x="5827380" y="3009008"/>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577" name="Google Shape;2577;p47"/>
          <p:cNvSpPr txBox="1">
            <a:spLocks noGrp="1"/>
          </p:cNvSpPr>
          <p:nvPr>
            <p:ph type="title" idx="13"/>
          </p:nvPr>
        </p:nvSpPr>
        <p:spPr>
          <a:xfrm>
            <a:off x="4602417" y="1613944"/>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579" name="Google Shape;2579;p47"/>
          <p:cNvSpPr txBox="1">
            <a:spLocks noGrp="1"/>
          </p:cNvSpPr>
          <p:nvPr>
            <p:ph type="ctrTitle" idx="15"/>
          </p:nvPr>
        </p:nvSpPr>
        <p:spPr>
          <a:xfrm>
            <a:off x="548111" y="461659"/>
            <a:ext cx="77175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latin typeface="MuktaMahee Bold" panose="020B0000000000000000" pitchFamily="34" charset="77"/>
                <a:ea typeface="NOTEWORTHY LIGHT" panose="02000400000000000000" pitchFamily="2" charset="77"/>
                <a:cs typeface="MuktaMahee Bold" panose="020B0000000000000000" pitchFamily="34" charset="77"/>
              </a:rPr>
              <a:t>TIẾN TRÌNH DẠY HỌC</a:t>
            </a:r>
            <a:endParaRPr sz="4000" b="1" dirty="0">
              <a:latin typeface="MuktaMahee Bold" panose="020B0000000000000000" pitchFamily="34" charset="77"/>
              <a:ea typeface="NOTEWORTHY LIGHT" panose="02000400000000000000" pitchFamily="2" charset="77"/>
              <a:cs typeface="MuktaMahee Bold" panose="020B0000000000000000" pitchFamily="34" charset="77"/>
            </a:endParaRPr>
          </a:p>
        </p:txBody>
      </p:sp>
      <p:sp>
        <p:nvSpPr>
          <p:cNvPr id="2581" name="Google Shape;2581;p47"/>
          <p:cNvSpPr txBox="1">
            <a:spLocks noGrp="1"/>
          </p:cNvSpPr>
          <p:nvPr>
            <p:ph type="ctrTitle" idx="5"/>
          </p:nvPr>
        </p:nvSpPr>
        <p:spPr>
          <a:xfrm>
            <a:off x="819042" y="1789440"/>
            <a:ext cx="2677800" cy="694437"/>
          </a:xfrm>
          <a:prstGeom prst="rect">
            <a:avLst/>
          </a:prstGeom>
          <a:ln>
            <a:extLst>
              <a:ext uri="{C807C97D-BFC1-408E-A445-0C87EB9F89A2}">
                <ask:lineSketchStyleProps xmlns:ask="http://schemas.microsoft.com/office/drawing/2018/sketchyshapes" sd="2448976505">
                  <a:custGeom>
                    <a:avLst/>
                    <a:gdLst>
                      <a:gd name="connsiteX0" fmla="*/ 0 w 2677800"/>
                      <a:gd name="connsiteY0" fmla="*/ 0 h 694437"/>
                      <a:gd name="connsiteX1" fmla="*/ 589116 w 2677800"/>
                      <a:gd name="connsiteY1" fmla="*/ 0 h 694437"/>
                      <a:gd name="connsiteX2" fmla="*/ 1178232 w 2677800"/>
                      <a:gd name="connsiteY2" fmla="*/ 0 h 694437"/>
                      <a:gd name="connsiteX3" fmla="*/ 1633458 w 2677800"/>
                      <a:gd name="connsiteY3" fmla="*/ 0 h 694437"/>
                      <a:gd name="connsiteX4" fmla="*/ 2169018 w 2677800"/>
                      <a:gd name="connsiteY4" fmla="*/ 0 h 694437"/>
                      <a:gd name="connsiteX5" fmla="*/ 2677800 w 2677800"/>
                      <a:gd name="connsiteY5" fmla="*/ 0 h 694437"/>
                      <a:gd name="connsiteX6" fmla="*/ 2677800 w 2677800"/>
                      <a:gd name="connsiteY6" fmla="*/ 347219 h 694437"/>
                      <a:gd name="connsiteX7" fmla="*/ 2677800 w 2677800"/>
                      <a:gd name="connsiteY7" fmla="*/ 694437 h 694437"/>
                      <a:gd name="connsiteX8" fmla="*/ 2142240 w 2677800"/>
                      <a:gd name="connsiteY8" fmla="*/ 694437 h 694437"/>
                      <a:gd name="connsiteX9" fmla="*/ 1660236 w 2677800"/>
                      <a:gd name="connsiteY9" fmla="*/ 694437 h 694437"/>
                      <a:gd name="connsiteX10" fmla="*/ 1124676 w 2677800"/>
                      <a:gd name="connsiteY10" fmla="*/ 694437 h 694437"/>
                      <a:gd name="connsiteX11" fmla="*/ 615894 w 2677800"/>
                      <a:gd name="connsiteY11" fmla="*/ 694437 h 694437"/>
                      <a:gd name="connsiteX12" fmla="*/ 0 w 2677800"/>
                      <a:gd name="connsiteY12" fmla="*/ 694437 h 694437"/>
                      <a:gd name="connsiteX13" fmla="*/ 0 w 2677800"/>
                      <a:gd name="connsiteY13" fmla="*/ 347219 h 694437"/>
                      <a:gd name="connsiteX14" fmla="*/ 0 w 2677800"/>
                      <a:gd name="connsiteY14" fmla="*/ 0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7800" h="694437" fill="none" extrusionOk="0">
                        <a:moveTo>
                          <a:pt x="0" y="0"/>
                        </a:moveTo>
                        <a:cubicBezTo>
                          <a:pt x="226713" y="-7351"/>
                          <a:pt x="423444" y="26605"/>
                          <a:pt x="589116" y="0"/>
                        </a:cubicBezTo>
                        <a:cubicBezTo>
                          <a:pt x="754788" y="-26605"/>
                          <a:pt x="1003697" y="64529"/>
                          <a:pt x="1178232" y="0"/>
                        </a:cubicBezTo>
                        <a:cubicBezTo>
                          <a:pt x="1352767" y="-64529"/>
                          <a:pt x="1456232" y="23673"/>
                          <a:pt x="1633458" y="0"/>
                        </a:cubicBezTo>
                        <a:cubicBezTo>
                          <a:pt x="1810684" y="-23673"/>
                          <a:pt x="1940549" y="3833"/>
                          <a:pt x="2169018" y="0"/>
                        </a:cubicBezTo>
                        <a:cubicBezTo>
                          <a:pt x="2397487" y="-3833"/>
                          <a:pt x="2566429" y="1340"/>
                          <a:pt x="2677800" y="0"/>
                        </a:cubicBezTo>
                        <a:cubicBezTo>
                          <a:pt x="2705989" y="138247"/>
                          <a:pt x="2645321" y="240263"/>
                          <a:pt x="2677800" y="347219"/>
                        </a:cubicBezTo>
                        <a:cubicBezTo>
                          <a:pt x="2710279" y="454175"/>
                          <a:pt x="2638246" y="585358"/>
                          <a:pt x="2677800" y="694437"/>
                        </a:cubicBezTo>
                        <a:cubicBezTo>
                          <a:pt x="2439784" y="722426"/>
                          <a:pt x="2251095" y="672899"/>
                          <a:pt x="2142240" y="694437"/>
                        </a:cubicBezTo>
                        <a:cubicBezTo>
                          <a:pt x="2033385" y="715975"/>
                          <a:pt x="1819441" y="672657"/>
                          <a:pt x="1660236" y="694437"/>
                        </a:cubicBezTo>
                        <a:cubicBezTo>
                          <a:pt x="1501031" y="716217"/>
                          <a:pt x="1345308" y="684417"/>
                          <a:pt x="1124676" y="694437"/>
                        </a:cubicBezTo>
                        <a:cubicBezTo>
                          <a:pt x="904044" y="704457"/>
                          <a:pt x="810527" y="652828"/>
                          <a:pt x="615894" y="694437"/>
                        </a:cubicBezTo>
                        <a:cubicBezTo>
                          <a:pt x="421261" y="736046"/>
                          <a:pt x="183958" y="627556"/>
                          <a:pt x="0" y="694437"/>
                        </a:cubicBezTo>
                        <a:cubicBezTo>
                          <a:pt x="-41015" y="555967"/>
                          <a:pt x="21955" y="516940"/>
                          <a:pt x="0" y="347219"/>
                        </a:cubicBezTo>
                        <a:cubicBezTo>
                          <a:pt x="-21955" y="177498"/>
                          <a:pt x="27029" y="172461"/>
                          <a:pt x="0" y="0"/>
                        </a:cubicBezTo>
                        <a:close/>
                      </a:path>
                      <a:path w="2677800" h="694437" stroke="0" extrusionOk="0">
                        <a:moveTo>
                          <a:pt x="0" y="0"/>
                        </a:moveTo>
                        <a:cubicBezTo>
                          <a:pt x="223929" y="-61546"/>
                          <a:pt x="278166" y="22071"/>
                          <a:pt x="535560" y="0"/>
                        </a:cubicBezTo>
                        <a:cubicBezTo>
                          <a:pt x="792954" y="-22071"/>
                          <a:pt x="899347" y="46282"/>
                          <a:pt x="1097898" y="0"/>
                        </a:cubicBezTo>
                        <a:cubicBezTo>
                          <a:pt x="1296449" y="-46282"/>
                          <a:pt x="1466492" y="19072"/>
                          <a:pt x="1606680" y="0"/>
                        </a:cubicBezTo>
                        <a:cubicBezTo>
                          <a:pt x="1746868" y="-19072"/>
                          <a:pt x="2006333" y="17730"/>
                          <a:pt x="2195796" y="0"/>
                        </a:cubicBezTo>
                        <a:cubicBezTo>
                          <a:pt x="2385259" y="-17730"/>
                          <a:pt x="2536260" y="22449"/>
                          <a:pt x="2677800" y="0"/>
                        </a:cubicBezTo>
                        <a:cubicBezTo>
                          <a:pt x="2687718" y="91295"/>
                          <a:pt x="2665524" y="170214"/>
                          <a:pt x="2677800" y="333330"/>
                        </a:cubicBezTo>
                        <a:cubicBezTo>
                          <a:pt x="2690076" y="496446"/>
                          <a:pt x="2670520" y="610419"/>
                          <a:pt x="2677800" y="694437"/>
                        </a:cubicBezTo>
                        <a:cubicBezTo>
                          <a:pt x="2436730" y="748656"/>
                          <a:pt x="2364573" y="652169"/>
                          <a:pt x="2142240" y="694437"/>
                        </a:cubicBezTo>
                        <a:cubicBezTo>
                          <a:pt x="1919907" y="736705"/>
                          <a:pt x="1829676" y="626572"/>
                          <a:pt x="1553124" y="694437"/>
                        </a:cubicBezTo>
                        <a:cubicBezTo>
                          <a:pt x="1276572" y="762302"/>
                          <a:pt x="1190309" y="635130"/>
                          <a:pt x="990786" y="694437"/>
                        </a:cubicBezTo>
                        <a:cubicBezTo>
                          <a:pt x="791263" y="753744"/>
                          <a:pt x="643692" y="649230"/>
                          <a:pt x="508782" y="694437"/>
                        </a:cubicBezTo>
                        <a:cubicBezTo>
                          <a:pt x="373872" y="739644"/>
                          <a:pt x="122940" y="647063"/>
                          <a:pt x="0" y="694437"/>
                        </a:cubicBezTo>
                        <a:cubicBezTo>
                          <a:pt x="-31230" y="567695"/>
                          <a:pt x="33087" y="483653"/>
                          <a:pt x="0" y="354163"/>
                        </a:cubicBezTo>
                        <a:cubicBezTo>
                          <a:pt x="-33087" y="224673"/>
                          <a:pt x="11366" y="109953"/>
                          <a:pt x="0" y="0"/>
                        </a:cubicBezTo>
                        <a:close/>
                      </a:path>
                    </a:pathLst>
                  </a:cu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uktaMahee Bold" panose="020B0000000000000000" pitchFamily="34" charset="77"/>
                <a:ea typeface="Noteworthy" panose="02000400000000000000" pitchFamily="2" charset="77"/>
                <a:cs typeface="MuktaMahee Bold" panose="020B0000000000000000" pitchFamily="34" charset="77"/>
              </a:rPr>
              <a:t>CHUẨN BỊ ĐỌC</a:t>
            </a:r>
            <a:endParaRPr sz="2800" b="1" dirty="0">
              <a:latin typeface="MuktaMahee Bold" panose="020B0000000000000000" pitchFamily="34" charset="77"/>
              <a:ea typeface="Noteworthy" panose="02000400000000000000" pitchFamily="2" charset="77"/>
              <a:cs typeface="MuktaMahee Bold" panose="020B0000000000000000" pitchFamily="34"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48"/>
          <p:cNvSpPr/>
          <p:nvPr/>
        </p:nvSpPr>
        <p:spPr>
          <a:xfrm rot="10800000" flipH="1">
            <a:off x="231125" y="1325299"/>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8"/>
          <p:cNvSpPr txBox="1">
            <a:spLocks noGrp="1"/>
          </p:cNvSpPr>
          <p:nvPr>
            <p:ph type="title"/>
          </p:nvPr>
        </p:nvSpPr>
        <p:spPr>
          <a:xfrm>
            <a:off x="735425" y="1662550"/>
            <a:ext cx="3796500"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uktaMahee ExtraBold" panose="020B0000000000000000" pitchFamily="34" charset="77"/>
                <a:cs typeface="MuktaMahee ExtraBold" panose="020B0000000000000000" pitchFamily="34" charset="77"/>
              </a:rPr>
              <a:t>CHUẨN BỊ ĐỌC</a:t>
            </a:r>
            <a:endParaRPr b="1" dirty="0">
              <a:latin typeface="MuktaMahee ExtraBold" panose="020B0000000000000000" pitchFamily="34" charset="77"/>
              <a:cs typeface="MuktaMahee ExtraBold" panose="020B0000000000000000" pitchFamily="34" charset="77"/>
            </a:endParaRPr>
          </a:p>
        </p:txBody>
      </p:sp>
      <p:sp>
        <p:nvSpPr>
          <p:cNvPr id="2590" name="Google Shape;2590;p48"/>
          <p:cNvSpPr txBox="1">
            <a:spLocks noGrp="1"/>
          </p:cNvSpPr>
          <p:nvPr>
            <p:ph type="title" idx="2"/>
          </p:nvPr>
        </p:nvSpPr>
        <p:spPr>
          <a:xfrm>
            <a:off x="1731225" y="685370"/>
            <a:ext cx="2032200" cy="137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grpSp>
        <p:nvGrpSpPr>
          <p:cNvPr id="2591" name="Google Shape;2591;p48"/>
          <p:cNvGrpSpPr/>
          <p:nvPr/>
        </p:nvGrpSpPr>
        <p:grpSpPr>
          <a:xfrm>
            <a:off x="4572000" y="785087"/>
            <a:ext cx="2851924" cy="3515777"/>
            <a:chOff x="4708625" y="606424"/>
            <a:chExt cx="2851924" cy="3515777"/>
          </a:xfrm>
        </p:grpSpPr>
        <p:sp>
          <p:nvSpPr>
            <p:cNvPr id="2592" name="Google Shape;2592;p48"/>
            <p:cNvSpPr/>
            <p:nvPr/>
          </p:nvSpPr>
          <p:spPr>
            <a:xfrm>
              <a:off x="4708625" y="2679424"/>
              <a:ext cx="1340566" cy="797404"/>
            </a:xfrm>
            <a:custGeom>
              <a:avLst/>
              <a:gdLst/>
              <a:ahLst/>
              <a:cxnLst/>
              <a:rect l="l" t="t" r="r" b="b"/>
              <a:pathLst>
                <a:path w="8853" h="5266" extrusionOk="0">
                  <a:moveTo>
                    <a:pt x="933" y="0"/>
                  </a:moveTo>
                  <a:cubicBezTo>
                    <a:pt x="633" y="0"/>
                    <a:pt x="322" y="13"/>
                    <a:pt x="0" y="39"/>
                  </a:cubicBezTo>
                  <a:cubicBezTo>
                    <a:pt x="0" y="39"/>
                    <a:pt x="1722" y="5265"/>
                    <a:pt x="8161" y="5265"/>
                  </a:cubicBezTo>
                  <a:cubicBezTo>
                    <a:pt x="8385" y="5265"/>
                    <a:pt x="8616" y="5259"/>
                    <a:pt x="8852" y="5246"/>
                  </a:cubicBezTo>
                  <a:cubicBezTo>
                    <a:pt x="8852" y="5246"/>
                    <a:pt x="7114" y="0"/>
                    <a:pt x="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3" name="Google Shape;2593;p48"/>
            <p:cNvGrpSpPr/>
            <p:nvPr/>
          </p:nvGrpSpPr>
          <p:grpSpPr>
            <a:xfrm>
              <a:off x="4898965" y="606424"/>
              <a:ext cx="2661584" cy="3515777"/>
              <a:chOff x="4898965" y="606424"/>
              <a:chExt cx="2661584" cy="3515777"/>
            </a:xfrm>
          </p:grpSpPr>
          <p:sp>
            <p:nvSpPr>
              <p:cNvPr id="2594" name="Google Shape;2594;p48"/>
              <p:cNvSpPr/>
              <p:nvPr/>
            </p:nvSpPr>
            <p:spPr>
              <a:xfrm>
                <a:off x="6604603" y="2555105"/>
                <a:ext cx="955946" cy="837683"/>
              </a:xfrm>
              <a:custGeom>
                <a:avLst/>
                <a:gdLst/>
                <a:ahLst/>
                <a:cxnLst/>
                <a:rect l="l" t="t" r="r" b="b"/>
                <a:pathLst>
                  <a:path w="6313" h="5532" extrusionOk="0">
                    <a:moveTo>
                      <a:pt x="5949" y="0"/>
                    </a:moveTo>
                    <a:cubicBezTo>
                      <a:pt x="1021" y="0"/>
                      <a:pt x="1" y="5532"/>
                      <a:pt x="1" y="5532"/>
                    </a:cubicBezTo>
                    <a:cubicBezTo>
                      <a:pt x="5149" y="4971"/>
                      <a:pt x="6313" y="10"/>
                      <a:pt x="6313" y="10"/>
                    </a:cubicBezTo>
                    <a:cubicBezTo>
                      <a:pt x="6189" y="3"/>
                      <a:pt x="6068"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8"/>
              <p:cNvSpPr/>
              <p:nvPr/>
            </p:nvSpPr>
            <p:spPr>
              <a:xfrm>
                <a:off x="5008293" y="606424"/>
                <a:ext cx="2230642" cy="2210199"/>
              </a:xfrm>
              <a:custGeom>
                <a:avLst/>
                <a:gdLst/>
                <a:ahLst/>
                <a:cxnLst/>
                <a:rect l="l" t="t" r="r" b="b"/>
                <a:pathLst>
                  <a:path w="14731" h="14596" extrusionOk="0">
                    <a:moveTo>
                      <a:pt x="9634" y="1"/>
                    </a:moveTo>
                    <a:cubicBezTo>
                      <a:pt x="9361" y="1"/>
                      <a:pt x="8083" y="2283"/>
                      <a:pt x="7464" y="2283"/>
                    </a:cubicBezTo>
                    <a:cubicBezTo>
                      <a:pt x="7429" y="2283"/>
                      <a:pt x="7396" y="2276"/>
                      <a:pt x="7366" y="2261"/>
                    </a:cubicBezTo>
                    <a:cubicBezTo>
                      <a:pt x="6840" y="2001"/>
                      <a:pt x="5232" y="530"/>
                      <a:pt x="4543" y="530"/>
                    </a:cubicBezTo>
                    <a:cubicBezTo>
                      <a:pt x="4486" y="530"/>
                      <a:pt x="4436" y="540"/>
                      <a:pt x="4393" y="562"/>
                    </a:cubicBezTo>
                    <a:cubicBezTo>
                      <a:pt x="3847" y="839"/>
                      <a:pt x="3434" y="3841"/>
                      <a:pt x="3027" y="3841"/>
                    </a:cubicBezTo>
                    <a:cubicBezTo>
                      <a:pt x="3009" y="3841"/>
                      <a:pt x="2991" y="3835"/>
                      <a:pt x="2974" y="3824"/>
                    </a:cubicBezTo>
                    <a:cubicBezTo>
                      <a:pt x="2622" y="3584"/>
                      <a:pt x="1202" y="2376"/>
                      <a:pt x="726" y="2376"/>
                    </a:cubicBezTo>
                    <a:cubicBezTo>
                      <a:pt x="628" y="2376"/>
                      <a:pt x="570" y="2427"/>
                      <a:pt x="570" y="2549"/>
                    </a:cubicBezTo>
                    <a:cubicBezTo>
                      <a:pt x="570" y="2549"/>
                      <a:pt x="1" y="14017"/>
                      <a:pt x="7366" y="14578"/>
                    </a:cubicBezTo>
                    <a:cubicBezTo>
                      <a:pt x="7518" y="14590"/>
                      <a:pt x="7668" y="14596"/>
                      <a:pt x="7814" y="14596"/>
                    </a:cubicBezTo>
                    <a:cubicBezTo>
                      <a:pt x="14731" y="14596"/>
                      <a:pt x="14722" y="1700"/>
                      <a:pt x="14306" y="1700"/>
                    </a:cubicBezTo>
                    <a:cubicBezTo>
                      <a:pt x="14136" y="1700"/>
                      <a:pt x="13898" y="1632"/>
                      <a:pt x="13520" y="1632"/>
                    </a:cubicBezTo>
                    <a:cubicBezTo>
                      <a:pt x="12952" y="1632"/>
                      <a:pt x="12067" y="1785"/>
                      <a:pt x="10619" y="2549"/>
                    </a:cubicBezTo>
                    <a:cubicBezTo>
                      <a:pt x="10619" y="2549"/>
                      <a:pt x="9914" y="1"/>
                      <a:pt x="9634"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8"/>
              <p:cNvSpPr/>
              <p:nvPr/>
            </p:nvSpPr>
            <p:spPr>
              <a:xfrm>
                <a:off x="6245728" y="2825246"/>
                <a:ext cx="395068" cy="1296955"/>
              </a:xfrm>
              <a:custGeom>
                <a:avLst/>
                <a:gdLst/>
                <a:ahLst/>
                <a:cxnLst/>
                <a:rect l="l" t="t" r="r" b="b"/>
                <a:pathLst>
                  <a:path w="2609" h="8565" extrusionOk="0">
                    <a:moveTo>
                      <a:pt x="151" y="1"/>
                    </a:moveTo>
                    <a:cubicBezTo>
                      <a:pt x="146" y="1"/>
                      <a:pt x="142" y="1"/>
                      <a:pt x="137" y="2"/>
                    </a:cubicBezTo>
                    <a:cubicBezTo>
                      <a:pt x="60" y="2"/>
                      <a:pt x="1" y="69"/>
                      <a:pt x="1" y="146"/>
                    </a:cubicBezTo>
                    <a:cubicBezTo>
                      <a:pt x="239" y="6118"/>
                      <a:pt x="1997" y="8174"/>
                      <a:pt x="2354" y="8522"/>
                    </a:cubicBezTo>
                    <a:cubicBezTo>
                      <a:pt x="2379" y="8547"/>
                      <a:pt x="2413" y="8564"/>
                      <a:pt x="2447" y="8564"/>
                    </a:cubicBezTo>
                    <a:cubicBezTo>
                      <a:pt x="2490" y="8564"/>
                      <a:pt x="2524" y="8547"/>
                      <a:pt x="2549" y="8522"/>
                    </a:cubicBezTo>
                    <a:cubicBezTo>
                      <a:pt x="2609" y="8471"/>
                      <a:pt x="2609" y="8377"/>
                      <a:pt x="2549" y="8326"/>
                    </a:cubicBezTo>
                    <a:cubicBezTo>
                      <a:pt x="2218" y="7987"/>
                      <a:pt x="519" y="6007"/>
                      <a:pt x="281" y="137"/>
                    </a:cubicBezTo>
                    <a:cubicBezTo>
                      <a:pt x="281" y="58"/>
                      <a:pt x="222"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8"/>
              <p:cNvSpPr/>
              <p:nvPr/>
            </p:nvSpPr>
            <p:spPr>
              <a:xfrm>
                <a:off x="6371864" y="2664130"/>
                <a:ext cx="933989" cy="1033476"/>
              </a:xfrm>
              <a:custGeom>
                <a:avLst/>
                <a:gdLst/>
                <a:ahLst/>
                <a:cxnLst/>
                <a:rect l="l" t="t" r="r" b="b"/>
                <a:pathLst>
                  <a:path w="6168" h="6825" extrusionOk="0">
                    <a:moveTo>
                      <a:pt x="6010" y="0"/>
                    </a:moveTo>
                    <a:cubicBezTo>
                      <a:pt x="5976" y="0"/>
                      <a:pt x="5941" y="13"/>
                      <a:pt x="5913" y="38"/>
                    </a:cubicBezTo>
                    <a:cubicBezTo>
                      <a:pt x="5870" y="80"/>
                      <a:pt x="1682" y="3954"/>
                      <a:pt x="34" y="6604"/>
                    </a:cubicBezTo>
                    <a:cubicBezTo>
                      <a:pt x="0" y="6672"/>
                      <a:pt x="17" y="6757"/>
                      <a:pt x="85" y="6800"/>
                    </a:cubicBezTo>
                    <a:cubicBezTo>
                      <a:pt x="111" y="6816"/>
                      <a:pt x="136" y="6825"/>
                      <a:pt x="162" y="6825"/>
                    </a:cubicBezTo>
                    <a:cubicBezTo>
                      <a:pt x="204" y="6825"/>
                      <a:pt x="255" y="6800"/>
                      <a:pt x="281" y="6757"/>
                    </a:cubicBezTo>
                    <a:cubicBezTo>
                      <a:pt x="1903" y="4132"/>
                      <a:pt x="6066" y="284"/>
                      <a:pt x="6100" y="250"/>
                    </a:cubicBezTo>
                    <a:cubicBezTo>
                      <a:pt x="6159" y="191"/>
                      <a:pt x="6168" y="106"/>
                      <a:pt x="6108" y="46"/>
                    </a:cubicBezTo>
                    <a:cubicBezTo>
                      <a:pt x="6082" y="15"/>
                      <a:pt x="6046" y="0"/>
                      <a:pt x="6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8"/>
              <p:cNvSpPr/>
              <p:nvPr/>
            </p:nvSpPr>
            <p:spPr>
              <a:xfrm>
                <a:off x="4898965" y="2792538"/>
                <a:ext cx="1566946" cy="1029841"/>
              </a:xfrm>
              <a:custGeom>
                <a:avLst/>
                <a:gdLst/>
                <a:ahLst/>
                <a:cxnLst/>
                <a:rect l="l" t="t" r="r" b="b"/>
                <a:pathLst>
                  <a:path w="10348" h="6801" extrusionOk="0">
                    <a:moveTo>
                      <a:pt x="165" y="0"/>
                    </a:moveTo>
                    <a:cubicBezTo>
                      <a:pt x="112" y="0"/>
                      <a:pt x="60" y="32"/>
                      <a:pt x="35" y="82"/>
                    </a:cubicBezTo>
                    <a:cubicBezTo>
                      <a:pt x="1" y="150"/>
                      <a:pt x="26" y="234"/>
                      <a:pt x="94" y="268"/>
                    </a:cubicBezTo>
                    <a:cubicBezTo>
                      <a:pt x="179" y="311"/>
                      <a:pt x="8122" y="4388"/>
                      <a:pt x="10084" y="6750"/>
                    </a:cubicBezTo>
                    <a:cubicBezTo>
                      <a:pt x="10110" y="6784"/>
                      <a:pt x="10152" y="6801"/>
                      <a:pt x="10195" y="6801"/>
                    </a:cubicBezTo>
                    <a:cubicBezTo>
                      <a:pt x="10220" y="6801"/>
                      <a:pt x="10254" y="6784"/>
                      <a:pt x="10279" y="6767"/>
                    </a:cubicBezTo>
                    <a:cubicBezTo>
                      <a:pt x="10339" y="6716"/>
                      <a:pt x="10347" y="6623"/>
                      <a:pt x="10296" y="6563"/>
                    </a:cubicBezTo>
                    <a:cubicBezTo>
                      <a:pt x="8300" y="4168"/>
                      <a:pt x="553" y="184"/>
                      <a:pt x="222" y="14"/>
                    </a:cubicBezTo>
                    <a:cubicBezTo>
                      <a:pt x="203" y="5"/>
                      <a:pt x="184"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8"/>
              <p:cNvSpPr/>
              <p:nvPr/>
            </p:nvSpPr>
            <p:spPr>
              <a:xfrm>
                <a:off x="5212866" y="1002702"/>
                <a:ext cx="514694" cy="1415067"/>
              </a:xfrm>
              <a:custGeom>
                <a:avLst/>
                <a:gdLst/>
                <a:ahLst/>
                <a:cxnLst/>
                <a:rect l="l" t="t" r="r" b="b"/>
                <a:pathLst>
                  <a:path w="3399" h="9345" extrusionOk="0">
                    <a:moveTo>
                      <a:pt x="0" y="0"/>
                    </a:moveTo>
                    <a:lnTo>
                      <a:pt x="0" y="0"/>
                    </a:lnTo>
                    <a:cubicBezTo>
                      <a:pt x="26" y="850"/>
                      <a:pt x="128" y="1699"/>
                      <a:pt x="255" y="2540"/>
                    </a:cubicBezTo>
                    <a:cubicBezTo>
                      <a:pt x="383" y="3381"/>
                      <a:pt x="570" y="4222"/>
                      <a:pt x="799" y="5038"/>
                    </a:cubicBezTo>
                    <a:cubicBezTo>
                      <a:pt x="1037" y="5862"/>
                      <a:pt x="1334" y="6669"/>
                      <a:pt x="1733" y="7425"/>
                    </a:cubicBezTo>
                    <a:cubicBezTo>
                      <a:pt x="1946" y="7799"/>
                      <a:pt x="2175" y="8164"/>
                      <a:pt x="2447" y="8495"/>
                    </a:cubicBezTo>
                    <a:cubicBezTo>
                      <a:pt x="2719" y="8818"/>
                      <a:pt x="3033" y="9124"/>
                      <a:pt x="3398" y="9345"/>
                    </a:cubicBezTo>
                    <a:cubicBezTo>
                      <a:pt x="3050" y="9098"/>
                      <a:pt x="2753" y="8784"/>
                      <a:pt x="2498" y="8444"/>
                    </a:cubicBezTo>
                    <a:cubicBezTo>
                      <a:pt x="2243" y="8113"/>
                      <a:pt x="2031" y="7748"/>
                      <a:pt x="1835" y="7374"/>
                    </a:cubicBezTo>
                    <a:cubicBezTo>
                      <a:pt x="1453" y="6618"/>
                      <a:pt x="1164" y="5819"/>
                      <a:pt x="935" y="5004"/>
                    </a:cubicBezTo>
                    <a:cubicBezTo>
                      <a:pt x="697" y="4188"/>
                      <a:pt x="510" y="3356"/>
                      <a:pt x="357" y="2523"/>
                    </a:cubicBezTo>
                    <a:cubicBezTo>
                      <a:pt x="281" y="2107"/>
                      <a:pt x="213" y="1691"/>
                      <a:pt x="153" y="1266"/>
                    </a:cubicBezTo>
                    <a:cubicBezTo>
                      <a:pt x="94" y="850"/>
                      <a:pt x="43" y="4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8"/>
              <p:cNvSpPr/>
              <p:nvPr/>
            </p:nvSpPr>
            <p:spPr>
              <a:xfrm>
                <a:off x="5587186" y="863694"/>
                <a:ext cx="387345" cy="1554075"/>
              </a:xfrm>
              <a:custGeom>
                <a:avLst/>
                <a:gdLst/>
                <a:ahLst/>
                <a:cxnLst/>
                <a:rect l="l" t="t" r="r" b="b"/>
                <a:pathLst>
                  <a:path w="2558" h="10263" extrusionOk="0">
                    <a:moveTo>
                      <a:pt x="0" y="1"/>
                    </a:moveTo>
                    <a:lnTo>
                      <a:pt x="0" y="1"/>
                    </a:lnTo>
                    <a:cubicBezTo>
                      <a:pt x="26" y="893"/>
                      <a:pt x="102" y="1785"/>
                      <a:pt x="196" y="2677"/>
                    </a:cubicBezTo>
                    <a:cubicBezTo>
                      <a:pt x="289" y="3560"/>
                      <a:pt x="425" y="4452"/>
                      <a:pt x="587" y="5336"/>
                    </a:cubicBezTo>
                    <a:cubicBezTo>
                      <a:pt x="757" y="6211"/>
                      <a:pt x="960" y="7086"/>
                      <a:pt x="1249" y="7935"/>
                    </a:cubicBezTo>
                    <a:cubicBezTo>
                      <a:pt x="1402" y="8360"/>
                      <a:pt x="1564" y="8776"/>
                      <a:pt x="1776" y="9175"/>
                    </a:cubicBezTo>
                    <a:cubicBezTo>
                      <a:pt x="1980" y="9575"/>
                      <a:pt x="2226" y="9957"/>
                      <a:pt x="2557" y="10263"/>
                    </a:cubicBezTo>
                    <a:cubicBezTo>
                      <a:pt x="2252" y="9931"/>
                      <a:pt x="2022" y="9549"/>
                      <a:pt x="1835" y="9141"/>
                    </a:cubicBezTo>
                    <a:cubicBezTo>
                      <a:pt x="1640" y="8742"/>
                      <a:pt x="1487" y="8326"/>
                      <a:pt x="1360" y="7901"/>
                    </a:cubicBezTo>
                    <a:cubicBezTo>
                      <a:pt x="1088" y="7052"/>
                      <a:pt x="884" y="6185"/>
                      <a:pt x="723" y="5302"/>
                    </a:cubicBezTo>
                    <a:cubicBezTo>
                      <a:pt x="553" y="4427"/>
                      <a:pt x="425" y="3543"/>
                      <a:pt x="306" y="2660"/>
                    </a:cubicBezTo>
                    <a:cubicBezTo>
                      <a:pt x="238" y="2218"/>
                      <a:pt x="187" y="1776"/>
                      <a:pt x="145" y="1335"/>
                    </a:cubicBezTo>
                    <a:cubicBezTo>
                      <a:pt x="85" y="884"/>
                      <a:pt x="43" y="44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8"/>
              <p:cNvSpPr/>
              <p:nvPr/>
            </p:nvSpPr>
            <p:spPr>
              <a:xfrm>
                <a:off x="5973014" y="863694"/>
                <a:ext cx="215024" cy="1672489"/>
              </a:xfrm>
              <a:custGeom>
                <a:avLst/>
                <a:gdLst/>
                <a:ahLst/>
                <a:cxnLst/>
                <a:rect l="l" t="t" r="r" b="b"/>
                <a:pathLst>
                  <a:path w="1420" h="11045" extrusionOk="0">
                    <a:moveTo>
                      <a:pt x="1" y="1"/>
                    </a:moveTo>
                    <a:lnTo>
                      <a:pt x="1" y="1"/>
                    </a:lnTo>
                    <a:cubicBezTo>
                      <a:pt x="94" y="918"/>
                      <a:pt x="196" y="1844"/>
                      <a:pt x="307" y="2762"/>
                    </a:cubicBezTo>
                    <a:cubicBezTo>
                      <a:pt x="409" y="3688"/>
                      <a:pt x="528" y="4605"/>
                      <a:pt x="647" y="5531"/>
                    </a:cubicBezTo>
                    <a:lnTo>
                      <a:pt x="1012" y="8283"/>
                    </a:lnTo>
                    <a:lnTo>
                      <a:pt x="1207" y="9668"/>
                    </a:lnTo>
                    <a:cubicBezTo>
                      <a:pt x="1284" y="10127"/>
                      <a:pt x="1343" y="10585"/>
                      <a:pt x="1420" y="11044"/>
                    </a:cubicBezTo>
                    <a:cubicBezTo>
                      <a:pt x="1377" y="10577"/>
                      <a:pt x="1326" y="10118"/>
                      <a:pt x="1275" y="9660"/>
                    </a:cubicBezTo>
                    <a:lnTo>
                      <a:pt x="1122" y="8275"/>
                    </a:lnTo>
                    <a:lnTo>
                      <a:pt x="782" y="5514"/>
                    </a:lnTo>
                    <a:cubicBezTo>
                      <a:pt x="655" y="4588"/>
                      <a:pt x="545" y="3671"/>
                      <a:pt x="409" y="2753"/>
                    </a:cubicBezTo>
                    <a:cubicBezTo>
                      <a:pt x="281" y="1836"/>
                      <a:pt x="154" y="9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8"/>
              <p:cNvSpPr/>
              <p:nvPr/>
            </p:nvSpPr>
            <p:spPr>
              <a:xfrm>
                <a:off x="6402755" y="691373"/>
                <a:ext cx="99183" cy="1844811"/>
              </a:xfrm>
              <a:custGeom>
                <a:avLst/>
                <a:gdLst/>
                <a:ahLst/>
                <a:cxnLst/>
                <a:rect l="l" t="t" r="r" b="b"/>
                <a:pathLst>
                  <a:path w="655" h="12183" extrusionOk="0">
                    <a:moveTo>
                      <a:pt x="425" y="1"/>
                    </a:moveTo>
                    <a:lnTo>
                      <a:pt x="425" y="1"/>
                    </a:lnTo>
                    <a:cubicBezTo>
                      <a:pt x="450" y="1020"/>
                      <a:pt x="476" y="2039"/>
                      <a:pt x="493" y="3059"/>
                    </a:cubicBezTo>
                    <a:cubicBezTo>
                      <a:pt x="510" y="4078"/>
                      <a:pt x="527" y="5097"/>
                      <a:pt x="510" y="6108"/>
                    </a:cubicBezTo>
                    <a:cubicBezTo>
                      <a:pt x="510" y="7128"/>
                      <a:pt x="476" y="8147"/>
                      <a:pt x="416" y="9167"/>
                    </a:cubicBezTo>
                    <a:lnTo>
                      <a:pt x="365" y="9923"/>
                    </a:lnTo>
                    <a:lnTo>
                      <a:pt x="281" y="10679"/>
                    </a:lnTo>
                    <a:cubicBezTo>
                      <a:pt x="255" y="10933"/>
                      <a:pt x="204" y="11180"/>
                      <a:pt x="170" y="11435"/>
                    </a:cubicBezTo>
                    <a:cubicBezTo>
                      <a:pt x="153" y="11562"/>
                      <a:pt x="119" y="11681"/>
                      <a:pt x="85" y="11808"/>
                    </a:cubicBezTo>
                    <a:lnTo>
                      <a:pt x="0" y="12182"/>
                    </a:lnTo>
                    <a:cubicBezTo>
                      <a:pt x="323" y="11214"/>
                      <a:pt x="442" y="10186"/>
                      <a:pt x="527" y="9167"/>
                    </a:cubicBezTo>
                    <a:cubicBezTo>
                      <a:pt x="603" y="8156"/>
                      <a:pt x="637" y="7136"/>
                      <a:pt x="654" y="6117"/>
                    </a:cubicBezTo>
                    <a:cubicBezTo>
                      <a:pt x="654" y="5097"/>
                      <a:pt x="646" y="4078"/>
                      <a:pt x="603" y="3059"/>
                    </a:cubicBezTo>
                    <a:cubicBezTo>
                      <a:pt x="561" y="2039"/>
                      <a:pt x="510" y="1020"/>
                      <a:pt x="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8"/>
              <p:cNvSpPr/>
              <p:nvPr/>
            </p:nvSpPr>
            <p:spPr>
              <a:xfrm>
                <a:off x="6830981" y="863694"/>
                <a:ext cx="211238" cy="1479422"/>
              </a:xfrm>
              <a:custGeom>
                <a:avLst/>
                <a:gdLst/>
                <a:ahLst/>
                <a:cxnLst/>
                <a:rect l="l" t="t" r="r" b="b"/>
                <a:pathLst>
                  <a:path w="1395" h="9770" extrusionOk="0">
                    <a:moveTo>
                      <a:pt x="1131" y="1"/>
                    </a:moveTo>
                    <a:lnTo>
                      <a:pt x="1131" y="1"/>
                    </a:lnTo>
                    <a:cubicBezTo>
                      <a:pt x="1165" y="417"/>
                      <a:pt x="1190" y="833"/>
                      <a:pt x="1207" y="1250"/>
                    </a:cubicBezTo>
                    <a:cubicBezTo>
                      <a:pt x="1233" y="1666"/>
                      <a:pt x="1241" y="2074"/>
                      <a:pt x="1250" y="2490"/>
                    </a:cubicBezTo>
                    <a:cubicBezTo>
                      <a:pt x="1258" y="3322"/>
                      <a:pt x="1258" y="4155"/>
                      <a:pt x="1199" y="4987"/>
                    </a:cubicBezTo>
                    <a:cubicBezTo>
                      <a:pt x="1148" y="5820"/>
                      <a:pt x="1054" y="6644"/>
                      <a:pt x="884" y="7459"/>
                    </a:cubicBezTo>
                    <a:cubicBezTo>
                      <a:pt x="800" y="7859"/>
                      <a:pt x="698" y="8266"/>
                      <a:pt x="553" y="8649"/>
                    </a:cubicBezTo>
                    <a:cubicBezTo>
                      <a:pt x="417" y="9039"/>
                      <a:pt x="239" y="9422"/>
                      <a:pt x="1" y="9770"/>
                    </a:cubicBezTo>
                    <a:cubicBezTo>
                      <a:pt x="519" y="9107"/>
                      <a:pt x="791" y="8292"/>
                      <a:pt x="995" y="7476"/>
                    </a:cubicBezTo>
                    <a:cubicBezTo>
                      <a:pt x="1182" y="6661"/>
                      <a:pt x="1284" y="5828"/>
                      <a:pt x="1335" y="4996"/>
                    </a:cubicBezTo>
                    <a:cubicBezTo>
                      <a:pt x="1386" y="4163"/>
                      <a:pt x="1394" y="3322"/>
                      <a:pt x="1360" y="2490"/>
                    </a:cubicBezTo>
                    <a:cubicBezTo>
                      <a:pt x="1318" y="1657"/>
                      <a:pt x="1258" y="825"/>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8"/>
              <p:cNvSpPr/>
              <p:nvPr/>
            </p:nvSpPr>
            <p:spPr>
              <a:xfrm>
                <a:off x="5201358" y="2053587"/>
                <a:ext cx="1983667" cy="1024087"/>
              </a:xfrm>
              <a:custGeom>
                <a:avLst/>
                <a:gdLst/>
                <a:ahLst/>
                <a:cxnLst/>
                <a:rect l="l" t="t" r="r" b="b"/>
                <a:pathLst>
                  <a:path w="13100" h="6763" extrusionOk="0">
                    <a:moveTo>
                      <a:pt x="6159" y="1"/>
                    </a:moveTo>
                    <a:cubicBezTo>
                      <a:pt x="4604" y="1"/>
                      <a:pt x="5309" y="2549"/>
                      <a:pt x="5309" y="2549"/>
                    </a:cubicBezTo>
                    <a:cubicBezTo>
                      <a:pt x="5309" y="2549"/>
                      <a:pt x="3474" y="1275"/>
                      <a:pt x="2336" y="850"/>
                    </a:cubicBezTo>
                    <a:cubicBezTo>
                      <a:pt x="2257" y="820"/>
                      <a:pt x="2191" y="807"/>
                      <a:pt x="2137" y="807"/>
                    </a:cubicBezTo>
                    <a:cubicBezTo>
                      <a:pt x="1730" y="807"/>
                      <a:pt x="1982" y="1588"/>
                      <a:pt x="2278" y="2268"/>
                    </a:cubicBezTo>
                    <a:lnTo>
                      <a:pt x="2278" y="2268"/>
                    </a:lnTo>
                    <a:cubicBezTo>
                      <a:pt x="2073" y="2014"/>
                      <a:pt x="1795" y="1811"/>
                      <a:pt x="1432" y="1811"/>
                    </a:cubicBezTo>
                    <a:cubicBezTo>
                      <a:pt x="1350" y="1811"/>
                      <a:pt x="1263" y="1821"/>
                      <a:pt x="1172" y="1844"/>
                    </a:cubicBezTo>
                    <a:cubicBezTo>
                      <a:pt x="0" y="2141"/>
                      <a:pt x="1631" y="4104"/>
                      <a:pt x="4460" y="5098"/>
                    </a:cubicBezTo>
                    <a:cubicBezTo>
                      <a:pt x="6638" y="5854"/>
                      <a:pt x="7054" y="6430"/>
                      <a:pt x="7130" y="6657"/>
                    </a:cubicBezTo>
                    <a:lnTo>
                      <a:pt x="7130" y="6657"/>
                    </a:lnTo>
                    <a:cubicBezTo>
                      <a:pt x="7114" y="6389"/>
                      <a:pt x="7212" y="5662"/>
                      <a:pt x="8571" y="5098"/>
                    </a:cubicBezTo>
                    <a:cubicBezTo>
                      <a:pt x="10270" y="4384"/>
                      <a:pt x="13099" y="281"/>
                      <a:pt x="12037" y="213"/>
                    </a:cubicBezTo>
                    <a:cubicBezTo>
                      <a:pt x="12021" y="212"/>
                      <a:pt x="12004" y="211"/>
                      <a:pt x="11988" y="211"/>
                    </a:cubicBezTo>
                    <a:cubicBezTo>
                      <a:pt x="10945" y="211"/>
                      <a:pt x="9981" y="2549"/>
                      <a:pt x="9981" y="2549"/>
                    </a:cubicBezTo>
                    <a:cubicBezTo>
                      <a:pt x="9981" y="2549"/>
                      <a:pt x="10975" y="1"/>
                      <a:pt x="9981" y="1"/>
                    </a:cubicBezTo>
                    <a:cubicBezTo>
                      <a:pt x="8996" y="1"/>
                      <a:pt x="7433" y="2405"/>
                      <a:pt x="7433" y="2405"/>
                    </a:cubicBezTo>
                    <a:cubicBezTo>
                      <a:pt x="7433" y="2405"/>
                      <a:pt x="7722" y="1"/>
                      <a:pt x="6159" y="1"/>
                    </a:cubicBezTo>
                    <a:close/>
                    <a:moveTo>
                      <a:pt x="7130" y="6657"/>
                    </a:moveTo>
                    <a:cubicBezTo>
                      <a:pt x="7133" y="6724"/>
                      <a:pt x="7144" y="6762"/>
                      <a:pt x="7144" y="6762"/>
                    </a:cubicBezTo>
                    <a:cubicBezTo>
                      <a:pt x="7144" y="6762"/>
                      <a:pt x="7152" y="6726"/>
                      <a:pt x="7130" y="6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8"/>
              <p:cNvSpPr/>
              <p:nvPr/>
            </p:nvSpPr>
            <p:spPr>
              <a:xfrm>
                <a:off x="5539639" y="1617485"/>
                <a:ext cx="112054" cy="148245"/>
              </a:xfrm>
              <a:custGeom>
                <a:avLst/>
                <a:gdLst/>
                <a:ahLst/>
                <a:cxnLst/>
                <a:rect l="l" t="t" r="r" b="b"/>
                <a:pathLst>
                  <a:path w="740" h="979" extrusionOk="0">
                    <a:moveTo>
                      <a:pt x="380" y="1"/>
                    </a:moveTo>
                    <a:cubicBezTo>
                      <a:pt x="189" y="1"/>
                      <a:pt x="25" y="210"/>
                      <a:pt x="17" y="477"/>
                    </a:cubicBezTo>
                    <a:cubicBezTo>
                      <a:pt x="0" y="748"/>
                      <a:pt x="153" y="969"/>
                      <a:pt x="357" y="978"/>
                    </a:cubicBezTo>
                    <a:cubicBezTo>
                      <a:pt x="361" y="978"/>
                      <a:pt x="364" y="978"/>
                      <a:pt x="368" y="978"/>
                    </a:cubicBezTo>
                    <a:cubicBezTo>
                      <a:pt x="559" y="978"/>
                      <a:pt x="722" y="769"/>
                      <a:pt x="731" y="502"/>
                    </a:cubicBezTo>
                    <a:cubicBezTo>
                      <a:pt x="739" y="230"/>
                      <a:pt x="586" y="9"/>
                      <a:pt x="391" y="1"/>
                    </a:cubicBezTo>
                    <a:cubicBezTo>
                      <a:pt x="387" y="1"/>
                      <a:pt x="383"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8"/>
              <p:cNvSpPr/>
              <p:nvPr/>
            </p:nvSpPr>
            <p:spPr>
              <a:xfrm>
                <a:off x="6707571" y="1546618"/>
                <a:ext cx="117203" cy="148397"/>
              </a:xfrm>
              <a:custGeom>
                <a:avLst/>
                <a:gdLst/>
                <a:ahLst/>
                <a:cxnLst/>
                <a:rect l="l" t="t" r="r" b="b"/>
                <a:pathLst>
                  <a:path w="774" h="980" extrusionOk="0">
                    <a:moveTo>
                      <a:pt x="410" y="1"/>
                    </a:moveTo>
                    <a:cubicBezTo>
                      <a:pt x="224" y="1"/>
                      <a:pt x="59" y="191"/>
                      <a:pt x="26" y="452"/>
                    </a:cubicBezTo>
                    <a:cubicBezTo>
                      <a:pt x="0" y="724"/>
                      <a:pt x="136" y="953"/>
                      <a:pt x="332" y="979"/>
                    </a:cubicBezTo>
                    <a:cubicBezTo>
                      <a:pt x="340" y="979"/>
                      <a:pt x="348" y="980"/>
                      <a:pt x="355" y="980"/>
                    </a:cubicBezTo>
                    <a:cubicBezTo>
                      <a:pt x="542" y="980"/>
                      <a:pt x="715" y="789"/>
                      <a:pt x="740" y="528"/>
                    </a:cubicBezTo>
                    <a:cubicBezTo>
                      <a:pt x="774" y="256"/>
                      <a:pt x="638" y="27"/>
                      <a:pt x="434" y="2"/>
                    </a:cubicBezTo>
                    <a:cubicBezTo>
                      <a:pt x="426" y="1"/>
                      <a:pt x="418"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8"/>
              <p:cNvSpPr/>
              <p:nvPr/>
            </p:nvSpPr>
            <p:spPr>
              <a:xfrm>
                <a:off x="5876557" y="1618848"/>
                <a:ext cx="687167" cy="181559"/>
              </a:xfrm>
              <a:custGeom>
                <a:avLst/>
                <a:gdLst/>
                <a:ahLst/>
                <a:cxnLst/>
                <a:rect l="l" t="t" r="r" b="b"/>
                <a:pathLst>
                  <a:path w="4538" h="1199" extrusionOk="0">
                    <a:moveTo>
                      <a:pt x="1" y="417"/>
                    </a:moveTo>
                    <a:lnTo>
                      <a:pt x="1" y="417"/>
                    </a:lnTo>
                    <a:cubicBezTo>
                      <a:pt x="8" y="418"/>
                      <a:pt x="15" y="420"/>
                      <a:pt x="22" y="422"/>
                    </a:cubicBezTo>
                    <a:lnTo>
                      <a:pt x="22" y="422"/>
                    </a:lnTo>
                    <a:cubicBezTo>
                      <a:pt x="15" y="420"/>
                      <a:pt x="8" y="418"/>
                      <a:pt x="1" y="417"/>
                    </a:cubicBezTo>
                    <a:close/>
                    <a:moveTo>
                      <a:pt x="4537" y="0"/>
                    </a:moveTo>
                    <a:lnTo>
                      <a:pt x="4537" y="0"/>
                    </a:lnTo>
                    <a:cubicBezTo>
                      <a:pt x="4197" y="247"/>
                      <a:pt x="3857" y="476"/>
                      <a:pt x="3484" y="663"/>
                    </a:cubicBezTo>
                    <a:cubicBezTo>
                      <a:pt x="3118" y="841"/>
                      <a:pt x="2728" y="977"/>
                      <a:pt x="2328" y="1037"/>
                    </a:cubicBezTo>
                    <a:cubicBezTo>
                      <a:pt x="2206" y="1052"/>
                      <a:pt x="2084" y="1060"/>
                      <a:pt x="1962" y="1060"/>
                    </a:cubicBezTo>
                    <a:cubicBezTo>
                      <a:pt x="1678" y="1060"/>
                      <a:pt x="1396" y="1018"/>
                      <a:pt x="1122" y="935"/>
                    </a:cubicBezTo>
                    <a:cubicBezTo>
                      <a:pt x="927" y="884"/>
                      <a:pt x="740" y="799"/>
                      <a:pt x="553" y="705"/>
                    </a:cubicBezTo>
                    <a:cubicBezTo>
                      <a:pt x="460" y="663"/>
                      <a:pt x="375" y="612"/>
                      <a:pt x="281" y="553"/>
                    </a:cubicBezTo>
                    <a:cubicBezTo>
                      <a:pt x="194" y="513"/>
                      <a:pt x="121" y="451"/>
                      <a:pt x="22" y="422"/>
                    </a:cubicBezTo>
                    <a:lnTo>
                      <a:pt x="22" y="422"/>
                    </a:lnTo>
                    <a:cubicBezTo>
                      <a:pt x="64" y="437"/>
                      <a:pt x="100" y="471"/>
                      <a:pt x="137" y="493"/>
                    </a:cubicBezTo>
                    <a:lnTo>
                      <a:pt x="264" y="586"/>
                    </a:lnTo>
                    <a:cubicBezTo>
                      <a:pt x="349" y="646"/>
                      <a:pt x="434" y="705"/>
                      <a:pt x="519" y="765"/>
                    </a:cubicBezTo>
                    <a:cubicBezTo>
                      <a:pt x="697" y="875"/>
                      <a:pt x="884" y="969"/>
                      <a:pt x="1088" y="1045"/>
                    </a:cubicBezTo>
                    <a:cubicBezTo>
                      <a:pt x="1371" y="1148"/>
                      <a:pt x="1671" y="1199"/>
                      <a:pt x="1973" y="1199"/>
                    </a:cubicBezTo>
                    <a:cubicBezTo>
                      <a:pt x="2097" y="1199"/>
                      <a:pt x="2222" y="1190"/>
                      <a:pt x="2345" y="1173"/>
                    </a:cubicBezTo>
                    <a:cubicBezTo>
                      <a:pt x="2558" y="1139"/>
                      <a:pt x="2762" y="1088"/>
                      <a:pt x="2966" y="1020"/>
                    </a:cubicBezTo>
                    <a:cubicBezTo>
                      <a:pt x="3161" y="943"/>
                      <a:pt x="3356" y="867"/>
                      <a:pt x="3535" y="756"/>
                    </a:cubicBezTo>
                    <a:cubicBezTo>
                      <a:pt x="3722" y="654"/>
                      <a:pt x="3891" y="536"/>
                      <a:pt x="4061" y="408"/>
                    </a:cubicBezTo>
                    <a:lnTo>
                      <a:pt x="4308" y="213"/>
                    </a:lnTo>
                    <a:cubicBezTo>
                      <a:pt x="4384" y="145"/>
                      <a:pt x="4461" y="77"/>
                      <a:pt x="4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8"/>
              <p:cNvSpPr/>
              <p:nvPr/>
            </p:nvSpPr>
            <p:spPr>
              <a:xfrm>
                <a:off x="6259962" y="2488478"/>
                <a:ext cx="79801" cy="68293"/>
              </a:xfrm>
              <a:custGeom>
                <a:avLst/>
                <a:gdLst/>
                <a:ahLst/>
                <a:cxnLst/>
                <a:rect l="l" t="t" r="r" b="b"/>
                <a:pathLst>
                  <a:path w="527" h="451" extrusionOk="0">
                    <a:moveTo>
                      <a:pt x="311" y="1"/>
                    </a:moveTo>
                    <a:cubicBezTo>
                      <a:pt x="249" y="1"/>
                      <a:pt x="182" y="26"/>
                      <a:pt x="128" y="76"/>
                    </a:cubicBezTo>
                    <a:cubicBezTo>
                      <a:pt x="26" y="170"/>
                      <a:pt x="0" y="314"/>
                      <a:pt x="77" y="399"/>
                    </a:cubicBezTo>
                    <a:cubicBezTo>
                      <a:pt x="111" y="434"/>
                      <a:pt x="159" y="451"/>
                      <a:pt x="211" y="451"/>
                    </a:cubicBezTo>
                    <a:cubicBezTo>
                      <a:pt x="275" y="451"/>
                      <a:pt x="343" y="425"/>
                      <a:pt x="400" y="374"/>
                    </a:cubicBezTo>
                    <a:cubicBezTo>
                      <a:pt x="501" y="280"/>
                      <a:pt x="527" y="136"/>
                      <a:pt x="451" y="59"/>
                    </a:cubicBezTo>
                    <a:cubicBezTo>
                      <a:pt x="415" y="20"/>
                      <a:pt x="365"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8"/>
              <p:cNvSpPr/>
              <p:nvPr/>
            </p:nvSpPr>
            <p:spPr>
              <a:xfrm>
                <a:off x="6410477" y="2551622"/>
                <a:ext cx="78590" cy="69353"/>
              </a:xfrm>
              <a:custGeom>
                <a:avLst/>
                <a:gdLst/>
                <a:ahLst/>
                <a:cxnLst/>
                <a:rect l="l" t="t" r="r" b="b"/>
                <a:pathLst>
                  <a:path w="519" h="458" extrusionOk="0">
                    <a:moveTo>
                      <a:pt x="306" y="1"/>
                    </a:moveTo>
                    <a:cubicBezTo>
                      <a:pt x="243" y="1"/>
                      <a:pt x="175" y="28"/>
                      <a:pt x="119" y="84"/>
                    </a:cubicBezTo>
                    <a:cubicBezTo>
                      <a:pt x="17" y="177"/>
                      <a:pt x="0" y="313"/>
                      <a:pt x="68" y="398"/>
                    </a:cubicBezTo>
                    <a:cubicBezTo>
                      <a:pt x="104" y="438"/>
                      <a:pt x="154" y="457"/>
                      <a:pt x="208" y="457"/>
                    </a:cubicBezTo>
                    <a:cubicBezTo>
                      <a:pt x="270" y="457"/>
                      <a:pt x="336" y="431"/>
                      <a:pt x="391" y="381"/>
                    </a:cubicBezTo>
                    <a:cubicBezTo>
                      <a:pt x="493" y="279"/>
                      <a:pt x="518" y="144"/>
                      <a:pt x="442" y="59"/>
                    </a:cubicBezTo>
                    <a:cubicBezTo>
                      <a:pt x="407" y="20"/>
                      <a:pt x="358"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8"/>
              <p:cNvSpPr/>
              <p:nvPr/>
            </p:nvSpPr>
            <p:spPr>
              <a:xfrm>
                <a:off x="6248303" y="2676093"/>
                <a:ext cx="79952" cy="68293"/>
              </a:xfrm>
              <a:custGeom>
                <a:avLst/>
                <a:gdLst/>
                <a:ahLst/>
                <a:cxnLst/>
                <a:rect l="l" t="t" r="r" b="b"/>
                <a:pathLst>
                  <a:path w="528" h="451" extrusionOk="0">
                    <a:moveTo>
                      <a:pt x="317" y="0"/>
                    </a:moveTo>
                    <a:cubicBezTo>
                      <a:pt x="253" y="0"/>
                      <a:pt x="184" y="26"/>
                      <a:pt x="128" y="78"/>
                    </a:cubicBezTo>
                    <a:cubicBezTo>
                      <a:pt x="26" y="171"/>
                      <a:pt x="1" y="315"/>
                      <a:pt x="77" y="392"/>
                    </a:cubicBezTo>
                    <a:cubicBezTo>
                      <a:pt x="113" y="431"/>
                      <a:pt x="163" y="451"/>
                      <a:pt x="217" y="451"/>
                    </a:cubicBezTo>
                    <a:cubicBezTo>
                      <a:pt x="279" y="451"/>
                      <a:pt x="345" y="425"/>
                      <a:pt x="400" y="375"/>
                    </a:cubicBezTo>
                    <a:cubicBezTo>
                      <a:pt x="502" y="281"/>
                      <a:pt x="528" y="137"/>
                      <a:pt x="451" y="52"/>
                    </a:cubicBezTo>
                    <a:cubicBezTo>
                      <a:pt x="417" y="18"/>
                      <a:pt x="368"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4"/>
        <p:cNvGrpSpPr/>
        <p:nvPr/>
      </p:nvGrpSpPr>
      <p:grpSpPr>
        <a:xfrm>
          <a:off x="0" y="0"/>
          <a:ext cx="0" cy="0"/>
          <a:chOff x="0" y="0"/>
          <a:chExt cx="0" cy="0"/>
        </a:xfrm>
      </p:grpSpPr>
      <p:sp>
        <p:nvSpPr>
          <p:cNvPr id="2615" name="Google Shape;2615;p49"/>
          <p:cNvSpPr/>
          <p:nvPr/>
        </p:nvSpPr>
        <p:spPr>
          <a:xfrm flipH="1">
            <a:off x="5438477" y="1705820"/>
            <a:ext cx="1261348" cy="102575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9"/>
          <p:cNvSpPr/>
          <p:nvPr/>
        </p:nvSpPr>
        <p:spPr>
          <a:xfrm rot="10800000" flipH="1">
            <a:off x="2487826" y="1633518"/>
            <a:ext cx="1509596" cy="1084565"/>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9"/>
          <p:cNvSpPr/>
          <p:nvPr/>
        </p:nvSpPr>
        <p:spPr>
          <a:xfrm rot="-152800">
            <a:off x="2073406" y="444367"/>
            <a:ext cx="5357218" cy="79483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9"/>
          <p:cNvSpPr txBox="1">
            <a:spLocks noGrp="1"/>
          </p:cNvSpPr>
          <p:nvPr>
            <p:ph type="ctrTitle"/>
          </p:nvPr>
        </p:nvSpPr>
        <p:spPr>
          <a:xfrm>
            <a:off x="2058392" y="540824"/>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a:latin typeface="Times New Roman" panose="02020603050405020304" pitchFamily="18" charset="0"/>
                <a:ea typeface="Brush Script MT" panose="03060802040406070304" pitchFamily="66" charset="-122"/>
                <a:cs typeface="Times New Roman" panose="02020603050405020304" pitchFamily="18" charset="0"/>
              </a:rPr>
              <a:t>CHIA SẺ CỦA BẢN THÂN</a:t>
            </a:r>
            <a:endParaRPr sz="3000" b="1" dirty="0">
              <a:latin typeface="Times New Roman" panose="02020603050405020304" pitchFamily="18" charset="0"/>
              <a:ea typeface="Brush Script MT" panose="03060802040406070304" pitchFamily="66" charset="-122"/>
              <a:cs typeface="Times New Roman" panose="02020603050405020304" pitchFamily="18" charset="0"/>
            </a:endParaRPr>
          </a:p>
        </p:txBody>
      </p:sp>
      <p:sp>
        <p:nvSpPr>
          <p:cNvPr id="2620" name="Google Shape;2620;p49"/>
          <p:cNvSpPr txBox="1">
            <a:spLocks noGrp="1"/>
          </p:cNvSpPr>
          <p:nvPr>
            <p:ph type="subTitle" idx="1"/>
          </p:nvPr>
        </p:nvSpPr>
        <p:spPr>
          <a:xfrm>
            <a:off x="809714" y="3462351"/>
            <a:ext cx="3906978" cy="984000"/>
          </a:xfrm>
          <a:prstGeom prst="rect">
            <a:avLst/>
          </a:prstGeom>
          <a:effectLst>
            <a:outerShdw blurRad="40000" dist="23000" dir="5400000" rotWithShape="0">
              <a:srgbClr val="000000">
                <a:alpha val="35000"/>
              </a:srgbClr>
            </a:outerShdw>
            <a:softEdge rad="31750"/>
          </a:effectLst>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500" dirty="0" err="1"/>
              <a:t>Hãy</a:t>
            </a:r>
            <a:r>
              <a:rPr lang="en" sz="2500" dirty="0"/>
              <a:t> chia </a:t>
            </a:r>
            <a:r>
              <a:rPr lang="en" sz="2500" dirty="0" err="1"/>
              <a:t>sẻ</a:t>
            </a:r>
            <a:r>
              <a:rPr lang="en" sz="2500" dirty="0"/>
              <a:t> </a:t>
            </a:r>
            <a:r>
              <a:rPr lang="en" sz="2500" dirty="0" err="1"/>
              <a:t>một</a:t>
            </a:r>
            <a:r>
              <a:rPr lang="en" sz="2500" dirty="0"/>
              <a:t> </a:t>
            </a:r>
            <a:r>
              <a:rPr lang="en" sz="2500" dirty="0" err="1"/>
              <a:t>kỷ</a:t>
            </a:r>
            <a:r>
              <a:rPr lang="en" sz="2500" dirty="0"/>
              <a:t> </a:t>
            </a:r>
            <a:r>
              <a:rPr lang="en" sz="2500" dirty="0" err="1"/>
              <a:t>niệm</a:t>
            </a:r>
            <a:r>
              <a:rPr lang="en" sz="2500" dirty="0"/>
              <a:t> </a:t>
            </a:r>
            <a:r>
              <a:rPr lang="en" sz="2500" dirty="0" err="1"/>
              <a:t>với</a:t>
            </a:r>
            <a:r>
              <a:rPr lang="en" sz="2500" dirty="0"/>
              <a:t> </a:t>
            </a:r>
            <a:r>
              <a:rPr lang="en" sz="2500" dirty="0" err="1"/>
              <a:t>người</a:t>
            </a:r>
            <a:r>
              <a:rPr lang="en" sz="2500" dirty="0"/>
              <a:t> </a:t>
            </a:r>
            <a:r>
              <a:rPr lang="en" sz="2500" dirty="0" err="1"/>
              <a:t>th</a:t>
            </a:r>
            <a:r>
              <a:rPr lang="en-US" sz="2500" dirty="0" err="1"/>
              <a:t>ân</a:t>
            </a:r>
            <a:r>
              <a:rPr lang="en-US" sz="2500" dirty="0"/>
              <a:t> </a:t>
            </a:r>
            <a:r>
              <a:rPr lang="en-US" sz="2500" dirty="0" err="1"/>
              <a:t>của</a:t>
            </a:r>
            <a:r>
              <a:rPr lang="en-US" sz="2500" dirty="0"/>
              <a:t> </a:t>
            </a:r>
            <a:r>
              <a:rPr lang="en-US" sz="2500" dirty="0" err="1"/>
              <a:t>em</a:t>
            </a:r>
            <a:r>
              <a:rPr lang="en-US" sz="2500" dirty="0"/>
              <a:t>.</a:t>
            </a:r>
            <a:endParaRPr sz="2500" dirty="0"/>
          </a:p>
        </p:txBody>
      </p:sp>
      <p:sp>
        <p:nvSpPr>
          <p:cNvPr id="2622" name="Google Shape;2622;p49"/>
          <p:cNvSpPr txBox="1">
            <a:spLocks noGrp="1"/>
          </p:cNvSpPr>
          <p:nvPr>
            <p:ph type="subTitle" idx="4"/>
          </p:nvPr>
        </p:nvSpPr>
        <p:spPr>
          <a:xfrm>
            <a:off x="4839181" y="3266791"/>
            <a:ext cx="4134698" cy="1335742"/>
          </a:xfrm>
          <a:prstGeom prst="rect">
            <a:avLst/>
          </a:prstGeom>
          <a:effectLst>
            <a:outerShdw blurRad="40000" dist="23000" dir="5400000" rotWithShape="0">
              <a:srgbClr val="000000">
                <a:alpha val="35000"/>
              </a:srgbClr>
            </a:outerShdw>
            <a:softEdge rad="63500"/>
          </a:effectLst>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500" dirty="0"/>
              <a:t>Khi </a:t>
            </a:r>
            <a:r>
              <a:rPr lang="en" sz="2500" dirty="0" err="1"/>
              <a:t>nhắc</a:t>
            </a:r>
            <a:r>
              <a:rPr lang="en" sz="2500" dirty="0"/>
              <a:t> </a:t>
            </a:r>
            <a:r>
              <a:rPr lang="en" sz="2500" dirty="0" err="1"/>
              <a:t>tới</a:t>
            </a:r>
            <a:r>
              <a:rPr lang="en" sz="2500" dirty="0"/>
              <a:t> </a:t>
            </a:r>
            <a:r>
              <a:rPr lang="en" sz="2500" dirty="0" err="1"/>
              <a:t>người</a:t>
            </a:r>
            <a:r>
              <a:rPr lang="en" sz="2500" dirty="0"/>
              <a:t> </a:t>
            </a:r>
            <a:r>
              <a:rPr lang="en" sz="2500" dirty="0" err="1"/>
              <a:t>th</a:t>
            </a:r>
            <a:r>
              <a:rPr lang="en-US" sz="2500" dirty="0" err="1"/>
              <a:t>â</a:t>
            </a:r>
            <a:r>
              <a:rPr lang="en" sz="2500" dirty="0"/>
              <a:t>n, </a:t>
            </a:r>
            <a:r>
              <a:rPr lang="en" sz="2500" dirty="0" err="1"/>
              <a:t>em</a:t>
            </a:r>
            <a:r>
              <a:rPr lang="en" sz="2500" dirty="0"/>
              <a:t> </a:t>
            </a:r>
            <a:r>
              <a:rPr lang="en" sz="2500" dirty="0" err="1"/>
              <a:t>nhớ</a:t>
            </a:r>
            <a:r>
              <a:rPr lang="en" sz="2500" dirty="0"/>
              <a:t> </a:t>
            </a:r>
            <a:r>
              <a:rPr lang="en" sz="2500" dirty="0" err="1"/>
              <a:t>nhất</a:t>
            </a:r>
            <a:r>
              <a:rPr lang="en" sz="2500" dirty="0"/>
              <a:t> </a:t>
            </a:r>
            <a:r>
              <a:rPr lang="en" sz="2500" dirty="0" err="1"/>
              <a:t>điều</a:t>
            </a:r>
            <a:r>
              <a:rPr lang="en" sz="2500" dirty="0"/>
              <a:t> </a:t>
            </a:r>
            <a:r>
              <a:rPr lang="en" sz="2500" dirty="0" err="1"/>
              <a:t>gì</a:t>
            </a:r>
            <a:r>
              <a:rPr lang="en" sz="2500" dirty="0"/>
              <a:t>/ </a:t>
            </a:r>
            <a:r>
              <a:rPr lang="en" sz="2500" dirty="0" err="1"/>
              <a:t>thứ</a:t>
            </a:r>
            <a:r>
              <a:rPr lang="en" sz="2500" dirty="0"/>
              <a:t> </a:t>
            </a:r>
            <a:r>
              <a:rPr lang="en" sz="2500" dirty="0" err="1"/>
              <a:t>gì</a:t>
            </a:r>
            <a:r>
              <a:rPr lang="en" sz="2500" dirty="0"/>
              <a:t>?</a:t>
            </a:r>
            <a:endParaRPr sz="2500" dirty="0"/>
          </a:p>
        </p:txBody>
      </p:sp>
      <p:grpSp>
        <p:nvGrpSpPr>
          <p:cNvPr id="2623" name="Google Shape;2623;p49"/>
          <p:cNvGrpSpPr/>
          <p:nvPr/>
        </p:nvGrpSpPr>
        <p:grpSpPr>
          <a:xfrm>
            <a:off x="2714640" y="1828426"/>
            <a:ext cx="738240" cy="715196"/>
            <a:chOff x="663740" y="1337812"/>
            <a:chExt cx="349579" cy="338667"/>
          </a:xfrm>
        </p:grpSpPr>
        <p:sp>
          <p:nvSpPr>
            <p:cNvPr id="2624" name="Google Shape;2624;p49"/>
            <p:cNvSpPr/>
            <p:nvPr/>
          </p:nvSpPr>
          <p:spPr>
            <a:xfrm>
              <a:off x="768719" y="1541689"/>
              <a:ext cx="140772" cy="134790"/>
            </a:xfrm>
            <a:custGeom>
              <a:avLst/>
              <a:gdLst/>
              <a:ahLst/>
              <a:cxnLst/>
              <a:rect l="l" t="t" r="r" b="b"/>
              <a:pathLst>
                <a:path w="4283" h="4101" extrusionOk="0">
                  <a:moveTo>
                    <a:pt x="3783" y="1"/>
                  </a:moveTo>
                  <a:lnTo>
                    <a:pt x="500" y="786"/>
                  </a:lnTo>
                  <a:lnTo>
                    <a:pt x="304" y="1072"/>
                  </a:lnTo>
                  <a:cubicBezTo>
                    <a:pt x="90" y="1339"/>
                    <a:pt x="1" y="1660"/>
                    <a:pt x="1" y="1999"/>
                  </a:cubicBezTo>
                  <a:lnTo>
                    <a:pt x="1" y="2017"/>
                  </a:lnTo>
                  <a:cubicBezTo>
                    <a:pt x="1" y="2588"/>
                    <a:pt x="304" y="3123"/>
                    <a:pt x="822" y="3409"/>
                  </a:cubicBezTo>
                  <a:lnTo>
                    <a:pt x="2053" y="4087"/>
                  </a:lnTo>
                  <a:cubicBezTo>
                    <a:pt x="2079" y="4096"/>
                    <a:pt x="2106" y="4100"/>
                    <a:pt x="2131" y="4100"/>
                  </a:cubicBezTo>
                  <a:cubicBezTo>
                    <a:pt x="2155" y="4100"/>
                    <a:pt x="2178" y="4096"/>
                    <a:pt x="2195" y="4087"/>
                  </a:cubicBezTo>
                  <a:lnTo>
                    <a:pt x="3462" y="3409"/>
                  </a:lnTo>
                  <a:cubicBezTo>
                    <a:pt x="3980" y="3123"/>
                    <a:pt x="4283" y="2588"/>
                    <a:pt x="4283" y="1999"/>
                  </a:cubicBezTo>
                  <a:cubicBezTo>
                    <a:pt x="4283" y="1839"/>
                    <a:pt x="4265" y="1678"/>
                    <a:pt x="4212" y="1518"/>
                  </a:cubicBezTo>
                  <a:cubicBezTo>
                    <a:pt x="4158" y="1357"/>
                    <a:pt x="4087" y="1196"/>
                    <a:pt x="3980" y="1072"/>
                  </a:cubicBezTo>
                  <a:lnTo>
                    <a:pt x="3783"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9"/>
            <p:cNvSpPr/>
            <p:nvPr/>
          </p:nvSpPr>
          <p:spPr>
            <a:xfrm>
              <a:off x="775752" y="1541689"/>
              <a:ext cx="125554" cy="114412"/>
            </a:xfrm>
            <a:custGeom>
              <a:avLst/>
              <a:gdLst/>
              <a:ahLst/>
              <a:cxnLst/>
              <a:rect l="l" t="t" r="r" b="b"/>
              <a:pathLst>
                <a:path w="3820" h="3481" extrusionOk="0">
                  <a:moveTo>
                    <a:pt x="839" y="1"/>
                  </a:moveTo>
                  <a:lnTo>
                    <a:pt x="269" y="768"/>
                  </a:lnTo>
                  <a:cubicBezTo>
                    <a:pt x="108" y="1018"/>
                    <a:pt x="1" y="1303"/>
                    <a:pt x="1" y="1607"/>
                  </a:cubicBezTo>
                  <a:cubicBezTo>
                    <a:pt x="1" y="2124"/>
                    <a:pt x="286" y="2588"/>
                    <a:pt x="732" y="2838"/>
                  </a:cubicBezTo>
                  <a:lnTo>
                    <a:pt x="1892" y="3480"/>
                  </a:lnTo>
                  <a:lnTo>
                    <a:pt x="3088" y="2838"/>
                  </a:lnTo>
                  <a:cubicBezTo>
                    <a:pt x="3534" y="2588"/>
                    <a:pt x="3819" y="2124"/>
                    <a:pt x="3819" y="1607"/>
                  </a:cubicBezTo>
                  <a:cubicBezTo>
                    <a:pt x="3819" y="1446"/>
                    <a:pt x="3801" y="1303"/>
                    <a:pt x="3748" y="1161"/>
                  </a:cubicBezTo>
                  <a:cubicBezTo>
                    <a:pt x="3712" y="1018"/>
                    <a:pt x="3641" y="893"/>
                    <a:pt x="3552" y="768"/>
                  </a:cubicBezTo>
                  <a:lnTo>
                    <a:pt x="3552"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9"/>
            <p:cNvSpPr/>
            <p:nvPr/>
          </p:nvSpPr>
          <p:spPr>
            <a:xfrm>
              <a:off x="795703" y="1493604"/>
              <a:ext cx="86244" cy="116154"/>
            </a:xfrm>
            <a:custGeom>
              <a:avLst/>
              <a:gdLst/>
              <a:ahLst/>
              <a:cxnLst/>
              <a:rect l="l" t="t" r="r" b="b"/>
              <a:pathLst>
                <a:path w="2624" h="3534" extrusionOk="0">
                  <a:moveTo>
                    <a:pt x="1303" y="1"/>
                  </a:moveTo>
                  <a:lnTo>
                    <a:pt x="232" y="1464"/>
                  </a:lnTo>
                  <a:cubicBezTo>
                    <a:pt x="90" y="1678"/>
                    <a:pt x="1" y="1946"/>
                    <a:pt x="1" y="2213"/>
                  </a:cubicBezTo>
                  <a:cubicBezTo>
                    <a:pt x="1" y="2945"/>
                    <a:pt x="589" y="3534"/>
                    <a:pt x="1303" y="3534"/>
                  </a:cubicBezTo>
                  <a:cubicBezTo>
                    <a:pt x="2035" y="3534"/>
                    <a:pt x="2623" y="2945"/>
                    <a:pt x="2623" y="2213"/>
                  </a:cubicBezTo>
                  <a:cubicBezTo>
                    <a:pt x="2623" y="1946"/>
                    <a:pt x="2534" y="1678"/>
                    <a:pt x="2391" y="1464"/>
                  </a:cubicBezTo>
                  <a:cubicBezTo>
                    <a:pt x="2391" y="1464"/>
                    <a:pt x="1303" y="1"/>
                    <a:pt x="1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9"/>
            <p:cNvSpPr/>
            <p:nvPr/>
          </p:nvSpPr>
          <p:spPr>
            <a:xfrm>
              <a:off x="892465" y="1457253"/>
              <a:ext cx="120854" cy="141067"/>
            </a:xfrm>
            <a:custGeom>
              <a:avLst/>
              <a:gdLst/>
              <a:ahLst/>
              <a:cxnLst/>
              <a:rect l="l" t="t" r="r" b="b"/>
              <a:pathLst>
                <a:path w="3677" h="4292" extrusionOk="0">
                  <a:moveTo>
                    <a:pt x="268" y="1"/>
                  </a:moveTo>
                  <a:lnTo>
                    <a:pt x="1" y="3355"/>
                  </a:lnTo>
                  <a:lnTo>
                    <a:pt x="215" y="3641"/>
                  </a:lnTo>
                  <a:cubicBezTo>
                    <a:pt x="411" y="3908"/>
                    <a:pt x="696" y="4104"/>
                    <a:pt x="1000" y="4211"/>
                  </a:cubicBezTo>
                  <a:lnTo>
                    <a:pt x="1018" y="4211"/>
                  </a:lnTo>
                  <a:cubicBezTo>
                    <a:pt x="1183" y="4265"/>
                    <a:pt x="1354" y="4291"/>
                    <a:pt x="1522" y="4291"/>
                  </a:cubicBezTo>
                  <a:cubicBezTo>
                    <a:pt x="1916" y="4291"/>
                    <a:pt x="2300" y="4148"/>
                    <a:pt x="2588" y="3872"/>
                  </a:cubicBezTo>
                  <a:lnTo>
                    <a:pt x="3623" y="2909"/>
                  </a:lnTo>
                  <a:cubicBezTo>
                    <a:pt x="3658" y="2855"/>
                    <a:pt x="3676" y="2802"/>
                    <a:pt x="3676" y="2748"/>
                  </a:cubicBezTo>
                  <a:lnTo>
                    <a:pt x="3408" y="1357"/>
                  </a:lnTo>
                  <a:cubicBezTo>
                    <a:pt x="3301" y="786"/>
                    <a:pt x="2891" y="304"/>
                    <a:pt x="2338" y="126"/>
                  </a:cubicBezTo>
                  <a:cubicBezTo>
                    <a:pt x="2177" y="72"/>
                    <a:pt x="2017" y="54"/>
                    <a:pt x="1838" y="54"/>
                  </a:cubicBezTo>
                  <a:cubicBezTo>
                    <a:pt x="1678" y="54"/>
                    <a:pt x="1517" y="72"/>
                    <a:pt x="1357" y="126"/>
                  </a:cubicBezTo>
                  <a:lnTo>
                    <a:pt x="268"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9"/>
            <p:cNvSpPr/>
            <p:nvPr/>
          </p:nvSpPr>
          <p:spPr>
            <a:xfrm>
              <a:off x="874289" y="1457253"/>
              <a:ext cx="119079" cy="129005"/>
            </a:xfrm>
            <a:custGeom>
              <a:avLst/>
              <a:gdLst/>
              <a:ahLst/>
              <a:cxnLst/>
              <a:rect l="l" t="t" r="r" b="b"/>
              <a:pathLst>
                <a:path w="3623" h="3925" extrusionOk="0">
                  <a:moveTo>
                    <a:pt x="821" y="1"/>
                  </a:moveTo>
                  <a:lnTo>
                    <a:pt x="0" y="2570"/>
                  </a:lnTo>
                  <a:lnTo>
                    <a:pt x="554" y="3355"/>
                  </a:lnTo>
                  <a:cubicBezTo>
                    <a:pt x="732" y="3587"/>
                    <a:pt x="982" y="3765"/>
                    <a:pt x="1249" y="3855"/>
                  </a:cubicBezTo>
                  <a:lnTo>
                    <a:pt x="1267" y="3855"/>
                  </a:lnTo>
                  <a:cubicBezTo>
                    <a:pt x="1408" y="3902"/>
                    <a:pt x="1553" y="3924"/>
                    <a:pt x="1697" y="3924"/>
                  </a:cubicBezTo>
                  <a:cubicBezTo>
                    <a:pt x="2048" y="3924"/>
                    <a:pt x="2394" y="3791"/>
                    <a:pt x="2659" y="3551"/>
                  </a:cubicBezTo>
                  <a:lnTo>
                    <a:pt x="3622" y="2641"/>
                  </a:lnTo>
                  <a:lnTo>
                    <a:pt x="3391" y="1321"/>
                  </a:lnTo>
                  <a:cubicBezTo>
                    <a:pt x="3283" y="821"/>
                    <a:pt x="2927" y="393"/>
                    <a:pt x="2427" y="233"/>
                  </a:cubicBezTo>
                  <a:cubicBezTo>
                    <a:pt x="2284" y="197"/>
                    <a:pt x="2142" y="179"/>
                    <a:pt x="1999" y="179"/>
                  </a:cubicBezTo>
                  <a:cubicBezTo>
                    <a:pt x="1856" y="179"/>
                    <a:pt x="1713" y="197"/>
                    <a:pt x="1571" y="233"/>
                  </a:cubicBezTo>
                  <a:lnTo>
                    <a:pt x="82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9"/>
            <p:cNvSpPr/>
            <p:nvPr/>
          </p:nvSpPr>
          <p:spPr>
            <a:xfrm>
              <a:off x="838529" y="1472865"/>
              <a:ext cx="118487" cy="86113"/>
            </a:xfrm>
            <a:custGeom>
              <a:avLst/>
              <a:gdLst/>
              <a:ahLst/>
              <a:cxnLst/>
              <a:rect l="l" t="t" r="r" b="b"/>
              <a:pathLst>
                <a:path w="3605" h="2620" extrusionOk="0">
                  <a:moveTo>
                    <a:pt x="2156" y="1"/>
                  </a:moveTo>
                  <a:cubicBezTo>
                    <a:pt x="2017" y="1"/>
                    <a:pt x="1880" y="23"/>
                    <a:pt x="1749" y="61"/>
                  </a:cubicBezTo>
                  <a:cubicBezTo>
                    <a:pt x="1749" y="61"/>
                    <a:pt x="0" y="632"/>
                    <a:pt x="0" y="632"/>
                  </a:cubicBezTo>
                  <a:lnTo>
                    <a:pt x="1088" y="2095"/>
                  </a:lnTo>
                  <a:cubicBezTo>
                    <a:pt x="1231" y="2309"/>
                    <a:pt x="1463" y="2470"/>
                    <a:pt x="1731" y="2559"/>
                  </a:cubicBezTo>
                  <a:cubicBezTo>
                    <a:pt x="1860" y="2600"/>
                    <a:pt x="1992" y="2619"/>
                    <a:pt x="2122" y="2619"/>
                  </a:cubicBezTo>
                  <a:cubicBezTo>
                    <a:pt x="2675" y="2619"/>
                    <a:pt x="3199" y="2269"/>
                    <a:pt x="3372" y="1720"/>
                  </a:cubicBezTo>
                  <a:cubicBezTo>
                    <a:pt x="3604" y="1024"/>
                    <a:pt x="3212" y="293"/>
                    <a:pt x="2534" y="61"/>
                  </a:cubicBezTo>
                  <a:cubicBezTo>
                    <a:pt x="2407" y="19"/>
                    <a:pt x="2281" y="1"/>
                    <a:pt x="2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9"/>
            <p:cNvSpPr/>
            <p:nvPr/>
          </p:nvSpPr>
          <p:spPr>
            <a:xfrm>
              <a:off x="823837" y="1337812"/>
              <a:ext cx="152538" cy="127099"/>
            </a:xfrm>
            <a:custGeom>
              <a:avLst/>
              <a:gdLst/>
              <a:ahLst/>
              <a:cxnLst/>
              <a:rect l="l" t="t" r="r" b="b"/>
              <a:pathLst>
                <a:path w="4641" h="3867" extrusionOk="0">
                  <a:moveTo>
                    <a:pt x="2055" y="1"/>
                  </a:moveTo>
                  <a:cubicBezTo>
                    <a:pt x="1552" y="1"/>
                    <a:pt x="1067" y="244"/>
                    <a:pt x="750" y="655"/>
                  </a:cubicBezTo>
                  <a:cubicBezTo>
                    <a:pt x="661" y="798"/>
                    <a:pt x="590" y="940"/>
                    <a:pt x="536" y="1101"/>
                  </a:cubicBezTo>
                  <a:cubicBezTo>
                    <a:pt x="483" y="1262"/>
                    <a:pt x="447" y="1422"/>
                    <a:pt x="447" y="1601"/>
                  </a:cubicBezTo>
                  <a:lnTo>
                    <a:pt x="1" y="2582"/>
                  </a:lnTo>
                  <a:lnTo>
                    <a:pt x="3106" y="3867"/>
                  </a:lnTo>
                  <a:lnTo>
                    <a:pt x="3445" y="3760"/>
                  </a:lnTo>
                  <a:cubicBezTo>
                    <a:pt x="3766" y="3652"/>
                    <a:pt x="4033" y="3456"/>
                    <a:pt x="4230" y="3189"/>
                  </a:cubicBezTo>
                  <a:lnTo>
                    <a:pt x="4248" y="3171"/>
                  </a:lnTo>
                  <a:cubicBezTo>
                    <a:pt x="4587" y="2707"/>
                    <a:pt x="4640" y="2082"/>
                    <a:pt x="4390" y="1565"/>
                  </a:cubicBezTo>
                  <a:lnTo>
                    <a:pt x="3801" y="298"/>
                  </a:lnTo>
                  <a:cubicBezTo>
                    <a:pt x="3766" y="245"/>
                    <a:pt x="3730" y="209"/>
                    <a:pt x="3677" y="209"/>
                  </a:cubicBezTo>
                  <a:lnTo>
                    <a:pt x="2249" y="13"/>
                  </a:lnTo>
                  <a:cubicBezTo>
                    <a:pt x="2184" y="5"/>
                    <a:pt x="2120" y="1"/>
                    <a:pt x="20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9"/>
            <p:cNvSpPr/>
            <p:nvPr/>
          </p:nvSpPr>
          <p:spPr>
            <a:xfrm>
              <a:off x="823837" y="1355955"/>
              <a:ext cx="136696" cy="118915"/>
            </a:xfrm>
            <a:custGeom>
              <a:avLst/>
              <a:gdLst/>
              <a:ahLst/>
              <a:cxnLst/>
              <a:rect l="l" t="t" r="r" b="b"/>
              <a:pathLst>
                <a:path w="4159" h="3618" extrusionOk="0">
                  <a:moveTo>
                    <a:pt x="1856" y="0"/>
                  </a:moveTo>
                  <a:cubicBezTo>
                    <a:pt x="1411" y="0"/>
                    <a:pt x="997" y="209"/>
                    <a:pt x="733" y="567"/>
                  </a:cubicBezTo>
                  <a:cubicBezTo>
                    <a:pt x="643" y="692"/>
                    <a:pt x="572" y="834"/>
                    <a:pt x="518" y="959"/>
                  </a:cubicBezTo>
                  <a:cubicBezTo>
                    <a:pt x="483" y="1102"/>
                    <a:pt x="447" y="1245"/>
                    <a:pt x="447" y="1388"/>
                  </a:cubicBezTo>
                  <a:lnTo>
                    <a:pt x="447" y="1405"/>
                  </a:lnTo>
                  <a:lnTo>
                    <a:pt x="1" y="2030"/>
                  </a:lnTo>
                  <a:lnTo>
                    <a:pt x="2196" y="3618"/>
                  </a:lnTo>
                  <a:lnTo>
                    <a:pt x="3106" y="3315"/>
                  </a:lnTo>
                  <a:cubicBezTo>
                    <a:pt x="3373" y="3225"/>
                    <a:pt x="3623" y="3047"/>
                    <a:pt x="3801" y="2815"/>
                  </a:cubicBezTo>
                  <a:cubicBezTo>
                    <a:pt x="4105" y="2387"/>
                    <a:pt x="4158" y="1834"/>
                    <a:pt x="3944" y="1370"/>
                  </a:cubicBezTo>
                  <a:lnTo>
                    <a:pt x="3373" y="174"/>
                  </a:lnTo>
                  <a:lnTo>
                    <a:pt x="2053" y="14"/>
                  </a:lnTo>
                  <a:cubicBezTo>
                    <a:pt x="1987" y="5"/>
                    <a:pt x="1921" y="0"/>
                    <a:pt x="1856"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9"/>
            <p:cNvSpPr/>
            <p:nvPr/>
          </p:nvSpPr>
          <p:spPr>
            <a:xfrm>
              <a:off x="838529" y="1391025"/>
              <a:ext cx="92095" cy="102612"/>
            </a:xfrm>
            <a:custGeom>
              <a:avLst/>
              <a:gdLst/>
              <a:ahLst/>
              <a:cxnLst/>
              <a:rect l="l" t="t" r="r" b="b"/>
              <a:pathLst>
                <a:path w="2802" h="3122" extrusionOk="0">
                  <a:moveTo>
                    <a:pt x="1321" y="0"/>
                  </a:moveTo>
                  <a:cubicBezTo>
                    <a:pt x="912" y="0"/>
                    <a:pt x="509" y="189"/>
                    <a:pt x="250" y="535"/>
                  </a:cubicBezTo>
                  <a:cubicBezTo>
                    <a:pt x="89" y="767"/>
                    <a:pt x="18" y="1034"/>
                    <a:pt x="0" y="1284"/>
                  </a:cubicBezTo>
                  <a:lnTo>
                    <a:pt x="0" y="3122"/>
                  </a:lnTo>
                  <a:lnTo>
                    <a:pt x="1749" y="2551"/>
                  </a:lnTo>
                  <a:cubicBezTo>
                    <a:pt x="1998" y="2462"/>
                    <a:pt x="2213" y="2301"/>
                    <a:pt x="2373" y="2087"/>
                  </a:cubicBezTo>
                  <a:cubicBezTo>
                    <a:pt x="2801" y="1498"/>
                    <a:pt x="2676" y="677"/>
                    <a:pt x="2088" y="249"/>
                  </a:cubicBezTo>
                  <a:cubicBezTo>
                    <a:pt x="1855" y="80"/>
                    <a:pt x="1587"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9"/>
            <p:cNvSpPr/>
            <p:nvPr/>
          </p:nvSpPr>
          <p:spPr>
            <a:xfrm>
              <a:off x="701275" y="1337812"/>
              <a:ext cx="137288" cy="147641"/>
            </a:xfrm>
            <a:custGeom>
              <a:avLst/>
              <a:gdLst/>
              <a:ahLst/>
              <a:cxnLst/>
              <a:rect l="l" t="t" r="r" b="b"/>
              <a:pathLst>
                <a:path w="4177" h="4492" extrusionOk="0">
                  <a:moveTo>
                    <a:pt x="2585" y="1"/>
                  </a:moveTo>
                  <a:cubicBezTo>
                    <a:pt x="2521" y="1"/>
                    <a:pt x="2456" y="5"/>
                    <a:pt x="2392" y="13"/>
                  </a:cubicBezTo>
                  <a:lnTo>
                    <a:pt x="982" y="191"/>
                  </a:lnTo>
                  <a:cubicBezTo>
                    <a:pt x="929" y="191"/>
                    <a:pt x="893" y="227"/>
                    <a:pt x="857" y="280"/>
                  </a:cubicBezTo>
                  <a:lnTo>
                    <a:pt x="251" y="1565"/>
                  </a:lnTo>
                  <a:cubicBezTo>
                    <a:pt x="1" y="2082"/>
                    <a:pt x="54" y="2707"/>
                    <a:pt x="393" y="3189"/>
                  </a:cubicBezTo>
                  <a:cubicBezTo>
                    <a:pt x="500" y="3313"/>
                    <a:pt x="608" y="3438"/>
                    <a:pt x="750" y="3545"/>
                  </a:cubicBezTo>
                  <a:cubicBezTo>
                    <a:pt x="893" y="3635"/>
                    <a:pt x="1036" y="3706"/>
                    <a:pt x="1196" y="3760"/>
                  </a:cubicBezTo>
                  <a:lnTo>
                    <a:pt x="1981" y="4491"/>
                  </a:lnTo>
                  <a:lnTo>
                    <a:pt x="4176" y="1957"/>
                  </a:lnTo>
                  <a:lnTo>
                    <a:pt x="4176" y="1601"/>
                  </a:lnTo>
                  <a:cubicBezTo>
                    <a:pt x="4176" y="1262"/>
                    <a:pt x="4069" y="923"/>
                    <a:pt x="3873" y="655"/>
                  </a:cubicBezTo>
                  <a:cubicBezTo>
                    <a:pt x="3572" y="244"/>
                    <a:pt x="3089" y="1"/>
                    <a:pt x="258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9"/>
            <p:cNvSpPr/>
            <p:nvPr/>
          </p:nvSpPr>
          <p:spPr>
            <a:xfrm>
              <a:off x="717117" y="1355528"/>
              <a:ext cx="121445" cy="129925"/>
            </a:xfrm>
            <a:custGeom>
              <a:avLst/>
              <a:gdLst/>
              <a:ahLst/>
              <a:cxnLst/>
              <a:rect l="l" t="t" r="r" b="b"/>
              <a:pathLst>
                <a:path w="3695" h="3953" extrusionOk="0">
                  <a:moveTo>
                    <a:pt x="2263" y="1"/>
                  </a:moveTo>
                  <a:cubicBezTo>
                    <a:pt x="2211" y="1"/>
                    <a:pt x="2158" y="3"/>
                    <a:pt x="2106" y="9"/>
                  </a:cubicBezTo>
                  <a:lnTo>
                    <a:pt x="804" y="187"/>
                  </a:lnTo>
                  <a:lnTo>
                    <a:pt x="215" y="1383"/>
                  </a:lnTo>
                  <a:cubicBezTo>
                    <a:pt x="1" y="1847"/>
                    <a:pt x="54" y="2400"/>
                    <a:pt x="357" y="2828"/>
                  </a:cubicBezTo>
                  <a:cubicBezTo>
                    <a:pt x="447" y="2935"/>
                    <a:pt x="536" y="3042"/>
                    <a:pt x="661" y="3131"/>
                  </a:cubicBezTo>
                  <a:cubicBezTo>
                    <a:pt x="786" y="3221"/>
                    <a:pt x="911" y="3292"/>
                    <a:pt x="1053" y="3328"/>
                  </a:cubicBezTo>
                  <a:lnTo>
                    <a:pt x="1499" y="3952"/>
                  </a:lnTo>
                  <a:lnTo>
                    <a:pt x="3694" y="2364"/>
                  </a:lnTo>
                  <a:lnTo>
                    <a:pt x="3694" y="1418"/>
                  </a:lnTo>
                  <a:cubicBezTo>
                    <a:pt x="3694" y="1115"/>
                    <a:pt x="3605" y="830"/>
                    <a:pt x="3426" y="580"/>
                  </a:cubicBezTo>
                  <a:cubicBezTo>
                    <a:pt x="3154" y="211"/>
                    <a:pt x="2723" y="1"/>
                    <a:pt x="2263"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9"/>
            <p:cNvSpPr/>
            <p:nvPr/>
          </p:nvSpPr>
          <p:spPr>
            <a:xfrm>
              <a:off x="747026" y="1391025"/>
              <a:ext cx="91536" cy="102612"/>
            </a:xfrm>
            <a:custGeom>
              <a:avLst/>
              <a:gdLst/>
              <a:ahLst/>
              <a:cxnLst/>
              <a:rect l="l" t="t" r="r" b="b"/>
              <a:pathLst>
                <a:path w="2785" h="3122" extrusionOk="0">
                  <a:moveTo>
                    <a:pt x="1467" y="0"/>
                  </a:moveTo>
                  <a:cubicBezTo>
                    <a:pt x="1204" y="0"/>
                    <a:pt x="939" y="80"/>
                    <a:pt x="714" y="249"/>
                  </a:cubicBezTo>
                  <a:cubicBezTo>
                    <a:pt x="125" y="677"/>
                    <a:pt x="1" y="1498"/>
                    <a:pt x="411" y="2087"/>
                  </a:cubicBezTo>
                  <a:cubicBezTo>
                    <a:pt x="589" y="2301"/>
                    <a:pt x="803" y="2462"/>
                    <a:pt x="1053" y="2551"/>
                  </a:cubicBezTo>
                  <a:cubicBezTo>
                    <a:pt x="1053" y="2551"/>
                    <a:pt x="2784" y="3122"/>
                    <a:pt x="2784" y="3122"/>
                  </a:cubicBezTo>
                  <a:lnTo>
                    <a:pt x="2784" y="1284"/>
                  </a:lnTo>
                  <a:cubicBezTo>
                    <a:pt x="2784" y="1034"/>
                    <a:pt x="2695" y="767"/>
                    <a:pt x="2534" y="535"/>
                  </a:cubicBezTo>
                  <a:cubicBezTo>
                    <a:pt x="2275" y="189"/>
                    <a:pt x="1872" y="0"/>
                    <a:pt x="1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9"/>
            <p:cNvSpPr/>
            <p:nvPr/>
          </p:nvSpPr>
          <p:spPr>
            <a:xfrm>
              <a:off x="663740" y="1458732"/>
              <a:ext cx="121445" cy="139555"/>
            </a:xfrm>
            <a:custGeom>
              <a:avLst/>
              <a:gdLst/>
              <a:ahLst/>
              <a:cxnLst/>
              <a:rect l="l" t="t" r="r" b="b"/>
              <a:pathLst>
                <a:path w="3695" h="4246" extrusionOk="0">
                  <a:moveTo>
                    <a:pt x="1848" y="0"/>
                  </a:moveTo>
                  <a:cubicBezTo>
                    <a:pt x="1683" y="0"/>
                    <a:pt x="1518" y="27"/>
                    <a:pt x="1357" y="81"/>
                  </a:cubicBezTo>
                  <a:cubicBezTo>
                    <a:pt x="804" y="259"/>
                    <a:pt x="393" y="723"/>
                    <a:pt x="286" y="1294"/>
                  </a:cubicBezTo>
                  <a:lnTo>
                    <a:pt x="19" y="2686"/>
                  </a:lnTo>
                  <a:cubicBezTo>
                    <a:pt x="1" y="2739"/>
                    <a:pt x="19" y="2793"/>
                    <a:pt x="54" y="2828"/>
                  </a:cubicBezTo>
                  <a:lnTo>
                    <a:pt x="1089" y="3810"/>
                  </a:lnTo>
                  <a:cubicBezTo>
                    <a:pt x="1390" y="4098"/>
                    <a:pt x="1780" y="4246"/>
                    <a:pt x="2177" y="4246"/>
                  </a:cubicBezTo>
                  <a:cubicBezTo>
                    <a:pt x="2344" y="4246"/>
                    <a:pt x="2513" y="4219"/>
                    <a:pt x="2677" y="4166"/>
                  </a:cubicBezTo>
                  <a:cubicBezTo>
                    <a:pt x="2838" y="4113"/>
                    <a:pt x="2998" y="4042"/>
                    <a:pt x="3123" y="3952"/>
                  </a:cubicBezTo>
                  <a:cubicBezTo>
                    <a:pt x="3266" y="3845"/>
                    <a:pt x="3391" y="3720"/>
                    <a:pt x="3480" y="3596"/>
                  </a:cubicBezTo>
                  <a:lnTo>
                    <a:pt x="3694" y="3310"/>
                  </a:lnTo>
                  <a:lnTo>
                    <a:pt x="2677" y="188"/>
                  </a:lnTo>
                  <a:lnTo>
                    <a:pt x="2338" y="81"/>
                  </a:lnTo>
                  <a:cubicBezTo>
                    <a:pt x="2178" y="27"/>
                    <a:pt x="2013" y="0"/>
                    <a:pt x="184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9"/>
            <p:cNvSpPr/>
            <p:nvPr/>
          </p:nvSpPr>
          <p:spPr>
            <a:xfrm>
              <a:off x="683690" y="1462676"/>
              <a:ext cx="119671" cy="123549"/>
            </a:xfrm>
            <a:custGeom>
              <a:avLst/>
              <a:gdLst/>
              <a:ahLst/>
              <a:cxnLst/>
              <a:rect l="l" t="t" r="r" b="b"/>
              <a:pathLst>
                <a:path w="3641" h="3759" extrusionOk="0">
                  <a:moveTo>
                    <a:pt x="1635" y="1"/>
                  </a:moveTo>
                  <a:cubicBezTo>
                    <a:pt x="1490" y="1"/>
                    <a:pt x="1348" y="23"/>
                    <a:pt x="1214" y="68"/>
                  </a:cubicBezTo>
                  <a:lnTo>
                    <a:pt x="1196" y="68"/>
                  </a:lnTo>
                  <a:cubicBezTo>
                    <a:pt x="714" y="228"/>
                    <a:pt x="340" y="656"/>
                    <a:pt x="250" y="1156"/>
                  </a:cubicBezTo>
                  <a:lnTo>
                    <a:pt x="1" y="2459"/>
                  </a:lnTo>
                  <a:lnTo>
                    <a:pt x="982" y="3368"/>
                  </a:lnTo>
                  <a:cubicBezTo>
                    <a:pt x="1248" y="3622"/>
                    <a:pt x="1596" y="3759"/>
                    <a:pt x="1948" y="3759"/>
                  </a:cubicBezTo>
                  <a:cubicBezTo>
                    <a:pt x="2091" y="3759"/>
                    <a:pt x="2234" y="3736"/>
                    <a:pt x="2374" y="3690"/>
                  </a:cubicBezTo>
                  <a:cubicBezTo>
                    <a:pt x="2516" y="3654"/>
                    <a:pt x="2659" y="3583"/>
                    <a:pt x="2766" y="3493"/>
                  </a:cubicBezTo>
                  <a:cubicBezTo>
                    <a:pt x="2891" y="3404"/>
                    <a:pt x="2998" y="3297"/>
                    <a:pt x="3087" y="3190"/>
                  </a:cubicBezTo>
                  <a:lnTo>
                    <a:pt x="3640" y="2405"/>
                  </a:lnTo>
                  <a:lnTo>
                    <a:pt x="2980" y="371"/>
                  </a:lnTo>
                  <a:lnTo>
                    <a:pt x="2070" y="68"/>
                  </a:lnTo>
                  <a:cubicBezTo>
                    <a:pt x="1928" y="23"/>
                    <a:pt x="1780" y="1"/>
                    <a:pt x="163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9"/>
            <p:cNvSpPr/>
            <p:nvPr/>
          </p:nvSpPr>
          <p:spPr>
            <a:xfrm>
              <a:off x="720634" y="1472865"/>
              <a:ext cx="117929" cy="86113"/>
            </a:xfrm>
            <a:custGeom>
              <a:avLst/>
              <a:gdLst/>
              <a:ahLst/>
              <a:cxnLst/>
              <a:rect l="l" t="t" r="r" b="b"/>
              <a:pathLst>
                <a:path w="3588" h="2620" extrusionOk="0">
                  <a:moveTo>
                    <a:pt x="1449" y="1"/>
                  </a:moveTo>
                  <a:cubicBezTo>
                    <a:pt x="1324" y="1"/>
                    <a:pt x="1198" y="19"/>
                    <a:pt x="1071" y="61"/>
                  </a:cubicBezTo>
                  <a:cubicBezTo>
                    <a:pt x="375" y="293"/>
                    <a:pt x="1" y="1024"/>
                    <a:pt x="233" y="1720"/>
                  </a:cubicBezTo>
                  <a:cubicBezTo>
                    <a:pt x="406" y="2269"/>
                    <a:pt x="930" y="2619"/>
                    <a:pt x="1483" y="2619"/>
                  </a:cubicBezTo>
                  <a:cubicBezTo>
                    <a:pt x="1613" y="2619"/>
                    <a:pt x="1745" y="2600"/>
                    <a:pt x="1874" y="2559"/>
                  </a:cubicBezTo>
                  <a:cubicBezTo>
                    <a:pt x="2142" y="2470"/>
                    <a:pt x="2374" y="2309"/>
                    <a:pt x="2516" y="2095"/>
                  </a:cubicBezTo>
                  <a:cubicBezTo>
                    <a:pt x="2516" y="2095"/>
                    <a:pt x="3587" y="632"/>
                    <a:pt x="3587" y="632"/>
                  </a:cubicBezTo>
                  <a:lnTo>
                    <a:pt x="1856" y="61"/>
                  </a:lnTo>
                  <a:cubicBezTo>
                    <a:pt x="1725" y="23"/>
                    <a:pt x="1588" y="1"/>
                    <a:pt x="1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9"/>
            <p:cNvSpPr/>
            <p:nvPr/>
          </p:nvSpPr>
          <p:spPr>
            <a:xfrm>
              <a:off x="782227" y="1434377"/>
              <a:ext cx="112604" cy="106819"/>
            </a:xfrm>
            <a:custGeom>
              <a:avLst/>
              <a:gdLst/>
              <a:ahLst/>
              <a:cxnLst/>
              <a:rect l="l" t="t" r="r" b="b"/>
              <a:pathLst>
                <a:path w="3426" h="3250" extrusionOk="0">
                  <a:moveTo>
                    <a:pt x="1713" y="1"/>
                  </a:moveTo>
                  <a:cubicBezTo>
                    <a:pt x="1392" y="215"/>
                    <a:pt x="1178" y="590"/>
                    <a:pt x="1160" y="1018"/>
                  </a:cubicBezTo>
                  <a:cubicBezTo>
                    <a:pt x="1042" y="982"/>
                    <a:pt x="922" y="965"/>
                    <a:pt x="803" y="965"/>
                  </a:cubicBezTo>
                  <a:cubicBezTo>
                    <a:pt x="511" y="965"/>
                    <a:pt x="229" y="1067"/>
                    <a:pt x="0" y="1232"/>
                  </a:cubicBezTo>
                  <a:cubicBezTo>
                    <a:pt x="125" y="1624"/>
                    <a:pt x="411" y="1946"/>
                    <a:pt x="803" y="2088"/>
                  </a:cubicBezTo>
                  <a:cubicBezTo>
                    <a:pt x="571" y="2445"/>
                    <a:pt x="535" y="2873"/>
                    <a:pt x="660" y="3248"/>
                  </a:cubicBezTo>
                  <a:cubicBezTo>
                    <a:pt x="678" y="3249"/>
                    <a:pt x="696" y="3249"/>
                    <a:pt x="714" y="3249"/>
                  </a:cubicBezTo>
                  <a:cubicBezTo>
                    <a:pt x="1090" y="3249"/>
                    <a:pt x="1475" y="3073"/>
                    <a:pt x="1713" y="2766"/>
                  </a:cubicBezTo>
                  <a:cubicBezTo>
                    <a:pt x="1968" y="3073"/>
                    <a:pt x="2338" y="3249"/>
                    <a:pt x="2727" y="3249"/>
                  </a:cubicBezTo>
                  <a:cubicBezTo>
                    <a:pt x="2746" y="3249"/>
                    <a:pt x="2765" y="3249"/>
                    <a:pt x="2784" y="3248"/>
                  </a:cubicBezTo>
                  <a:cubicBezTo>
                    <a:pt x="2908" y="2873"/>
                    <a:pt x="2873" y="2445"/>
                    <a:pt x="2641" y="2088"/>
                  </a:cubicBezTo>
                  <a:cubicBezTo>
                    <a:pt x="3033" y="1946"/>
                    <a:pt x="3319" y="1624"/>
                    <a:pt x="3426" y="1232"/>
                  </a:cubicBezTo>
                  <a:cubicBezTo>
                    <a:pt x="3210" y="1067"/>
                    <a:pt x="2931" y="965"/>
                    <a:pt x="2640" y="965"/>
                  </a:cubicBezTo>
                  <a:cubicBezTo>
                    <a:pt x="2522" y="965"/>
                    <a:pt x="2402" y="982"/>
                    <a:pt x="2284" y="1018"/>
                  </a:cubicBezTo>
                  <a:cubicBezTo>
                    <a:pt x="2266" y="590"/>
                    <a:pt x="2052" y="215"/>
                    <a:pt x="1713"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9"/>
            <p:cNvSpPr/>
            <p:nvPr/>
          </p:nvSpPr>
          <p:spPr>
            <a:xfrm>
              <a:off x="806845" y="1461361"/>
              <a:ext cx="63369" cy="63960"/>
            </a:xfrm>
            <a:custGeom>
              <a:avLst/>
              <a:gdLst/>
              <a:ahLst/>
              <a:cxnLst/>
              <a:rect l="l" t="t" r="r" b="b"/>
              <a:pathLst>
                <a:path w="1928" h="1946" extrusionOk="0">
                  <a:moveTo>
                    <a:pt x="964" y="1"/>
                  </a:moveTo>
                  <a:cubicBezTo>
                    <a:pt x="447" y="1"/>
                    <a:pt x="1" y="447"/>
                    <a:pt x="1" y="982"/>
                  </a:cubicBezTo>
                  <a:cubicBezTo>
                    <a:pt x="1" y="1499"/>
                    <a:pt x="447" y="1945"/>
                    <a:pt x="964" y="1945"/>
                  </a:cubicBezTo>
                  <a:cubicBezTo>
                    <a:pt x="1499" y="1945"/>
                    <a:pt x="1928" y="1499"/>
                    <a:pt x="1928" y="982"/>
                  </a:cubicBezTo>
                  <a:cubicBezTo>
                    <a:pt x="1928" y="447"/>
                    <a:pt x="1499" y="1"/>
                    <a:pt x="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9"/>
            <p:cNvSpPr/>
            <p:nvPr/>
          </p:nvSpPr>
          <p:spPr>
            <a:xfrm>
              <a:off x="827946" y="1483054"/>
              <a:ext cx="21167" cy="21167"/>
            </a:xfrm>
            <a:custGeom>
              <a:avLst/>
              <a:gdLst/>
              <a:ahLst/>
              <a:cxnLst/>
              <a:rect l="l" t="t" r="r" b="b"/>
              <a:pathLst>
                <a:path w="644" h="644" extrusionOk="0">
                  <a:moveTo>
                    <a:pt x="322" y="1"/>
                  </a:moveTo>
                  <a:cubicBezTo>
                    <a:pt x="161" y="1"/>
                    <a:pt x="1" y="143"/>
                    <a:pt x="1" y="322"/>
                  </a:cubicBezTo>
                  <a:cubicBezTo>
                    <a:pt x="1" y="482"/>
                    <a:pt x="161" y="643"/>
                    <a:pt x="322" y="643"/>
                  </a:cubicBezTo>
                  <a:cubicBezTo>
                    <a:pt x="500" y="643"/>
                    <a:pt x="643" y="482"/>
                    <a:pt x="643" y="322"/>
                  </a:cubicBezTo>
                  <a:cubicBezTo>
                    <a:pt x="643" y="143"/>
                    <a:pt x="500" y="1"/>
                    <a:pt x="322"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2" name="Google Shape;2642;p49"/>
          <p:cNvGrpSpPr/>
          <p:nvPr/>
        </p:nvGrpSpPr>
        <p:grpSpPr>
          <a:xfrm>
            <a:off x="5678063" y="1828431"/>
            <a:ext cx="764806" cy="715186"/>
            <a:chOff x="3094843" y="1354736"/>
            <a:chExt cx="349546" cy="326867"/>
          </a:xfrm>
        </p:grpSpPr>
        <p:sp>
          <p:nvSpPr>
            <p:cNvPr id="2643" name="Google Shape;2643;p49"/>
            <p:cNvSpPr/>
            <p:nvPr/>
          </p:nvSpPr>
          <p:spPr>
            <a:xfrm>
              <a:off x="3269600" y="1354736"/>
              <a:ext cx="84469" cy="200032"/>
            </a:xfrm>
            <a:custGeom>
              <a:avLst/>
              <a:gdLst/>
              <a:ahLst/>
              <a:cxnLst/>
              <a:rect l="l" t="t" r="r" b="b"/>
              <a:pathLst>
                <a:path w="2570" h="6086" extrusionOk="0">
                  <a:moveTo>
                    <a:pt x="0" y="1"/>
                  </a:moveTo>
                  <a:lnTo>
                    <a:pt x="0" y="6085"/>
                  </a:lnTo>
                  <a:cubicBezTo>
                    <a:pt x="1428" y="6085"/>
                    <a:pt x="2570" y="4926"/>
                    <a:pt x="2570" y="3516"/>
                  </a:cubicBezTo>
                  <a:cubicBezTo>
                    <a:pt x="2570" y="2802"/>
                    <a:pt x="2284" y="2160"/>
                    <a:pt x="1820" y="1696"/>
                  </a:cubicBezTo>
                  <a:lnTo>
                    <a:pt x="232" y="90"/>
                  </a:lnTo>
                  <a:cubicBezTo>
                    <a:pt x="161" y="37"/>
                    <a:pt x="90"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9"/>
            <p:cNvSpPr/>
            <p:nvPr/>
          </p:nvSpPr>
          <p:spPr>
            <a:xfrm>
              <a:off x="3185163" y="1354736"/>
              <a:ext cx="148397" cy="200032"/>
            </a:xfrm>
            <a:custGeom>
              <a:avLst/>
              <a:gdLst/>
              <a:ahLst/>
              <a:cxnLst/>
              <a:rect l="l" t="t" r="r" b="b"/>
              <a:pathLst>
                <a:path w="4515" h="6086" extrusionOk="0">
                  <a:moveTo>
                    <a:pt x="2569" y="1"/>
                  </a:moveTo>
                  <a:cubicBezTo>
                    <a:pt x="2498" y="1"/>
                    <a:pt x="2409" y="37"/>
                    <a:pt x="2355" y="90"/>
                  </a:cubicBezTo>
                  <a:lnTo>
                    <a:pt x="750" y="1696"/>
                  </a:lnTo>
                  <a:cubicBezTo>
                    <a:pt x="286" y="2160"/>
                    <a:pt x="0" y="2802"/>
                    <a:pt x="0" y="3516"/>
                  </a:cubicBezTo>
                  <a:cubicBezTo>
                    <a:pt x="0" y="4926"/>
                    <a:pt x="1160" y="6085"/>
                    <a:pt x="2569" y="6085"/>
                  </a:cubicBezTo>
                  <a:cubicBezTo>
                    <a:pt x="3640" y="6085"/>
                    <a:pt x="4514" y="4926"/>
                    <a:pt x="4514" y="3516"/>
                  </a:cubicBezTo>
                  <a:cubicBezTo>
                    <a:pt x="4514" y="2802"/>
                    <a:pt x="4282" y="2160"/>
                    <a:pt x="3943" y="1696"/>
                  </a:cubicBezTo>
                  <a:lnTo>
                    <a:pt x="2748" y="90"/>
                  </a:lnTo>
                  <a:cubicBezTo>
                    <a:pt x="2694" y="37"/>
                    <a:pt x="2641" y="1"/>
                    <a:pt x="2569"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9"/>
            <p:cNvSpPr/>
            <p:nvPr/>
          </p:nvSpPr>
          <p:spPr>
            <a:xfrm>
              <a:off x="3094843" y="1512270"/>
              <a:ext cx="174789" cy="142185"/>
            </a:xfrm>
            <a:custGeom>
              <a:avLst/>
              <a:gdLst/>
              <a:ahLst/>
              <a:cxnLst/>
              <a:rect l="l" t="t" r="r" b="b"/>
              <a:pathLst>
                <a:path w="5318" h="4326" extrusionOk="0">
                  <a:moveTo>
                    <a:pt x="3083" y="1"/>
                  </a:moveTo>
                  <a:cubicBezTo>
                    <a:pt x="2648" y="1"/>
                    <a:pt x="2207" y="112"/>
                    <a:pt x="1802" y="347"/>
                  </a:cubicBezTo>
                  <a:cubicBezTo>
                    <a:pt x="1196" y="703"/>
                    <a:pt x="785" y="1274"/>
                    <a:pt x="607" y="1917"/>
                  </a:cubicBezTo>
                  <a:lnTo>
                    <a:pt x="18" y="4094"/>
                  </a:lnTo>
                  <a:cubicBezTo>
                    <a:pt x="0" y="4165"/>
                    <a:pt x="18" y="4254"/>
                    <a:pt x="54" y="4326"/>
                  </a:cubicBezTo>
                  <a:lnTo>
                    <a:pt x="5317" y="1292"/>
                  </a:lnTo>
                  <a:cubicBezTo>
                    <a:pt x="4838" y="466"/>
                    <a:pt x="3973" y="1"/>
                    <a:pt x="308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9"/>
            <p:cNvSpPr/>
            <p:nvPr/>
          </p:nvSpPr>
          <p:spPr>
            <a:xfrm>
              <a:off x="3095435" y="1527422"/>
              <a:ext cx="197665" cy="154181"/>
            </a:xfrm>
            <a:custGeom>
              <a:avLst/>
              <a:gdLst/>
              <a:ahLst/>
              <a:cxnLst/>
              <a:rect l="l" t="t" r="r" b="b"/>
              <a:pathLst>
                <a:path w="6014" h="4691" extrusionOk="0">
                  <a:moveTo>
                    <a:pt x="3657" y="1"/>
                  </a:moveTo>
                  <a:cubicBezTo>
                    <a:pt x="3158" y="1"/>
                    <a:pt x="2615" y="143"/>
                    <a:pt x="2106" y="439"/>
                  </a:cubicBezTo>
                  <a:cubicBezTo>
                    <a:pt x="1499" y="796"/>
                    <a:pt x="1053" y="1313"/>
                    <a:pt x="821" y="1848"/>
                  </a:cubicBezTo>
                  <a:lnTo>
                    <a:pt x="36" y="3668"/>
                  </a:lnTo>
                  <a:cubicBezTo>
                    <a:pt x="0" y="3740"/>
                    <a:pt x="0" y="3811"/>
                    <a:pt x="36" y="3865"/>
                  </a:cubicBezTo>
                  <a:cubicBezTo>
                    <a:pt x="72" y="3936"/>
                    <a:pt x="143" y="3989"/>
                    <a:pt x="232" y="4025"/>
                  </a:cubicBezTo>
                  <a:lnTo>
                    <a:pt x="2409" y="4596"/>
                  </a:lnTo>
                  <a:cubicBezTo>
                    <a:pt x="2633" y="4658"/>
                    <a:pt x="2863" y="4690"/>
                    <a:pt x="3094" y="4690"/>
                  </a:cubicBezTo>
                  <a:cubicBezTo>
                    <a:pt x="3525" y="4690"/>
                    <a:pt x="3959" y="4579"/>
                    <a:pt x="4354" y="4346"/>
                  </a:cubicBezTo>
                  <a:cubicBezTo>
                    <a:pt x="5585" y="3633"/>
                    <a:pt x="6013" y="2062"/>
                    <a:pt x="5299" y="831"/>
                  </a:cubicBezTo>
                  <a:cubicBezTo>
                    <a:pt x="4986" y="287"/>
                    <a:pt x="4365" y="1"/>
                    <a:pt x="3657"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9"/>
            <p:cNvSpPr/>
            <p:nvPr/>
          </p:nvSpPr>
          <p:spPr>
            <a:xfrm>
              <a:off x="3246133" y="1554735"/>
              <a:ext cx="196515" cy="126869"/>
            </a:xfrm>
            <a:custGeom>
              <a:avLst/>
              <a:gdLst/>
              <a:ahLst/>
              <a:cxnLst/>
              <a:rect l="l" t="t" r="r" b="b"/>
              <a:pathLst>
                <a:path w="5979" h="3860" extrusionOk="0">
                  <a:moveTo>
                    <a:pt x="714" y="0"/>
                  </a:moveTo>
                  <a:lnTo>
                    <a:pt x="714" y="0"/>
                  </a:lnTo>
                  <a:cubicBezTo>
                    <a:pt x="1" y="1231"/>
                    <a:pt x="429" y="2802"/>
                    <a:pt x="1660" y="3515"/>
                  </a:cubicBezTo>
                  <a:cubicBezTo>
                    <a:pt x="2067" y="3748"/>
                    <a:pt x="2504" y="3859"/>
                    <a:pt x="2932" y="3859"/>
                  </a:cubicBezTo>
                  <a:cubicBezTo>
                    <a:pt x="3161" y="3859"/>
                    <a:pt x="3387" y="3827"/>
                    <a:pt x="3605" y="3765"/>
                  </a:cubicBezTo>
                  <a:lnTo>
                    <a:pt x="5782" y="3194"/>
                  </a:lnTo>
                  <a:cubicBezTo>
                    <a:pt x="5871" y="3158"/>
                    <a:pt x="5942" y="3105"/>
                    <a:pt x="5978" y="3034"/>
                  </a:cubicBezTo>
                  <a:lnTo>
                    <a:pt x="71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9"/>
            <p:cNvSpPr/>
            <p:nvPr/>
          </p:nvSpPr>
          <p:spPr>
            <a:xfrm>
              <a:off x="3252016" y="1512270"/>
              <a:ext cx="192373" cy="153951"/>
            </a:xfrm>
            <a:custGeom>
              <a:avLst/>
              <a:gdLst/>
              <a:ahLst/>
              <a:cxnLst/>
              <a:rect l="l" t="t" r="r" b="b"/>
              <a:pathLst>
                <a:path w="5853" h="4684" extrusionOk="0">
                  <a:moveTo>
                    <a:pt x="2770" y="1"/>
                  </a:moveTo>
                  <a:cubicBezTo>
                    <a:pt x="1880" y="1"/>
                    <a:pt x="1015" y="466"/>
                    <a:pt x="535" y="1292"/>
                  </a:cubicBezTo>
                  <a:cubicBezTo>
                    <a:pt x="0" y="2220"/>
                    <a:pt x="571" y="3540"/>
                    <a:pt x="1802" y="4254"/>
                  </a:cubicBezTo>
                  <a:cubicBezTo>
                    <a:pt x="2300" y="4547"/>
                    <a:pt x="2847" y="4684"/>
                    <a:pt x="3342" y="4684"/>
                  </a:cubicBezTo>
                  <a:cubicBezTo>
                    <a:pt x="3450" y="4684"/>
                    <a:pt x="3556" y="4677"/>
                    <a:pt x="3658" y="4665"/>
                  </a:cubicBezTo>
                  <a:lnTo>
                    <a:pt x="5638" y="4433"/>
                  </a:lnTo>
                  <a:cubicBezTo>
                    <a:pt x="5710" y="4415"/>
                    <a:pt x="5781" y="4379"/>
                    <a:pt x="5799" y="4326"/>
                  </a:cubicBezTo>
                  <a:cubicBezTo>
                    <a:pt x="5853" y="4254"/>
                    <a:pt x="5853" y="4165"/>
                    <a:pt x="5835" y="4094"/>
                  </a:cubicBezTo>
                  <a:lnTo>
                    <a:pt x="5246" y="1917"/>
                  </a:lnTo>
                  <a:cubicBezTo>
                    <a:pt x="5085" y="1274"/>
                    <a:pt x="4675" y="703"/>
                    <a:pt x="4050" y="347"/>
                  </a:cubicBezTo>
                  <a:cubicBezTo>
                    <a:pt x="3646" y="112"/>
                    <a:pt x="3205" y="1"/>
                    <a:pt x="2770"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9"/>
            <p:cNvSpPr/>
            <p:nvPr/>
          </p:nvSpPr>
          <p:spPr>
            <a:xfrm>
              <a:off x="3241465" y="1470266"/>
              <a:ext cx="56894" cy="84502"/>
            </a:xfrm>
            <a:custGeom>
              <a:avLst/>
              <a:gdLst/>
              <a:ahLst/>
              <a:cxnLst/>
              <a:rect l="l" t="t" r="r" b="b"/>
              <a:pathLst>
                <a:path w="1731" h="2571" extrusionOk="0">
                  <a:moveTo>
                    <a:pt x="856" y="1"/>
                  </a:moveTo>
                  <a:cubicBezTo>
                    <a:pt x="393" y="1"/>
                    <a:pt x="0" y="376"/>
                    <a:pt x="0" y="857"/>
                  </a:cubicBezTo>
                  <a:cubicBezTo>
                    <a:pt x="0" y="1018"/>
                    <a:pt x="36" y="1161"/>
                    <a:pt x="107" y="1286"/>
                  </a:cubicBezTo>
                  <a:lnTo>
                    <a:pt x="107" y="2570"/>
                  </a:lnTo>
                  <a:lnTo>
                    <a:pt x="1606" y="2570"/>
                  </a:lnTo>
                  <a:lnTo>
                    <a:pt x="1606" y="1286"/>
                  </a:lnTo>
                  <a:cubicBezTo>
                    <a:pt x="1677" y="1161"/>
                    <a:pt x="1731" y="1018"/>
                    <a:pt x="1731" y="857"/>
                  </a:cubicBezTo>
                  <a:cubicBezTo>
                    <a:pt x="1731" y="376"/>
                    <a:pt x="1338" y="1"/>
                    <a:pt x="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9"/>
            <p:cNvSpPr/>
            <p:nvPr/>
          </p:nvSpPr>
          <p:spPr>
            <a:xfrm>
              <a:off x="3189272" y="1498302"/>
              <a:ext cx="80953" cy="77567"/>
            </a:xfrm>
            <a:custGeom>
              <a:avLst/>
              <a:gdLst/>
              <a:ahLst/>
              <a:cxnLst/>
              <a:rect l="l" t="t" r="r" b="b"/>
              <a:pathLst>
                <a:path w="2463" h="2360" extrusionOk="0">
                  <a:moveTo>
                    <a:pt x="985" y="0"/>
                  </a:moveTo>
                  <a:cubicBezTo>
                    <a:pt x="684" y="0"/>
                    <a:pt x="389" y="155"/>
                    <a:pt x="232" y="433"/>
                  </a:cubicBezTo>
                  <a:cubicBezTo>
                    <a:pt x="0" y="843"/>
                    <a:pt x="143" y="1360"/>
                    <a:pt x="535" y="1610"/>
                  </a:cubicBezTo>
                  <a:cubicBezTo>
                    <a:pt x="678" y="1682"/>
                    <a:pt x="821" y="1717"/>
                    <a:pt x="964" y="1717"/>
                  </a:cubicBezTo>
                  <a:lnTo>
                    <a:pt x="2088" y="2360"/>
                  </a:lnTo>
                  <a:lnTo>
                    <a:pt x="2462" y="1717"/>
                  </a:lnTo>
                  <a:lnTo>
                    <a:pt x="1713" y="433"/>
                  </a:lnTo>
                  <a:cubicBezTo>
                    <a:pt x="1642" y="308"/>
                    <a:pt x="1534" y="201"/>
                    <a:pt x="1410" y="111"/>
                  </a:cubicBezTo>
                  <a:cubicBezTo>
                    <a:pt x="1276" y="36"/>
                    <a:pt x="1130" y="0"/>
                    <a:pt x="985"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9"/>
            <p:cNvSpPr/>
            <p:nvPr/>
          </p:nvSpPr>
          <p:spPr>
            <a:xfrm>
              <a:off x="3189272" y="1554735"/>
              <a:ext cx="92686" cy="56466"/>
            </a:xfrm>
            <a:custGeom>
              <a:avLst/>
              <a:gdLst/>
              <a:ahLst/>
              <a:cxnLst/>
              <a:rect l="l" t="t" r="r" b="b"/>
              <a:pathLst>
                <a:path w="2820" h="1718" extrusionOk="0">
                  <a:moveTo>
                    <a:pt x="964" y="0"/>
                  </a:moveTo>
                  <a:cubicBezTo>
                    <a:pt x="821" y="0"/>
                    <a:pt x="678" y="36"/>
                    <a:pt x="535" y="107"/>
                  </a:cubicBezTo>
                  <a:cubicBezTo>
                    <a:pt x="143" y="357"/>
                    <a:pt x="0" y="875"/>
                    <a:pt x="232" y="1285"/>
                  </a:cubicBezTo>
                  <a:cubicBezTo>
                    <a:pt x="389" y="1562"/>
                    <a:pt x="684" y="1717"/>
                    <a:pt x="985" y="1717"/>
                  </a:cubicBezTo>
                  <a:cubicBezTo>
                    <a:pt x="1130" y="1717"/>
                    <a:pt x="1276" y="1681"/>
                    <a:pt x="1410" y="1606"/>
                  </a:cubicBezTo>
                  <a:cubicBezTo>
                    <a:pt x="1534" y="1517"/>
                    <a:pt x="1642" y="1410"/>
                    <a:pt x="1713" y="1285"/>
                  </a:cubicBezTo>
                  <a:lnTo>
                    <a:pt x="2819" y="643"/>
                  </a:lnTo>
                  <a:lnTo>
                    <a:pt x="24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9"/>
            <p:cNvSpPr/>
            <p:nvPr/>
          </p:nvSpPr>
          <p:spPr>
            <a:xfrm>
              <a:off x="3241465" y="1554735"/>
              <a:ext cx="56894" cy="84469"/>
            </a:xfrm>
            <a:custGeom>
              <a:avLst/>
              <a:gdLst/>
              <a:ahLst/>
              <a:cxnLst/>
              <a:rect l="l" t="t" r="r" b="b"/>
              <a:pathLst>
                <a:path w="1731" h="2570" extrusionOk="0">
                  <a:moveTo>
                    <a:pt x="874" y="0"/>
                  </a:moveTo>
                  <a:lnTo>
                    <a:pt x="125" y="1285"/>
                  </a:lnTo>
                  <a:cubicBezTo>
                    <a:pt x="54" y="1410"/>
                    <a:pt x="0" y="1553"/>
                    <a:pt x="0" y="1713"/>
                  </a:cubicBezTo>
                  <a:cubicBezTo>
                    <a:pt x="0" y="2177"/>
                    <a:pt x="393" y="2570"/>
                    <a:pt x="874" y="2570"/>
                  </a:cubicBezTo>
                  <a:cubicBezTo>
                    <a:pt x="1338" y="2570"/>
                    <a:pt x="1731" y="2177"/>
                    <a:pt x="1731" y="1713"/>
                  </a:cubicBezTo>
                  <a:cubicBezTo>
                    <a:pt x="1731" y="1553"/>
                    <a:pt x="1677" y="1410"/>
                    <a:pt x="1606" y="1285"/>
                  </a:cubicBezTo>
                  <a:lnTo>
                    <a:pt x="1606"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9"/>
            <p:cNvSpPr/>
            <p:nvPr/>
          </p:nvSpPr>
          <p:spPr>
            <a:xfrm>
              <a:off x="3270192" y="1533601"/>
              <a:ext cx="80953" cy="77600"/>
            </a:xfrm>
            <a:custGeom>
              <a:avLst/>
              <a:gdLst/>
              <a:ahLst/>
              <a:cxnLst/>
              <a:rect l="l" t="t" r="r" b="b"/>
              <a:pathLst>
                <a:path w="2463" h="2361" extrusionOk="0">
                  <a:moveTo>
                    <a:pt x="357" y="1"/>
                  </a:moveTo>
                  <a:lnTo>
                    <a:pt x="0" y="643"/>
                  </a:lnTo>
                  <a:lnTo>
                    <a:pt x="732" y="1928"/>
                  </a:lnTo>
                  <a:cubicBezTo>
                    <a:pt x="803" y="2053"/>
                    <a:pt x="910" y="2160"/>
                    <a:pt x="1053" y="2249"/>
                  </a:cubicBezTo>
                  <a:cubicBezTo>
                    <a:pt x="1186" y="2324"/>
                    <a:pt x="1331" y="2360"/>
                    <a:pt x="1473" y="2360"/>
                  </a:cubicBezTo>
                  <a:cubicBezTo>
                    <a:pt x="1769" y="2360"/>
                    <a:pt x="2056" y="2205"/>
                    <a:pt x="2213" y="1928"/>
                  </a:cubicBezTo>
                  <a:cubicBezTo>
                    <a:pt x="2463" y="1518"/>
                    <a:pt x="2320" y="1000"/>
                    <a:pt x="1909" y="768"/>
                  </a:cubicBezTo>
                  <a:cubicBezTo>
                    <a:pt x="1767" y="679"/>
                    <a:pt x="1624" y="643"/>
                    <a:pt x="1481" y="643"/>
                  </a:cubicBezTo>
                  <a:lnTo>
                    <a:pt x="3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9"/>
            <p:cNvSpPr/>
            <p:nvPr/>
          </p:nvSpPr>
          <p:spPr>
            <a:xfrm>
              <a:off x="3270192" y="1498302"/>
              <a:ext cx="80953" cy="56466"/>
            </a:xfrm>
            <a:custGeom>
              <a:avLst/>
              <a:gdLst/>
              <a:ahLst/>
              <a:cxnLst/>
              <a:rect l="l" t="t" r="r" b="b"/>
              <a:pathLst>
                <a:path w="2463" h="1718" extrusionOk="0">
                  <a:moveTo>
                    <a:pt x="1473" y="0"/>
                  </a:moveTo>
                  <a:cubicBezTo>
                    <a:pt x="1331" y="0"/>
                    <a:pt x="1186" y="36"/>
                    <a:pt x="1053" y="111"/>
                  </a:cubicBezTo>
                  <a:cubicBezTo>
                    <a:pt x="910" y="201"/>
                    <a:pt x="803" y="308"/>
                    <a:pt x="732" y="433"/>
                  </a:cubicBezTo>
                  <a:lnTo>
                    <a:pt x="0" y="1717"/>
                  </a:lnTo>
                  <a:lnTo>
                    <a:pt x="1481" y="1717"/>
                  </a:lnTo>
                  <a:cubicBezTo>
                    <a:pt x="1624" y="1717"/>
                    <a:pt x="1767" y="1682"/>
                    <a:pt x="1909" y="1610"/>
                  </a:cubicBezTo>
                  <a:cubicBezTo>
                    <a:pt x="2320" y="1360"/>
                    <a:pt x="2463" y="843"/>
                    <a:pt x="2213" y="433"/>
                  </a:cubicBezTo>
                  <a:cubicBezTo>
                    <a:pt x="2056" y="155"/>
                    <a:pt x="1769" y="0"/>
                    <a:pt x="1473"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9"/>
            <p:cNvSpPr/>
            <p:nvPr/>
          </p:nvSpPr>
          <p:spPr>
            <a:xfrm>
              <a:off x="3238507" y="1523051"/>
              <a:ext cx="63369" cy="63369"/>
            </a:xfrm>
            <a:custGeom>
              <a:avLst/>
              <a:gdLst/>
              <a:ahLst/>
              <a:cxnLst/>
              <a:rect l="l" t="t" r="r" b="b"/>
              <a:pathLst>
                <a:path w="1928" h="1928" extrusionOk="0">
                  <a:moveTo>
                    <a:pt x="964" y="1"/>
                  </a:moveTo>
                  <a:cubicBezTo>
                    <a:pt x="429" y="1"/>
                    <a:pt x="1" y="429"/>
                    <a:pt x="1" y="964"/>
                  </a:cubicBezTo>
                  <a:cubicBezTo>
                    <a:pt x="1" y="1500"/>
                    <a:pt x="429" y="1928"/>
                    <a:pt x="964" y="1928"/>
                  </a:cubicBezTo>
                  <a:cubicBezTo>
                    <a:pt x="1482" y="1928"/>
                    <a:pt x="1928" y="1500"/>
                    <a:pt x="1928" y="964"/>
                  </a:cubicBezTo>
                  <a:cubicBezTo>
                    <a:pt x="1928" y="429"/>
                    <a:pt x="1482" y="1"/>
                    <a:pt x="964"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9"/>
            <p:cNvSpPr/>
            <p:nvPr/>
          </p:nvSpPr>
          <p:spPr>
            <a:xfrm>
              <a:off x="3259641" y="1544185"/>
              <a:ext cx="21134" cy="21134"/>
            </a:xfrm>
            <a:custGeom>
              <a:avLst/>
              <a:gdLst/>
              <a:ahLst/>
              <a:cxnLst/>
              <a:rect l="l" t="t" r="r" b="b"/>
              <a:pathLst>
                <a:path w="643" h="643" extrusionOk="0">
                  <a:moveTo>
                    <a:pt x="321" y="0"/>
                  </a:moveTo>
                  <a:cubicBezTo>
                    <a:pt x="143" y="0"/>
                    <a:pt x="0" y="143"/>
                    <a:pt x="0" y="321"/>
                  </a:cubicBezTo>
                  <a:cubicBezTo>
                    <a:pt x="0" y="500"/>
                    <a:pt x="143" y="642"/>
                    <a:pt x="321" y="642"/>
                  </a:cubicBezTo>
                  <a:cubicBezTo>
                    <a:pt x="500" y="642"/>
                    <a:pt x="642" y="500"/>
                    <a:pt x="642" y="321"/>
                  </a:cubicBezTo>
                  <a:cubicBezTo>
                    <a:pt x="642"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7" name="Google Shape;2657;p49"/>
          <p:cNvSpPr/>
          <p:nvPr/>
        </p:nvSpPr>
        <p:spPr>
          <a:xfrm rot="-9787777">
            <a:off x="8287916" y="4435722"/>
            <a:ext cx="121666" cy="164922"/>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59"/>
          <p:cNvSpPr/>
          <p:nvPr/>
        </p:nvSpPr>
        <p:spPr>
          <a:xfrm rot="10800000" flipH="1">
            <a:off x="4094075" y="1410232"/>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0" name="Google Shape;2980;p59"/>
          <p:cNvGrpSpPr/>
          <p:nvPr/>
        </p:nvGrpSpPr>
        <p:grpSpPr>
          <a:xfrm rot="4213320" flipH="1">
            <a:off x="1759922" y="-225604"/>
            <a:ext cx="3901975" cy="3972433"/>
            <a:chOff x="296790" y="1144539"/>
            <a:chExt cx="1701247" cy="1731966"/>
          </a:xfrm>
        </p:grpSpPr>
        <p:grpSp>
          <p:nvGrpSpPr>
            <p:cNvPr id="2981" name="Google Shape;2981;p59"/>
            <p:cNvGrpSpPr/>
            <p:nvPr/>
          </p:nvGrpSpPr>
          <p:grpSpPr>
            <a:xfrm rot="385911">
              <a:off x="379889" y="1225577"/>
              <a:ext cx="1535047" cy="1569889"/>
              <a:chOff x="373517" y="1342500"/>
              <a:chExt cx="1416460" cy="1448610"/>
            </a:xfrm>
          </p:grpSpPr>
          <p:sp>
            <p:nvSpPr>
              <p:cNvPr id="2982" name="Google Shape;2982;p5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59"/>
            <p:cNvSpPr/>
            <p:nvPr/>
          </p:nvSpPr>
          <p:spPr>
            <a:xfrm rot="3331263" flipH="1">
              <a:off x="1085581" y="169293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6" name="Google Shape;2996;p59"/>
          <p:cNvSpPr txBox="1">
            <a:spLocks noGrp="1"/>
          </p:cNvSpPr>
          <p:nvPr>
            <p:ph type="title"/>
          </p:nvPr>
        </p:nvSpPr>
        <p:spPr>
          <a:xfrm>
            <a:off x="4132214" y="1889870"/>
            <a:ext cx="4405631"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TRẢI NGHIỆM CÙNG VĂN BẢN</a:t>
            </a:r>
            <a:endParaRPr sz="4500" b="1" dirty="0">
              <a:latin typeface="Times New Roman" panose="02020603050405020304" pitchFamily="18" charset="0"/>
              <a:cs typeface="Times New Roman" panose="02020603050405020304" pitchFamily="18" charset="0"/>
            </a:endParaRPr>
          </a:p>
        </p:txBody>
      </p:sp>
      <p:sp>
        <p:nvSpPr>
          <p:cNvPr id="2998" name="Google Shape;2998;p59"/>
          <p:cNvSpPr txBox="1">
            <a:spLocks noGrp="1"/>
          </p:cNvSpPr>
          <p:nvPr>
            <p:ph type="title" idx="2"/>
          </p:nvPr>
        </p:nvSpPr>
        <p:spPr>
          <a:xfrm>
            <a:off x="5608325" y="585624"/>
            <a:ext cx="2032200" cy="146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Tree>
    <p:extLst>
      <p:ext uri="{BB962C8B-B14F-4D97-AF65-F5344CB8AC3E}">
        <p14:creationId xmlns:p14="http://schemas.microsoft.com/office/powerpoint/2010/main" val="96163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7"/>
        <p:cNvGrpSpPr/>
        <p:nvPr/>
      </p:nvGrpSpPr>
      <p:grpSpPr>
        <a:xfrm>
          <a:off x="0" y="0"/>
          <a:ext cx="0" cy="0"/>
          <a:chOff x="0" y="0"/>
          <a:chExt cx="0" cy="0"/>
        </a:xfrm>
      </p:grpSpPr>
      <p:sp>
        <p:nvSpPr>
          <p:cNvPr id="2548" name="Google Shape;2548;p45"/>
          <p:cNvSpPr/>
          <p:nvPr/>
        </p:nvSpPr>
        <p:spPr>
          <a:xfrm>
            <a:off x="1443173" y="165847"/>
            <a:ext cx="6024572" cy="968188"/>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5"/>
          <p:cNvSpPr txBox="1">
            <a:spLocks noGrp="1"/>
          </p:cNvSpPr>
          <p:nvPr>
            <p:ph type="ctrTitle"/>
          </p:nvPr>
        </p:nvSpPr>
        <p:spPr>
          <a:xfrm>
            <a:off x="596709" y="179294"/>
            <a:ext cx="77175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uktaMahee Regular" panose="020B0000000000000000" pitchFamily="34" charset="77"/>
                <a:cs typeface="MuktaMahee Regular" panose="020B0000000000000000" pitchFamily="34" charset="77"/>
              </a:rPr>
              <a:t>1. HOẠT ĐỘNG ĐỌC VĂN BẢN</a:t>
            </a:r>
            <a:br>
              <a:rPr lang="en" sz="3000" b="1" dirty="0">
                <a:latin typeface="MuktaMahee Regular" panose="020B0000000000000000" pitchFamily="34" charset="77"/>
                <a:cs typeface="MuktaMahee Regular" panose="020B0000000000000000" pitchFamily="34" charset="77"/>
              </a:rPr>
            </a:br>
            <a:r>
              <a:rPr lang="en" sz="3000" b="1" dirty="0">
                <a:latin typeface="MuktaMahee Regular" panose="020B0000000000000000" pitchFamily="34" charset="77"/>
                <a:cs typeface="MuktaMahee Regular" panose="020B0000000000000000" pitchFamily="34" charset="77"/>
              </a:rPr>
              <a:t>1.1. ĐỌC</a:t>
            </a:r>
            <a:endParaRPr sz="3000" b="1" dirty="0">
              <a:latin typeface="MuktaMahee Regular" panose="020B0000000000000000" pitchFamily="34" charset="77"/>
              <a:cs typeface="MuktaMahee Regular" panose="020B0000000000000000" pitchFamily="34" charset="77"/>
            </a:endParaRPr>
          </a:p>
        </p:txBody>
      </p:sp>
      <p:sp>
        <p:nvSpPr>
          <p:cNvPr id="5" name="Plaque 4">
            <a:extLst>
              <a:ext uri="{FF2B5EF4-FFF2-40B4-BE49-F238E27FC236}">
                <a16:creationId xmlns:a16="http://schemas.microsoft.com/office/drawing/2014/main" id="{013A12D4-A711-2774-51F3-1E8A4BF3AE5F}"/>
              </a:ext>
            </a:extLst>
          </p:cNvPr>
          <p:cNvSpPr/>
          <p:nvPr/>
        </p:nvSpPr>
        <p:spPr>
          <a:xfrm>
            <a:off x="156882" y="1256992"/>
            <a:ext cx="8830235" cy="3702424"/>
          </a:xfrm>
          <a:prstGeom prst="plaqu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VN" dirty="0"/>
          </a:p>
        </p:txBody>
      </p:sp>
      <p:graphicFrame>
        <p:nvGraphicFramePr>
          <p:cNvPr id="6" name="Table 5">
            <a:extLst>
              <a:ext uri="{FF2B5EF4-FFF2-40B4-BE49-F238E27FC236}">
                <a16:creationId xmlns:a16="http://schemas.microsoft.com/office/drawing/2014/main" id="{ECF22B67-076A-3CC3-6F1C-4692512CB7E3}"/>
              </a:ext>
            </a:extLst>
          </p:cNvPr>
          <p:cNvGraphicFramePr>
            <a:graphicFrameLocks noGrp="1"/>
          </p:cNvGraphicFramePr>
          <p:nvPr>
            <p:extLst>
              <p:ext uri="{D42A27DB-BD31-4B8C-83A1-F6EECF244321}">
                <p14:modId xmlns:p14="http://schemas.microsoft.com/office/powerpoint/2010/main" val="2555144146"/>
              </p:ext>
            </p:extLst>
          </p:nvPr>
        </p:nvGraphicFramePr>
        <p:xfrm>
          <a:off x="345975" y="1899590"/>
          <a:ext cx="8218968" cy="2417229"/>
        </p:xfrm>
        <a:graphic>
          <a:graphicData uri="http://schemas.openxmlformats.org/drawingml/2006/table">
            <a:tbl>
              <a:tblPr firstRow="1" bandRow="1">
                <a:tableStyleId>{4591B8BF-5FCD-432D-9433-2259A0BCAA70}</a:tableStyleId>
              </a:tblPr>
              <a:tblGrid>
                <a:gridCol w="1377256">
                  <a:extLst>
                    <a:ext uri="{9D8B030D-6E8A-4147-A177-3AD203B41FA5}">
                      <a16:colId xmlns:a16="http://schemas.microsoft.com/office/drawing/2014/main" val="1328470016"/>
                    </a:ext>
                  </a:extLst>
                </a:gridCol>
                <a:gridCol w="1530332">
                  <a:extLst>
                    <a:ext uri="{9D8B030D-6E8A-4147-A177-3AD203B41FA5}">
                      <a16:colId xmlns:a16="http://schemas.microsoft.com/office/drawing/2014/main" val="2124509838"/>
                    </a:ext>
                  </a:extLst>
                </a:gridCol>
                <a:gridCol w="2690037">
                  <a:extLst>
                    <a:ext uri="{9D8B030D-6E8A-4147-A177-3AD203B41FA5}">
                      <a16:colId xmlns:a16="http://schemas.microsoft.com/office/drawing/2014/main" val="652753949"/>
                    </a:ext>
                  </a:extLst>
                </a:gridCol>
                <a:gridCol w="2621343">
                  <a:extLst>
                    <a:ext uri="{9D8B030D-6E8A-4147-A177-3AD203B41FA5}">
                      <a16:colId xmlns:a16="http://schemas.microsoft.com/office/drawing/2014/main" val="2199409408"/>
                    </a:ext>
                  </a:extLst>
                </a:gridCol>
              </a:tblGrid>
              <a:tr h="370840">
                <a:tc>
                  <a:txBody>
                    <a:bodyPr/>
                    <a:lstStyle/>
                    <a:p>
                      <a:pPr algn="ctr"/>
                      <a:r>
                        <a:rPr lang="en-VN" sz="2000" b="1" dirty="0">
                          <a:latin typeface="Times New Roman" panose="02020603050405020304" pitchFamily="18" charset="0"/>
                          <a:cs typeface="Times New Roman" panose="02020603050405020304" pitchFamily="18" charset="0"/>
                        </a:rPr>
                        <a:t>Câu hỏi</a:t>
                      </a:r>
                    </a:p>
                  </a:txBody>
                  <a:tcPr anchor="ctr"/>
                </a:tc>
                <a:tc>
                  <a:txBody>
                    <a:bodyPr/>
                    <a:lstStyle/>
                    <a:p>
                      <a:pPr algn="ctr"/>
                      <a:r>
                        <a:rPr lang="en-VN" sz="2000" b="1" dirty="0">
                          <a:latin typeface="Times New Roman" panose="02020603050405020304" pitchFamily="18" charset="0"/>
                          <a:cs typeface="Times New Roman" panose="02020603050405020304" pitchFamily="18" charset="0"/>
                        </a:rPr>
                        <a:t>Kỹ năng</a:t>
                      </a:r>
                    </a:p>
                  </a:txBody>
                  <a:tcPr anchor="ctr"/>
                </a:tc>
                <a:tc>
                  <a:txBody>
                    <a:bodyPr/>
                    <a:lstStyle/>
                    <a:p>
                      <a:pPr algn="ctr"/>
                      <a:r>
                        <a:rPr lang="en-VN" sz="2000" b="1" dirty="0">
                          <a:latin typeface="Times New Roman" panose="02020603050405020304" pitchFamily="18" charset="0"/>
                          <a:cs typeface="Times New Roman" panose="02020603050405020304" pitchFamily="18" charset="0"/>
                        </a:rPr>
                        <a:t>Câu trả lời của tôi</a:t>
                      </a:r>
                    </a:p>
                  </a:txBody>
                  <a:tcPr anchor="ctr"/>
                </a:tc>
                <a:tc>
                  <a:txBody>
                    <a:bodyPr/>
                    <a:lstStyle/>
                    <a:p>
                      <a:pPr algn="ctr"/>
                      <a:r>
                        <a:rPr lang="en-VN" sz="2000" b="1" dirty="0">
                          <a:latin typeface="Times New Roman" panose="02020603050405020304" pitchFamily="18" charset="0"/>
                          <a:cs typeface="Times New Roman" panose="02020603050405020304" pitchFamily="18" charset="0"/>
                        </a:rPr>
                        <a:t>Câu trả lời của bạn</a:t>
                      </a:r>
                    </a:p>
                  </a:txBody>
                  <a:tcPr anchor="ctr"/>
                </a:tc>
                <a:extLst>
                  <a:ext uri="{0D108BD9-81ED-4DB2-BD59-A6C34878D82A}">
                    <a16:rowId xmlns:a16="http://schemas.microsoft.com/office/drawing/2014/main" val="2299350135"/>
                  </a:ext>
                </a:extLst>
              </a:tr>
              <a:tr h="670654">
                <a:tc>
                  <a:txBody>
                    <a:bodyPr/>
                    <a:lstStyle/>
                    <a:p>
                      <a:pPr algn="ctr"/>
                      <a:r>
                        <a:rPr lang="en-VN" sz="2000" b="1" dirty="0">
                          <a:latin typeface="Times New Roman" panose="02020603050405020304" pitchFamily="18" charset="0"/>
                          <a:cs typeface="Times New Roman" panose="02020603050405020304" pitchFamily="18" charset="0"/>
                        </a:rPr>
                        <a:t>Câu 1</a:t>
                      </a:r>
                    </a:p>
                  </a:txBody>
                  <a:tcPr anchor="ctr"/>
                </a:tc>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1021100447"/>
                  </a:ext>
                </a:extLst>
              </a:tr>
              <a:tr h="637954">
                <a:tc>
                  <a:txBody>
                    <a:bodyPr/>
                    <a:lstStyle/>
                    <a:p>
                      <a:pPr algn="ctr"/>
                      <a:r>
                        <a:rPr lang="en-VN" sz="2000" b="1" dirty="0">
                          <a:latin typeface="Times New Roman" panose="02020603050405020304" pitchFamily="18" charset="0"/>
                          <a:cs typeface="Times New Roman" panose="02020603050405020304" pitchFamily="18" charset="0"/>
                        </a:rPr>
                        <a:t>Câu 2</a:t>
                      </a:r>
                    </a:p>
                  </a:txBody>
                  <a:tcPr anchor="ctr"/>
                </a:tc>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3034964487"/>
                  </a:ext>
                </a:extLst>
              </a:tr>
              <a:tr h="712381">
                <a:tc>
                  <a:txBody>
                    <a:bodyPr/>
                    <a:lstStyle/>
                    <a:p>
                      <a:pPr algn="ctr"/>
                      <a:r>
                        <a:rPr lang="en-VN" sz="2000" b="1" dirty="0">
                          <a:latin typeface="Times New Roman" panose="02020603050405020304" pitchFamily="18" charset="0"/>
                          <a:cs typeface="Times New Roman" panose="02020603050405020304" pitchFamily="18" charset="0"/>
                        </a:rPr>
                        <a:t>Câu 3</a:t>
                      </a:r>
                    </a:p>
                  </a:txBody>
                  <a:tcPr anchor="ctr"/>
                </a:tc>
                <a:tc>
                  <a:txBody>
                    <a:bodyPr/>
                    <a:lstStyle/>
                    <a:p>
                      <a:endParaRPr lang="en-VN"/>
                    </a:p>
                  </a:txBody>
                  <a:tcPr/>
                </a:tc>
                <a:tc>
                  <a:txBody>
                    <a:bodyPr/>
                    <a:lstStyle/>
                    <a:p>
                      <a:endParaRPr lang="en-VN"/>
                    </a:p>
                  </a:txBody>
                  <a:tcPr/>
                </a:tc>
                <a:tc>
                  <a:txBody>
                    <a:bodyPr/>
                    <a:lstStyle/>
                    <a:p>
                      <a:endParaRPr lang="en-VN" dirty="0"/>
                    </a:p>
                  </a:txBody>
                  <a:tcPr/>
                </a:tc>
                <a:extLst>
                  <a:ext uri="{0D108BD9-81ED-4DB2-BD59-A6C34878D82A}">
                    <a16:rowId xmlns:a16="http://schemas.microsoft.com/office/drawing/2014/main" val="2638115515"/>
                  </a:ext>
                </a:extLst>
              </a:tr>
            </a:tbl>
          </a:graphicData>
        </a:graphic>
      </p:graphicFrame>
      <p:sp>
        <p:nvSpPr>
          <p:cNvPr id="2" name="Rectangle 1">
            <a:extLst>
              <a:ext uri="{FF2B5EF4-FFF2-40B4-BE49-F238E27FC236}">
                <a16:creationId xmlns:a16="http://schemas.microsoft.com/office/drawing/2014/main" id="{A3095044-C75E-42C8-2C82-4CD6C879053F}"/>
              </a:ext>
            </a:extLst>
          </p:cNvPr>
          <p:cNvSpPr/>
          <p:nvPr/>
        </p:nvSpPr>
        <p:spPr>
          <a:xfrm>
            <a:off x="3411265" y="1345592"/>
            <a:ext cx="2321468" cy="553998"/>
          </a:xfrm>
          <a:prstGeom prst="rect">
            <a:avLst/>
          </a:prstGeom>
          <a:noFill/>
        </p:spPr>
        <p:txBody>
          <a:bodyPr wrap="none" lIns="91440" tIns="45720" rIns="91440" bIns="45720">
            <a:spAutoFit/>
          </a:bodyPr>
          <a:lstStyle/>
          <a:p>
            <a:pPr algn="ctr"/>
            <a:r>
              <a:rPr lang="en-US" sz="30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rPr>
              <a:t>PHIẾU ĐỌC</a:t>
            </a:r>
          </a:p>
        </p:txBody>
      </p:sp>
    </p:spTree>
    <p:extLst>
      <p:ext uri="{BB962C8B-B14F-4D97-AF65-F5344CB8AC3E}">
        <p14:creationId xmlns:p14="http://schemas.microsoft.com/office/powerpoint/2010/main" val="225474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52"/>
          <p:cNvSpPr/>
          <p:nvPr/>
        </p:nvSpPr>
        <p:spPr>
          <a:xfrm rot="-152820">
            <a:off x="1950942" y="337144"/>
            <a:ext cx="5442060" cy="79483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2"/>
          <p:cNvSpPr txBox="1">
            <a:spLocks noGrp="1"/>
          </p:cNvSpPr>
          <p:nvPr>
            <p:ph type="ctrTitle"/>
          </p:nvPr>
        </p:nvSpPr>
        <p:spPr>
          <a:xfrm>
            <a:off x="2013672" y="430174"/>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1.2. TÌM HIỂU CHÚ THÍCH</a:t>
            </a:r>
            <a:endParaRPr b="1" dirty="0">
              <a:latin typeface="MuktaMahee Regular" panose="020B0000000000000000" pitchFamily="34" charset="77"/>
              <a:cs typeface="MuktaMahee Regular" panose="020B0000000000000000" pitchFamily="34" charset="77"/>
            </a:endParaRPr>
          </a:p>
        </p:txBody>
      </p:sp>
      <p:grpSp>
        <p:nvGrpSpPr>
          <p:cNvPr id="2678" name="Google Shape;2678;p52"/>
          <p:cNvGrpSpPr/>
          <p:nvPr/>
        </p:nvGrpSpPr>
        <p:grpSpPr>
          <a:xfrm flipH="1">
            <a:off x="4054247" y="1238595"/>
            <a:ext cx="1347006" cy="2557388"/>
            <a:chOff x="401430" y="170172"/>
            <a:chExt cx="897308" cy="1421265"/>
          </a:xfrm>
        </p:grpSpPr>
        <p:sp>
          <p:nvSpPr>
            <p:cNvPr id="2679" name="Google Shape;2679;p52"/>
            <p:cNvSpPr/>
            <p:nvPr/>
          </p:nvSpPr>
          <p:spPr>
            <a:xfrm flipH="1">
              <a:off x="401430" y="170172"/>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2"/>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2"/>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2"/>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2"/>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2"/>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2"/>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2"/>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2"/>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2"/>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2"/>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2"/>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2"/>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2"/>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3" name="Google Shape;2693;p52"/>
          <p:cNvGrpSpPr/>
          <p:nvPr/>
        </p:nvGrpSpPr>
        <p:grpSpPr>
          <a:xfrm>
            <a:off x="865616" y="1775907"/>
            <a:ext cx="2362434" cy="1091768"/>
            <a:chOff x="713216" y="1775907"/>
            <a:chExt cx="2362434" cy="1091768"/>
          </a:xfrm>
        </p:grpSpPr>
        <p:sp>
          <p:nvSpPr>
            <p:cNvPr id="2694" name="Google Shape;2694;p52"/>
            <p:cNvSpPr/>
            <p:nvPr/>
          </p:nvSpPr>
          <p:spPr>
            <a:xfrm>
              <a:off x="26511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2"/>
            <p:cNvSpPr txBox="1"/>
            <p:nvPr/>
          </p:nvSpPr>
          <p:spPr>
            <a:xfrm>
              <a:off x="809000" y="1775907"/>
              <a:ext cx="2201100" cy="577800"/>
            </a:xfrm>
            <a:prstGeom prst="rect">
              <a:avLst/>
            </a:prstGeom>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extLst>
                <a:ext uri="{C807C97D-BFC1-408E-A445-0C87EB9F89A2}">
                  <ask:lineSketchStyleProp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Tu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hú</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696" name="Google Shape;2696;p52"/>
            <p:cNvSpPr txBox="1"/>
            <p:nvPr/>
          </p:nvSpPr>
          <p:spPr>
            <a:xfrm>
              <a:off x="713216" y="2289875"/>
              <a:ext cx="2201100" cy="57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b="1" dirty="0">
                  <a:solidFill>
                    <a:srgbClr val="0D1C1F"/>
                  </a:solidFill>
                  <a:latin typeface="Quicksand Medium"/>
                  <a:ea typeface="Quicksand Medium"/>
                  <a:cs typeface="Quicksand Medium"/>
                  <a:sym typeface="Quicksand Medium"/>
                </a:rPr>
                <a:t>N</a:t>
              </a:r>
              <a:r>
                <a:rPr lang="en" sz="2000" b="1" dirty="0" err="1">
                  <a:solidFill>
                    <a:srgbClr val="0D1C1F"/>
                  </a:solidFill>
                  <a:latin typeface="Quicksand Medium"/>
                  <a:ea typeface="Quicksand Medium"/>
                  <a:cs typeface="Quicksand Medium"/>
                  <a:sym typeface="Quicksand Medium"/>
                </a:rPr>
                <a:t>êu</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khái</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niệm</a:t>
              </a:r>
              <a:endParaRPr sz="2000" b="1" dirty="0">
                <a:solidFill>
                  <a:srgbClr val="0D1C1F"/>
                </a:solidFill>
                <a:latin typeface="Quicksand Medium"/>
                <a:ea typeface="Quicksand Medium"/>
                <a:cs typeface="Quicksand Medium"/>
                <a:sym typeface="Quicksand Medium"/>
              </a:endParaRPr>
            </a:p>
          </p:txBody>
        </p:sp>
      </p:grpSp>
      <p:grpSp>
        <p:nvGrpSpPr>
          <p:cNvPr id="2697" name="Google Shape;2697;p52"/>
          <p:cNvGrpSpPr/>
          <p:nvPr/>
        </p:nvGrpSpPr>
        <p:grpSpPr>
          <a:xfrm>
            <a:off x="5916350" y="1766475"/>
            <a:ext cx="2362541" cy="1101200"/>
            <a:chOff x="6068750" y="1766475"/>
            <a:chExt cx="2362541" cy="1101200"/>
          </a:xfrm>
        </p:grpSpPr>
        <p:sp>
          <p:nvSpPr>
            <p:cNvPr id="2698" name="Google Shape;2698;p52"/>
            <p:cNvSpPr/>
            <p:nvPr/>
          </p:nvSpPr>
          <p:spPr>
            <a:xfrm>
              <a:off x="60687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2"/>
            <p:cNvSpPr txBox="1"/>
            <p:nvPr/>
          </p:nvSpPr>
          <p:spPr>
            <a:xfrm>
              <a:off x="6230075" y="1766475"/>
              <a:ext cx="2201100" cy="577800"/>
            </a:xfrm>
            <a:prstGeom prst="rect">
              <a:avLst/>
            </a:prstGeom>
            <a:ln>
              <a:extLst>
                <a:ext uri="{C807C97D-BFC1-408E-A445-0C87EB9F89A2}">
                  <ask:lineSketchStyleProp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a:solidFill>
                    <a:srgbClr val="0D1C1F"/>
                  </a:solidFill>
                  <a:latin typeface="Times New Roman" panose="02020603050405020304" pitchFamily="18" charset="0"/>
                  <a:ea typeface="Barrio"/>
                  <a:cs typeface="Times New Roman" panose="02020603050405020304" pitchFamily="18" charset="0"/>
                  <a:sym typeface="Barrio"/>
                </a:rPr>
                <a:t>C</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hiến</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khu</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700" name="Google Shape;2700;p52"/>
            <p:cNvSpPr txBox="1"/>
            <p:nvPr/>
          </p:nvSpPr>
          <p:spPr>
            <a:xfrm>
              <a:off x="6230191" y="2289875"/>
              <a:ext cx="22011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err="1">
                  <a:solidFill>
                    <a:srgbClr val="0D1C1F"/>
                  </a:solidFill>
                  <a:latin typeface="Quicksand Medium"/>
                  <a:ea typeface="Quicksand Medium"/>
                  <a:cs typeface="Quicksand Medium"/>
                  <a:sym typeface="Quicksand Medium"/>
                </a:rPr>
                <a:t>Nêu</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khái</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niệm</a:t>
              </a:r>
              <a:endParaRPr sz="2000" b="1" dirty="0">
                <a:solidFill>
                  <a:srgbClr val="0D1C1F"/>
                </a:solidFill>
                <a:latin typeface="Quicksand Medium"/>
                <a:ea typeface="Quicksand Medium"/>
                <a:cs typeface="Quicksand Medium"/>
                <a:sym typeface="Quicksand Medium"/>
              </a:endParaRPr>
            </a:p>
          </p:txBody>
        </p:sp>
      </p:grpSp>
      <p:grpSp>
        <p:nvGrpSpPr>
          <p:cNvPr id="2701" name="Google Shape;2701;p52"/>
          <p:cNvGrpSpPr/>
          <p:nvPr/>
        </p:nvGrpSpPr>
        <p:grpSpPr>
          <a:xfrm>
            <a:off x="865500" y="3082400"/>
            <a:ext cx="2362550" cy="1101200"/>
            <a:chOff x="713100" y="3082400"/>
            <a:chExt cx="2362550" cy="1101200"/>
          </a:xfrm>
        </p:grpSpPr>
        <p:sp>
          <p:nvSpPr>
            <p:cNvPr id="2702" name="Google Shape;2702;p52"/>
            <p:cNvSpPr/>
            <p:nvPr/>
          </p:nvSpPr>
          <p:spPr>
            <a:xfrm>
              <a:off x="2651150" y="34631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2"/>
            <p:cNvSpPr txBox="1"/>
            <p:nvPr/>
          </p:nvSpPr>
          <p:spPr>
            <a:xfrm>
              <a:off x="713100" y="3082400"/>
              <a:ext cx="2201100" cy="577800"/>
            </a:xfrm>
            <a:prstGeom prst="rect">
              <a:avLst/>
            </a:prstGeom>
            <a:ln>
              <a:extLst>
                <a:ext uri="{C807C97D-BFC1-408E-A445-0C87EB9F89A2}">
                  <ask:lineSketchStyleProp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err="1">
                  <a:solidFill>
                    <a:srgbClr val="0D1C1F"/>
                  </a:solidFill>
                  <a:latin typeface="Times New Roman" panose="02020603050405020304" pitchFamily="18" charset="0"/>
                  <a:ea typeface="Barrio"/>
                  <a:cs typeface="Times New Roman" panose="02020603050405020304" pitchFamily="18" charset="0"/>
                  <a:sym typeface="Barrio"/>
                </a:rPr>
                <a:t>Đ</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inh</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ninh</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704" name="Google Shape;2704;p52"/>
            <p:cNvSpPr txBox="1"/>
            <p:nvPr/>
          </p:nvSpPr>
          <p:spPr>
            <a:xfrm>
              <a:off x="713216" y="3605800"/>
              <a:ext cx="2201100" cy="57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dirty="0" err="1">
                  <a:solidFill>
                    <a:srgbClr val="0D1C1F"/>
                  </a:solidFill>
                  <a:latin typeface="Quicksand Medium"/>
                  <a:ea typeface="Quicksand Medium"/>
                  <a:cs typeface="Quicksand Medium"/>
                  <a:sym typeface="Quicksand Medium"/>
                </a:rPr>
                <a:t>Nêu</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khái</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niệm</a:t>
              </a:r>
              <a:endParaRPr sz="2000" b="1" dirty="0">
                <a:solidFill>
                  <a:srgbClr val="0D1C1F"/>
                </a:solidFill>
                <a:latin typeface="Quicksand Medium"/>
                <a:ea typeface="Quicksand Medium"/>
                <a:cs typeface="Quicksand Medium"/>
                <a:sym typeface="Quicksand Medium"/>
              </a:endParaRPr>
            </a:p>
          </p:txBody>
        </p:sp>
      </p:grpSp>
      <p:cxnSp>
        <p:nvCxnSpPr>
          <p:cNvPr id="2709" name="Google Shape;2709;p52"/>
          <p:cNvCxnSpPr>
            <a:cxnSpLocks/>
          </p:cNvCxnSpPr>
          <p:nvPr/>
        </p:nvCxnSpPr>
        <p:spPr>
          <a:xfrm rot="10800000" flipH="1">
            <a:off x="3353289" y="1726198"/>
            <a:ext cx="705600" cy="419400"/>
          </a:xfrm>
          <a:prstGeom prst="curvedConnector3">
            <a:avLst>
              <a:gd name="adj1" fmla="val 50000"/>
            </a:avLst>
          </a:prstGeom>
          <a:noFill/>
          <a:ln w="19050" cap="flat" cmpd="sng">
            <a:solidFill>
              <a:schemeClr val="dk1"/>
            </a:solidFill>
            <a:prstDash val="solid"/>
            <a:round/>
            <a:headEnd type="none" w="med" len="med"/>
            <a:tailEnd type="oval" w="med" len="med"/>
          </a:ln>
        </p:spPr>
      </p:cxnSp>
      <p:cxnSp>
        <p:nvCxnSpPr>
          <p:cNvPr id="2710" name="Google Shape;2710;p52"/>
          <p:cNvCxnSpPr>
            <a:cxnSpLocks/>
          </p:cNvCxnSpPr>
          <p:nvPr/>
        </p:nvCxnSpPr>
        <p:spPr>
          <a:xfrm>
            <a:off x="3309056" y="2786658"/>
            <a:ext cx="762300" cy="753600"/>
          </a:xfrm>
          <a:prstGeom prst="curvedConnector3">
            <a:avLst>
              <a:gd name="adj1" fmla="val 48824"/>
            </a:avLst>
          </a:prstGeom>
          <a:noFill/>
          <a:ln w="19050" cap="flat" cmpd="sng">
            <a:solidFill>
              <a:schemeClr val="dk1"/>
            </a:solidFill>
            <a:prstDash val="solid"/>
            <a:round/>
            <a:headEnd type="none" w="med" len="med"/>
            <a:tailEnd type="oval" w="med" len="med"/>
          </a:ln>
        </p:spPr>
      </p:cxnSp>
      <p:cxnSp>
        <p:nvCxnSpPr>
          <p:cNvPr id="2711" name="Google Shape;2711;p52"/>
          <p:cNvCxnSpPr>
            <a:stCxn id="2698" idx="2"/>
          </p:cNvCxnSpPr>
          <p:nvPr/>
        </p:nvCxnSpPr>
        <p:spPr>
          <a:xfrm flipH="1">
            <a:off x="5178950" y="2357848"/>
            <a:ext cx="737400" cy="401400"/>
          </a:xfrm>
          <a:prstGeom prst="curvedConnector3">
            <a:avLst>
              <a:gd name="adj1" fmla="val 50000"/>
            </a:avLst>
          </a:prstGeom>
          <a:noFill/>
          <a:ln w="19050" cap="flat" cmpd="sng">
            <a:solidFill>
              <a:schemeClr val="dk1"/>
            </a:solidFill>
            <a:prstDash val="solid"/>
            <a:round/>
            <a:headEnd type="none" w="med" len="med"/>
            <a:tailEnd type="oval" w="med" len="med"/>
          </a:ln>
        </p:spPr>
      </p:cxnSp>
      <p:cxnSp>
        <p:nvCxnSpPr>
          <p:cNvPr id="2712" name="Google Shape;2712;p52"/>
          <p:cNvCxnSpPr>
            <a:cxnSpLocks/>
          </p:cNvCxnSpPr>
          <p:nvPr/>
        </p:nvCxnSpPr>
        <p:spPr>
          <a:xfrm flipH="1">
            <a:off x="4522892" y="3291376"/>
            <a:ext cx="1286100" cy="583800"/>
          </a:xfrm>
          <a:prstGeom prst="curvedConnector3">
            <a:avLst>
              <a:gd name="adj1" fmla="val 50000"/>
            </a:avLst>
          </a:prstGeom>
          <a:noFill/>
          <a:ln w="19050" cap="flat" cmpd="sng">
            <a:solidFill>
              <a:schemeClr val="dk1"/>
            </a:solidFill>
            <a:prstDash val="solid"/>
            <a:round/>
            <a:headEnd type="none" w="med" len="med"/>
            <a:tailEnd type="oval" w="med" len="med"/>
          </a:ln>
        </p:spPr>
      </p:cxnSp>
    </p:spTree>
    <p:extLst>
      <p:ext uri="{BB962C8B-B14F-4D97-AF65-F5344CB8AC3E}">
        <p14:creationId xmlns:p14="http://schemas.microsoft.com/office/powerpoint/2010/main" val="188857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8"/>
        <p:cNvGrpSpPr/>
        <p:nvPr/>
      </p:nvGrpSpPr>
      <p:grpSpPr>
        <a:xfrm>
          <a:off x="0" y="0"/>
          <a:ext cx="0" cy="0"/>
          <a:chOff x="0" y="0"/>
          <a:chExt cx="0" cy="0"/>
        </a:xfrm>
      </p:grpSpPr>
      <p:sp>
        <p:nvSpPr>
          <p:cNvPr id="3179" name="Google Shape;3179;p65"/>
          <p:cNvSpPr/>
          <p:nvPr/>
        </p:nvSpPr>
        <p:spPr>
          <a:xfrm rot="10800000">
            <a:off x="655476" y="1318395"/>
            <a:ext cx="7042606" cy="3172923"/>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5"/>
          <p:cNvSpPr/>
          <p:nvPr/>
        </p:nvSpPr>
        <p:spPr>
          <a:xfrm rot="2197361">
            <a:off x="1728491" y="1161894"/>
            <a:ext cx="877007" cy="7895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65"/>
          <p:cNvGrpSpPr/>
          <p:nvPr/>
        </p:nvGrpSpPr>
        <p:grpSpPr>
          <a:xfrm rot="-1882541" flipH="1">
            <a:off x="-77989" y="1519424"/>
            <a:ext cx="2280101" cy="1971352"/>
            <a:chOff x="1970651" y="4122015"/>
            <a:chExt cx="1042347" cy="901202"/>
          </a:xfrm>
        </p:grpSpPr>
        <p:sp>
          <p:nvSpPr>
            <p:cNvPr id="3182" name="Google Shape;3182;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7" name="Google Shape;3187;p65"/>
          <p:cNvSpPr txBox="1">
            <a:spLocks noGrp="1"/>
          </p:cNvSpPr>
          <p:nvPr>
            <p:ph type="title"/>
          </p:nvPr>
        </p:nvSpPr>
        <p:spPr>
          <a:xfrm>
            <a:off x="2226280" y="1992055"/>
            <a:ext cx="4977900" cy="21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TRÌNH BÀY CÁC THÔNG TIN EM BIẾT VỀ NHÀ THƠ BẰNG VIỆT</a:t>
            </a:r>
            <a:endParaRPr sz="4000" dirty="0">
              <a:latin typeface="Times New Roman" panose="02020603050405020304" pitchFamily="18" charset="0"/>
              <a:cs typeface="Times New Roman" panose="02020603050405020304" pitchFamily="18" charset="0"/>
            </a:endParaRPr>
          </a:p>
        </p:txBody>
      </p:sp>
      <p:grpSp>
        <p:nvGrpSpPr>
          <p:cNvPr id="3188" name="Google Shape;3188;p65"/>
          <p:cNvGrpSpPr/>
          <p:nvPr/>
        </p:nvGrpSpPr>
        <p:grpSpPr>
          <a:xfrm rot="3613058">
            <a:off x="6852435" y="2601672"/>
            <a:ext cx="1126273" cy="973685"/>
            <a:chOff x="1970651" y="4122015"/>
            <a:chExt cx="1042347" cy="901202"/>
          </a:xfrm>
        </p:grpSpPr>
        <p:sp>
          <p:nvSpPr>
            <p:cNvPr id="3189" name="Google Shape;3189;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731;p54">
            <a:extLst>
              <a:ext uri="{FF2B5EF4-FFF2-40B4-BE49-F238E27FC236}">
                <a16:creationId xmlns:a16="http://schemas.microsoft.com/office/drawing/2014/main" id="{E2BE32B0-042E-620F-D1E4-CCF2CE43163F}"/>
              </a:ext>
            </a:extLst>
          </p:cNvPr>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32;p54">
            <a:extLst>
              <a:ext uri="{FF2B5EF4-FFF2-40B4-BE49-F238E27FC236}">
                <a16:creationId xmlns:a16="http://schemas.microsoft.com/office/drawing/2014/main" id="{9707E817-7353-E1B5-E0A8-2724B6E18138}"/>
              </a:ext>
            </a:extLst>
          </p:cNvPr>
          <p:cNvSpPr txBox="1">
            <a:spLocks/>
          </p:cNvSpPr>
          <p:nvPr/>
        </p:nvSpPr>
        <p:spPr>
          <a:xfrm>
            <a:off x="1571123" y="275918"/>
            <a:ext cx="5316600" cy="71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accent3"/>
              </a:buClr>
              <a:buSzPts val="4800"/>
              <a:buFont typeface="Barrio"/>
              <a:buNone/>
              <a:defRPr sz="85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2pPr>
            <a:lvl3pPr marR="0" lvl="2"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3pPr>
            <a:lvl4pPr marR="0" lvl="3"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4pPr>
            <a:lvl5pPr marR="0" lvl="4"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5pPr>
            <a:lvl6pPr marR="0" lvl="5"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6pPr>
            <a:lvl7pPr marR="0" lvl="6"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7pPr>
            <a:lvl8pPr marR="0" lvl="7"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8pPr>
            <a:lvl9pPr marR="0" lvl="8"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9pPr>
          </a:lstStyle>
          <a:p>
            <a:r>
              <a:rPr lang="en-US" sz="2500" b="1" dirty="0">
                <a:latin typeface="MuktaMahee Regular" panose="020B0000000000000000" pitchFamily="34" charset="77"/>
                <a:cs typeface="MuktaMahee Regular" panose="020B0000000000000000" pitchFamily="34" charset="77"/>
              </a:rPr>
              <a:t>2. </a:t>
            </a:r>
            <a:r>
              <a:rPr lang="en-US" sz="2500" b="1" dirty="0" err="1">
                <a:latin typeface="MuktaMahee Regular" panose="020B0000000000000000" pitchFamily="34" charset="77"/>
                <a:cs typeface="MuktaMahee Regular" panose="020B0000000000000000" pitchFamily="34" charset="77"/>
              </a:rPr>
              <a:t>Hoạt</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động</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br>
              <a:rPr lang="en-US" sz="2500" b="1" dirty="0">
                <a:latin typeface="MuktaMahee Regular" panose="020B0000000000000000" pitchFamily="34" charset="77"/>
                <a:cs typeface="MuktaMahee Regular" panose="020B0000000000000000" pitchFamily="34" charset="77"/>
              </a:rPr>
            </a:br>
            <a:r>
              <a:rPr lang="en-US" sz="2500" b="1" dirty="0">
                <a:latin typeface="MuktaMahee Regular" panose="020B0000000000000000" pitchFamily="34" charset="77"/>
                <a:cs typeface="MuktaMahee Regular" panose="020B0000000000000000" pitchFamily="34" charset="77"/>
              </a:rPr>
              <a:t>2.1.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tác</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giả</a:t>
            </a:r>
            <a:endParaRPr lang="en-US" sz="2500" b="1"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230288019"/>
      </p:ext>
    </p:extLst>
  </p:cSld>
  <p:clrMapOvr>
    <a:masterClrMapping/>
  </p:clrMapOvr>
</p:sld>
</file>

<file path=ppt/theme/theme1.xml><?xml version="1.0" encoding="utf-8"?>
<a:theme xmlns:a="http://schemas.openxmlformats.org/drawingml/2006/main" name="French Grandmother's Day by Slidesgo">
  <a:themeElements>
    <a:clrScheme name="Simple Light">
      <a:dk1>
        <a:srgbClr val="0D1C1F"/>
      </a:dk1>
      <a:lt1>
        <a:srgbClr val="FDC6BF"/>
      </a:lt1>
      <a:dk2>
        <a:srgbClr val="FE556A"/>
      </a:dk2>
      <a:lt2>
        <a:srgbClr val="E54338"/>
      </a:lt2>
      <a:accent1>
        <a:srgbClr val="5595AC"/>
      </a:accent1>
      <a:accent2>
        <a:srgbClr val="002475"/>
      </a:accent2>
      <a:accent3>
        <a:srgbClr val="6AC3C3"/>
      </a:accent3>
      <a:accent4>
        <a:srgbClr val="FADB9B"/>
      </a:accent4>
      <a:accent5>
        <a:srgbClr val="FF7100"/>
      </a:accent5>
      <a:accent6>
        <a:srgbClr val="FFFFFF"/>
      </a:accent6>
      <a:hlink>
        <a:srgbClr val="0D1C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1764</Words>
  <Application>Microsoft Macintosh PowerPoint</Application>
  <PresentationFormat>On-screen Show (16:9)</PresentationFormat>
  <Paragraphs>219</Paragraphs>
  <Slides>26</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Fira Sans Extra Condensed Medium</vt:lpstr>
      <vt:lpstr>Times New Roman</vt:lpstr>
      <vt:lpstr>Arial</vt:lpstr>
      <vt:lpstr>MuktaMahee Regular</vt:lpstr>
      <vt:lpstr>Livvic</vt:lpstr>
      <vt:lpstr>Barrio</vt:lpstr>
      <vt:lpstr>Quicksand Medium</vt:lpstr>
      <vt:lpstr>MuktaMahee ExtraBold</vt:lpstr>
      <vt:lpstr>MuktaMahee Bold</vt:lpstr>
      <vt:lpstr>Lucida Sans Typewriter</vt:lpstr>
      <vt:lpstr>MuktaMahee SemiBold</vt:lpstr>
      <vt:lpstr>Calibri</vt:lpstr>
      <vt:lpstr>French Grandmother's Day by Slidesgo</vt:lpstr>
      <vt:lpstr>CHÀO MỪNG CÁC EM HỌC SINH ĐẾN VỚI GIỜ HỌC NGỮ VĂN</vt:lpstr>
      <vt:lpstr>BÀI 1: THƯƠNG NHỚ QUÊ HƯƠNG</vt:lpstr>
      <vt:lpstr>SUY NGẪM VÀ PHẢN HỒI</vt:lpstr>
      <vt:lpstr>CHUẨN BỊ ĐỌC</vt:lpstr>
      <vt:lpstr>CHIA SẺ CỦA BẢN THÂN</vt:lpstr>
      <vt:lpstr>TRẢI NGHIỆM CÙNG VĂN BẢN</vt:lpstr>
      <vt:lpstr>1. HOẠT ĐỘNG ĐỌC VĂN BẢN 1.1. ĐỌC</vt:lpstr>
      <vt:lpstr>1.2. TÌM HIỂU CHÚ THÍCH</vt:lpstr>
      <vt:lpstr>TRÌNH BÀY CÁC THÔNG TIN EM BIẾT VỀ NHÀ THƠ BẰNG VIỆT</vt:lpstr>
      <vt:lpstr>2. Hoạt động tìm hiểu 2.1. Tìm hiểu tác giả</vt:lpstr>
      <vt:lpstr>TRÌNH BÀY CÁC THÔNG TIN EM BIẾT VỀ BÀI THƠ “BẾP LỬA”</vt:lpstr>
      <vt:lpstr>2.2. Tìm hiểu tác phẩm</vt:lpstr>
      <vt:lpstr>SUY NGẪM VÀ PHẢN HỒI</vt:lpstr>
      <vt:lpstr>1. TÌM HIỂU TỪ NGỮ, HÌNH ẢNH, BIỆN PHÁP TU TỪ </vt:lpstr>
      <vt:lpstr>PowerPoint Presentation</vt:lpstr>
      <vt:lpstr>PowerPoint Presentation</vt:lpstr>
      <vt:lpstr>PowerPoint Presentation</vt:lpstr>
      <vt:lpstr>PowerPoint Presentation</vt:lpstr>
      <vt:lpstr>2. TÌM HIỂU MẠCH CẢM XÚC, CẢM HỨNG CHỦ ĐẠO </vt:lpstr>
      <vt:lpstr>2. TÌM HIỂU MẠCH CẢM XÚC, CẢM HỨNG CHỦ ĐẠO </vt:lpstr>
      <vt:lpstr>2. TÌM HIỂU MẠCH CẢM XÚC, CẢM HỨNG CHỦ ĐẠO </vt:lpstr>
      <vt:lpstr>3. Tìm hiểu kết cấu, thông điệp, tư tưởng</vt:lpstr>
      <vt:lpstr>4. LIÊN HỆ, VẬN DỤNG </vt:lpstr>
      <vt:lpstr>5. KHÁI QUÁT ĐẶC ĐIỂM THỂ LOẠI, RÚT RA KINH NGHIỆM ĐỌC </vt:lpstr>
      <vt:lpstr>PowerPoint Presentation</vt:lpstr>
      <vt:lpstr>TẠM BIỆT CÁC EM! HẸN GẶP LẠI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ĐẾN VỚI GIỜ HỌC NGỮ VĂN</dc:title>
  <cp:lastModifiedBy>Microsoft Office User</cp:lastModifiedBy>
  <cp:revision>18</cp:revision>
  <dcterms:modified xsi:type="dcterms:W3CDTF">2024-07-11T15:53:44Z</dcterms:modified>
</cp:coreProperties>
</file>