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68" r:id="rId5"/>
    <p:sldId id="267" r:id="rId6"/>
    <p:sldId id="258" r:id="rId7"/>
    <p:sldId id="269" r:id="rId8"/>
    <p:sldId id="270" r:id="rId9"/>
    <p:sldId id="271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24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FF2159-35D5-43F6-B20E-C8B55F5346ED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D5EED7-6CD1-4C5F-8663-FEF871C614FE}">
      <dgm:prSet phldrT="[Text]" custT="1"/>
      <dgm:spPr/>
      <dgm:t>
        <a:bodyPr/>
        <a:lstStyle/>
        <a:p>
          <a:r>
            <a:rPr lang="vi-VN" sz="4000" b="1" dirty="0">
              <a:latin typeface="Times New Roman" panose="02020603050405020304" pitchFamily="18" charset="0"/>
              <a:cs typeface="Times New Roman" panose="02020603050405020304" pitchFamily="18" charset="0"/>
            </a:rPr>
            <a:t>TÔI CHIA SẺ</a:t>
          </a:r>
          <a:endParaRPr lang="en-US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F3D3B1-FC2D-4278-B92D-7374A9169088}" type="parTrans" cxnId="{1219FCE0-4DA6-45AF-973F-3A018057AF22}">
      <dgm:prSet/>
      <dgm:spPr/>
      <dgm:t>
        <a:bodyPr/>
        <a:lstStyle/>
        <a:p>
          <a:endParaRPr lang="en-US"/>
        </a:p>
      </dgm:t>
    </dgm:pt>
    <dgm:pt modelId="{5A909733-0C45-4673-80BB-6134245D7695}" type="sibTrans" cxnId="{1219FCE0-4DA6-45AF-973F-3A018057AF22}">
      <dgm:prSet/>
      <dgm:spPr>
        <a:blipFill>
          <a:blip xmlns:r="http://schemas.openxmlformats.org/officeDocument/2006/relationships" r:embed="rId1"/>
          <a:srcRect/>
          <a:stretch>
            <a:fillRect l="-4000" r="-4000"/>
          </a:stretch>
        </a:blipFill>
      </dgm:spPr>
      <dgm:t>
        <a:bodyPr/>
        <a:lstStyle/>
        <a:p>
          <a:endParaRPr lang="en-US"/>
        </a:p>
      </dgm:t>
    </dgm:pt>
    <dgm:pt modelId="{DE7129E2-B68F-414E-B7D1-DA34286D668B}" type="pres">
      <dgm:prSet presAssocID="{57FF2159-35D5-43F6-B20E-C8B55F5346E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147F9B92-5F7B-4083-B8D0-3EFD084CD3B6}" type="pres">
      <dgm:prSet presAssocID="{0AD5EED7-6CD1-4C5F-8663-FEF871C614FE}" presName="parTx1" presStyleLbl="node1" presStyleIdx="0" presStyleCnt="1" custScaleX="228841" custScaleY="237621" custLinFactNeighborX="50455" custLinFactNeighborY="-80282"/>
      <dgm:spPr/>
      <dgm:t>
        <a:bodyPr/>
        <a:lstStyle/>
        <a:p>
          <a:endParaRPr lang="en-US"/>
        </a:p>
      </dgm:t>
    </dgm:pt>
    <dgm:pt modelId="{836ADE54-0321-4725-890D-8085E9A4A00D}" type="pres">
      <dgm:prSet presAssocID="{5A909733-0C45-4673-80BB-6134245D7695}" presName="picture1" presStyleCnt="0"/>
      <dgm:spPr/>
    </dgm:pt>
    <dgm:pt modelId="{D9614204-EECF-4577-8D1A-C9489387114A}" type="pres">
      <dgm:prSet presAssocID="{5A909733-0C45-4673-80BB-6134245D7695}" presName="imageRepeatNode" presStyleLbl="fgImgPlace1" presStyleIdx="0" presStyleCnt="1" custScaleX="157907" custScaleY="135955" custLinFactNeighborX="-92905" custLinFactNeighborY="11155"/>
      <dgm:spPr/>
      <dgm:t>
        <a:bodyPr/>
        <a:lstStyle/>
        <a:p>
          <a:endParaRPr lang="en-US"/>
        </a:p>
      </dgm:t>
    </dgm:pt>
  </dgm:ptLst>
  <dgm:cxnLst>
    <dgm:cxn modelId="{E5C4CAB1-BF17-4B4B-9A08-3472B6F9C3F6}" type="presOf" srcId="{0AD5EED7-6CD1-4C5F-8663-FEF871C614FE}" destId="{147F9B92-5F7B-4083-B8D0-3EFD084CD3B6}" srcOrd="0" destOrd="0" presId="urn:microsoft.com/office/officeart/2008/layout/AscendingPictureAccentProcess"/>
    <dgm:cxn modelId="{07D9C237-429D-4AE1-9F51-06F4E9EC49ED}" type="presOf" srcId="{5A909733-0C45-4673-80BB-6134245D7695}" destId="{D9614204-EECF-4577-8D1A-C9489387114A}" srcOrd="0" destOrd="0" presId="urn:microsoft.com/office/officeart/2008/layout/AscendingPictureAccentProcess"/>
    <dgm:cxn modelId="{1219FCE0-4DA6-45AF-973F-3A018057AF22}" srcId="{57FF2159-35D5-43F6-B20E-C8B55F5346ED}" destId="{0AD5EED7-6CD1-4C5F-8663-FEF871C614FE}" srcOrd="0" destOrd="0" parTransId="{8BF3D3B1-FC2D-4278-B92D-7374A9169088}" sibTransId="{5A909733-0C45-4673-80BB-6134245D7695}"/>
    <dgm:cxn modelId="{492EC543-D43A-4DA4-AA0B-DD9AFA6417FD}" type="presOf" srcId="{57FF2159-35D5-43F6-B20E-C8B55F5346ED}" destId="{DE7129E2-B68F-414E-B7D1-DA34286D668B}" srcOrd="0" destOrd="0" presId="urn:microsoft.com/office/officeart/2008/layout/AscendingPictureAccentProcess"/>
    <dgm:cxn modelId="{CBB17FE9-3B0A-4677-8A90-754CE0F1690D}" type="presParOf" srcId="{DE7129E2-B68F-414E-B7D1-DA34286D668B}" destId="{147F9B92-5F7B-4083-B8D0-3EFD084CD3B6}" srcOrd="0" destOrd="0" presId="urn:microsoft.com/office/officeart/2008/layout/AscendingPictureAccentProcess"/>
    <dgm:cxn modelId="{941719B8-0275-4776-9489-1394FCFC18CD}" type="presParOf" srcId="{DE7129E2-B68F-414E-B7D1-DA34286D668B}" destId="{836ADE54-0321-4725-890D-8085E9A4A00D}" srcOrd="1" destOrd="0" presId="urn:microsoft.com/office/officeart/2008/layout/AscendingPictureAccentProcess"/>
    <dgm:cxn modelId="{82D3A7F5-1646-4706-8B23-640F22EDB022}" type="presParOf" srcId="{836ADE54-0321-4725-890D-8085E9A4A00D}" destId="{D9614204-EECF-4577-8D1A-C9489387114A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48536C-83EC-41B3-8E37-D809257A51C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F907C78E-D93F-4E06-BDD0-BFD8251BE079}">
      <dgm:prSet phldrT="[Text]" custT="1"/>
      <dgm:spPr/>
      <dgm:t>
        <a:bodyPr/>
        <a:lstStyle/>
        <a:p>
          <a:pPr algn="l"/>
          <a:r>
            <a:rPr lang="en-US" sz="4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4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lập</a:t>
          </a:r>
          <a:r>
            <a:rPr lang="en-US" sz="4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nhóm</a:t>
          </a:r>
          <a:r>
            <a:rPr lang="en-US" sz="4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4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lang="en-US" sz="4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sz="4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sz="4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việc</a:t>
          </a:r>
          <a:r>
            <a:rPr lang="en-US" sz="4800" b="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5AAEDB6A-199F-4C37-BB07-F019849484E8}" type="parTrans" cxnId="{B497B6BA-52E0-4771-B14D-5795D059C131}">
      <dgm:prSet/>
      <dgm:spPr/>
      <dgm:t>
        <a:bodyPr/>
        <a:lstStyle/>
        <a:p>
          <a:endParaRPr lang="en-US"/>
        </a:p>
      </dgm:t>
    </dgm:pt>
    <dgm:pt modelId="{DC42F89C-8B6B-44AD-B6F4-A10B24B17B49}" type="sibTrans" cxnId="{B497B6BA-52E0-4771-B14D-5795D059C131}">
      <dgm:prSet/>
      <dgm:spPr/>
      <dgm:t>
        <a:bodyPr/>
        <a:lstStyle/>
        <a:p>
          <a:endParaRPr lang="en-US"/>
        </a:p>
      </dgm:t>
    </dgm:pt>
    <dgm:pt modelId="{62A29BB8-53D6-4987-9718-BAB27581DF6C}">
      <dgm:prSet phldrT="[Text]" custT="1"/>
      <dgm:spPr/>
      <dgm:t>
        <a:bodyPr/>
        <a:lstStyle/>
        <a:p>
          <a:r>
            <a:rPr lang="en-US" sz="4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Chuẩn</a:t>
          </a:r>
          <a:r>
            <a:rPr lang="en-US" sz="4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bị</a:t>
          </a:r>
          <a:r>
            <a:rPr lang="en-US" sz="4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nội</a:t>
          </a:r>
          <a:r>
            <a:rPr lang="en-US" sz="4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dung </a:t>
          </a:r>
          <a:r>
            <a:rPr lang="en-US" sz="4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buổi</a:t>
          </a:r>
          <a:r>
            <a:rPr lang="en-US" sz="4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thảo</a:t>
          </a:r>
          <a:r>
            <a:rPr lang="en-US" sz="48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luận</a:t>
          </a:r>
          <a:r>
            <a:rPr lang="en-US" sz="4800" b="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07174279-F87F-4496-9652-CFDE0EA2F43F}" type="parTrans" cxnId="{75E70825-029B-42E3-9997-FA361F1C100C}">
      <dgm:prSet/>
      <dgm:spPr/>
      <dgm:t>
        <a:bodyPr/>
        <a:lstStyle/>
        <a:p>
          <a:endParaRPr lang="en-US"/>
        </a:p>
      </dgm:t>
    </dgm:pt>
    <dgm:pt modelId="{9928E66D-0795-4F68-8051-C882CC861A01}" type="sibTrans" cxnId="{75E70825-029B-42E3-9997-FA361F1C100C}">
      <dgm:prSet/>
      <dgm:spPr/>
      <dgm:t>
        <a:bodyPr/>
        <a:lstStyle/>
        <a:p>
          <a:endParaRPr lang="en-US"/>
        </a:p>
      </dgm:t>
    </dgm:pt>
    <dgm:pt modelId="{32DECEA6-A3A7-42F2-A9A5-972A5C790AC7}">
      <dgm:prSet phldrT="[Text]" custT="1"/>
      <dgm:spPr/>
      <dgm:t>
        <a:bodyPr/>
        <a:lstStyle/>
        <a:p>
          <a:pPr algn="l"/>
          <a:r>
            <a:rPr lang="en-US" sz="4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Thống</a:t>
          </a:r>
          <a:r>
            <a:rPr lang="en-US" sz="4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nhất</a:t>
          </a:r>
          <a:r>
            <a:rPr lang="en-US" sz="4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thời</a:t>
          </a:r>
          <a:r>
            <a:rPr lang="en-US" sz="4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gian</a:t>
          </a:r>
          <a:r>
            <a:rPr lang="en-US" sz="48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4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địa</a:t>
          </a:r>
          <a:r>
            <a:rPr lang="en-US" sz="4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4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4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mục</a:t>
          </a:r>
          <a:r>
            <a:rPr lang="en-US" sz="4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tiêu</a:t>
          </a:r>
          <a:r>
            <a:rPr lang="en-US" sz="4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4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buổi</a:t>
          </a:r>
          <a:r>
            <a:rPr lang="en-US" sz="4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thảo</a:t>
          </a:r>
          <a:r>
            <a:rPr lang="en-US" sz="4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luận</a:t>
          </a:r>
          <a:r>
            <a:rPr lang="en-US" sz="48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8D0717B5-F7C1-4F97-9EFA-9F5935538DE7}" type="parTrans" cxnId="{26A16C26-1612-4B9A-863D-0232F5DB574A}">
      <dgm:prSet/>
      <dgm:spPr/>
      <dgm:t>
        <a:bodyPr/>
        <a:lstStyle/>
        <a:p>
          <a:endParaRPr lang="en-US"/>
        </a:p>
      </dgm:t>
    </dgm:pt>
    <dgm:pt modelId="{8CD1D848-FA1B-4630-9F7E-89100D05CB1E}" type="sibTrans" cxnId="{26A16C26-1612-4B9A-863D-0232F5DB574A}">
      <dgm:prSet/>
      <dgm:spPr/>
      <dgm:t>
        <a:bodyPr/>
        <a:lstStyle/>
        <a:p>
          <a:endParaRPr lang="en-US"/>
        </a:p>
      </dgm:t>
    </dgm:pt>
    <dgm:pt modelId="{AB527683-0952-4DAC-B4E8-4A8E5C6E4DE5}">
      <dgm:prSet phldrT="[Text]" custT="1"/>
      <dgm:spPr/>
      <dgm:t>
        <a:bodyPr/>
        <a:lstStyle/>
        <a:p>
          <a:r>
            <a:rPr lang="en-US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Chuẩn</a:t>
          </a:r>
          <a:r>
            <a:rPr lang="en-US" sz="4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bị</a:t>
          </a:r>
          <a:endParaRPr lang="en-US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992C0C-E0CA-4C89-A450-828A45CE5BBC}" type="sibTrans" cxnId="{31163014-3129-4A8E-A57C-6B14F9EEBF60}">
      <dgm:prSet/>
      <dgm:spPr/>
      <dgm:t>
        <a:bodyPr/>
        <a:lstStyle/>
        <a:p>
          <a:endParaRPr lang="en-US"/>
        </a:p>
      </dgm:t>
    </dgm:pt>
    <dgm:pt modelId="{4127ACF4-3CE6-4621-A0A9-A0B739E8A407}" type="parTrans" cxnId="{31163014-3129-4A8E-A57C-6B14F9EEBF60}">
      <dgm:prSet/>
      <dgm:spPr/>
      <dgm:t>
        <a:bodyPr/>
        <a:lstStyle/>
        <a:p>
          <a:endParaRPr lang="en-US"/>
        </a:p>
      </dgm:t>
    </dgm:pt>
    <dgm:pt modelId="{E929D6F7-5FD6-4FE6-8440-2735134CE2E3}" type="pres">
      <dgm:prSet presAssocID="{B748536C-83EC-41B3-8E37-D809257A51C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45A2A6-474C-423E-B32D-D798CA7773AA}" type="pres">
      <dgm:prSet presAssocID="{AB527683-0952-4DAC-B4E8-4A8E5C6E4DE5}" presName="root1" presStyleCnt="0"/>
      <dgm:spPr/>
    </dgm:pt>
    <dgm:pt modelId="{366FA4F6-BADB-4D99-A20A-A595ED11A9F9}" type="pres">
      <dgm:prSet presAssocID="{AB527683-0952-4DAC-B4E8-4A8E5C6E4DE5}" presName="LevelOneTextNode" presStyleLbl="node0" presStyleIdx="0" presStyleCnt="1" custScaleY="100196" custLinFactNeighborX="6024" custLinFactNeighborY="-24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F964F4-8B34-4367-9641-7760EAE66B26}" type="pres">
      <dgm:prSet presAssocID="{AB527683-0952-4DAC-B4E8-4A8E5C6E4DE5}" presName="level2hierChild" presStyleCnt="0"/>
      <dgm:spPr/>
    </dgm:pt>
    <dgm:pt modelId="{1D4EC926-5660-4949-83A8-5D9E426070DF}" type="pres">
      <dgm:prSet presAssocID="{5AAEDB6A-199F-4C37-BB07-F019849484E8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080A3FC4-87E4-412A-A48E-603AAC3840AA}" type="pres">
      <dgm:prSet presAssocID="{5AAEDB6A-199F-4C37-BB07-F019849484E8}" presName="connTx" presStyleLbl="parChTrans1D2" presStyleIdx="0" presStyleCnt="3"/>
      <dgm:spPr/>
      <dgm:t>
        <a:bodyPr/>
        <a:lstStyle/>
        <a:p>
          <a:endParaRPr lang="en-US"/>
        </a:p>
      </dgm:t>
    </dgm:pt>
    <dgm:pt modelId="{40994033-71B5-4599-87B2-3CE06AC89FC5}" type="pres">
      <dgm:prSet presAssocID="{F907C78E-D93F-4E06-BDD0-BFD8251BE079}" presName="root2" presStyleCnt="0"/>
      <dgm:spPr/>
    </dgm:pt>
    <dgm:pt modelId="{71B9790E-27D9-4E46-98B0-A71FC0122170}" type="pres">
      <dgm:prSet presAssocID="{F907C78E-D93F-4E06-BDD0-BFD8251BE079}" presName="LevelTwoTextNode" presStyleLbl="node2" presStyleIdx="0" presStyleCnt="3" custScaleX="444171" custScaleY="160042" custLinFactNeighborX="2425" custLinFactNeighborY="-5589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55DD23-D5A8-42C2-8472-4C4EECAB93DC}" type="pres">
      <dgm:prSet presAssocID="{F907C78E-D93F-4E06-BDD0-BFD8251BE079}" presName="level3hierChild" presStyleCnt="0"/>
      <dgm:spPr/>
    </dgm:pt>
    <dgm:pt modelId="{75319D6E-D526-4857-9A46-B0D014E6D8E2}" type="pres">
      <dgm:prSet presAssocID="{07174279-F87F-4496-9652-CFDE0EA2F43F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CB2EE582-90E8-445B-9CC6-8B5C8A3EFB65}" type="pres">
      <dgm:prSet presAssocID="{07174279-F87F-4496-9652-CFDE0EA2F43F}" presName="connTx" presStyleLbl="parChTrans1D2" presStyleIdx="1" presStyleCnt="3"/>
      <dgm:spPr/>
      <dgm:t>
        <a:bodyPr/>
        <a:lstStyle/>
        <a:p>
          <a:endParaRPr lang="en-US"/>
        </a:p>
      </dgm:t>
    </dgm:pt>
    <dgm:pt modelId="{1882570F-D8F2-45CA-BD9A-3D6D05166CE4}" type="pres">
      <dgm:prSet presAssocID="{62A29BB8-53D6-4987-9718-BAB27581DF6C}" presName="root2" presStyleCnt="0"/>
      <dgm:spPr/>
    </dgm:pt>
    <dgm:pt modelId="{AD40C71C-D828-45A1-82FA-B2863913C2CD}" type="pres">
      <dgm:prSet presAssocID="{62A29BB8-53D6-4987-9718-BAB27581DF6C}" presName="LevelTwoTextNode" presStyleLbl="node2" presStyleIdx="1" presStyleCnt="3" custScaleX="417626" custScaleY="168215" custLinFactNeighborX="6303" custLinFactNeighborY="362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A16A12-E1BC-4B54-997E-7C8860AF5F10}" type="pres">
      <dgm:prSet presAssocID="{62A29BB8-53D6-4987-9718-BAB27581DF6C}" presName="level3hierChild" presStyleCnt="0"/>
      <dgm:spPr/>
    </dgm:pt>
    <dgm:pt modelId="{BC4EF132-670A-4ADB-9822-4FC9F87E2828}" type="pres">
      <dgm:prSet presAssocID="{8D0717B5-F7C1-4F97-9EFA-9F5935538DE7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1F1D6347-10BA-46CC-9A4C-CBF97DB6B1E5}" type="pres">
      <dgm:prSet presAssocID="{8D0717B5-F7C1-4F97-9EFA-9F5935538DE7}" presName="connTx" presStyleLbl="parChTrans1D2" presStyleIdx="2" presStyleCnt="3"/>
      <dgm:spPr/>
      <dgm:t>
        <a:bodyPr/>
        <a:lstStyle/>
        <a:p>
          <a:endParaRPr lang="en-US"/>
        </a:p>
      </dgm:t>
    </dgm:pt>
    <dgm:pt modelId="{A8D482D6-7B69-48F4-A409-803D644B4017}" type="pres">
      <dgm:prSet presAssocID="{32DECEA6-A3A7-42F2-A9A5-972A5C790AC7}" presName="root2" presStyleCnt="0"/>
      <dgm:spPr/>
    </dgm:pt>
    <dgm:pt modelId="{12591E2F-C5C1-48A6-A329-0FBB9106D245}" type="pres">
      <dgm:prSet presAssocID="{32DECEA6-A3A7-42F2-A9A5-972A5C790AC7}" presName="LevelTwoTextNode" presStyleLbl="node2" presStyleIdx="2" presStyleCnt="3" custScaleX="468121" custScaleY="232912" custLinFactY="8691" custLinFactNeighborX="1631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10FEFF-E605-4B72-A33F-0AB0D2241E41}" type="pres">
      <dgm:prSet presAssocID="{32DECEA6-A3A7-42F2-A9A5-972A5C790AC7}" presName="level3hierChild" presStyleCnt="0"/>
      <dgm:spPr/>
    </dgm:pt>
  </dgm:ptLst>
  <dgm:cxnLst>
    <dgm:cxn modelId="{AC458B04-9DB2-42BB-A166-ED0F68D7A5E2}" type="presOf" srcId="{AB527683-0952-4DAC-B4E8-4A8E5C6E4DE5}" destId="{366FA4F6-BADB-4D99-A20A-A595ED11A9F9}" srcOrd="0" destOrd="0" presId="urn:microsoft.com/office/officeart/2008/layout/HorizontalMultiLevelHierarchy"/>
    <dgm:cxn modelId="{0EBC7342-063A-4C90-9DD5-B3A0F678EAFE}" type="presOf" srcId="{8D0717B5-F7C1-4F97-9EFA-9F5935538DE7}" destId="{BC4EF132-670A-4ADB-9822-4FC9F87E2828}" srcOrd="0" destOrd="0" presId="urn:microsoft.com/office/officeart/2008/layout/HorizontalMultiLevelHierarchy"/>
    <dgm:cxn modelId="{31163014-3129-4A8E-A57C-6B14F9EEBF60}" srcId="{B748536C-83EC-41B3-8E37-D809257A51C2}" destId="{AB527683-0952-4DAC-B4E8-4A8E5C6E4DE5}" srcOrd="0" destOrd="0" parTransId="{4127ACF4-3CE6-4621-A0A9-A0B739E8A407}" sibTransId="{EC992C0C-E0CA-4C89-A450-828A45CE5BBC}"/>
    <dgm:cxn modelId="{F48DE129-F052-4114-A46B-1BE5AFEA0203}" type="presOf" srcId="{07174279-F87F-4496-9652-CFDE0EA2F43F}" destId="{CB2EE582-90E8-445B-9CC6-8B5C8A3EFB65}" srcOrd="1" destOrd="0" presId="urn:microsoft.com/office/officeart/2008/layout/HorizontalMultiLevelHierarchy"/>
    <dgm:cxn modelId="{5ADE217A-BE76-4612-8BC0-B115319FFC20}" type="presOf" srcId="{62A29BB8-53D6-4987-9718-BAB27581DF6C}" destId="{AD40C71C-D828-45A1-82FA-B2863913C2CD}" srcOrd="0" destOrd="0" presId="urn:microsoft.com/office/officeart/2008/layout/HorizontalMultiLevelHierarchy"/>
    <dgm:cxn modelId="{75E70825-029B-42E3-9997-FA361F1C100C}" srcId="{AB527683-0952-4DAC-B4E8-4A8E5C6E4DE5}" destId="{62A29BB8-53D6-4987-9718-BAB27581DF6C}" srcOrd="1" destOrd="0" parTransId="{07174279-F87F-4496-9652-CFDE0EA2F43F}" sibTransId="{9928E66D-0795-4F68-8051-C882CC861A01}"/>
    <dgm:cxn modelId="{9C66A616-8A7A-4085-9816-F8E8F587691C}" type="presOf" srcId="{07174279-F87F-4496-9652-CFDE0EA2F43F}" destId="{75319D6E-D526-4857-9A46-B0D014E6D8E2}" srcOrd="0" destOrd="0" presId="urn:microsoft.com/office/officeart/2008/layout/HorizontalMultiLevelHierarchy"/>
    <dgm:cxn modelId="{FECD3680-67D6-4608-8BEF-055500B1999D}" type="presOf" srcId="{5AAEDB6A-199F-4C37-BB07-F019849484E8}" destId="{1D4EC926-5660-4949-83A8-5D9E426070DF}" srcOrd="0" destOrd="0" presId="urn:microsoft.com/office/officeart/2008/layout/HorizontalMultiLevelHierarchy"/>
    <dgm:cxn modelId="{C0F47854-D77E-46C0-93CB-6365E6E9FF3B}" type="presOf" srcId="{F907C78E-D93F-4E06-BDD0-BFD8251BE079}" destId="{71B9790E-27D9-4E46-98B0-A71FC0122170}" srcOrd="0" destOrd="0" presId="urn:microsoft.com/office/officeart/2008/layout/HorizontalMultiLevelHierarchy"/>
    <dgm:cxn modelId="{B497B6BA-52E0-4771-B14D-5795D059C131}" srcId="{AB527683-0952-4DAC-B4E8-4A8E5C6E4DE5}" destId="{F907C78E-D93F-4E06-BDD0-BFD8251BE079}" srcOrd="0" destOrd="0" parTransId="{5AAEDB6A-199F-4C37-BB07-F019849484E8}" sibTransId="{DC42F89C-8B6B-44AD-B6F4-A10B24B17B49}"/>
    <dgm:cxn modelId="{BC9E699C-1A84-4D6D-AAEE-4B1B63CAE42A}" type="presOf" srcId="{B748536C-83EC-41B3-8E37-D809257A51C2}" destId="{E929D6F7-5FD6-4FE6-8440-2735134CE2E3}" srcOrd="0" destOrd="0" presId="urn:microsoft.com/office/officeart/2008/layout/HorizontalMultiLevelHierarchy"/>
    <dgm:cxn modelId="{0059C742-E988-4607-ACDA-C737AFD39969}" type="presOf" srcId="{32DECEA6-A3A7-42F2-A9A5-972A5C790AC7}" destId="{12591E2F-C5C1-48A6-A329-0FBB9106D245}" srcOrd="0" destOrd="0" presId="urn:microsoft.com/office/officeart/2008/layout/HorizontalMultiLevelHierarchy"/>
    <dgm:cxn modelId="{26A16C26-1612-4B9A-863D-0232F5DB574A}" srcId="{AB527683-0952-4DAC-B4E8-4A8E5C6E4DE5}" destId="{32DECEA6-A3A7-42F2-A9A5-972A5C790AC7}" srcOrd="2" destOrd="0" parTransId="{8D0717B5-F7C1-4F97-9EFA-9F5935538DE7}" sibTransId="{8CD1D848-FA1B-4630-9F7E-89100D05CB1E}"/>
    <dgm:cxn modelId="{0882A783-50D7-42AF-BA79-8AD7944DE82F}" type="presOf" srcId="{5AAEDB6A-199F-4C37-BB07-F019849484E8}" destId="{080A3FC4-87E4-412A-A48E-603AAC3840AA}" srcOrd="1" destOrd="0" presId="urn:microsoft.com/office/officeart/2008/layout/HorizontalMultiLevelHierarchy"/>
    <dgm:cxn modelId="{E4EDF4C9-3012-4B1E-9083-47D059010B86}" type="presOf" srcId="{8D0717B5-F7C1-4F97-9EFA-9F5935538DE7}" destId="{1F1D6347-10BA-46CC-9A4C-CBF97DB6B1E5}" srcOrd="1" destOrd="0" presId="urn:microsoft.com/office/officeart/2008/layout/HorizontalMultiLevelHierarchy"/>
    <dgm:cxn modelId="{56EF70CB-2270-4842-A7B8-3C6DD871BFED}" type="presParOf" srcId="{E929D6F7-5FD6-4FE6-8440-2735134CE2E3}" destId="{3545A2A6-474C-423E-B32D-D798CA7773AA}" srcOrd="0" destOrd="0" presId="urn:microsoft.com/office/officeart/2008/layout/HorizontalMultiLevelHierarchy"/>
    <dgm:cxn modelId="{6CAA4198-EE32-4C4C-B36B-FDE6A03BD654}" type="presParOf" srcId="{3545A2A6-474C-423E-B32D-D798CA7773AA}" destId="{366FA4F6-BADB-4D99-A20A-A595ED11A9F9}" srcOrd="0" destOrd="0" presId="urn:microsoft.com/office/officeart/2008/layout/HorizontalMultiLevelHierarchy"/>
    <dgm:cxn modelId="{E5A9E7D9-BB38-451E-B70D-72720A2EBD23}" type="presParOf" srcId="{3545A2A6-474C-423E-B32D-D798CA7773AA}" destId="{D9F964F4-8B34-4367-9641-7760EAE66B26}" srcOrd="1" destOrd="0" presId="urn:microsoft.com/office/officeart/2008/layout/HorizontalMultiLevelHierarchy"/>
    <dgm:cxn modelId="{0992ED74-0301-4D5E-BECC-22F1275F4321}" type="presParOf" srcId="{D9F964F4-8B34-4367-9641-7760EAE66B26}" destId="{1D4EC926-5660-4949-83A8-5D9E426070DF}" srcOrd="0" destOrd="0" presId="urn:microsoft.com/office/officeart/2008/layout/HorizontalMultiLevelHierarchy"/>
    <dgm:cxn modelId="{BE7E9B9D-59C2-44C9-BA1D-264D9C4D92F5}" type="presParOf" srcId="{1D4EC926-5660-4949-83A8-5D9E426070DF}" destId="{080A3FC4-87E4-412A-A48E-603AAC3840AA}" srcOrd="0" destOrd="0" presId="urn:microsoft.com/office/officeart/2008/layout/HorizontalMultiLevelHierarchy"/>
    <dgm:cxn modelId="{47189F7A-3873-44B0-A1F5-C3D7674C4931}" type="presParOf" srcId="{D9F964F4-8B34-4367-9641-7760EAE66B26}" destId="{40994033-71B5-4599-87B2-3CE06AC89FC5}" srcOrd="1" destOrd="0" presId="urn:microsoft.com/office/officeart/2008/layout/HorizontalMultiLevelHierarchy"/>
    <dgm:cxn modelId="{F46923DE-95C7-4D8A-8964-EC7D5857E55C}" type="presParOf" srcId="{40994033-71B5-4599-87B2-3CE06AC89FC5}" destId="{71B9790E-27D9-4E46-98B0-A71FC0122170}" srcOrd="0" destOrd="0" presId="urn:microsoft.com/office/officeart/2008/layout/HorizontalMultiLevelHierarchy"/>
    <dgm:cxn modelId="{E63BDB97-1A90-4F00-A3B3-2121269E1B2A}" type="presParOf" srcId="{40994033-71B5-4599-87B2-3CE06AC89FC5}" destId="{4355DD23-D5A8-42C2-8472-4C4EECAB93DC}" srcOrd="1" destOrd="0" presId="urn:microsoft.com/office/officeart/2008/layout/HorizontalMultiLevelHierarchy"/>
    <dgm:cxn modelId="{4E59FAC8-EAC3-4999-807A-6FEE9D2642EF}" type="presParOf" srcId="{D9F964F4-8B34-4367-9641-7760EAE66B26}" destId="{75319D6E-D526-4857-9A46-B0D014E6D8E2}" srcOrd="2" destOrd="0" presId="urn:microsoft.com/office/officeart/2008/layout/HorizontalMultiLevelHierarchy"/>
    <dgm:cxn modelId="{D1A83DD5-ECB8-4F52-A671-64FB513AC9DD}" type="presParOf" srcId="{75319D6E-D526-4857-9A46-B0D014E6D8E2}" destId="{CB2EE582-90E8-445B-9CC6-8B5C8A3EFB65}" srcOrd="0" destOrd="0" presId="urn:microsoft.com/office/officeart/2008/layout/HorizontalMultiLevelHierarchy"/>
    <dgm:cxn modelId="{8753A2E3-746B-4551-B6B5-D7D79BC8C1A2}" type="presParOf" srcId="{D9F964F4-8B34-4367-9641-7760EAE66B26}" destId="{1882570F-D8F2-45CA-BD9A-3D6D05166CE4}" srcOrd="3" destOrd="0" presId="urn:microsoft.com/office/officeart/2008/layout/HorizontalMultiLevelHierarchy"/>
    <dgm:cxn modelId="{30C46471-3B37-4BE9-AA3A-450FD60E2CE0}" type="presParOf" srcId="{1882570F-D8F2-45CA-BD9A-3D6D05166CE4}" destId="{AD40C71C-D828-45A1-82FA-B2863913C2CD}" srcOrd="0" destOrd="0" presId="urn:microsoft.com/office/officeart/2008/layout/HorizontalMultiLevelHierarchy"/>
    <dgm:cxn modelId="{4E108CDD-DE0D-4941-9F26-B3B997095506}" type="presParOf" srcId="{1882570F-D8F2-45CA-BD9A-3D6D05166CE4}" destId="{54A16A12-E1BC-4B54-997E-7C8860AF5F10}" srcOrd="1" destOrd="0" presId="urn:microsoft.com/office/officeart/2008/layout/HorizontalMultiLevelHierarchy"/>
    <dgm:cxn modelId="{D94F0A55-926C-4A79-9285-E5D43B62D2E8}" type="presParOf" srcId="{D9F964F4-8B34-4367-9641-7760EAE66B26}" destId="{BC4EF132-670A-4ADB-9822-4FC9F87E2828}" srcOrd="4" destOrd="0" presId="urn:microsoft.com/office/officeart/2008/layout/HorizontalMultiLevelHierarchy"/>
    <dgm:cxn modelId="{78702719-7B6E-4A40-A347-E020CCBF4AA8}" type="presParOf" srcId="{BC4EF132-670A-4ADB-9822-4FC9F87E2828}" destId="{1F1D6347-10BA-46CC-9A4C-CBF97DB6B1E5}" srcOrd="0" destOrd="0" presId="urn:microsoft.com/office/officeart/2008/layout/HorizontalMultiLevelHierarchy"/>
    <dgm:cxn modelId="{66295389-3346-4DEA-B220-2D26D11F9F26}" type="presParOf" srcId="{D9F964F4-8B34-4367-9641-7760EAE66B26}" destId="{A8D482D6-7B69-48F4-A409-803D644B4017}" srcOrd="5" destOrd="0" presId="urn:microsoft.com/office/officeart/2008/layout/HorizontalMultiLevelHierarchy"/>
    <dgm:cxn modelId="{9A69860D-D6E2-457A-8B20-FC517EAF96A2}" type="presParOf" srcId="{A8D482D6-7B69-48F4-A409-803D644B4017}" destId="{12591E2F-C5C1-48A6-A329-0FBB9106D245}" srcOrd="0" destOrd="0" presId="urn:microsoft.com/office/officeart/2008/layout/HorizontalMultiLevelHierarchy"/>
    <dgm:cxn modelId="{87999E8F-9B9F-4B50-8403-4AE41ACC9087}" type="presParOf" srcId="{A8D482D6-7B69-48F4-A409-803D644B4017}" destId="{8710FEFF-E605-4B72-A33F-0AB0D2241E4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48536C-83EC-41B3-8E37-D809257A51C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F907C78E-D93F-4E06-BDD0-BFD8251BE079}">
      <dgm:prSet phldrT="[Text]" custT="1"/>
      <dgm:spPr/>
      <dgm:t>
        <a:bodyPr/>
        <a:lstStyle/>
        <a:p>
          <a:pPr algn="l"/>
          <a:r>
            <a:rPr lang="en-US" sz="48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Trình</a:t>
          </a:r>
          <a:r>
            <a:rPr lang="en-US" sz="48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bày</a:t>
          </a:r>
          <a:r>
            <a:rPr lang="en-US" sz="48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48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48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48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AEDB6A-199F-4C37-BB07-F019849484E8}" type="parTrans" cxnId="{B497B6BA-52E0-4771-B14D-5795D059C131}">
      <dgm:prSet/>
      <dgm:spPr/>
      <dgm:t>
        <a:bodyPr/>
        <a:lstStyle/>
        <a:p>
          <a:endParaRPr lang="en-US"/>
        </a:p>
      </dgm:t>
    </dgm:pt>
    <dgm:pt modelId="{DC42F89C-8B6B-44AD-B6F4-A10B24B17B49}" type="sibTrans" cxnId="{B497B6BA-52E0-4771-B14D-5795D059C131}">
      <dgm:prSet/>
      <dgm:spPr/>
      <dgm:t>
        <a:bodyPr/>
        <a:lstStyle/>
        <a:p>
          <a:endParaRPr lang="en-US"/>
        </a:p>
      </dgm:t>
    </dgm:pt>
    <dgm:pt modelId="{62A29BB8-53D6-4987-9718-BAB27581DF6C}">
      <dgm:prSet phldrT="[Text]" custT="1"/>
      <dgm:spPr/>
      <dgm:t>
        <a:bodyPr/>
        <a:lstStyle/>
        <a:p>
          <a:pPr algn="l"/>
          <a:r>
            <a:rPr lang="en-US" sz="48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48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hồi</a:t>
          </a:r>
          <a:r>
            <a:rPr lang="en-US" sz="48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48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48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48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48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174279-F87F-4496-9652-CFDE0EA2F43F}" type="parTrans" cxnId="{75E70825-029B-42E3-9997-FA361F1C100C}">
      <dgm:prSet/>
      <dgm:spPr/>
      <dgm:t>
        <a:bodyPr/>
        <a:lstStyle/>
        <a:p>
          <a:endParaRPr lang="en-US"/>
        </a:p>
      </dgm:t>
    </dgm:pt>
    <dgm:pt modelId="{9928E66D-0795-4F68-8051-C882CC861A01}" type="sibTrans" cxnId="{75E70825-029B-42E3-9997-FA361F1C100C}">
      <dgm:prSet/>
      <dgm:spPr/>
      <dgm:t>
        <a:bodyPr/>
        <a:lstStyle/>
        <a:p>
          <a:endParaRPr lang="en-US"/>
        </a:p>
      </dgm:t>
    </dgm:pt>
    <dgm:pt modelId="{32DECEA6-A3A7-42F2-A9A5-972A5C790AC7}">
      <dgm:prSet phldrT="[Text]" custT="1"/>
      <dgm:spPr/>
      <dgm:t>
        <a:bodyPr/>
        <a:lstStyle/>
        <a:p>
          <a:pPr algn="l"/>
          <a:r>
            <a:rPr lang="en-US" sz="4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Thống</a:t>
          </a:r>
          <a:r>
            <a:rPr lang="en-US" sz="4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nhất</a:t>
          </a:r>
          <a:r>
            <a:rPr lang="en-US" sz="4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4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giải</a:t>
          </a:r>
          <a:r>
            <a:rPr lang="en-US" sz="4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pháp</a:t>
          </a:r>
          <a:r>
            <a:rPr lang="en-US" sz="4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0717B5-F7C1-4F97-9EFA-9F5935538DE7}" type="parTrans" cxnId="{26A16C26-1612-4B9A-863D-0232F5DB574A}">
      <dgm:prSet/>
      <dgm:spPr/>
      <dgm:t>
        <a:bodyPr/>
        <a:lstStyle/>
        <a:p>
          <a:endParaRPr lang="en-US"/>
        </a:p>
      </dgm:t>
    </dgm:pt>
    <dgm:pt modelId="{8CD1D848-FA1B-4630-9F7E-89100D05CB1E}" type="sibTrans" cxnId="{26A16C26-1612-4B9A-863D-0232F5DB574A}">
      <dgm:prSet/>
      <dgm:spPr/>
      <dgm:t>
        <a:bodyPr/>
        <a:lstStyle/>
        <a:p>
          <a:endParaRPr lang="en-US"/>
        </a:p>
      </dgm:t>
    </dgm:pt>
    <dgm:pt modelId="{AB527683-0952-4DAC-B4E8-4A8E5C6E4DE5}">
      <dgm:prSet phldrT="[Text]" custT="1"/>
      <dgm:spPr/>
      <dgm:t>
        <a:bodyPr/>
        <a:lstStyle/>
        <a:p>
          <a:r>
            <a:rPr lang="en-US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Thảo</a:t>
          </a:r>
          <a:r>
            <a:rPr lang="en-US" sz="4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luận</a:t>
          </a:r>
          <a:endParaRPr lang="en-US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992C0C-E0CA-4C89-A450-828A45CE5BBC}" type="sibTrans" cxnId="{31163014-3129-4A8E-A57C-6B14F9EEBF60}">
      <dgm:prSet/>
      <dgm:spPr/>
      <dgm:t>
        <a:bodyPr/>
        <a:lstStyle/>
        <a:p>
          <a:endParaRPr lang="en-US"/>
        </a:p>
      </dgm:t>
    </dgm:pt>
    <dgm:pt modelId="{4127ACF4-3CE6-4621-A0A9-A0B739E8A407}" type="parTrans" cxnId="{31163014-3129-4A8E-A57C-6B14F9EEBF60}">
      <dgm:prSet/>
      <dgm:spPr/>
      <dgm:t>
        <a:bodyPr/>
        <a:lstStyle/>
        <a:p>
          <a:endParaRPr lang="en-US"/>
        </a:p>
      </dgm:t>
    </dgm:pt>
    <dgm:pt modelId="{E929D6F7-5FD6-4FE6-8440-2735134CE2E3}" type="pres">
      <dgm:prSet presAssocID="{B748536C-83EC-41B3-8E37-D809257A51C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45A2A6-474C-423E-B32D-D798CA7773AA}" type="pres">
      <dgm:prSet presAssocID="{AB527683-0952-4DAC-B4E8-4A8E5C6E4DE5}" presName="root1" presStyleCnt="0"/>
      <dgm:spPr/>
    </dgm:pt>
    <dgm:pt modelId="{366FA4F6-BADB-4D99-A20A-A595ED11A9F9}" type="pres">
      <dgm:prSet presAssocID="{AB527683-0952-4DAC-B4E8-4A8E5C6E4DE5}" presName="LevelOneTextNode" presStyleLbl="node0" presStyleIdx="0" presStyleCnt="1" custScaleY="100196" custLinFactNeighborX="6024" custLinFactNeighborY="-20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F964F4-8B34-4367-9641-7760EAE66B26}" type="pres">
      <dgm:prSet presAssocID="{AB527683-0952-4DAC-B4E8-4A8E5C6E4DE5}" presName="level2hierChild" presStyleCnt="0"/>
      <dgm:spPr/>
    </dgm:pt>
    <dgm:pt modelId="{1D4EC926-5660-4949-83A8-5D9E426070DF}" type="pres">
      <dgm:prSet presAssocID="{5AAEDB6A-199F-4C37-BB07-F019849484E8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080A3FC4-87E4-412A-A48E-603AAC3840AA}" type="pres">
      <dgm:prSet presAssocID="{5AAEDB6A-199F-4C37-BB07-F019849484E8}" presName="connTx" presStyleLbl="parChTrans1D2" presStyleIdx="0" presStyleCnt="3"/>
      <dgm:spPr/>
      <dgm:t>
        <a:bodyPr/>
        <a:lstStyle/>
        <a:p>
          <a:endParaRPr lang="en-US"/>
        </a:p>
      </dgm:t>
    </dgm:pt>
    <dgm:pt modelId="{40994033-71B5-4599-87B2-3CE06AC89FC5}" type="pres">
      <dgm:prSet presAssocID="{F907C78E-D93F-4E06-BDD0-BFD8251BE079}" presName="root2" presStyleCnt="0"/>
      <dgm:spPr/>
    </dgm:pt>
    <dgm:pt modelId="{71B9790E-27D9-4E46-98B0-A71FC0122170}" type="pres">
      <dgm:prSet presAssocID="{F907C78E-D93F-4E06-BDD0-BFD8251BE079}" presName="LevelTwoTextNode" presStyleLbl="node2" presStyleIdx="0" presStyleCnt="3" custScaleX="444171" custScaleY="160042" custLinFactNeighborX="2425" custLinFactNeighborY="-5589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55DD23-D5A8-42C2-8472-4C4EECAB93DC}" type="pres">
      <dgm:prSet presAssocID="{F907C78E-D93F-4E06-BDD0-BFD8251BE079}" presName="level3hierChild" presStyleCnt="0"/>
      <dgm:spPr/>
    </dgm:pt>
    <dgm:pt modelId="{75319D6E-D526-4857-9A46-B0D014E6D8E2}" type="pres">
      <dgm:prSet presAssocID="{07174279-F87F-4496-9652-CFDE0EA2F43F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CB2EE582-90E8-445B-9CC6-8B5C8A3EFB65}" type="pres">
      <dgm:prSet presAssocID="{07174279-F87F-4496-9652-CFDE0EA2F43F}" presName="connTx" presStyleLbl="parChTrans1D2" presStyleIdx="1" presStyleCnt="3"/>
      <dgm:spPr/>
      <dgm:t>
        <a:bodyPr/>
        <a:lstStyle/>
        <a:p>
          <a:endParaRPr lang="en-US"/>
        </a:p>
      </dgm:t>
    </dgm:pt>
    <dgm:pt modelId="{1882570F-D8F2-45CA-BD9A-3D6D05166CE4}" type="pres">
      <dgm:prSet presAssocID="{62A29BB8-53D6-4987-9718-BAB27581DF6C}" presName="root2" presStyleCnt="0"/>
      <dgm:spPr/>
    </dgm:pt>
    <dgm:pt modelId="{AD40C71C-D828-45A1-82FA-B2863913C2CD}" type="pres">
      <dgm:prSet presAssocID="{62A29BB8-53D6-4987-9718-BAB27581DF6C}" presName="LevelTwoTextNode" presStyleLbl="node2" presStyleIdx="1" presStyleCnt="3" custScaleX="417626" custScaleY="168215" custLinFactNeighborX="9845" custLinFactNeighborY="401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A16A12-E1BC-4B54-997E-7C8860AF5F10}" type="pres">
      <dgm:prSet presAssocID="{62A29BB8-53D6-4987-9718-BAB27581DF6C}" presName="level3hierChild" presStyleCnt="0"/>
      <dgm:spPr/>
    </dgm:pt>
    <dgm:pt modelId="{BC4EF132-670A-4ADB-9822-4FC9F87E2828}" type="pres">
      <dgm:prSet presAssocID="{8D0717B5-F7C1-4F97-9EFA-9F5935538DE7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1F1D6347-10BA-46CC-9A4C-CBF97DB6B1E5}" type="pres">
      <dgm:prSet presAssocID="{8D0717B5-F7C1-4F97-9EFA-9F5935538DE7}" presName="connTx" presStyleLbl="parChTrans1D2" presStyleIdx="2" presStyleCnt="3"/>
      <dgm:spPr/>
      <dgm:t>
        <a:bodyPr/>
        <a:lstStyle/>
        <a:p>
          <a:endParaRPr lang="en-US"/>
        </a:p>
      </dgm:t>
    </dgm:pt>
    <dgm:pt modelId="{A8D482D6-7B69-48F4-A409-803D644B4017}" type="pres">
      <dgm:prSet presAssocID="{32DECEA6-A3A7-42F2-A9A5-972A5C790AC7}" presName="root2" presStyleCnt="0"/>
      <dgm:spPr/>
    </dgm:pt>
    <dgm:pt modelId="{12591E2F-C5C1-48A6-A329-0FBB9106D245}" type="pres">
      <dgm:prSet presAssocID="{32DECEA6-A3A7-42F2-A9A5-972A5C790AC7}" presName="LevelTwoTextNode" presStyleLbl="node2" presStyleIdx="2" presStyleCnt="3" custScaleX="468121" custScaleY="232912" custLinFactY="8691" custLinFactNeighborX="1631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10FEFF-E605-4B72-A33F-0AB0D2241E41}" type="pres">
      <dgm:prSet presAssocID="{32DECEA6-A3A7-42F2-A9A5-972A5C790AC7}" presName="level3hierChild" presStyleCnt="0"/>
      <dgm:spPr/>
    </dgm:pt>
  </dgm:ptLst>
  <dgm:cxnLst>
    <dgm:cxn modelId="{AC458B04-9DB2-42BB-A166-ED0F68D7A5E2}" type="presOf" srcId="{AB527683-0952-4DAC-B4E8-4A8E5C6E4DE5}" destId="{366FA4F6-BADB-4D99-A20A-A595ED11A9F9}" srcOrd="0" destOrd="0" presId="urn:microsoft.com/office/officeart/2008/layout/HorizontalMultiLevelHierarchy"/>
    <dgm:cxn modelId="{0EBC7342-063A-4C90-9DD5-B3A0F678EAFE}" type="presOf" srcId="{8D0717B5-F7C1-4F97-9EFA-9F5935538DE7}" destId="{BC4EF132-670A-4ADB-9822-4FC9F87E2828}" srcOrd="0" destOrd="0" presId="urn:microsoft.com/office/officeart/2008/layout/HorizontalMultiLevelHierarchy"/>
    <dgm:cxn modelId="{31163014-3129-4A8E-A57C-6B14F9EEBF60}" srcId="{B748536C-83EC-41B3-8E37-D809257A51C2}" destId="{AB527683-0952-4DAC-B4E8-4A8E5C6E4DE5}" srcOrd="0" destOrd="0" parTransId="{4127ACF4-3CE6-4621-A0A9-A0B739E8A407}" sibTransId="{EC992C0C-E0CA-4C89-A450-828A45CE5BBC}"/>
    <dgm:cxn modelId="{F48DE129-F052-4114-A46B-1BE5AFEA0203}" type="presOf" srcId="{07174279-F87F-4496-9652-CFDE0EA2F43F}" destId="{CB2EE582-90E8-445B-9CC6-8B5C8A3EFB65}" srcOrd="1" destOrd="0" presId="urn:microsoft.com/office/officeart/2008/layout/HorizontalMultiLevelHierarchy"/>
    <dgm:cxn modelId="{5ADE217A-BE76-4612-8BC0-B115319FFC20}" type="presOf" srcId="{62A29BB8-53D6-4987-9718-BAB27581DF6C}" destId="{AD40C71C-D828-45A1-82FA-B2863913C2CD}" srcOrd="0" destOrd="0" presId="urn:microsoft.com/office/officeart/2008/layout/HorizontalMultiLevelHierarchy"/>
    <dgm:cxn modelId="{75E70825-029B-42E3-9997-FA361F1C100C}" srcId="{AB527683-0952-4DAC-B4E8-4A8E5C6E4DE5}" destId="{62A29BB8-53D6-4987-9718-BAB27581DF6C}" srcOrd="1" destOrd="0" parTransId="{07174279-F87F-4496-9652-CFDE0EA2F43F}" sibTransId="{9928E66D-0795-4F68-8051-C882CC861A01}"/>
    <dgm:cxn modelId="{9C66A616-8A7A-4085-9816-F8E8F587691C}" type="presOf" srcId="{07174279-F87F-4496-9652-CFDE0EA2F43F}" destId="{75319D6E-D526-4857-9A46-B0D014E6D8E2}" srcOrd="0" destOrd="0" presId="urn:microsoft.com/office/officeart/2008/layout/HorizontalMultiLevelHierarchy"/>
    <dgm:cxn modelId="{FECD3680-67D6-4608-8BEF-055500B1999D}" type="presOf" srcId="{5AAEDB6A-199F-4C37-BB07-F019849484E8}" destId="{1D4EC926-5660-4949-83A8-5D9E426070DF}" srcOrd="0" destOrd="0" presId="urn:microsoft.com/office/officeart/2008/layout/HorizontalMultiLevelHierarchy"/>
    <dgm:cxn modelId="{C0F47854-D77E-46C0-93CB-6365E6E9FF3B}" type="presOf" srcId="{F907C78E-D93F-4E06-BDD0-BFD8251BE079}" destId="{71B9790E-27D9-4E46-98B0-A71FC0122170}" srcOrd="0" destOrd="0" presId="urn:microsoft.com/office/officeart/2008/layout/HorizontalMultiLevelHierarchy"/>
    <dgm:cxn modelId="{B497B6BA-52E0-4771-B14D-5795D059C131}" srcId="{AB527683-0952-4DAC-B4E8-4A8E5C6E4DE5}" destId="{F907C78E-D93F-4E06-BDD0-BFD8251BE079}" srcOrd="0" destOrd="0" parTransId="{5AAEDB6A-199F-4C37-BB07-F019849484E8}" sibTransId="{DC42F89C-8B6B-44AD-B6F4-A10B24B17B49}"/>
    <dgm:cxn modelId="{BC9E699C-1A84-4D6D-AAEE-4B1B63CAE42A}" type="presOf" srcId="{B748536C-83EC-41B3-8E37-D809257A51C2}" destId="{E929D6F7-5FD6-4FE6-8440-2735134CE2E3}" srcOrd="0" destOrd="0" presId="urn:microsoft.com/office/officeart/2008/layout/HorizontalMultiLevelHierarchy"/>
    <dgm:cxn modelId="{0059C742-E988-4607-ACDA-C737AFD39969}" type="presOf" srcId="{32DECEA6-A3A7-42F2-A9A5-972A5C790AC7}" destId="{12591E2F-C5C1-48A6-A329-0FBB9106D245}" srcOrd="0" destOrd="0" presId="urn:microsoft.com/office/officeart/2008/layout/HorizontalMultiLevelHierarchy"/>
    <dgm:cxn modelId="{26A16C26-1612-4B9A-863D-0232F5DB574A}" srcId="{AB527683-0952-4DAC-B4E8-4A8E5C6E4DE5}" destId="{32DECEA6-A3A7-42F2-A9A5-972A5C790AC7}" srcOrd="2" destOrd="0" parTransId="{8D0717B5-F7C1-4F97-9EFA-9F5935538DE7}" sibTransId="{8CD1D848-FA1B-4630-9F7E-89100D05CB1E}"/>
    <dgm:cxn modelId="{0882A783-50D7-42AF-BA79-8AD7944DE82F}" type="presOf" srcId="{5AAEDB6A-199F-4C37-BB07-F019849484E8}" destId="{080A3FC4-87E4-412A-A48E-603AAC3840AA}" srcOrd="1" destOrd="0" presId="urn:microsoft.com/office/officeart/2008/layout/HorizontalMultiLevelHierarchy"/>
    <dgm:cxn modelId="{E4EDF4C9-3012-4B1E-9083-47D059010B86}" type="presOf" srcId="{8D0717B5-F7C1-4F97-9EFA-9F5935538DE7}" destId="{1F1D6347-10BA-46CC-9A4C-CBF97DB6B1E5}" srcOrd="1" destOrd="0" presId="urn:microsoft.com/office/officeart/2008/layout/HorizontalMultiLevelHierarchy"/>
    <dgm:cxn modelId="{56EF70CB-2270-4842-A7B8-3C6DD871BFED}" type="presParOf" srcId="{E929D6F7-5FD6-4FE6-8440-2735134CE2E3}" destId="{3545A2A6-474C-423E-B32D-D798CA7773AA}" srcOrd="0" destOrd="0" presId="urn:microsoft.com/office/officeart/2008/layout/HorizontalMultiLevelHierarchy"/>
    <dgm:cxn modelId="{6CAA4198-EE32-4C4C-B36B-FDE6A03BD654}" type="presParOf" srcId="{3545A2A6-474C-423E-B32D-D798CA7773AA}" destId="{366FA4F6-BADB-4D99-A20A-A595ED11A9F9}" srcOrd="0" destOrd="0" presId="urn:microsoft.com/office/officeart/2008/layout/HorizontalMultiLevelHierarchy"/>
    <dgm:cxn modelId="{E5A9E7D9-BB38-451E-B70D-72720A2EBD23}" type="presParOf" srcId="{3545A2A6-474C-423E-B32D-D798CA7773AA}" destId="{D9F964F4-8B34-4367-9641-7760EAE66B26}" srcOrd="1" destOrd="0" presId="urn:microsoft.com/office/officeart/2008/layout/HorizontalMultiLevelHierarchy"/>
    <dgm:cxn modelId="{0992ED74-0301-4D5E-BECC-22F1275F4321}" type="presParOf" srcId="{D9F964F4-8B34-4367-9641-7760EAE66B26}" destId="{1D4EC926-5660-4949-83A8-5D9E426070DF}" srcOrd="0" destOrd="0" presId="urn:microsoft.com/office/officeart/2008/layout/HorizontalMultiLevelHierarchy"/>
    <dgm:cxn modelId="{BE7E9B9D-59C2-44C9-BA1D-264D9C4D92F5}" type="presParOf" srcId="{1D4EC926-5660-4949-83A8-5D9E426070DF}" destId="{080A3FC4-87E4-412A-A48E-603AAC3840AA}" srcOrd="0" destOrd="0" presId="urn:microsoft.com/office/officeart/2008/layout/HorizontalMultiLevelHierarchy"/>
    <dgm:cxn modelId="{47189F7A-3873-44B0-A1F5-C3D7674C4931}" type="presParOf" srcId="{D9F964F4-8B34-4367-9641-7760EAE66B26}" destId="{40994033-71B5-4599-87B2-3CE06AC89FC5}" srcOrd="1" destOrd="0" presId="urn:microsoft.com/office/officeart/2008/layout/HorizontalMultiLevelHierarchy"/>
    <dgm:cxn modelId="{F46923DE-95C7-4D8A-8964-EC7D5857E55C}" type="presParOf" srcId="{40994033-71B5-4599-87B2-3CE06AC89FC5}" destId="{71B9790E-27D9-4E46-98B0-A71FC0122170}" srcOrd="0" destOrd="0" presId="urn:microsoft.com/office/officeart/2008/layout/HorizontalMultiLevelHierarchy"/>
    <dgm:cxn modelId="{E63BDB97-1A90-4F00-A3B3-2121269E1B2A}" type="presParOf" srcId="{40994033-71B5-4599-87B2-3CE06AC89FC5}" destId="{4355DD23-D5A8-42C2-8472-4C4EECAB93DC}" srcOrd="1" destOrd="0" presId="urn:microsoft.com/office/officeart/2008/layout/HorizontalMultiLevelHierarchy"/>
    <dgm:cxn modelId="{4E59FAC8-EAC3-4999-807A-6FEE9D2642EF}" type="presParOf" srcId="{D9F964F4-8B34-4367-9641-7760EAE66B26}" destId="{75319D6E-D526-4857-9A46-B0D014E6D8E2}" srcOrd="2" destOrd="0" presId="urn:microsoft.com/office/officeart/2008/layout/HorizontalMultiLevelHierarchy"/>
    <dgm:cxn modelId="{D1A83DD5-ECB8-4F52-A671-64FB513AC9DD}" type="presParOf" srcId="{75319D6E-D526-4857-9A46-B0D014E6D8E2}" destId="{CB2EE582-90E8-445B-9CC6-8B5C8A3EFB65}" srcOrd="0" destOrd="0" presId="urn:microsoft.com/office/officeart/2008/layout/HorizontalMultiLevelHierarchy"/>
    <dgm:cxn modelId="{8753A2E3-746B-4551-B6B5-D7D79BC8C1A2}" type="presParOf" srcId="{D9F964F4-8B34-4367-9641-7760EAE66B26}" destId="{1882570F-D8F2-45CA-BD9A-3D6D05166CE4}" srcOrd="3" destOrd="0" presId="urn:microsoft.com/office/officeart/2008/layout/HorizontalMultiLevelHierarchy"/>
    <dgm:cxn modelId="{30C46471-3B37-4BE9-AA3A-450FD60E2CE0}" type="presParOf" srcId="{1882570F-D8F2-45CA-BD9A-3D6D05166CE4}" destId="{AD40C71C-D828-45A1-82FA-B2863913C2CD}" srcOrd="0" destOrd="0" presId="urn:microsoft.com/office/officeart/2008/layout/HorizontalMultiLevelHierarchy"/>
    <dgm:cxn modelId="{4E108CDD-DE0D-4941-9F26-B3B997095506}" type="presParOf" srcId="{1882570F-D8F2-45CA-BD9A-3D6D05166CE4}" destId="{54A16A12-E1BC-4B54-997E-7C8860AF5F10}" srcOrd="1" destOrd="0" presId="urn:microsoft.com/office/officeart/2008/layout/HorizontalMultiLevelHierarchy"/>
    <dgm:cxn modelId="{D94F0A55-926C-4A79-9285-E5D43B62D2E8}" type="presParOf" srcId="{D9F964F4-8B34-4367-9641-7760EAE66B26}" destId="{BC4EF132-670A-4ADB-9822-4FC9F87E2828}" srcOrd="4" destOrd="0" presId="urn:microsoft.com/office/officeart/2008/layout/HorizontalMultiLevelHierarchy"/>
    <dgm:cxn modelId="{78702719-7B6E-4A40-A347-E020CCBF4AA8}" type="presParOf" srcId="{BC4EF132-670A-4ADB-9822-4FC9F87E2828}" destId="{1F1D6347-10BA-46CC-9A4C-CBF97DB6B1E5}" srcOrd="0" destOrd="0" presId="urn:microsoft.com/office/officeart/2008/layout/HorizontalMultiLevelHierarchy"/>
    <dgm:cxn modelId="{66295389-3346-4DEA-B220-2D26D11F9F26}" type="presParOf" srcId="{D9F964F4-8B34-4367-9641-7760EAE66B26}" destId="{A8D482D6-7B69-48F4-A409-803D644B4017}" srcOrd="5" destOrd="0" presId="urn:microsoft.com/office/officeart/2008/layout/HorizontalMultiLevelHierarchy"/>
    <dgm:cxn modelId="{9A69860D-D6E2-457A-8B20-FC517EAF96A2}" type="presParOf" srcId="{A8D482D6-7B69-48F4-A409-803D644B4017}" destId="{12591E2F-C5C1-48A6-A329-0FBB9106D245}" srcOrd="0" destOrd="0" presId="urn:microsoft.com/office/officeart/2008/layout/HorizontalMultiLevelHierarchy"/>
    <dgm:cxn modelId="{87999E8F-9B9F-4B50-8403-4AE41ACC9087}" type="presParOf" srcId="{A8D482D6-7B69-48F4-A409-803D644B4017}" destId="{8710FEFF-E605-4B72-A33F-0AB0D2241E4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7F9B92-5F7B-4083-B8D0-3EFD084CD3B6}">
      <dsp:nvSpPr>
        <dsp:cNvPr id="0" name=""/>
        <dsp:cNvSpPr/>
      </dsp:nvSpPr>
      <dsp:spPr>
        <a:xfrm>
          <a:off x="2584883" y="0"/>
          <a:ext cx="5319602" cy="14813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2037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4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TÔI CHIA SẺ</a:t>
          </a:r>
          <a:endParaRPr lang="en-US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57198" y="72315"/>
        <a:ext cx="5174972" cy="1336757"/>
      </dsp:txXfrm>
    </dsp:sp>
    <dsp:sp modelId="{D9614204-EECF-4577-8D1A-C9489387114A}">
      <dsp:nvSpPr>
        <dsp:cNvPr id="0" name=""/>
        <dsp:cNvSpPr/>
      </dsp:nvSpPr>
      <dsp:spPr>
        <a:xfrm>
          <a:off x="951606" y="1"/>
          <a:ext cx="1701819" cy="1465455"/>
        </a:xfrm>
        <a:prstGeom prst="ellipse">
          <a:avLst/>
        </a:prstGeom>
        <a:blipFill>
          <a:blip xmlns:r="http://schemas.openxmlformats.org/officeDocument/2006/relationships" r:embed="rId1"/>
          <a:srcRect/>
          <a:stretch>
            <a:fillRect l="-4000" r="-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4EF132-670A-4ADB-9822-4FC9F87E2828}">
      <dsp:nvSpPr>
        <dsp:cNvPr id="0" name=""/>
        <dsp:cNvSpPr/>
      </dsp:nvSpPr>
      <dsp:spPr>
        <a:xfrm>
          <a:off x="746778" y="2932526"/>
          <a:ext cx="424196" cy="21573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2098" y="0"/>
              </a:lnTo>
              <a:lnTo>
                <a:pt x="212098" y="2157329"/>
              </a:lnTo>
              <a:lnTo>
                <a:pt x="424196" y="2157329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903910" y="3956225"/>
        <a:ext cx="109931" cy="109931"/>
      </dsp:txXfrm>
    </dsp:sp>
    <dsp:sp modelId="{75319D6E-D526-4857-9A46-B0D014E6D8E2}">
      <dsp:nvSpPr>
        <dsp:cNvPr id="0" name=""/>
        <dsp:cNvSpPr/>
      </dsp:nvSpPr>
      <dsp:spPr>
        <a:xfrm>
          <a:off x="746778" y="2886806"/>
          <a:ext cx="55733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8668" y="45720"/>
              </a:lnTo>
              <a:lnTo>
                <a:pt x="278668" y="133432"/>
              </a:lnTo>
              <a:lnTo>
                <a:pt x="557336" y="133432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11341" y="2918421"/>
        <a:ext cx="28209" cy="28209"/>
      </dsp:txXfrm>
    </dsp:sp>
    <dsp:sp modelId="{1D4EC926-5660-4949-83A8-5D9E426070DF}">
      <dsp:nvSpPr>
        <dsp:cNvPr id="0" name=""/>
        <dsp:cNvSpPr/>
      </dsp:nvSpPr>
      <dsp:spPr>
        <a:xfrm>
          <a:off x="746778" y="1066735"/>
          <a:ext cx="468996" cy="1865791"/>
        </a:xfrm>
        <a:custGeom>
          <a:avLst/>
          <a:gdLst/>
          <a:ahLst/>
          <a:cxnLst/>
          <a:rect l="0" t="0" r="0" b="0"/>
          <a:pathLst>
            <a:path>
              <a:moveTo>
                <a:pt x="0" y="1865791"/>
              </a:moveTo>
              <a:lnTo>
                <a:pt x="234498" y="1865791"/>
              </a:lnTo>
              <a:lnTo>
                <a:pt x="234498" y="0"/>
              </a:lnTo>
              <a:lnTo>
                <a:pt x="468996" y="0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933180" y="1951535"/>
        <a:ext cx="96191" cy="96191"/>
      </dsp:txXfrm>
    </dsp:sp>
    <dsp:sp modelId="{366FA4F6-BADB-4D99-A20A-A595ED11A9F9}">
      <dsp:nvSpPr>
        <dsp:cNvPr id="0" name=""/>
        <dsp:cNvSpPr/>
      </dsp:nvSpPr>
      <dsp:spPr>
        <a:xfrm rot="16200000">
          <a:off x="-1431689" y="2585276"/>
          <a:ext cx="3662434" cy="6945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Chuẩn</a:t>
          </a:r>
          <a:r>
            <a:rPr lang="en-US" sz="4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bị</a:t>
          </a:r>
          <a:endParaRPr lang="en-US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-1431689" y="2585276"/>
        <a:ext cx="3662434" cy="694501"/>
      </dsp:txXfrm>
    </dsp:sp>
    <dsp:sp modelId="{71B9790E-27D9-4E46-98B0-A71FC0122170}">
      <dsp:nvSpPr>
        <dsp:cNvPr id="0" name=""/>
        <dsp:cNvSpPr/>
      </dsp:nvSpPr>
      <dsp:spPr>
        <a:xfrm>
          <a:off x="1215775" y="510988"/>
          <a:ext cx="10118055" cy="11114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4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lập</a:t>
          </a:r>
          <a:r>
            <a:rPr lang="en-US" sz="4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nhóm</a:t>
          </a:r>
          <a:r>
            <a:rPr lang="en-US" sz="4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4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lang="en-US" sz="4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sz="4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sz="4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việc</a:t>
          </a:r>
          <a:r>
            <a:rPr lang="en-US" sz="4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1215775" y="510988"/>
        <a:ext cx="10118055" cy="1111493"/>
      </dsp:txXfrm>
    </dsp:sp>
    <dsp:sp modelId="{AD40C71C-D828-45A1-82FA-B2863913C2CD}">
      <dsp:nvSpPr>
        <dsp:cNvPr id="0" name=""/>
        <dsp:cNvSpPr/>
      </dsp:nvSpPr>
      <dsp:spPr>
        <a:xfrm>
          <a:off x="1304114" y="2436111"/>
          <a:ext cx="9513370" cy="11682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Chuẩn</a:t>
          </a:r>
          <a:r>
            <a:rPr lang="en-US" sz="4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bị</a:t>
          </a:r>
          <a:r>
            <a:rPr lang="en-US" sz="4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nội</a:t>
          </a:r>
          <a:r>
            <a:rPr lang="en-US" sz="4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dung </a:t>
          </a:r>
          <a:r>
            <a:rPr lang="en-US" sz="4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buổi</a:t>
          </a:r>
          <a:r>
            <a:rPr lang="en-US" sz="4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thảo</a:t>
          </a:r>
          <a:r>
            <a:rPr lang="en-US" sz="4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luận</a:t>
          </a:r>
          <a:r>
            <a:rPr lang="en-US" sz="4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1304114" y="2436111"/>
        <a:ext cx="9513370" cy="1168255"/>
      </dsp:txXfrm>
    </dsp:sp>
    <dsp:sp modelId="{12591E2F-C5C1-48A6-A329-0FBB9106D245}">
      <dsp:nvSpPr>
        <dsp:cNvPr id="0" name=""/>
        <dsp:cNvSpPr/>
      </dsp:nvSpPr>
      <dsp:spPr>
        <a:xfrm>
          <a:off x="1170974" y="4281067"/>
          <a:ext cx="10663628" cy="16175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Thống</a:t>
          </a:r>
          <a:r>
            <a:rPr lang="en-US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nhất</a:t>
          </a:r>
          <a:r>
            <a:rPr lang="en-US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thời</a:t>
          </a:r>
          <a:r>
            <a:rPr lang="en-US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gian</a:t>
          </a:r>
          <a:r>
            <a:rPr lang="en-US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4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địa</a:t>
          </a:r>
          <a:r>
            <a:rPr lang="en-US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mục</a:t>
          </a:r>
          <a:r>
            <a:rPr lang="en-US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tiêu</a:t>
          </a:r>
          <a:r>
            <a:rPr lang="en-US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buổi</a:t>
          </a:r>
          <a:r>
            <a:rPr lang="en-US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thảo</a:t>
          </a:r>
          <a:r>
            <a:rPr lang="en-US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luận</a:t>
          </a:r>
          <a:r>
            <a:rPr lang="en-US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1170974" y="4281067"/>
        <a:ext cx="10663628" cy="16175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4EF132-670A-4ADB-9822-4FC9F87E2828}">
      <dsp:nvSpPr>
        <dsp:cNvPr id="0" name=""/>
        <dsp:cNvSpPr/>
      </dsp:nvSpPr>
      <dsp:spPr>
        <a:xfrm>
          <a:off x="746778" y="2945978"/>
          <a:ext cx="424196" cy="2143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2098" y="0"/>
              </a:lnTo>
              <a:lnTo>
                <a:pt x="212098" y="2143878"/>
              </a:lnTo>
              <a:lnTo>
                <a:pt x="424196" y="2143878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904240" y="3963281"/>
        <a:ext cx="109272" cy="109272"/>
      </dsp:txXfrm>
    </dsp:sp>
    <dsp:sp modelId="{75319D6E-D526-4857-9A46-B0D014E6D8E2}">
      <dsp:nvSpPr>
        <dsp:cNvPr id="0" name=""/>
        <dsp:cNvSpPr/>
      </dsp:nvSpPr>
      <dsp:spPr>
        <a:xfrm>
          <a:off x="746778" y="2945978"/>
          <a:ext cx="638021" cy="1011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9010" y="0"/>
              </a:lnTo>
              <a:lnTo>
                <a:pt x="319010" y="101158"/>
              </a:lnTo>
              <a:lnTo>
                <a:pt x="638021" y="101158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49639" y="2980407"/>
        <a:ext cx="32299" cy="32299"/>
      </dsp:txXfrm>
    </dsp:sp>
    <dsp:sp modelId="{1D4EC926-5660-4949-83A8-5D9E426070DF}">
      <dsp:nvSpPr>
        <dsp:cNvPr id="0" name=""/>
        <dsp:cNvSpPr/>
      </dsp:nvSpPr>
      <dsp:spPr>
        <a:xfrm>
          <a:off x="746778" y="1066735"/>
          <a:ext cx="468996" cy="1879242"/>
        </a:xfrm>
        <a:custGeom>
          <a:avLst/>
          <a:gdLst/>
          <a:ahLst/>
          <a:cxnLst/>
          <a:rect l="0" t="0" r="0" b="0"/>
          <a:pathLst>
            <a:path>
              <a:moveTo>
                <a:pt x="0" y="1879242"/>
              </a:moveTo>
              <a:lnTo>
                <a:pt x="234498" y="1879242"/>
              </a:lnTo>
              <a:lnTo>
                <a:pt x="234498" y="0"/>
              </a:lnTo>
              <a:lnTo>
                <a:pt x="468996" y="0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932854" y="1957934"/>
        <a:ext cx="96844" cy="96844"/>
      </dsp:txXfrm>
    </dsp:sp>
    <dsp:sp modelId="{366FA4F6-BADB-4D99-A20A-A595ED11A9F9}">
      <dsp:nvSpPr>
        <dsp:cNvPr id="0" name=""/>
        <dsp:cNvSpPr/>
      </dsp:nvSpPr>
      <dsp:spPr>
        <a:xfrm rot="16200000">
          <a:off x="-1431689" y="2598727"/>
          <a:ext cx="3662434" cy="6945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Thảo</a:t>
          </a:r>
          <a:r>
            <a:rPr lang="en-US" sz="4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luận</a:t>
          </a:r>
          <a:endParaRPr lang="en-US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-1431689" y="2598727"/>
        <a:ext cx="3662434" cy="694501"/>
      </dsp:txXfrm>
    </dsp:sp>
    <dsp:sp modelId="{71B9790E-27D9-4E46-98B0-A71FC0122170}">
      <dsp:nvSpPr>
        <dsp:cNvPr id="0" name=""/>
        <dsp:cNvSpPr/>
      </dsp:nvSpPr>
      <dsp:spPr>
        <a:xfrm>
          <a:off x="1215775" y="510988"/>
          <a:ext cx="10118055" cy="11114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Trình</a:t>
          </a:r>
          <a:r>
            <a:rPr lang="en-US" sz="48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bày</a:t>
          </a:r>
          <a:r>
            <a:rPr lang="en-US" sz="48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48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48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48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15775" y="510988"/>
        <a:ext cx="10118055" cy="1111493"/>
      </dsp:txXfrm>
    </dsp:sp>
    <dsp:sp modelId="{AD40C71C-D828-45A1-82FA-B2863913C2CD}">
      <dsp:nvSpPr>
        <dsp:cNvPr id="0" name=""/>
        <dsp:cNvSpPr/>
      </dsp:nvSpPr>
      <dsp:spPr>
        <a:xfrm>
          <a:off x="1384799" y="2463009"/>
          <a:ext cx="9513370" cy="11682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48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hồi</a:t>
          </a:r>
          <a:r>
            <a:rPr lang="en-US" sz="48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48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48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48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48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84799" y="2463009"/>
        <a:ext cx="9513370" cy="1168255"/>
      </dsp:txXfrm>
    </dsp:sp>
    <dsp:sp modelId="{12591E2F-C5C1-48A6-A329-0FBB9106D245}">
      <dsp:nvSpPr>
        <dsp:cNvPr id="0" name=""/>
        <dsp:cNvSpPr/>
      </dsp:nvSpPr>
      <dsp:spPr>
        <a:xfrm>
          <a:off x="1170974" y="4281067"/>
          <a:ext cx="10663628" cy="16175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Thống</a:t>
          </a:r>
          <a:r>
            <a:rPr lang="en-US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nhất</a:t>
          </a:r>
          <a:r>
            <a:rPr lang="en-US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4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giải</a:t>
          </a:r>
          <a:r>
            <a:rPr lang="en-US" sz="4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pháp</a:t>
          </a:r>
          <a:r>
            <a:rPr lang="en-US" sz="4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70974" y="4281067"/>
        <a:ext cx="10663628" cy="1617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89440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31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867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5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072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972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04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41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0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66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07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9/26/2022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90879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4C74E-876D-4A9B-B5C1-FB4A980827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7996" y="3275011"/>
            <a:ext cx="5671077" cy="2110154"/>
          </a:xfrm>
        </p:spPr>
        <p:txBody>
          <a:bodyPr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sz="4400" b="1" i="0" u="none" strike="noStrike" kern="1200" spc="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kumimoji="0" lang="en-US" sz="4400" b="1" i="0" u="none" strike="noStrike" kern="1200" spc="0" normalizeH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LUẬN NHÓM NHỎ </a:t>
            </a:r>
            <a:r>
              <a:rPr kumimoji="0" lang="vi-VN" sz="4400" b="1" i="0" u="none" strike="noStrike" kern="1200" spc="0" normalizeH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vi-VN" sz="4400" b="1" i="0" u="none" strike="noStrike" kern="1200" spc="0" normalizeH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4400" b="1" i="0" u="none" strike="noStrike" kern="1200" spc="0" normalizeH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VỀ MỘT VẤN ĐỀ</a:t>
            </a:r>
            <a:r>
              <a:rPr kumimoji="0" lang="vi-VN" sz="4400" b="1" i="0" u="none" strike="noStrike" kern="1200" spc="0" normalizeH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spc="0" baseline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400" b="1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CÓ </a:t>
            </a:r>
            <a:r>
              <a:rPr lang="vi-VN" sz="4400" b="1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4400" b="1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GIẢI PHÁP THỐNG NHẤT</a:t>
            </a:r>
            <a:r>
              <a:rPr kumimoji="0" lang="en-US" sz="4400" b="1" i="0" u="none" strike="noStrike" kern="1200" spc="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n-US" sz="4400" b="1" i="0" u="none" strike="noStrike" kern="1200" spc="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b="1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E741D0-7048-4D2C-A06F-E52B867F26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624" y="0"/>
            <a:ext cx="5026379" cy="519874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 13-14</a:t>
            </a:r>
          </a:p>
          <a:p>
            <a:r>
              <a:rPr lang="vi-VN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 </a:t>
            </a:r>
            <a:r>
              <a:rPr lang="vi-V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 NGHE: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Speak And Listen. Two Abstracty Silhouette And Song Waves Royalty Free  Cliparts, Vectors, And Stock Illustration. Image 37746388.">
            <a:extLst>
              <a:ext uri="{FF2B5EF4-FFF2-40B4-BE49-F238E27FC236}">
                <a16:creationId xmlns:a16="http://schemas.microsoft.com/office/drawing/2014/main" id="{68318571-6CC0-457E-84F1-85A3F8535C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6" r="18637" b="-2"/>
          <a:stretch/>
        </p:blipFill>
        <p:spPr bwMode="auto">
          <a:xfrm>
            <a:off x="5852160" y="1272350"/>
            <a:ext cx="6113418" cy="4826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02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DCED167-EEF2-436D-B92E-A6F2C22E91C3}"/>
              </a:ext>
            </a:extLst>
          </p:cNvPr>
          <p:cNvSpPr txBox="1"/>
          <p:nvPr/>
        </p:nvSpPr>
        <p:spPr>
          <a:xfrm>
            <a:off x="99350" y="863453"/>
            <a:ext cx="7010381" cy="52499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5000"/>
              </a:lnSpc>
              <a:spcAft>
                <a:spcPts val="600"/>
              </a:spcAft>
            </a:pP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40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Top 5 cây xanh trong lớp học dễ trồng, giúp thanh lọc không khí">
            <a:extLst>
              <a:ext uri="{FF2B5EF4-FFF2-40B4-BE49-F238E27FC236}">
                <a16:creationId xmlns:a16="http://schemas.microsoft.com/office/drawing/2014/main" id="{13499A24-0BC3-4233-B7ED-854E136FBE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0" r="14254" b="-3"/>
          <a:stretch/>
        </p:blipFill>
        <p:spPr bwMode="auto">
          <a:xfrm>
            <a:off x="7931608" y="18923"/>
            <a:ext cx="4113439" cy="3161093"/>
          </a:xfrm>
          <a:custGeom>
            <a:avLst/>
            <a:gdLst/>
            <a:ahLst/>
            <a:cxnLst/>
            <a:rect l="l" t="t" r="r" b="b"/>
            <a:pathLst>
              <a:path w="4113439" h="3161093">
                <a:moveTo>
                  <a:pt x="0" y="0"/>
                </a:moveTo>
                <a:lnTo>
                  <a:pt x="4113439" y="0"/>
                </a:lnTo>
                <a:lnTo>
                  <a:pt x="4113439" y="2344272"/>
                </a:lnTo>
                <a:lnTo>
                  <a:pt x="2157387" y="2344272"/>
                </a:lnTo>
                <a:lnTo>
                  <a:pt x="2157387" y="3161093"/>
                </a:lnTo>
                <a:lnTo>
                  <a:pt x="0" y="316109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Trang trí cây xanh trong lớp học - trong nhà đẹp mát mắt">
            <a:extLst>
              <a:ext uri="{FF2B5EF4-FFF2-40B4-BE49-F238E27FC236}">
                <a16:creationId xmlns:a16="http://schemas.microsoft.com/office/drawing/2014/main" id="{8E62057F-391C-4B73-98D9-8CD2A65563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96" r="4" b="4"/>
          <a:stretch/>
        </p:blipFill>
        <p:spPr bwMode="auto">
          <a:xfrm>
            <a:off x="7931607" y="3697360"/>
            <a:ext cx="4113439" cy="2925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2B0FAF5-73EB-4DEE-9398-AE9685F1FEFF}"/>
              </a:ext>
            </a:extLst>
          </p:cNvPr>
          <p:cNvSpPr/>
          <p:nvPr/>
        </p:nvSpPr>
        <p:spPr>
          <a:xfrm>
            <a:off x="99350" y="-114749"/>
            <a:ext cx="7010381" cy="8737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II.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hành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nói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và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nghe</a:t>
            </a:r>
            <a:endParaRPr lang="en-US" sz="4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94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Bệnh viện Đa khoa Sa Đéc xin cảm ơn.">
            <a:extLst>
              <a:ext uri="{FF2B5EF4-FFF2-40B4-BE49-F238E27FC236}">
                <a16:creationId xmlns:a16="http://schemas.microsoft.com/office/drawing/2014/main" id="{957E370B-8F66-4A9E-B668-7E3D2F79510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35" b="2565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21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ách tổ chức hoạt động nhóm linh hoạt trong lớp học - Táo Giáo Dục - Dự án  đào tạo và hỗ trợ giáo viên">
            <a:extLst>
              <a:ext uri="{FF2B5EF4-FFF2-40B4-BE49-F238E27FC236}">
                <a16:creationId xmlns:a16="http://schemas.microsoft.com/office/drawing/2014/main" id="{2E90119C-9F5E-4CFE-A91E-E733B4532F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98" r="23272" b="-1"/>
          <a:stretch/>
        </p:blipFill>
        <p:spPr bwMode="auto">
          <a:xfrm>
            <a:off x="21" y="10"/>
            <a:ext cx="424067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0ACD1-8843-4AD1-9042-C89DE3D4C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4395" y="1484242"/>
            <a:ext cx="7694840" cy="4943061"/>
          </a:xfrm>
          <a:ln>
            <a:solidFill>
              <a:srgbClr val="FA248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95000"/>
              </a:lnSpc>
              <a:buNone/>
            </a:pPr>
            <a:r>
              <a:rPr lang="en-US" sz="4000" b="1" dirty="0" smtClean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- </a:t>
            </a:r>
            <a:r>
              <a:rPr lang="en-US" sz="4000" b="1" dirty="0" err="1" smtClean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Em</a:t>
            </a:r>
            <a:r>
              <a:rPr lang="en-US" sz="4000" b="1" dirty="0" smtClean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thường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xuyên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trao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đổi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thảo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luận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cùng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bạn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trong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nhóm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để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tìm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ra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giải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pháp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thống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nhất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về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vấn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đề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đó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không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?</a:t>
            </a:r>
            <a:endParaRPr lang="en-US" sz="40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5000"/>
              </a:lnSpc>
              <a:buNone/>
            </a:pPr>
            <a:r>
              <a:rPr lang="en-US" sz="4000" b="1" dirty="0" smtClean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- </a:t>
            </a:r>
            <a:r>
              <a:rPr lang="vi-VN" sz="4000" b="1" dirty="0" smtClean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Theo </a:t>
            </a:r>
            <a:r>
              <a:rPr lang="vi-VN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em, việc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trao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đổi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thảo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luận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cùng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bạn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trong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nhóm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để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tìm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ra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giải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pháp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thống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nhất</a:t>
            </a:r>
            <a:r>
              <a:rPr lang="vi-VN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có tác dụng gì </a:t>
            </a: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?</a:t>
            </a:r>
            <a:endParaRPr lang="en-US" sz="4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4A61856-9C9A-423F-ACED-8DC88DD871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5467687"/>
              </p:ext>
            </p:extLst>
          </p:nvPr>
        </p:nvGraphicFramePr>
        <p:xfrm>
          <a:off x="3779418" y="0"/>
          <a:ext cx="8143631" cy="1616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3971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dolls on a desk&#10;&#10;Description automatically generated with medium confidence">
            <a:extLst>
              <a:ext uri="{FF2B5EF4-FFF2-40B4-BE49-F238E27FC236}">
                <a16:creationId xmlns:a16="http://schemas.microsoft.com/office/drawing/2014/main" id="{36221E55-31F4-4758-B6B7-CA4F512E9A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145" y="758951"/>
            <a:ext cx="3529583" cy="534009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193942-A913-4559-B165-BD91FEF25CDD}"/>
              </a:ext>
            </a:extLst>
          </p:cNvPr>
          <p:cNvSpPr txBox="1"/>
          <p:nvPr/>
        </p:nvSpPr>
        <p:spPr>
          <a:xfrm>
            <a:off x="4649873" y="901148"/>
            <a:ext cx="7277083" cy="5197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5000"/>
              </a:lnSpc>
              <a:spcAft>
                <a:spcPts val="600"/>
              </a:spcAft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vi-V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tiếng nói chung giữa các thành viên.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63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AA7D-9CEE-468E-912E-C5C37445ED68}"/>
              </a:ext>
            </a:extLst>
          </p:cNvPr>
          <p:cNvSpPr/>
          <p:nvPr/>
        </p:nvSpPr>
        <p:spPr>
          <a:xfrm>
            <a:off x="125550" y="106097"/>
            <a:ext cx="119206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I.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Các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bước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thảo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luận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nhóm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về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một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vấn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đề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cần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có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giải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pháp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thống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nhất</a:t>
            </a:r>
            <a:endParaRPr lang="vi-VN" sz="4800" b="1" dirty="0">
              <a:solidFill>
                <a:srgbClr val="FF0000"/>
              </a:solidFill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1304" y="1895061"/>
            <a:ext cx="53702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758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AD656C30-2575-4C1B-8633-BD86ACFF7C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5603452"/>
              </p:ext>
            </p:extLst>
          </p:nvPr>
        </p:nvGraphicFramePr>
        <p:xfrm>
          <a:off x="173621" y="463436"/>
          <a:ext cx="11834603" cy="6042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365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AA7D-9CEE-468E-912E-C5C37445ED68}"/>
              </a:ext>
            </a:extLst>
          </p:cNvPr>
          <p:cNvSpPr/>
          <p:nvPr/>
        </p:nvSpPr>
        <p:spPr>
          <a:xfrm>
            <a:off x="231522" y="8322"/>
            <a:ext cx="119206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I.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Các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bước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thảo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luận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nhóm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về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một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vấn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đề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cần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có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giải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pháp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thống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nhất</a:t>
            </a:r>
            <a:endParaRPr lang="vi-VN" sz="4800" b="1" dirty="0">
              <a:solidFill>
                <a:srgbClr val="FF0000"/>
              </a:solidFill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1522" y="1675757"/>
            <a:ext cx="53702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185" y="2611632"/>
            <a:ext cx="111653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endParaRPr lang="en-US" sz="4800" dirty="0"/>
          </a:p>
        </p:txBody>
      </p:sp>
      <p:sp>
        <p:nvSpPr>
          <p:cNvPr id="5" name="Rectangle 4"/>
          <p:cNvSpPr/>
          <p:nvPr/>
        </p:nvSpPr>
        <p:spPr>
          <a:xfrm>
            <a:off x="523069" y="3745093"/>
            <a:ext cx="110328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4800" dirty="0"/>
          </a:p>
        </p:txBody>
      </p:sp>
      <p:sp>
        <p:nvSpPr>
          <p:cNvPr id="6" name="Rectangle 5"/>
          <p:cNvSpPr/>
          <p:nvPr/>
        </p:nvSpPr>
        <p:spPr>
          <a:xfrm>
            <a:off x="416301" y="4885657"/>
            <a:ext cx="1155111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021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AA7D-9CEE-468E-912E-C5C37445ED68}"/>
              </a:ext>
            </a:extLst>
          </p:cNvPr>
          <p:cNvSpPr/>
          <p:nvPr/>
        </p:nvSpPr>
        <p:spPr>
          <a:xfrm>
            <a:off x="125550" y="106097"/>
            <a:ext cx="119206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I.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Các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bước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thảo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luận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nhóm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về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một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vấn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đề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cần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có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giải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pháp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thống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nhất</a:t>
            </a:r>
            <a:endParaRPr lang="vi-VN" sz="4800" b="1" dirty="0">
              <a:solidFill>
                <a:srgbClr val="FF0000"/>
              </a:solidFill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5617" y="1810287"/>
            <a:ext cx="53702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5617" y="3074310"/>
            <a:ext cx="56189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4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AD656C30-2575-4C1B-8633-BD86ACFF7C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5338312"/>
              </p:ext>
            </p:extLst>
          </p:nvPr>
        </p:nvGraphicFramePr>
        <p:xfrm>
          <a:off x="173621" y="463436"/>
          <a:ext cx="11834603" cy="6042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272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AA7D-9CEE-468E-912E-C5C37445ED68}"/>
              </a:ext>
            </a:extLst>
          </p:cNvPr>
          <p:cNvSpPr/>
          <p:nvPr/>
        </p:nvSpPr>
        <p:spPr>
          <a:xfrm>
            <a:off x="125550" y="0"/>
            <a:ext cx="119206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I.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Các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bước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thảo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luận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nhóm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về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một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vấn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đề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cần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có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giải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pháp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thống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nhất</a:t>
            </a:r>
            <a:endParaRPr lang="vi-VN" sz="4800" b="1" dirty="0">
              <a:solidFill>
                <a:srgbClr val="FF0000"/>
              </a:solidFill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3858" y="1705699"/>
            <a:ext cx="56189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8198" y="2818574"/>
            <a:ext cx="45970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endParaRPr lang="en-US" sz="4800" dirty="0"/>
          </a:p>
        </p:txBody>
      </p:sp>
      <p:sp>
        <p:nvSpPr>
          <p:cNvPr id="5" name="Rectangle 4"/>
          <p:cNvSpPr/>
          <p:nvPr/>
        </p:nvSpPr>
        <p:spPr>
          <a:xfrm>
            <a:off x="56133" y="3917361"/>
            <a:ext cx="55162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56133" y="5161987"/>
            <a:ext cx="675229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211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</TotalTime>
  <Words>370</Words>
  <Application>Microsoft Office PowerPoint</Application>
  <PresentationFormat>Widescreen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MS Mincho</vt:lpstr>
      <vt:lpstr>Times New Roman</vt:lpstr>
      <vt:lpstr>Wingdings</vt:lpstr>
      <vt:lpstr>Office Theme</vt:lpstr>
      <vt:lpstr>THẢO LUẬN NHÓM NHỎ  VỀ MỘT VẤN ĐỀ CẦN CÓ  GIẢI PHÁP THỐNG NHẤT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THẢO LUẬN NHÓM NHỎ  VỀ MỘT VẤN ĐỀ CẦN CÓ  GIẢI PHÁP THỐNG NHẤT </dc:title>
  <dc:creator>Thu Ha</dc:creator>
  <cp:lastModifiedBy>Admin</cp:lastModifiedBy>
  <cp:revision>11</cp:revision>
  <dcterms:created xsi:type="dcterms:W3CDTF">2021-07-29T01:01:57Z</dcterms:created>
  <dcterms:modified xsi:type="dcterms:W3CDTF">2022-09-26T00:16:15Z</dcterms:modified>
</cp:coreProperties>
</file>