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7"/>
  </p:notesMasterIdLst>
  <p:handoutMasterIdLst>
    <p:handoutMasterId r:id="rId38"/>
  </p:handoutMasterIdLst>
  <p:sldIdLst>
    <p:sldId id="306" r:id="rId3"/>
    <p:sldId id="307" r:id="rId4"/>
    <p:sldId id="325" r:id="rId5"/>
    <p:sldId id="267" r:id="rId6"/>
    <p:sldId id="326" r:id="rId7"/>
    <p:sldId id="328" r:id="rId8"/>
    <p:sldId id="329" r:id="rId9"/>
    <p:sldId id="331" r:id="rId10"/>
    <p:sldId id="330" r:id="rId11"/>
    <p:sldId id="332" r:id="rId12"/>
    <p:sldId id="350" r:id="rId13"/>
    <p:sldId id="355" r:id="rId14"/>
    <p:sldId id="354" r:id="rId15"/>
    <p:sldId id="353" r:id="rId16"/>
    <p:sldId id="352" r:id="rId17"/>
    <p:sldId id="351" r:id="rId18"/>
    <p:sldId id="333" r:id="rId19"/>
    <p:sldId id="334" r:id="rId20"/>
    <p:sldId id="335" r:id="rId21"/>
    <p:sldId id="336" r:id="rId22"/>
    <p:sldId id="337" r:id="rId23"/>
    <p:sldId id="338" r:id="rId24"/>
    <p:sldId id="25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C000"/>
    <a:srgbClr val="934BC9"/>
    <a:srgbClr val="22B4B9"/>
    <a:srgbClr val="FD8876"/>
    <a:srgbClr val="55BEED"/>
    <a:srgbClr val="5B9BD5"/>
    <a:srgbClr val="B27058"/>
    <a:srgbClr val="2D3666"/>
    <a:srgbClr val="DC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3908" autoAdjust="0"/>
  </p:normalViewPr>
  <p:slideViewPr>
    <p:cSldViewPr snapToGrid="0">
      <p:cViewPr varScale="1">
        <p:scale>
          <a:sx n="63" d="100"/>
          <a:sy n="63" d="100"/>
        </p:scale>
        <p:origin x="-77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D97ED-7322-436F-8DA4-C066C61834F9}" type="doc">
      <dgm:prSet loTypeId="urn:microsoft.com/office/officeart/2005/8/layout/hierarchy2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D8F3D7A2-9AFC-4CF2-8AD4-87B30F3231B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6000" b="1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Từ</a:t>
          </a:r>
          <a:endParaRPr lang="en-US" sz="6000" b="1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E8A8EFCB-5E04-4F7A-9FB5-3191D0C4A897}" type="parTrans" cxnId="{FE8336F9-E704-436B-AB14-1FC7D982D5B2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4854E7-DDDB-48CA-B7F0-34B282EDA9A7}" type="sibTrans" cxnId="{FE8336F9-E704-436B-AB14-1FC7D982D5B2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2F806B-62EF-4DFB-A7E3-86D3EDB45C6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6000" b="1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Từ phức</a:t>
          </a:r>
          <a:endParaRPr lang="en-US" sz="6000" b="1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D9C9ABCA-40FC-4503-ADCF-257AADADF727}" type="parTrans" cxnId="{575823B5-F243-4D5E-88C4-1605B0C2C3ED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en-US" sz="6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724045-2445-4B7C-B691-F6E8BA2E0CAC}" type="sibTrans" cxnId="{575823B5-F243-4D5E-88C4-1605B0C2C3ED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BC3033-8BAD-4903-9715-FB5B995D74D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6000" b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Từ ghép</a:t>
          </a:r>
          <a:endParaRPr lang="en-US" sz="6000" b="1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D89DDD90-A8AA-4A80-9DDD-57946CBC6C73}" type="parTrans" cxnId="{F9C2BCB5-2A9C-4A1B-9A4D-061B589BE777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en-US" sz="6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A4A48D-11A8-4B31-A9DF-1E7910F5171F}" type="sibTrans" cxnId="{F9C2BCB5-2A9C-4A1B-9A4D-061B589BE777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43D2B1-95B3-4B2E-A318-1DD65380DB0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6000" b="1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Từ láy</a:t>
          </a:r>
          <a:endParaRPr lang="en-US" sz="6000" b="1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97C3A480-DAB1-40B0-97F3-CF89E167CFCC}" type="parTrans" cxnId="{96D46F29-3D4E-4738-8A41-2B945C46B0CA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en-US" sz="6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0B5D79-86DE-4551-B4EB-E8B72A2628F8}" type="sibTrans" cxnId="{96D46F29-3D4E-4738-8A41-2B945C46B0CA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1B6F55-3E34-4030-A64A-E406350529B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6000" b="1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Từ đơn</a:t>
          </a:r>
          <a:endParaRPr lang="en-US" sz="6000" b="1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1E678FB4-8F63-46D2-9506-433AB5EADC71}" type="parTrans" cxnId="{0ADFEFBE-337F-41FE-813D-B5B90CAB58E1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en-US" sz="6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A80C3-8F12-4792-B42D-0BEAD4132AE2}" type="sibTrans" cxnId="{0ADFEFBE-337F-41FE-813D-B5B90CAB58E1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D45FE-D759-49C0-8E4D-05AF848B6C96}" type="pres">
      <dgm:prSet presAssocID="{51FD97ED-7322-436F-8DA4-C066C61834F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FB299C-1CB5-4D9E-82E6-E6F75064E213}" type="pres">
      <dgm:prSet presAssocID="{D8F3D7A2-9AFC-4CF2-8AD4-87B30F3231B3}" presName="root1" presStyleCnt="0"/>
      <dgm:spPr/>
    </dgm:pt>
    <dgm:pt modelId="{972B7241-E093-4D95-9269-6ED1B0A85D0B}" type="pres">
      <dgm:prSet presAssocID="{D8F3D7A2-9AFC-4CF2-8AD4-87B30F3231B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D2ACEC-D956-4E93-87F1-2A5A87BC10AC}" type="pres">
      <dgm:prSet presAssocID="{D8F3D7A2-9AFC-4CF2-8AD4-87B30F3231B3}" presName="level2hierChild" presStyleCnt="0"/>
      <dgm:spPr/>
    </dgm:pt>
    <dgm:pt modelId="{EEBE2E65-6399-4DAC-8BEA-BD6D77BEA77B}" type="pres">
      <dgm:prSet presAssocID="{D9C9ABCA-40FC-4503-ADCF-257AADADF72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936F583-EE1D-44B9-8AFB-09A33979A297}" type="pres">
      <dgm:prSet presAssocID="{D9C9ABCA-40FC-4503-ADCF-257AADADF72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A3755C3-F4BF-4D10-8D55-BF4A348ABB87}" type="pres">
      <dgm:prSet presAssocID="{232F806B-62EF-4DFB-A7E3-86D3EDB45C65}" presName="root2" presStyleCnt="0"/>
      <dgm:spPr/>
    </dgm:pt>
    <dgm:pt modelId="{488991CB-CF03-400C-9F44-8F19E435A9F1}" type="pres">
      <dgm:prSet presAssocID="{232F806B-62EF-4DFB-A7E3-86D3EDB45C65}" presName="LevelTwoTextNode" presStyleLbl="node2" presStyleIdx="0" presStyleCnt="2" custLinFactNeighborX="-4183" custLinFactNeighborY="-362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F9DF07-C532-4C42-B14B-6D2CB31A5456}" type="pres">
      <dgm:prSet presAssocID="{232F806B-62EF-4DFB-A7E3-86D3EDB45C65}" presName="level3hierChild" presStyleCnt="0"/>
      <dgm:spPr/>
    </dgm:pt>
    <dgm:pt modelId="{B25FC530-D6BC-4D7E-9105-2C94FD0DE770}" type="pres">
      <dgm:prSet presAssocID="{D89DDD90-A8AA-4A80-9DDD-57946CBC6C73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6D231F2F-1ED1-40B2-8C89-B0C00C189A37}" type="pres">
      <dgm:prSet presAssocID="{D89DDD90-A8AA-4A80-9DDD-57946CBC6C73}" presName="connTx" presStyleLbl="parChTrans1D3" presStyleIdx="0" presStyleCnt="2"/>
      <dgm:spPr/>
      <dgm:t>
        <a:bodyPr/>
        <a:lstStyle/>
        <a:p>
          <a:endParaRPr lang="en-US"/>
        </a:p>
      </dgm:t>
    </dgm:pt>
    <dgm:pt modelId="{C26968DE-0C76-4DF1-8653-4942BC73558D}" type="pres">
      <dgm:prSet presAssocID="{31BC3033-8BAD-4903-9715-FB5B995D74D8}" presName="root2" presStyleCnt="0"/>
      <dgm:spPr/>
    </dgm:pt>
    <dgm:pt modelId="{B9568A2B-7B13-47AD-A029-DD6A020BC5D0}" type="pres">
      <dgm:prSet presAssocID="{31BC3033-8BAD-4903-9715-FB5B995D74D8}" presName="LevelTwoTextNode" presStyleLbl="node3" presStyleIdx="0" presStyleCnt="2" custLinFactNeighborX="-12550" custLinFactNeighborY="-58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22EBFA-7527-42F2-BA06-C3765D16EB1E}" type="pres">
      <dgm:prSet presAssocID="{31BC3033-8BAD-4903-9715-FB5B995D74D8}" presName="level3hierChild" presStyleCnt="0"/>
      <dgm:spPr/>
    </dgm:pt>
    <dgm:pt modelId="{CB839302-3D36-4638-A8D3-35BB4847474A}" type="pres">
      <dgm:prSet presAssocID="{97C3A480-DAB1-40B0-97F3-CF89E167CFCC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76A92BE2-A975-426D-A259-F77CF6FCC4F5}" type="pres">
      <dgm:prSet presAssocID="{97C3A480-DAB1-40B0-97F3-CF89E167CFCC}" presName="connTx" presStyleLbl="parChTrans1D3" presStyleIdx="1" presStyleCnt="2"/>
      <dgm:spPr/>
      <dgm:t>
        <a:bodyPr/>
        <a:lstStyle/>
        <a:p>
          <a:endParaRPr lang="en-US"/>
        </a:p>
      </dgm:t>
    </dgm:pt>
    <dgm:pt modelId="{E55F556B-D39F-4BCA-BFD4-B88311C7C271}" type="pres">
      <dgm:prSet presAssocID="{B143D2B1-95B3-4B2E-A318-1DD65380DB0E}" presName="root2" presStyleCnt="0"/>
      <dgm:spPr/>
    </dgm:pt>
    <dgm:pt modelId="{54E48305-748B-469E-960B-CB1802455B35}" type="pres">
      <dgm:prSet presAssocID="{B143D2B1-95B3-4B2E-A318-1DD65380DB0E}" presName="LevelTwoTextNode" presStyleLbl="node3" presStyleIdx="1" presStyleCnt="2" custLinFactNeighborX="-10226" custLinFactNeighborY="-306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D5852C-3E96-4075-B705-A2FC2A02E7D8}" type="pres">
      <dgm:prSet presAssocID="{B143D2B1-95B3-4B2E-A318-1DD65380DB0E}" presName="level3hierChild" presStyleCnt="0"/>
      <dgm:spPr/>
    </dgm:pt>
    <dgm:pt modelId="{8F50DD75-59A6-4D70-B57A-4B956D69BECE}" type="pres">
      <dgm:prSet presAssocID="{1E678FB4-8F63-46D2-9506-433AB5EADC7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6869B44-C241-490F-8DAA-DBB018DE7512}" type="pres">
      <dgm:prSet presAssocID="{1E678FB4-8F63-46D2-9506-433AB5EADC7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3CAEEE9-2E93-4353-9351-D9174A179F9C}" type="pres">
      <dgm:prSet presAssocID="{6C1B6F55-3E34-4030-A64A-E406350529B4}" presName="root2" presStyleCnt="0"/>
      <dgm:spPr/>
    </dgm:pt>
    <dgm:pt modelId="{9875E3C1-F139-40F3-9693-63AF49E86E16}" type="pres">
      <dgm:prSet presAssocID="{6C1B6F55-3E34-4030-A64A-E406350529B4}" presName="LevelTwoTextNode" presStyleLbl="node2" presStyleIdx="1" presStyleCnt="2" custLinFactNeighborX="465" custLinFactNeighborY="353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ECD2D3-78B1-4986-8AFC-7E626EBB9CC4}" type="pres">
      <dgm:prSet presAssocID="{6C1B6F55-3E34-4030-A64A-E406350529B4}" presName="level3hierChild" presStyleCnt="0"/>
      <dgm:spPr/>
    </dgm:pt>
  </dgm:ptLst>
  <dgm:cxnLst>
    <dgm:cxn modelId="{0ADFEFBE-337F-41FE-813D-B5B90CAB58E1}" srcId="{D8F3D7A2-9AFC-4CF2-8AD4-87B30F3231B3}" destId="{6C1B6F55-3E34-4030-A64A-E406350529B4}" srcOrd="1" destOrd="0" parTransId="{1E678FB4-8F63-46D2-9506-433AB5EADC71}" sibTransId="{2EAA80C3-8F12-4792-B42D-0BEAD4132AE2}"/>
    <dgm:cxn modelId="{F9C2BCB5-2A9C-4A1B-9A4D-061B589BE777}" srcId="{232F806B-62EF-4DFB-A7E3-86D3EDB45C65}" destId="{31BC3033-8BAD-4903-9715-FB5B995D74D8}" srcOrd="0" destOrd="0" parTransId="{D89DDD90-A8AA-4A80-9DDD-57946CBC6C73}" sibTransId="{41A4A48D-11A8-4B31-A9DF-1E7910F5171F}"/>
    <dgm:cxn modelId="{4A699BA5-DF2D-49C0-9BF4-EF8FF9E568A5}" type="presOf" srcId="{D89DDD90-A8AA-4A80-9DDD-57946CBC6C73}" destId="{B25FC530-D6BC-4D7E-9105-2C94FD0DE770}" srcOrd="0" destOrd="0" presId="urn:microsoft.com/office/officeart/2005/8/layout/hierarchy2"/>
    <dgm:cxn modelId="{0B862240-AD10-40D1-91C9-93833914EB1F}" type="presOf" srcId="{51FD97ED-7322-436F-8DA4-C066C61834F9}" destId="{31FD45FE-D759-49C0-8E4D-05AF848B6C96}" srcOrd="0" destOrd="0" presId="urn:microsoft.com/office/officeart/2005/8/layout/hierarchy2"/>
    <dgm:cxn modelId="{18C065EC-61B7-4F3C-9F5C-E8FA04FE61CA}" type="presOf" srcId="{31BC3033-8BAD-4903-9715-FB5B995D74D8}" destId="{B9568A2B-7B13-47AD-A029-DD6A020BC5D0}" srcOrd="0" destOrd="0" presId="urn:microsoft.com/office/officeart/2005/8/layout/hierarchy2"/>
    <dgm:cxn modelId="{A70128B3-F236-4726-AEA5-ACBF79A59E70}" type="presOf" srcId="{D89DDD90-A8AA-4A80-9DDD-57946CBC6C73}" destId="{6D231F2F-1ED1-40B2-8C89-B0C00C189A37}" srcOrd="1" destOrd="0" presId="urn:microsoft.com/office/officeart/2005/8/layout/hierarchy2"/>
    <dgm:cxn modelId="{FE8336F9-E704-436B-AB14-1FC7D982D5B2}" srcId="{51FD97ED-7322-436F-8DA4-C066C61834F9}" destId="{D8F3D7A2-9AFC-4CF2-8AD4-87B30F3231B3}" srcOrd="0" destOrd="0" parTransId="{E8A8EFCB-5E04-4F7A-9FB5-3191D0C4A897}" sibTransId="{944854E7-DDDB-48CA-B7F0-34B282EDA9A7}"/>
    <dgm:cxn modelId="{96D46F29-3D4E-4738-8A41-2B945C46B0CA}" srcId="{232F806B-62EF-4DFB-A7E3-86D3EDB45C65}" destId="{B143D2B1-95B3-4B2E-A318-1DD65380DB0E}" srcOrd="1" destOrd="0" parTransId="{97C3A480-DAB1-40B0-97F3-CF89E167CFCC}" sibTransId="{E60B5D79-86DE-4551-B4EB-E8B72A2628F8}"/>
    <dgm:cxn modelId="{0C01ED46-C231-46E0-986A-20C9FD71FF00}" type="presOf" srcId="{D9C9ABCA-40FC-4503-ADCF-257AADADF727}" destId="{EEBE2E65-6399-4DAC-8BEA-BD6D77BEA77B}" srcOrd="0" destOrd="0" presId="urn:microsoft.com/office/officeart/2005/8/layout/hierarchy2"/>
    <dgm:cxn modelId="{99EAFB23-B56F-4E40-A5F8-AA129B31EC69}" type="presOf" srcId="{232F806B-62EF-4DFB-A7E3-86D3EDB45C65}" destId="{488991CB-CF03-400C-9F44-8F19E435A9F1}" srcOrd="0" destOrd="0" presId="urn:microsoft.com/office/officeart/2005/8/layout/hierarchy2"/>
    <dgm:cxn modelId="{575823B5-F243-4D5E-88C4-1605B0C2C3ED}" srcId="{D8F3D7A2-9AFC-4CF2-8AD4-87B30F3231B3}" destId="{232F806B-62EF-4DFB-A7E3-86D3EDB45C65}" srcOrd="0" destOrd="0" parTransId="{D9C9ABCA-40FC-4503-ADCF-257AADADF727}" sibTransId="{40724045-2445-4B7C-B691-F6E8BA2E0CAC}"/>
    <dgm:cxn modelId="{2FE2FAE5-0A7C-444F-8093-C5B999C87D5B}" type="presOf" srcId="{97C3A480-DAB1-40B0-97F3-CF89E167CFCC}" destId="{76A92BE2-A975-426D-A259-F77CF6FCC4F5}" srcOrd="1" destOrd="0" presId="urn:microsoft.com/office/officeart/2005/8/layout/hierarchy2"/>
    <dgm:cxn modelId="{82601533-CB60-45A0-B41B-935A3698A51C}" type="presOf" srcId="{1E678FB4-8F63-46D2-9506-433AB5EADC71}" destId="{8F50DD75-59A6-4D70-B57A-4B956D69BECE}" srcOrd="0" destOrd="0" presId="urn:microsoft.com/office/officeart/2005/8/layout/hierarchy2"/>
    <dgm:cxn modelId="{AEA850DD-C8A7-42B6-9D45-6C164A778E09}" type="presOf" srcId="{1E678FB4-8F63-46D2-9506-433AB5EADC71}" destId="{B6869B44-C241-490F-8DAA-DBB018DE7512}" srcOrd="1" destOrd="0" presId="urn:microsoft.com/office/officeart/2005/8/layout/hierarchy2"/>
    <dgm:cxn modelId="{3BF35920-1E53-4576-B6FA-D11B16D4D277}" type="presOf" srcId="{97C3A480-DAB1-40B0-97F3-CF89E167CFCC}" destId="{CB839302-3D36-4638-A8D3-35BB4847474A}" srcOrd="0" destOrd="0" presId="urn:microsoft.com/office/officeart/2005/8/layout/hierarchy2"/>
    <dgm:cxn modelId="{B2048535-EBE9-4C6C-A84B-D0FA9FF5293E}" type="presOf" srcId="{D9C9ABCA-40FC-4503-ADCF-257AADADF727}" destId="{E936F583-EE1D-44B9-8AFB-09A33979A297}" srcOrd="1" destOrd="0" presId="urn:microsoft.com/office/officeart/2005/8/layout/hierarchy2"/>
    <dgm:cxn modelId="{35F969AF-8B36-4E79-9C9A-02FDEA18A438}" type="presOf" srcId="{D8F3D7A2-9AFC-4CF2-8AD4-87B30F3231B3}" destId="{972B7241-E093-4D95-9269-6ED1B0A85D0B}" srcOrd="0" destOrd="0" presId="urn:microsoft.com/office/officeart/2005/8/layout/hierarchy2"/>
    <dgm:cxn modelId="{735BAF99-8513-4EC2-B770-6205D8A20864}" type="presOf" srcId="{B143D2B1-95B3-4B2E-A318-1DD65380DB0E}" destId="{54E48305-748B-469E-960B-CB1802455B35}" srcOrd="0" destOrd="0" presId="urn:microsoft.com/office/officeart/2005/8/layout/hierarchy2"/>
    <dgm:cxn modelId="{A5FB27D1-81F2-4FBE-B43F-A895515C8855}" type="presOf" srcId="{6C1B6F55-3E34-4030-A64A-E406350529B4}" destId="{9875E3C1-F139-40F3-9693-63AF49E86E16}" srcOrd="0" destOrd="0" presId="urn:microsoft.com/office/officeart/2005/8/layout/hierarchy2"/>
    <dgm:cxn modelId="{44BB6E21-88A5-440F-BD17-CEC932519CCA}" type="presParOf" srcId="{31FD45FE-D759-49C0-8E4D-05AF848B6C96}" destId="{3DFB299C-1CB5-4D9E-82E6-E6F75064E213}" srcOrd="0" destOrd="0" presId="urn:microsoft.com/office/officeart/2005/8/layout/hierarchy2"/>
    <dgm:cxn modelId="{E045DBFF-9D52-4A79-ACD9-D46FA41487D1}" type="presParOf" srcId="{3DFB299C-1CB5-4D9E-82E6-E6F75064E213}" destId="{972B7241-E093-4D95-9269-6ED1B0A85D0B}" srcOrd="0" destOrd="0" presId="urn:microsoft.com/office/officeart/2005/8/layout/hierarchy2"/>
    <dgm:cxn modelId="{98542FD0-9B71-4F1B-92E6-AAADF83C3A64}" type="presParOf" srcId="{3DFB299C-1CB5-4D9E-82E6-E6F75064E213}" destId="{D3D2ACEC-D956-4E93-87F1-2A5A87BC10AC}" srcOrd="1" destOrd="0" presId="urn:microsoft.com/office/officeart/2005/8/layout/hierarchy2"/>
    <dgm:cxn modelId="{9779C864-B4FD-45B7-BD53-8391C6F2B133}" type="presParOf" srcId="{D3D2ACEC-D956-4E93-87F1-2A5A87BC10AC}" destId="{EEBE2E65-6399-4DAC-8BEA-BD6D77BEA77B}" srcOrd="0" destOrd="0" presId="urn:microsoft.com/office/officeart/2005/8/layout/hierarchy2"/>
    <dgm:cxn modelId="{CD6582D5-5D51-4DFE-B2F3-F3F3C59D5D51}" type="presParOf" srcId="{EEBE2E65-6399-4DAC-8BEA-BD6D77BEA77B}" destId="{E936F583-EE1D-44B9-8AFB-09A33979A297}" srcOrd="0" destOrd="0" presId="urn:microsoft.com/office/officeart/2005/8/layout/hierarchy2"/>
    <dgm:cxn modelId="{F2D5037B-05B3-4207-87BF-AB18238066FC}" type="presParOf" srcId="{D3D2ACEC-D956-4E93-87F1-2A5A87BC10AC}" destId="{1A3755C3-F4BF-4D10-8D55-BF4A348ABB87}" srcOrd="1" destOrd="0" presId="urn:microsoft.com/office/officeart/2005/8/layout/hierarchy2"/>
    <dgm:cxn modelId="{75AA9826-D751-48DE-A42E-C854106A6DD0}" type="presParOf" srcId="{1A3755C3-F4BF-4D10-8D55-BF4A348ABB87}" destId="{488991CB-CF03-400C-9F44-8F19E435A9F1}" srcOrd="0" destOrd="0" presId="urn:microsoft.com/office/officeart/2005/8/layout/hierarchy2"/>
    <dgm:cxn modelId="{A259AEE4-1B3F-4242-B2A2-263721A4E9AD}" type="presParOf" srcId="{1A3755C3-F4BF-4D10-8D55-BF4A348ABB87}" destId="{2DF9DF07-C532-4C42-B14B-6D2CB31A5456}" srcOrd="1" destOrd="0" presId="urn:microsoft.com/office/officeart/2005/8/layout/hierarchy2"/>
    <dgm:cxn modelId="{B9BA08E4-09A0-497A-ABE3-E7974E8997C4}" type="presParOf" srcId="{2DF9DF07-C532-4C42-B14B-6D2CB31A5456}" destId="{B25FC530-D6BC-4D7E-9105-2C94FD0DE770}" srcOrd="0" destOrd="0" presId="urn:microsoft.com/office/officeart/2005/8/layout/hierarchy2"/>
    <dgm:cxn modelId="{11A2C595-B40A-4535-84C9-7145639D2351}" type="presParOf" srcId="{B25FC530-D6BC-4D7E-9105-2C94FD0DE770}" destId="{6D231F2F-1ED1-40B2-8C89-B0C00C189A37}" srcOrd="0" destOrd="0" presId="urn:microsoft.com/office/officeart/2005/8/layout/hierarchy2"/>
    <dgm:cxn modelId="{BCB31BAB-3F26-444F-9CDD-58CCD043428C}" type="presParOf" srcId="{2DF9DF07-C532-4C42-B14B-6D2CB31A5456}" destId="{C26968DE-0C76-4DF1-8653-4942BC73558D}" srcOrd="1" destOrd="0" presId="urn:microsoft.com/office/officeart/2005/8/layout/hierarchy2"/>
    <dgm:cxn modelId="{7A165FDC-0D49-4CBC-8EB4-D3C719045D4D}" type="presParOf" srcId="{C26968DE-0C76-4DF1-8653-4942BC73558D}" destId="{B9568A2B-7B13-47AD-A029-DD6A020BC5D0}" srcOrd="0" destOrd="0" presId="urn:microsoft.com/office/officeart/2005/8/layout/hierarchy2"/>
    <dgm:cxn modelId="{289C2D42-062C-45E5-8DF5-4AC7CF642A3B}" type="presParOf" srcId="{C26968DE-0C76-4DF1-8653-4942BC73558D}" destId="{0E22EBFA-7527-42F2-BA06-C3765D16EB1E}" srcOrd="1" destOrd="0" presId="urn:microsoft.com/office/officeart/2005/8/layout/hierarchy2"/>
    <dgm:cxn modelId="{4FFB8856-DAE5-42F2-BDFC-8E0B1A54023D}" type="presParOf" srcId="{2DF9DF07-C532-4C42-B14B-6D2CB31A5456}" destId="{CB839302-3D36-4638-A8D3-35BB4847474A}" srcOrd="2" destOrd="0" presId="urn:microsoft.com/office/officeart/2005/8/layout/hierarchy2"/>
    <dgm:cxn modelId="{015106CE-4316-4BB8-91CC-7310CA2A9BC3}" type="presParOf" srcId="{CB839302-3D36-4638-A8D3-35BB4847474A}" destId="{76A92BE2-A975-426D-A259-F77CF6FCC4F5}" srcOrd="0" destOrd="0" presId="urn:microsoft.com/office/officeart/2005/8/layout/hierarchy2"/>
    <dgm:cxn modelId="{6F89DD1C-A4C0-4597-BFC1-E14AA639ECAB}" type="presParOf" srcId="{2DF9DF07-C532-4C42-B14B-6D2CB31A5456}" destId="{E55F556B-D39F-4BCA-BFD4-B88311C7C271}" srcOrd="3" destOrd="0" presId="urn:microsoft.com/office/officeart/2005/8/layout/hierarchy2"/>
    <dgm:cxn modelId="{F069F1B1-B1F6-423A-AB75-ED78A240D11D}" type="presParOf" srcId="{E55F556B-D39F-4BCA-BFD4-B88311C7C271}" destId="{54E48305-748B-469E-960B-CB1802455B35}" srcOrd="0" destOrd="0" presId="urn:microsoft.com/office/officeart/2005/8/layout/hierarchy2"/>
    <dgm:cxn modelId="{1A75ADBE-17F3-43F6-894F-3942B3C7D3F7}" type="presParOf" srcId="{E55F556B-D39F-4BCA-BFD4-B88311C7C271}" destId="{02D5852C-3E96-4075-B705-A2FC2A02E7D8}" srcOrd="1" destOrd="0" presId="urn:microsoft.com/office/officeart/2005/8/layout/hierarchy2"/>
    <dgm:cxn modelId="{E7D341D4-5598-4ACA-BC16-864F12E6BD61}" type="presParOf" srcId="{D3D2ACEC-D956-4E93-87F1-2A5A87BC10AC}" destId="{8F50DD75-59A6-4D70-B57A-4B956D69BECE}" srcOrd="2" destOrd="0" presId="urn:microsoft.com/office/officeart/2005/8/layout/hierarchy2"/>
    <dgm:cxn modelId="{16790141-AFAE-46B4-868A-B3C39E5E313F}" type="presParOf" srcId="{8F50DD75-59A6-4D70-B57A-4B956D69BECE}" destId="{B6869B44-C241-490F-8DAA-DBB018DE7512}" srcOrd="0" destOrd="0" presId="urn:microsoft.com/office/officeart/2005/8/layout/hierarchy2"/>
    <dgm:cxn modelId="{4CF46704-9EA8-4933-A65C-1F32406FE06D}" type="presParOf" srcId="{D3D2ACEC-D956-4E93-87F1-2A5A87BC10AC}" destId="{E3CAEEE9-2E93-4353-9351-D9174A179F9C}" srcOrd="3" destOrd="0" presId="urn:microsoft.com/office/officeart/2005/8/layout/hierarchy2"/>
    <dgm:cxn modelId="{14245C8C-F934-4FB7-A31C-C92FDA5B11FA}" type="presParOf" srcId="{E3CAEEE9-2E93-4353-9351-D9174A179F9C}" destId="{9875E3C1-F139-40F3-9693-63AF49E86E16}" srcOrd="0" destOrd="0" presId="urn:microsoft.com/office/officeart/2005/8/layout/hierarchy2"/>
    <dgm:cxn modelId="{A32806DA-1CD1-4E3B-B326-B04237BDDD51}" type="presParOf" srcId="{E3CAEEE9-2E93-4353-9351-D9174A179F9C}" destId="{B9ECD2D3-78B1-4986-8AFC-7E626EBB9CC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058D23-77C8-496D-980E-0DCE6CA616D9}" type="doc">
      <dgm:prSet loTypeId="urn:microsoft.com/office/officeart/2005/8/layout/hList3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07CB00E8-7C6B-4610-840C-8DFE0B043CFB}">
      <dgm:prSet phldrT="[Text]" custT="1"/>
      <dgm:spPr/>
      <dgm:t>
        <a:bodyPr/>
        <a:lstStyle/>
        <a:p>
          <a:pPr algn="ctr"/>
          <a:r>
            <a:rPr lang="vi-VN" sz="4400" b="1" dirty="0">
              <a:latin typeface="+mj-lt"/>
            </a:rPr>
            <a:t>THẢO LUẬN </a:t>
          </a:r>
          <a:r>
            <a:rPr lang="vi-VN" sz="4400" b="1" dirty="0" smtClean="0">
              <a:latin typeface="+mj-lt"/>
            </a:rPr>
            <a:t>NHÓM</a:t>
          </a:r>
        </a:p>
        <a:p>
          <a:pPr algn="l"/>
          <a:endParaRPr lang="en-US" sz="2600" b="0" dirty="0"/>
        </a:p>
      </dgm:t>
    </dgm:pt>
    <dgm:pt modelId="{560394C2-7F88-4178-A7B8-C42C0B990C02}" type="parTrans" cxnId="{55879251-E4C3-454F-AE5C-9DBB42104F02}">
      <dgm:prSet/>
      <dgm:spPr/>
      <dgm:t>
        <a:bodyPr/>
        <a:lstStyle/>
        <a:p>
          <a:endParaRPr lang="en-US"/>
        </a:p>
      </dgm:t>
    </dgm:pt>
    <dgm:pt modelId="{4B490F5E-D50D-4022-8E9B-3AE3B4C5127F}" type="sibTrans" cxnId="{55879251-E4C3-454F-AE5C-9DBB42104F02}">
      <dgm:prSet/>
      <dgm:spPr/>
      <dgm:t>
        <a:bodyPr/>
        <a:lstStyle/>
        <a:p>
          <a:endParaRPr lang="en-US"/>
        </a:p>
      </dgm:t>
    </dgm:pt>
    <dgm:pt modelId="{8BEBED67-46FD-4297-8FE8-58621CBC8135}">
      <dgm:prSet phldrT="[Text]" custT="1"/>
      <dgm:spPr/>
      <dgm:t>
        <a:bodyPr/>
        <a:lstStyle/>
        <a:p>
          <a:pPr algn="ctr"/>
          <a:r>
            <a:rPr lang="vi-VN" altLang="en-US" sz="4800" b="1" u="sng" dirty="0">
              <a:latin typeface="+mj-lt"/>
              <a:cs typeface="Arial" panose="020B0604020202020204" pitchFamily="34" charset="0"/>
            </a:rPr>
            <a:t>Nhóm 1: </a:t>
          </a:r>
          <a:r>
            <a:rPr lang="vi-VN" altLang="en-US" sz="4800" b="0" u="none" dirty="0">
              <a:latin typeface="+mj-lt"/>
              <a:cs typeface="Arial" panose="020B0604020202020204" pitchFamily="34" charset="0"/>
            </a:rPr>
            <a:t>Bài tập 1, 2/ trang 27 SGK </a:t>
          </a:r>
        </a:p>
      </dgm:t>
    </dgm:pt>
    <dgm:pt modelId="{C1AFF488-4792-4180-B557-73B46D405420}" type="parTrans" cxnId="{D9AC9598-C2E9-416D-9E07-C8648DCE2060}">
      <dgm:prSet/>
      <dgm:spPr/>
      <dgm:t>
        <a:bodyPr/>
        <a:lstStyle/>
        <a:p>
          <a:endParaRPr lang="en-US"/>
        </a:p>
      </dgm:t>
    </dgm:pt>
    <dgm:pt modelId="{C776F0A5-ED0D-40C6-B64B-8CF6778CF0CC}" type="sibTrans" cxnId="{D9AC9598-C2E9-416D-9E07-C8648DCE2060}">
      <dgm:prSet/>
      <dgm:spPr/>
      <dgm:t>
        <a:bodyPr/>
        <a:lstStyle/>
        <a:p>
          <a:endParaRPr lang="en-US"/>
        </a:p>
      </dgm:t>
    </dgm:pt>
    <dgm:pt modelId="{547F1AAF-F53B-44F5-AC22-1143078403D7}">
      <dgm:prSet phldrT="[Text]" custT="1"/>
      <dgm:spPr/>
      <dgm:t>
        <a:bodyPr/>
        <a:lstStyle/>
        <a:p>
          <a:pPr algn="ctr"/>
          <a:endParaRPr lang="vi-VN" sz="4800" b="1" u="sng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vi-VN" sz="4800" b="1" u="sng" dirty="0">
              <a:latin typeface="+mj-lt"/>
              <a:cs typeface="Arial" panose="020B0604020202020204" pitchFamily="34" charset="0"/>
            </a:rPr>
            <a:t>Nhóm 2: </a:t>
          </a:r>
          <a:r>
            <a:rPr lang="vi-VN" sz="4800" b="0" u="none" dirty="0">
              <a:latin typeface="+mj-lt"/>
              <a:cs typeface="Arial" panose="020B0604020202020204" pitchFamily="34" charset="0"/>
            </a:rPr>
            <a:t>Bài tập 3/ trang 28 SGK </a:t>
          </a:r>
        </a:p>
        <a:p>
          <a:pPr algn="ctr"/>
          <a:endParaRPr lang="vi-VN" sz="4800" b="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09D79-33AE-4EF9-956D-3F6DD6AEC62A}" type="parTrans" cxnId="{FAE396A6-BB4A-460B-878E-CEEE5B6D8D57}">
      <dgm:prSet/>
      <dgm:spPr/>
      <dgm:t>
        <a:bodyPr/>
        <a:lstStyle/>
        <a:p>
          <a:endParaRPr lang="en-US"/>
        </a:p>
      </dgm:t>
    </dgm:pt>
    <dgm:pt modelId="{47E98EC7-F3E9-4357-9029-16EB164BD136}" type="sibTrans" cxnId="{FAE396A6-BB4A-460B-878E-CEEE5B6D8D57}">
      <dgm:prSet/>
      <dgm:spPr/>
      <dgm:t>
        <a:bodyPr/>
        <a:lstStyle/>
        <a:p>
          <a:endParaRPr lang="en-US"/>
        </a:p>
      </dgm:t>
    </dgm:pt>
    <dgm:pt modelId="{A110C512-B807-4A54-A4E1-4EE4FF6D9567}">
      <dgm:prSet phldrT="[Text]" custT="1"/>
      <dgm:spPr/>
      <dgm:t>
        <a:bodyPr/>
        <a:lstStyle/>
        <a:p>
          <a:r>
            <a:rPr lang="vi-VN" sz="4800" b="1" u="sng" dirty="0">
              <a:latin typeface="+mj-lt"/>
              <a:cs typeface="Arial" panose="020B0604020202020204" pitchFamily="34" charset="0"/>
            </a:rPr>
            <a:t>Nhóm 4: </a:t>
          </a:r>
          <a:r>
            <a:rPr lang="vi-VN" sz="4800" b="0" u="none" dirty="0">
              <a:latin typeface="+mj-lt"/>
              <a:cs typeface="Arial" panose="020B0604020202020204" pitchFamily="34" charset="0"/>
            </a:rPr>
            <a:t>Bài tập 5,6/ trang 28 SGK </a:t>
          </a:r>
          <a:endParaRPr lang="vi-VN" sz="4800" b="0" i="1" dirty="0">
            <a:latin typeface="+mj-lt"/>
            <a:cs typeface="Arial" panose="020B0604020202020204" pitchFamily="34" charset="0"/>
          </a:endParaRPr>
        </a:p>
      </dgm:t>
    </dgm:pt>
    <dgm:pt modelId="{03A8BDE1-94F8-4750-A744-9A3E2798144C}" type="parTrans" cxnId="{9C75F596-067C-4BE8-8ADA-8A517C07245B}">
      <dgm:prSet/>
      <dgm:spPr/>
      <dgm:t>
        <a:bodyPr/>
        <a:lstStyle/>
        <a:p>
          <a:endParaRPr lang="en-US"/>
        </a:p>
      </dgm:t>
    </dgm:pt>
    <dgm:pt modelId="{D6F18A4F-84BE-4428-884F-66837090AEA4}" type="sibTrans" cxnId="{9C75F596-067C-4BE8-8ADA-8A517C07245B}">
      <dgm:prSet/>
      <dgm:spPr/>
      <dgm:t>
        <a:bodyPr/>
        <a:lstStyle/>
        <a:p>
          <a:endParaRPr lang="en-US"/>
        </a:p>
      </dgm:t>
    </dgm:pt>
    <dgm:pt modelId="{D0AA0F4B-8269-44FB-8858-01B805A757D7}">
      <dgm:prSet custT="1"/>
      <dgm:spPr/>
      <dgm:t>
        <a:bodyPr/>
        <a:lstStyle/>
        <a:p>
          <a:r>
            <a:rPr lang="vi-VN" sz="4800" b="1" u="sng" dirty="0">
              <a:latin typeface="+mj-lt"/>
              <a:cs typeface="Arial" panose="020B0604020202020204" pitchFamily="34" charset="0"/>
            </a:rPr>
            <a:t>Nhóm 3: </a:t>
          </a:r>
          <a:r>
            <a:rPr lang="vi-VN" sz="4800" b="0" u="none" dirty="0">
              <a:latin typeface="+mj-lt"/>
              <a:cs typeface="Arial" panose="020B0604020202020204" pitchFamily="34" charset="0"/>
            </a:rPr>
            <a:t>Bài tập 4/ trang 28 SGK </a:t>
          </a:r>
        </a:p>
      </dgm:t>
    </dgm:pt>
    <dgm:pt modelId="{BA56153A-3973-4284-A14D-5E63791C7DF1}" type="parTrans" cxnId="{B1142041-9E8D-46F5-85C3-BE3B1FF4C5C1}">
      <dgm:prSet/>
      <dgm:spPr/>
      <dgm:t>
        <a:bodyPr/>
        <a:lstStyle/>
        <a:p>
          <a:endParaRPr lang="en-US"/>
        </a:p>
      </dgm:t>
    </dgm:pt>
    <dgm:pt modelId="{9E6C0258-FD17-49D4-B168-FDC00E4CE2B2}" type="sibTrans" cxnId="{B1142041-9E8D-46F5-85C3-BE3B1FF4C5C1}">
      <dgm:prSet/>
      <dgm:spPr/>
      <dgm:t>
        <a:bodyPr/>
        <a:lstStyle/>
        <a:p>
          <a:endParaRPr lang="en-US"/>
        </a:p>
      </dgm:t>
    </dgm:pt>
    <dgm:pt modelId="{435E8B18-B011-40B0-9BA9-A3E5BBF673F7}" type="pres">
      <dgm:prSet presAssocID="{17058D23-77C8-496D-980E-0DCE6CA616D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7BCA31-3924-4E98-9B4C-9E90DFA2BA2D}" type="pres">
      <dgm:prSet presAssocID="{07CB00E8-7C6B-4610-840C-8DFE0B043CFB}" presName="roof" presStyleLbl="dkBgShp" presStyleIdx="0" presStyleCnt="2" custScaleY="93904" custLinFactNeighborX="753" custLinFactNeighborY="3304"/>
      <dgm:spPr/>
      <dgm:t>
        <a:bodyPr/>
        <a:lstStyle/>
        <a:p>
          <a:endParaRPr lang="en-US"/>
        </a:p>
      </dgm:t>
    </dgm:pt>
    <dgm:pt modelId="{BFC6D503-354B-4AEB-9AF1-12614DF4FF5F}" type="pres">
      <dgm:prSet presAssocID="{07CB00E8-7C6B-4610-840C-8DFE0B043CFB}" presName="pillars" presStyleCnt="0"/>
      <dgm:spPr/>
      <dgm:t>
        <a:bodyPr/>
        <a:lstStyle/>
        <a:p>
          <a:endParaRPr lang="en-US"/>
        </a:p>
      </dgm:t>
    </dgm:pt>
    <dgm:pt modelId="{A5356093-22C6-44B0-95F4-86A60B6E987E}" type="pres">
      <dgm:prSet presAssocID="{07CB00E8-7C6B-4610-840C-8DFE0B043CFB}" presName="pillar1" presStyleLbl="node1" presStyleIdx="0" presStyleCnt="4" custScaleX="22726" custScaleY="99730" custLinFactNeighborX="-26557" custLinFactNeighborY="5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749A5-1AB1-4F48-A855-0A7F2F99708A}" type="pres">
      <dgm:prSet presAssocID="{547F1AAF-F53B-44F5-AC22-1143078403D7}" presName="pillarX" presStyleLbl="node1" presStyleIdx="1" presStyleCnt="4" custScaleX="22398" custScaleY="101170" custLinFactNeighborX="-442" custLinFactNeighborY="4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B7AFD-9DB9-4E5A-A3B3-94B4BA1FE5DF}" type="pres">
      <dgm:prSet presAssocID="{D0AA0F4B-8269-44FB-8858-01B805A757D7}" presName="pillarX" presStyleLbl="node1" presStyleIdx="2" presStyleCnt="4" custScaleX="24001" custScaleY="99911" custLinFactNeighborX="1146" custLinFactNeighborY="5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67805-7D29-4677-80EB-8B234E553408}" type="pres">
      <dgm:prSet presAssocID="{A110C512-B807-4A54-A4E1-4EE4FF6D9567}" presName="pillarX" presStyleLbl="node1" presStyleIdx="3" presStyleCnt="4" custScaleX="24878" custScaleY="101170" custLinFactNeighborX="3802" custLinFactNeighborY="7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6A420-5197-456D-97F1-232734E06C1C}" type="pres">
      <dgm:prSet presAssocID="{07CB00E8-7C6B-4610-840C-8DFE0B043CFB}" presName="base" presStyleLbl="dkBgShp" presStyleIdx="1" presStyleCnt="2" custLinFactNeighborX="-2121" custLinFactNeighborY="40527"/>
      <dgm:spPr/>
      <dgm:t>
        <a:bodyPr/>
        <a:lstStyle/>
        <a:p>
          <a:endParaRPr lang="en-US"/>
        </a:p>
      </dgm:t>
    </dgm:pt>
  </dgm:ptLst>
  <dgm:cxnLst>
    <dgm:cxn modelId="{5659C3D3-6053-4599-A038-C90EDECBEA1A}" type="presOf" srcId="{07CB00E8-7C6B-4610-840C-8DFE0B043CFB}" destId="{4C7BCA31-3924-4E98-9B4C-9E90DFA2BA2D}" srcOrd="0" destOrd="0" presId="urn:microsoft.com/office/officeart/2005/8/layout/hList3"/>
    <dgm:cxn modelId="{D9AC9598-C2E9-416D-9E07-C8648DCE2060}" srcId="{07CB00E8-7C6B-4610-840C-8DFE0B043CFB}" destId="{8BEBED67-46FD-4297-8FE8-58621CBC8135}" srcOrd="0" destOrd="0" parTransId="{C1AFF488-4792-4180-B557-73B46D405420}" sibTransId="{C776F0A5-ED0D-40C6-B64B-8CF6778CF0CC}"/>
    <dgm:cxn modelId="{9B816DDF-06D2-47D6-96EC-EF785F3051B6}" type="presOf" srcId="{17058D23-77C8-496D-980E-0DCE6CA616D9}" destId="{435E8B18-B011-40B0-9BA9-A3E5BBF673F7}" srcOrd="0" destOrd="0" presId="urn:microsoft.com/office/officeart/2005/8/layout/hList3"/>
    <dgm:cxn modelId="{C018855A-3762-4017-9833-9CD6C21A22EA}" type="presOf" srcId="{8BEBED67-46FD-4297-8FE8-58621CBC8135}" destId="{A5356093-22C6-44B0-95F4-86A60B6E987E}" srcOrd="0" destOrd="0" presId="urn:microsoft.com/office/officeart/2005/8/layout/hList3"/>
    <dgm:cxn modelId="{10D15A88-17D1-4EDD-A961-704BF4108848}" type="presOf" srcId="{547F1AAF-F53B-44F5-AC22-1143078403D7}" destId="{CD4749A5-1AB1-4F48-A855-0A7F2F99708A}" srcOrd="0" destOrd="0" presId="urn:microsoft.com/office/officeart/2005/8/layout/hList3"/>
    <dgm:cxn modelId="{FAE396A6-BB4A-460B-878E-CEEE5B6D8D57}" srcId="{07CB00E8-7C6B-4610-840C-8DFE0B043CFB}" destId="{547F1AAF-F53B-44F5-AC22-1143078403D7}" srcOrd="1" destOrd="0" parTransId="{39009D79-33AE-4EF9-956D-3F6DD6AEC62A}" sibTransId="{47E98EC7-F3E9-4357-9029-16EB164BD136}"/>
    <dgm:cxn modelId="{4BD0F69A-D59C-4A49-B2B2-CFD49C5E4B96}" type="presOf" srcId="{D0AA0F4B-8269-44FB-8858-01B805A757D7}" destId="{531B7AFD-9DB9-4E5A-A3B3-94B4BA1FE5DF}" srcOrd="0" destOrd="0" presId="urn:microsoft.com/office/officeart/2005/8/layout/hList3"/>
    <dgm:cxn modelId="{2A187BAD-4E4B-4860-BFAC-077239FD8E11}" type="presOf" srcId="{A110C512-B807-4A54-A4E1-4EE4FF6D9567}" destId="{15967805-7D29-4677-80EB-8B234E553408}" srcOrd="0" destOrd="0" presId="urn:microsoft.com/office/officeart/2005/8/layout/hList3"/>
    <dgm:cxn modelId="{55879251-E4C3-454F-AE5C-9DBB42104F02}" srcId="{17058D23-77C8-496D-980E-0DCE6CA616D9}" destId="{07CB00E8-7C6B-4610-840C-8DFE0B043CFB}" srcOrd="0" destOrd="0" parTransId="{560394C2-7F88-4178-A7B8-C42C0B990C02}" sibTransId="{4B490F5E-D50D-4022-8E9B-3AE3B4C5127F}"/>
    <dgm:cxn modelId="{B1142041-9E8D-46F5-85C3-BE3B1FF4C5C1}" srcId="{07CB00E8-7C6B-4610-840C-8DFE0B043CFB}" destId="{D0AA0F4B-8269-44FB-8858-01B805A757D7}" srcOrd="2" destOrd="0" parTransId="{BA56153A-3973-4284-A14D-5E63791C7DF1}" sibTransId="{9E6C0258-FD17-49D4-B168-FDC00E4CE2B2}"/>
    <dgm:cxn modelId="{9C75F596-067C-4BE8-8ADA-8A517C07245B}" srcId="{07CB00E8-7C6B-4610-840C-8DFE0B043CFB}" destId="{A110C512-B807-4A54-A4E1-4EE4FF6D9567}" srcOrd="3" destOrd="0" parTransId="{03A8BDE1-94F8-4750-A744-9A3E2798144C}" sibTransId="{D6F18A4F-84BE-4428-884F-66837090AEA4}"/>
    <dgm:cxn modelId="{2D46A1EE-C78B-4EBC-A061-AF8BFBE01B39}" type="presParOf" srcId="{435E8B18-B011-40B0-9BA9-A3E5BBF673F7}" destId="{4C7BCA31-3924-4E98-9B4C-9E90DFA2BA2D}" srcOrd="0" destOrd="0" presId="urn:microsoft.com/office/officeart/2005/8/layout/hList3"/>
    <dgm:cxn modelId="{24E8F1D1-2093-4DA4-A456-031E9007A1EF}" type="presParOf" srcId="{435E8B18-B011-40B0-9BA9-A3E5BBF673F7}" destId="{BFC6D503-354B-4AEB-9AF1-12614DF4FF5F}" srcOrd="1" destOrd="0" presId="urn:microsoft.com/office/officeart/2005/8/layout/hList3"/>
    <dgm:cxn modelId="{12920C04-70AD-451C-B723-046118E7CEB7}" type="presParOf" srcId="{BFC6D503-354B-4AEB-9AF1-12614DF4FF5F}" destId="{A5356093-22C6-44B0-95F4-86A60B6E987E}" srcOrd="0" destOrd="0" presId="urn:microsoft.com/office/officeart/2005/8/layout/hList3"/>
    <dgm:cxn modelId="{653B842F-A387-4EDC-A735-861D2F2C0047}" type="presParOf" srcId="{BFC6D503-354B-4AEB-9AF1-12614DF4FF5F}" destId="{CD4749A5-1AB1-4F48-A855-0A7F2F99708A}" srcOrd="1" destOrd="0" presId="urn:microsoft.com/office/officeart/2005/8/layout/hList3"/>
    <dgm:cxn modelId="{0A17614B-E84A-41FA-AE01-01F181C2DCCC}" type="presParOf" srcId="{BFC6D503-354B-4AEB-9AF1-12614DF4FF5F}" destId="{531B7AFD-9DB9-4E5A-A3B3-94B4BA1FE5DF}" srcOrd="2" destOrd="0" presId="urn:microsoft.com/office/officeart/2005/8/layout/hList3"/>
    <dgm:cxn modelId="{3CB515EB-1FE3-4A4C-8A42-2035719CA536}" type="presParOf" srcId="{BFC6D503-354B-4AEB-9AF1-12614DF4FF5F}" destId="{15967805-7D29-4677-80EB-8B234E553408}" srcOrd="3" destOrd="0" presId="urn:microsoft.com/office/officeart/2005/8/layout/hList3"/>
    <dgm:cxn modelId="{686CF649-5945-48E4-B711-E1FF476E5E73}" type="presParOf" srcId="{435E8B18-B011-40B0-9BA9-A3E5BBF673F7}" destId="{74E6A420-5197-456D-97F1-232734E06C1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B7241-E093-4D95-9269-6ED1B0A85D0B}">
      <dsp:nvSpPr>
        <dsp:cNvPr id="0" name=""/>
        <dsp:cNvSpPr/>
      </dsp:nvSpPr>
      <dsp:spPr>
        <a:xfrm>
          <a:off x="719" y="2945252"/>
          <a:ext cx="3073737" cy="15368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000" b="1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Từ</a:t>
          </a:r>
          <a:endParaRPr lang="en-US" sz="6000" b="1" kern="1200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sp:txBody>
      <dsp:txXfrm>
        <a:off x="45732" y="2990265"/>
        <a:ext cx="2983711" cy="1446842"/>
      </dsp:txXfrm>
    </dsp:sp>
    <dsp:sp modelId="{EEBE2E65-6399-4DAC-8BEA-BD6D77BEA77B}">
      <dsp:nvSpPr>
        <dsp:cNvPr id="0" name=""/>
        <dsp:cNvSpPr/>
      </dsp:nvSpPr>
      <dsp:spPr>
        <a:xfrm rot="18442892">
          <a:off x="2718243" y="2972096"/>
          <a:ext cx="1813350" cy="42275"/>
        </a:xfrm>
        <a:custGeom>
          <a:avLst/>
          <a:gdLst/>
          <a:ahLst/>
          <a:cxnLst/>
          <a:rect l="0" t="0" r="0" b="0"/>
          <a:pathLst>
            <a:path>
              <a:moveTo>
                <a:pt x="0" y="21137"/>
              </a:moveTo>
              <a:lnTo>
                <a:pt x="1813350" y="21137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9584" y="2947900"/>
        <a:ext cx="90667" cy="90667"/>
      </dsp:txXfrm>
    </dsp:sp>
    <dsp:sp modelId="{488991CB-CF03-400C-9F44-8F19E435A9F1}">
      <dsp:nvSpPr>
        <dsp:cNvPr id="0" name=""/>
        <dsp:cNvSpPr/>
      </dsp:nvSpPr>
      <dsp:spPr>
        <a:xfrm>
          <a:off x="4175378" y="1504345"/>
          <a:ext cx="3073737" cy="15368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000" b="1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Từ phức</a:t>
          </a:r>
          <a:endParaRPr lang="en-US" sz="6000" b="1" kern="1200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sp:txBody>
      <dsp:txXfrm>
        <a:off x="4220391" y="1549358"/>
        <a:ext cx="2983711" cy="1446842"/>
      </dsp:txXfrm>
    </dsp:sp>
    <dsp:sp modelId="{B25FC530-D6BC-4D7E-9105-2C94FD0DE770}">
      <dsp:nvSpPr>
        <dsp:cNvPr id="0" name=""/>
        <dsp:cNvSpPr/>
      </dsp:nvSpPr>
      <dsp:spPr>
        <a:xfrm rot="18504206">
          <a:off x="6952656" y="1638339"/>
          <a:ext cx="1565234" cy="42275"/>
        </a:xfrm>
        <a:custGeom>
          <a:avLst/>
          <a:gdLst/>
          <a:ahLst/>
          <a:cxnLst/>
          <a:rect l="0" t="0" r="0" b="0"/>
          <a:pathLst>
            <a:path>
              <a:moveTo>
                <a:pt x="0" y="21137"/>
              </a:moveTo>
              <a:lnTo>
                <a:pt x="1565234" y="21137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96143" y="1620346"/>
        <a:ext cx="78261" cy="78261"/>
      </dsp:txXfrm>
    </dsp:sp>
    <dsp:sp modelId="{B9568A2B-7B13-47AD-A029-DD6A020BC5D0}">
      <dsp:nvSpPr>
        <dsp:cNvPr id="0" name=""/>
        <dsp:cNvSpPr/>
      </dsp:nvSpPr>
      <dsp:spPr>
        <a:xfrm>
          <a:off x="8221432" y="277740"/>
          <a:ext cx="3073737" cy="15368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000" b="1" kern="120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Từ ghép</a:t>
          </a:r>
          <a:endParaRPr lang="en-US" sz="6000" b="1" kern="1200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sp:txBody>
      <dsp:txXfrm>
        <a:off x="8266445" y="322753"/>
        <a:ext cx="2983711" cy="1446842"/>
      </dsp:txXfrm>
    </dsp:sp>
    <dsp:sp modelId="{CB839302-3D36-4638-A8D3-35BB4847474A}">
      <dsp:nvSpPr>
        <dsp:cNvPr id="0" name=""/>
        <dsp:cNvSpPr/>
      </dsp:nvSpPr>
      <dsp:spPr>
        <a:xfrm rot="2573142">
          <a:off x="7058741" y="2736355"/>
          <a:ext cx="1424499" cy="42275"/>
        </a:xfrm>
        <a:custGeom>
          <a:avLst/>
          <a:gdLst/>
          <a:ahLst/>
          <a:cxnLst/>
          <a:rect l="0" t="0" r="0" b="0"/>
          <a:pathLst>
            <a:path>
              <a:moveTo>
                <a:pt x="0" y="21137"/>
              </a:moveTo>
              <a:lnTo>
                <a:pt x="1424499" y="21137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35378" y="2721881"/>
        <a:ext cx="71224" cy="71224"/>
      </dsp:txXfrm>
    </dsp:sp>
    <dsp:sp modelId="{54E48305-748B-469E-960B-CB1802455B35}">
      <dsp:nvSpPr>
        <dsp:cNvPr id="0" name=""/>
        <dsp:cNvSpPr/>
      </dsp:nvSpPr>
      <dsp:spPr>
        <a:xfrm>
          <a:off x="8292865" y="2473772"/>
          <a:ext cx="3073737" cy="15368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000" b="1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Từ láy</a:t>
          </a:r>
          <a:endParaRPr lang="en-US" sz="6000" b="1" kern="1200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sp:txBody>
      <dsp:txXfrm>
        <a:off x="8337878" y="2518785"/>
        <a:ext cx="2983711" cy="1446842"/>
      </dsp:txXfrm>
    </dsp:sp>
    <dsp:sp modelId="{8F50DD75-59A6-4D70-B57A-4B956D69BECE}">
      <dsp:nvSpPr>
        <dsp:cNvPr id="0" name=""/>
        <dsp:cNvSpPr/>
      </dsp:nvSpPr>
      <dsp:spPr>
        <a:xfrm rot="2935013">
          <a:off x="2750006" y="4405864"/>
          <a:ext cx="1892691" cy="42275"/>
        </a:xfrm>
        <a:custGeom>
          <a:avLst/>
          <a:gdLst/>
          <a:ahLst/>
          <a:cxnLst/>
          <a:rect l="0" t="0" r="0" b="0"/>
          <a:pathLst>
            <a:path>
              <a:moveTo>
                <a:pt x="0" y="21137"/>
              </a:moveTo>
              <a:lnTo>
                <a:pt x="1892691" y="21137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9034" y="4379684"/>
        <a:ext cx="94634" cy="94634"/>
      </dsp:txXfrm>
    </dsp:sp>
    <dsp:sp modelId="{9875E3C1-F139-40F3-9693-63AF49E86E16}">
      <dsp:nvSpPr>
        <dsp:cNvPr id="0" name=""/>
        <dsp:cNvSpPr/>
      </dsp:nvSpPr>
      <dsp:spPr>
        <a:xfrm>
          <a:off x="4318245" y="4371882"/>
          <a:ext cx="3073737" cy="15368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000" b="1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Từ đơn</a:t>
          </a:r>
          <a:endParaRPr lang="en-US" sz="6000" b="1" kern="1200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sp:txBody>
      <dsp:txXfrm>
        <a:off x="4363258" y="4416895"/>
        <a:ext cx="2983711" cy="1446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BCA31-3924-4E98-9B4C-9E90DFA2BA2D}">
      <dsp:nvSpPr>
        <dsp:cNvPr id="0" name=""/>
        <dsp:cNvSpPr/>
      </dsp:nvSpPr>
      <dsp:spPr>
        <a:xfrm>
          <a:off x="0" y="94670"/>
          <a:ext cx="11918482" cy="184133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400" b="1" kern="1200" dirty="0">
              <a:latin typeface="+mj-lt"/>
            </a:rPr>
            <a:t>THẢO LUẬN </a:t>
          </a:r>
          <a:r>
            <a:rPr lang="vi-VN" sz="4400" b="1" kern="1200" dirty="0" smtClean="0">
              <a:latin typeface="+mj-lt"/>
            </a:rPr>
            <a:t>NHÓM</a:t>
          </a:r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0" kern="1200" dirty="0"/>
        </a:p>
      </dsp:txBody>
      <dsp:txXfrm>
        <a:off x="0" y="94670"/>
        <a:ext cx="11918482" cy="1841330"/>
      </dsp:txXfrm>
    </dsp:sp>
    <dsp:sp modelId="{A5356093-22C6-44B0-95F4-86A60B6E987E}">
      <dsp:nvSpPr>
        <dsp:cNvPr id="0" name=""/>
        <dsp:cNvSpPr/>
      </dsp:nvSpPr>
      <dsp:spPr>
        <a:xfrm>
          <a:off x="0" y="2159520"/>
          <a:ext cx="2708594" cy="41066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4800" b="1" u="sng" kern="1200" dirty="0">
              <a:latin typeface="+mj-lt"/>
              <a:cs typeface="Arial" panose="020B0604020202020204" pitchFamily="34" charset="0"/>
            </a:rPr>
            <a:t>Nhóm 1: </a:t>
          </a:r>
          <a:r>
            <a:rPr lang="vi-VN" altLang="en-US" sz="4800" b="0" u="none" kern="1200" dirty="0">
              <a:latin typeface="+mj-lt"/>
              <a:cs typeface="Arial" panose="020B0604020202020204" pitchFamily="34" charset="0"/>
            </a:rPr>
            <a:t>Bài tập 1, 2/ trang 27 SGK </a:t>
          </a:r>
        </a:p>
      </dsp:txBody>
      <dsp:txXfrm>
        <a:off x="0" y="2159520"/>
        <a:ext cx="2708594" cy="4106698"/>
      </dsp:txXfrm>
    </dsp:sp>
    <dsp:sp modelId="{CD4749A5-1AB1-4F48-A855-0A7F2F99708A}">
      <dsp:nvSpPr>
        <dsp:cNvPr id="0" name=""/>
        <dsp:cNvSpPr/>
      </dsp:nvSpPr>
      <dsp:spPr>
        <a:xfrm>
          <a:off x="3013290" y="2104218"/>
          <a:ext cx="2669501" cy="4165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48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800" b="1" u="sng" kern="1200" dirty="0">
              <a:latin typeface="+mj-lt"/>
              <a:cs typeface="Arial" panose="020B0604020202020204" pitchFamily="34" charset="0"/>
            </a:rPr>
            <a:t>Nhóm 2: </a:t>
          </a:r>
          <a:r>
            <a:rPr lang="vi-VN" sz="4800" b="0" u="none" kern="1200" dirty="0">
              <a:latin typeface="+mj-lt"/>
              <a:cs typeface="Arial" panose="020B0604020202020204" pitchFamily="34" charset="0"/>
            </a:rPr>
            <a:t>Bài tập 3/ trang 28 SGK 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4800" b="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3290" y="2104218"/>
        <a:ext cx="2669501" cy="4165995"/>
      </dsp:txXfrm>
    </dsp:sp>
    <dsp:sp modelId="{531B7AFD-9DB9-4E5A-A3B3-94B4BA1FE5DF}">
      <dsp:nvSpPr>
        <dsp:cNvPr id="0" name=""/>
        <dsp:cNvSpPr/>
      </dsp:nvSpPr>
      <dsp:spPr>
        <a:xfrm>
          <a:off x="5872057" y="2159623"/>
          <a:ext cx="2860554" cy="4114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800" b="1" u="sng" kern="1200" dirty="0">
              <a:latin typeface="+mj-lt"/>
              <a:cs typeface="Arial" panose="020B0604020202020204" pitchFamily="34" charset="0"/>
            </a:rPr>
            <a:t>Nhóm 3: </a:t>
          </a:r>
          <a:r>
            <a:rPr lang="vi-VN" sz="4800" b="0" u="none" kern="1200" dirty="0">
              <a:latin typeface="+mj-lt"/>
              <a:cs typeface="Arial" panose="020B0604020202020204" pitchFamily="34" charset="0"/>
            </a:rPr>
            <a:t>Bài tập 4/ trang 28 SGK </a:t>
          </a:r>
        </a:p>
      </dsp:txBody>
      <dsp:txXfrm>
        <a:off x="5872057" y="2159623"/>
        <a:ext cx="2860554" cy="4114151"/>
      </dsp:txXfrm>
    </dsp:sp>
    <dsp:sp modelId="{15967805-7D29-4677-80EB-8B234E553408}">
      <dsp:nvSpPr>
        <dsp:cNvPr id="0" name=""/>
        <dsp:cNvSpPr/>
      </dsp:nvSpPr>
      <dsp:spPr>
        <a:xfrm>
          <a:off x="8953402" y="2226723"/>
          <a:ext cx="2965079" cy="4165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800" b="1" u="sng" kern="1200" dirty="0">
              <a:latin typeface="+mj-lt"/>
              <a:cs typeface="Arial" panose="020B0604020202020204" pitchFamily="34" charset="0"/>
            </a:rPr>
            <a:t>Nhóm 4: </a:t>
          </a:r>
          <a:r>
            <a:rPr lang="vi-VN" sz="4800" b="0" u="none" kern="1200" dirty="0">
              <a:latin typeface="+mj-lt"/>
              <a:cs typeface="Arial" panose="020B0604020202020204" pitchFamily="34" charset="0"/>
            </a:rPr>
            <a:t>Bài tập 5,6/ trang 28 SGK </a:t>
          </a:r>
          <a:endParaRPr lang="vi-VN" sz="4800" b="0" i="1" kern="1200" dirty="0">
            <a:latin typeface="+mj-lt"/>
            <a:cs typeface="Arial" panose="020B0604020202020204" pitchFamily="34" charset="0"/>
          </a:endParaRPr>
        </a:p>
      </dsp:txBody>
      <dsp:txXfrm>
        <a:off x="8953402" y="2226723"/>
        <a:ext cx="2965079" cy="4165995"/>
      </dsp:txXfrm>
    </dsp:sp>
    <dsp:sp modelId="{74E6A420-5197-456D-97F1-232734E06C1C}">
      <dsp:nvSpPr>
        <dsp:cNvPr id="0" name=""/>
        <dsp:cNvSpPr/>
      </dsp:nvSpPr>
      <dsp:spPr>
        <a:xfrm>
          <a:off x="0" y="6078681"/>
          <a:ext cx="11918482" cy="457535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1C1128D-41CB-48DF-98D8-3FDECD2D21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C28E17-378F-4A95-9E2E-8A9000CE77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0D8B7-27B1-4E54-ABB8-57FAE1C74A25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2E838CA-5DA6-4090-9548-33C2535DC3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2D00D31-7296-4672-A27C-307144DA80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F5EC1-82F5-416A-8F01-93B6BA4F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3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DB6D0-BF5A-4798-A076-21DB622B172B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CD54C-067A-4AD8-A51F-21485B7FD2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91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01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138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3659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6870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852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972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08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01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734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844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393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539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0863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0749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327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6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87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03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251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2023/9/12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19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2023/9/12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11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12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36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51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71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70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54448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797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61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72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68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FE88E-56B4-4341-AAAB-DE83C03763E7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C84F316-4E8A-4EC0-B763-EAB0247C5A95}"/>
              </a:ext>
            </a:extLst>
          </p:cNvPr>
          <p:cNvSpPr txBox="1"/>
          <p:nvPr userDrawn="1"/>
        </p:nvSpPr>
        <p:spPr>
          <a:xfrm>
            <a:off x="11301133" y="6619506"/>
            <a:ext cx="94465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>
                <a:solidFill>
                  <a:srgbClr val="E6E6E6"/>
                </a:solidFill>
              </a:rPr>
              <a:t>Ms. Ngoc Phan</a:t>
            </a:r>
          </a:p>
        </p:txBody>
      </p:sp>
    </p:spTree>
    <p:extLst>
      <p:ext uri="{BB962C8B-B14F-4D97-AF65-F5344CB8AC3E}">
        <p14:creationId xmlns:p14="http://schemas.microsoft.com/office/powerpoint/2010/main" val="208186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1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g"/><Relationship Id="rId4" Type="http://schemas.openxmlformats.org/officeDocument/2006/relationships/image" Target="../media/image1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2779" y="-72"/>
            <a:ext cx="1719221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183880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731649" y="-443345"/>
            <a:ext cx="8023324" cy="7054180"/>
            <a:chOff x="1620744" y="506509"/>
            <a:chExt cx="5742402" cy="4667424"/>
          </a:xfrm>
        </p:grpSpPr>
        <p:grpSp>
          <p:nvGrpSpPr>
            <p:cNvPr id="57" name="组合 56"/>
            <p:cNvGrpSpPr/>
            <p:nvPr/>
          </p:nvGrpSpPr>
          <p:grpSpPr>
            <a:xfrm>
              <a:off x="1620744" y="506509"/>
              <a:ext cx="5742402" cy="4541919"/>
              <a:chOff x="1620744" y="506510"/>
              <a:chExt cx="5297161" cy="4189758"/>
            </a:xfrm>
          </p:grpSpPr>
          <p:sp>
            <p:nvSpPr>
              <p:cNvPr id="15" name="任意多边形 14"/>
              <p:cNvSpPr/>
              <p:nvPr/>
            </p:nvSpPr>
            <p:spPr>
              <a:xfrm rot="17936247">
                <a:off x="2187788" y="-60534"/>
                <a:ext cx="4046638" cy="5180726"/>
              </a:xfrm>
              <a:custGeom>
                <a:avLst/>
                <a:gdLst>
                  <a:gd name="connsiteX0" fmla="*/ 1911615 w 4046638"/>
                  <a:gd name="connsiteY0" fmla="*/ 183604 h 5180726"/>
                  <a:gd name="connsiteX1" fmla="*/ 4002176 w 4046638"/>
                  <a:gd name="connsiteY1" fmla="*/ 3964805 h 5180726"/>
                  <a:gd name="connsiteX2" fmla="*/ 3863034 w 4046638"/>
                  <a:gd name="connsiteY2" fmla="*/ 4448060 h 5180726"/>
                  <a:gd name="connsiteX3" fmla="*/ 2618278 w 4046638"/>
                  <a:gd name="connsiteY3" fmla="*/ 5136264 h 5180726"/>
                  <a:gd name="connsiteX4" fmla="*/ 2135023 w 4046638"/>
                  <a:gd name="connsiteY4" fmla="*/ 4997122 h 5180726"/>
                  <a:gd name="connsiteX5" fmla="*/ 2017858 w 4046638"/>
                  <a:gd name="connsiteY5" fmla="*/ 4785206 h 5180726"/>
                  <a:gd name="connsiteX6" fmla="*/ 1842165 w 4046638"/>
                  <a:gd name="connsiteY6" fmla="*/ 4785206 h 5180726"/>
                  <a:gd name="connsiteX7" fmla="*/ 1564625 w 4046638"/>
                  <a:gd name="connsiteY7" fmla="*/ 4507666 h 5180726"/>
                  <a:gd name="connsiteX8" fmla="*/ 1564625 w 4046638"/>
                  <a:gd name="connsiteY8" fmla="*/ 3965442 h 5180726"/>
                  <a:gd name="connsiteX9" fmla="*/ 44462 w 4046638"/>
                  <a:gd name="connsiteY9" fmla="*/ 1215921 h 5180726"/>
                  <a:gd name="connsiteX10" fmla="*/ 183604 w 4046638"/>
                  <a:gd name="connsiteY10" fmla="*/ 732666 h 5180726"/>
                  <a:gd name="connsiteX11" fmla="*/ 1428360 w 4046638"/>
                  <a:gd name="connsiteY11" fmla="*/ 44462 h 5180726"/>
                  <a:gd name="connsiteX12" fmla="*/ 1911615 w 4046638"/>
                  <a:gd name="connsiteY12" fmla="*/ 183604 h 5180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6638" h="5180726">
                    <a:moveTo>
                      <a:pt x="1911615" y="183604"/>
                    </a:moveTo>
                    <a:lnTo>
                      <a:pt x="4002176" y="3964805"/>
                    </a:lnTo>
                    <a:cubicBezTo>
                      <a:pt x="4097200" y="4136676"/>
                      <a:pt x="4034904" y="4353036"/>
                      <a:pt x="3863034" y="4448060"/>
                    </a:cubicBezTo>
                    <a:lnTo>
                      <a:pt x="2618278" y="5136264"/>
                    </a:lnTo>
                    <a:cubicBezTo>
                      <a:pt x="2446408" y="5231288"/>
                      <a:pt x="2230048" y="5168993"/>
                      <a:pt x="2135023" y="4997122"/>
                    </a:cubicBezTo>
                    <a:lnTo>
                      <a:pt x="2017858" y="4785206"/>
                    </a:lnTo>
                    <a:lnTo>
                      <a:pt x="1842165" y="4785206"/>
                    </a:lnTo>
                    <a:cubicBezTo>
                      <a:pt x="1688884" y="4785206"/>
                      <a:pt x="1564625" y="4660947"/>
                      <a:pt x="1564625" y="4507666"/>
                    </a:cubicBezTo>
                    <a:lnTo>
                      <a:pt x="1564625" y="3965442"/>
                    </a:lnTo>
                    <a:lnTo>
                      <a:pt x="44462" y="1215921"/>
                    </a:lnTo>
                    <a:cubicBezTo>
                      <a:pt x="-50562" y="1044050"/>
                      <a:pt x="11734" y="827690"/>
                      <a:pt x="183604" y="732666"/>
                    </a:cubicBezTo>
                    <a:lnTo>
                      <a:pt x="1428360" y="44462"/>
                    </a:lnTo>
                    <a:cubicBezTo>
                      <a:pt x="1600231" y="-50562"/>
                      <a:pt x="1816591" y="11734"/>
                      <a:pt x="1911615" y="183604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1775538" y="649630"/>
                <a:ext cx="5142367" cy="4046638"/>
                <a:chOff x="1775538" y="649630"/>
                <a:chExt cx="5142367" cy="4046638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 rot="17936247">
                  <a:off x="2323403" y="101765"/>
                  <a:ext cx="4046638" cy="5142367"/>
                </a:xfrm>
                <a:custGeom>
                  <a:avLst/>
                  <a:gdLst>
                    <a:gd name="connsiteX0" fmla="*/ 1911615 w 4046638"/>
                    <a:gd name="connsiteY0" fmla="*/ 183604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428360 w 4046638"/>
                    <a:gd name="connsiteY11" fmla="*/ 44462 h 5180726"/>
                    <a:gd name="connsiteX12" fmla="*/ 1911615 w 4046638"/>
                    <a:gd name="connsiteY12" fmla="*/ 183604 h 5180726"/>
                    <a:gd name="connsiteX0" fmla="*/ 1911615 w 4046638"/>
                    <a:gd name="connsiteY0" fmla="*/ 183604 h 5180726"/>
                    <a:gd name="connsiteX1" fmla="*/ 2820421 w 4046638"/>
                    <a:gd name="connsiteY1" fmla="*/ 1795814 h 5180726"/>
                    <a:gd name="connsiteX2" fmla="*/ 4002176 w 4046638"/>
                    <a:gd name="connsiteY2" fmla="*/ 3964805 h 5180726"/>
                    <a:gd name="connsiteX3" fmla="*/ 3863034 w 4046638"/>
                    <a:gd name="connsiteY3" fmla="*/ 4448060 h 5180726"/>
                    <a:gd name="connsiteX4" fmla="*/ 2618278 w 4046638"/>
                    <a:gd name="connsiteY4" fmla="*/ 5136264 h 5180726"/>
                    <a:gd name="connsiteX5" fmla="*/ 2135023 w 4046638"/>
                    <a:gd name="connsiteY5" fmla="*/ 4997122 h 5180726"/>
                    <a:gd name="connsiteX6" fmla="*/ 2017858 w 4046638"/>
                    <a:gd name="connsiteY6" fmla="*/ 4785206 h 5180726"/>
                    <a:gd name="connsiteX7" fmla="*/ 1842165 w 4046638"/>
                    <a:gd name="connsiteY7" fmla="*/ 4785206 h 5180726"/>
                    <a:gd name="connsiteX8" fmla="*/ 1564625 w 4046638"/>
                    <a:gd name="connsiteY8" fmla="*/ 4507666 h 5180726"/>
                    <a:gd name="connsiteX9" fmla="*/ 1564625 w 4046638"/>
                    <a:gd name="connsiteY9" fmla="*/ 3965442 h 5180726"/>
                    <a:gd name="connsiteX10" fmla="*/ 44462 w 4046638"/>
                    <a:gd name="connsiteY10" fmla="*/ 1215921 h 5180726"/>
                    <a:gd name="connsiteX11" fmla="*/ 183604 w 4046638"/>
                    <a:gd name="connsiteY11" fmla="*/ 732666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0" fmla="*/ 1911615 w 4046638"/>
                    <a:gd name="connsiteY0" fmla="*/ 183604 h 5180726"/>
                    <a:gd name="connsiteX1" fmla="*/ 2820421 w 4046638"/>
                    <a:gd name="connsiteY1" fmla="*/ 1795814 h 5180726"/>
                    <a:gd name="connsiteX2" fmla="*/ 3071135 w 4046638"/>
                    <a:gd name="connsiteY2" fmla="*/ 2249281 h 5180726"/>
                    <a:gd name="connsiteX3" fmla="*/ 4002176 w 4046638"/>
                    <a:gd name="connsiteY3" fmla="*/ 3964805 h 5180726"/>
                    <a:gd name="connsiteX4" fmla="*/ 3863034 w 4046638"/>
                    <a:gd name="connsiteY4" fmla="*/ 4448060 h 5180726"/>
                    <a:gd name="connsiteX5" fmla="*/ 2618278 w 4046638"/>
                    <a:gd name="connsiteY5" fmla="*/ 5136264 h 5180726"/>
                    <a:gd name="connsiteX6" fmla="*/ 2135023 w 4046638"/>
                    <a:gd name="connsiteY6" fmla="*/ 4997122 h 5180726"/>
                    <a:gd name="connsiteX7" fmla="*/ 2017858 w 4046638"/>
                    <a:gd name="connsiteY7" fmla="*/ 4785206 h 5180726"/>
                    <a:gd name="connsiteX8" fmla="*/ 1842165 w 4046638"/>
                    <a:gd name="connsiteY8" fmla="*/ 4785206 h 5180726"/>
                    <a:gd name="connsiteX9" fmla="*/ 1564625 w 4046638"/>
                    <a:gd name="connsiteY9" fmla="*/ 4507666 h 5180726"/>
                    <a:gd name="connsiteX10" fmla="*/ 1564625 w 4046638"/>
                    <a:gd name="connsiteY10" fmla="*/ 3965442 h 5180726"/>
                    <a:gd name="connsiteX11" fmla="*/ 44462 w 4046638"/>
                    <a:gd name="connsiteY11" fmla="*/ 1215921 h 5180726"/>
                    <a:gd name="connsiteX12" fmla="*/ 183604 w 4046638"/>
                    <a:gd name="connsiteY12" fmla="*/ 732666 h 5180726"/>
                    <a:gd name="connsiteX13" fmla="*/ 1428360 w 4046638"/>
                    <a:gd name="connsiteY13" fmla="*/ 44462 h 5180726"/>
                    <a:gd name="connsiteX14" fmla="*/ 1911615 w 4046638"/>
                    <a:gd name="connsiteY14" fmla="*/ 18360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428360 w 4046638"/>
                    <a:gd name="connsiteY11" fmla="*/ 44462 h 5180726"/>
                    <a:gd name="connsiteX12" fmla="*/ 1911615 w 4046638"/>
                    <a:gd name="connsiteY12" fmla="*/ 183604 h 5180726"/>
                    <a:gd name="connsiteX13" fmla="*/ 2820421 w 4046638"/>
                    <a:gd name="connsiteY13" fmla="*/ 1795814 h 5180726"/>
                    <a:gd name="connsiteX14" fmla="*/ 3162575 w 4046638"/>
                    <a:gd name="connsiteY14" fmla="*/ 2340721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428360 w 4046638"/>
                    <a:gd name="connsiteY11" fmla="*/ 44462 h 5180726"/>
                    <a:gd name="connsiteX12" fmla="*/ 1911615 w 4046638"/>
                    <a:gd name="connsiteY12" fmla="*/ 183604 h 5180726"/>
                    <a:gd name="connsiteX13" fmla="*/ 2820421 w 4046638"/>
                    <a:gd name="connsiteY13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820421 w 4046638"/>
                    <a:gd name="connsiteY14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391322 w 4046638"/>
                    <a:gd name="connsiteY14" fmla="*/ 988204 h 5180726"/>
                    <a:gd name="connsiteX15" fmla="*/ 2820421 w 4046638"/>
                    <a:gd name="connsiteY15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820421 w 4046638"/>
                    <a:gd name="connsiteY14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15" fmla="*/ 2820421 w 4046638"/>
                    <a:gd name="connsiteY15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15" fmla="*/ 2820421 w 4046638"/>
                    <a:gd name="connsiteY15" fmla="*/ 1795814 h 5180726"/>
                    <a:gd name="connsiteX16" fmla="*/ 3071135 w 4046638"/>
                    <a:gd name="connsiteY16" fmla="*/ 2249281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15" fmla="*/ 2820421 w 4046638"/>
                    <a:gd name="connsiteY15" fmla="*/ 1795814 h 5180726"/>
                    <a:gd name="connsiteX16" fmla="*/ 3162575 w 4046638"/>
                    <a:gd name="connsiteY16" fmla="*/ 2340721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15" fmla="*/ 2820421 w 4046638"/>
                    <a:gd name="connsiteY15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333793 w 4046638"/>
                    <a:gd name="connsiteY9" fmla="*/ 1707836 h 5180726"/>
                    <a:gd name="connsiteX10" fmla="*/ 44462 w 4046638"/>
                    <a:gd name="connsiteY10" fmla="*/ 1215921 h 5180726"/>
                    <a:gd name="connsiteX11" fmla="*/ 183604 w 4046638"/>
                    <a:gd name="connsiteY11" fmla="*/ 732666 h 5180726"/>
                    <a:gd name="connsiteX12" fmla="*/ 1044325 w 4046638"/>
                    <a:gd name="connsiteY12" fmla="*/ 252730 h 5180726"/>
                    <a:gd name="connsiteX13" fmla="*/ 1428360 w 4046638"/>
                    <a:gd name="connsiteY13" fmla="*/ 44462 h 5180726"/>
                    <a:gd name="connsiteX14" fmla="*/ 1911615 w 4046638"/>
                    <a:gd name="connsiteY14" fmla="*/ 183604 h 5180726"/>
                    <a:gd name="connsiteX15" fmla="*/ 2444350 w 4046638"/>
                    <a:gd name="connsiteY15" fmla="*/ 1115613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937046 w 4046638"/>
                    <a:gd name="connsiteY9" fmla="*/ 2767443 h 5180726"/>
                    <a:gd name="connsiteX10" fmla="*/ 333793 w 4046638"/>
                    <a:gd name="connsiteY10" fmla="*/ 1707836 h 5180726"/>
                    <a:gd name="connsiteX11" fmla="*/ 44462 w 4046638"/>
                    <a:gd name="connsiteY11" fmla="*/ 1215921 h 5180726"/>
                    <a:gd name="connsiteX12" fmla="*/ 183604 w 4046638"/>
                    <a:gd name="connsiteY12" fmla="*/ 732666 h 5180726"/>
                    <a:gd name="connsiteX13" fmla="*/ 1044325 w 4046638"/>
                    <a:gd name="connsiteY13" fmla="*/ 252730 h 5180726"/>
                    <a:gd name="connsiteX14" fmla="*/ 1428360 w 4046638"/>
                    <a:gd name="connsiteY14" fmla="*/ 44462 h 5180726"/>
                    <a:gd name="connsiteX15" fmla="*/ 1911615 w 4046638"/>
                    <a:gd name="connsiteY15" fmla="*/ 183604 h 5180726"/>
                    <a:gd name="connsiteX16" fmla="*/ 2444350 w 4046638"/>
                    <a:gd name="connsiteY16" fmla="*/ 1115613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333793 w 4046638"/>
                    <a:gd name="connsiteY9" fmla="*/ 1707836 h 5180726"/>
                    <a:gd name="connsiteX10" fmla="*/ 44462 w 4046638"/>
                    <a:gd name="connsiteY10" fmla="*/ 1215921 h 5180726"/>
                    <a:gd name="connsiteX11" fmla="*/ 183604 w 4046638"/>
                    <a:gd name="connsiteY11" fmla="*/ 732666 h 5180726"/>
                    <a:gd name="connsiteX12" fmla="*/ 1044325 w 4046638"/>
                    <a:gd name="connsiteY12" fmla="*/ 252730 h 5180726"/>
                    <a:gd name="connsiteX13" fmla="*/ 1428360 w 4046638"/>
                    <a:gd name="connsiteY13" fmla="*/ 44462 h 5180726"/>
                    <a:gd name="connsiteX14" fmla="*/ 1911615 w 4046638"/>
                    <a:gd name="connsiteY14" fmla="*/ 183604 h 5180726"/>
                    <a:gd name="connsiteX15" fmla="*/ 2444350 w 4046638"/>
                    <a:gd name="connsiteY15" fmla="*/ 1115613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0" fmla="*/ 3071135 w 4046638"/>
                    <a:gd name="connsiteY0" fmla="*/ 2249281 h 5142367"/>
                    <a:gd name="connsiteX1" fmla="*/ 4002176 w 4046638"/>
                    <a:gd name="connsiteY1" fmla="*/ 3964805 h 5142367"/>
                    <a:gd name="connsiteX2" fmla="*/ 3863034 w 4046638"/>
                    <a:gd name="connsiteY2" fmla="*/ 4448060 h 5142367"/>
                    <a:gd name="connsiteX3" fmla="*/ 2618278 w 4046638"/>
                    <a:gd name="connsiteY3" fmla="*/ 5136264 h 5142367"/>
                    <a:gd name="connsiteX4" fmla="*/ 2017858 w 4046638"/>
                    <a:gd name="connsiteY4" fmla="*/ 4785206 h 5142367"/>
                    <a:gd name="connsiteX5" fmla="*/ 1842165 w 4046638"/>
                    <a:gd name="connsiteY5" fmla="*/ 4785206 h 5142367"/>
                    <a:gd name="connsiteX6" fmla="*/ 1564625 w 4046638"/>
                    <a:gd name="connsiteY6" fmla="*/ 4507666 h 5142367"/>
                    <a:gd name="connsiteX7" fmla="*/ 1564625 w 4046638"/>
                    <a:gd name="connsiteY7" fmla="*/ 3965442 h 5142367"/>
                    <a:gd name="connsiteX8" fmla="*/ 44462 w 4046638"/>
                    <a:gd name="connsiteY8" fmla="*/ 1215921 h 5142367"/>
                    <a:gd name="connsiteX9" fmla="*/ 183604 w 4046638"/>
                    <a:gd name="connsiteY9" fmla="*/ 732666 h 5142367"/>
                    <a:gd name="connsiteX10" fmla="*/ 1044325 w 4046638"/>
                    <a:gd name="connsiteY10" fmla="*/ 252730 h 5142367"/>
                    <a:gd name="connsiteX11" fmla="*/ 1428360 w 4046638"/>
                    <a:gd name="connsiteY11" fmla="*/ 44462 h 5142367"/>
                    <a:gd name="connsiteX12" fmla="*/ 1911615 w 4046638"/>
                    <a:gd name="connsiteY12" fmla="*/ 183604 h 5142367"/>
                    <a:gd name="connsiteX13" fmla="*/ 2444350 w 4046638"/>
                    <a:gd name="connsiteY13" fmla="*/ 1115613 h 5142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46638" h="5142367">
                      <a:moveTo>
                        <a:pt x="3071135" y="2249281"/>
                      </a:moveTo>
                      <a:lnTo>
                        <a:pt x="4002176" y="3964805"/>
                      </a:lnTo>
                      <a:cubicBezTo>
                        <a:pt x="4097200" y="4136676"/>
                        <a:pt x="4034904" y="4353036"/>
                        <a:pt x="3863034" y="4448060"/>
                      </a:cubicBezTo>
                      <a:lnTo>
                        <a:pt x="2618278" y="5136264"/>
                      </a:lnTo>
                      <a:cubicBezTo>
                        <a:pt x="2310749" y="5192455"/>
                        <a:pt x="2147210" y="4843716"/>
                        <a:pt x="2017858" y="4785206"/>
                      </a:cubicBezTo>
                      <a:lnTo>
                        <a:pt x="1842165" y="4785206"/>
                      </a:lnTo>
                      <a:cubicBezTo>
                        <a:pt x="1688884" y="4785206"/>
                        <a:pt x="1564625" y="4660947"/>
                        <a:pt x="1564625" y="4507666"/>
                      </a:cubicBezTo>
                      <a:lnTo>
                        <a:pt x="1564625" y="3965442"/>
                      </a:lnTo>
                      <a:lnTo>
                        <a:pt x="44462" y="1215921"/>
                      </a:lnTo>
                      <a:cubicBezTo>
                        <a:pt x="-50562" y="1044050"/>
                        <a:pt x="11734" y="827690"/>
                        <a:pt x="183604" y="732666"/>
                      </a:cubicBezTo>
                      <a:lnTo>
                        <a:pt x="1044325" y="252730"/>
                      </a:lnTo>
                      <a:lnTo>
                        <a:pt x="1428360" y="44462"/>
                      </a:lnTo>
                      <a:cubicBezTo>
                        <a:pt x="1600231" y="-50562"/>
                        <a:pt x="1816591" y="11734"/>
                        <a:pt x="1911615" y="183604"/>
                      </a:cubicBezTo>
                      <a:lnTo>
                        <a:pt x="2444350" y="1115613"/>
                      </a:lnTo>
                    </a:path>
                  </a:pathLst>
                </a:custGeom>
                <a:noFill/>
                <a:ln w="381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6" name="直接连接符 5"/>
                <p:cNvCxnSpPr/>
                <p:nvPr/>
              </p:nvCxnSpPr>
              <p:spPr>
                <a:xfrm>
                  <a:off x="3594137" y="1600273"/>
                  <a:ext cx="662690" cy="0"/>
                </a:xfrm>
                <a:prstGeom prst="line">
                  <a:avLst/>
                </a:prstGeom>
                <a:solidFill>
                  <a:srgbClr val="FFC000"/>
                </a:solidFill>
                <a:ln w="38100" cap="rnd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98" name="任意多边形 97"/>
            <p:cNvSpPr/>
            <p:nvPr/>
          </p:nvSpPr>
          <p:spPr>
            <a:xfrm rot="17936247">
              <a:off x="2749545" y="753766"/>
              <a:ext cx="4384750" cy="4455584"/>
            </a:xfrm>
            <a:custGeom>
              <a:avLst/>
              <a:gdLst>
                <a:gd name="connsiteX0" fmla="*/ 4368223 w 4384750"/>
                <a:gd name="connsiteY0" fmla="*/ 3213765 h 4455584"/>
                <a:gd name="connsiteX1" fmla="*/ 4382641 w 4384750"/>
                <a:gd name="connsiteY1" fmla="*/ 3283434 h 4455584"/>
                <a:gd name="connsiteX2" fmla="*/ 4185713 w 4384750"/>
                <a:gd name="connsiteY2" fmla="*/ 3661335 h 4455584"/>
                <a:gd name="connsiteX3" fmla="*/ 2836333 w 4384750"/>
                <a:gd name="connsiteY3" fmla="*/ 4407385 h 4455584"/>
                <a:gd name="connsiteX4" fmla="*/ 2312458 w 4384750"/>
                <a:gd name="connsiteY4" fmla="*/ 4256548 h 4455584"/>
                <a:gd name="connsiteX5" fmla="*/ 2185446 w 4384750"/>
                <a:gd name="connsiteY5" fmla="*/ 4026819 h 4455584"/>
                <a:gd name="connsiteX6" fmla="*/ 1994985 w 4384750"/>
                <a:gd name="connsiteY6" fmla="*/ 4026820 h 4455584"/>
                <a:gd name="connsiteX7" fmla="*/ 1694117 w 4384750"/>
                <a:gd name="connsiteY7" fmla="*/ 3725951 h 4455584"/>
                <a:gd name="connsiteX8" fmla="*/ 1694117 w 4384750"/>
                <a:gd name="connsiteY8" fmla="*/ 3138152 h 4455584"/>
                <a:gd name="connsiteX9" fmla="*/ 46180 w 4384750"/>
                <a:gd name="connsiteY9" fmla="*/ 157526 h 4455584"/>
                <a:gd name="connsiteX10" fmla="*/ 90 w 4384750"/>
                <a:gd name="connsiteY10" fmla="*/ 11554 h 4455584"/>
                <a:gd name="connsiteX11" fmla="*/ 0 w 4384750"/>
                <a:gd name="connsiteY11" fmla="*/ 0 h 4455584"/>
                <a:gd name="connsiteX12" fmla="*/ 19153 w 4384750"/>
                <a:gd name="connsiteY12" fmla="*/ 16362 h 445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84750" h="4455584">
                  <a:moveTo>
                    <a:pt x="4368223" y="3213765"/>
                  </a:moveTo>
                  <a:lnTo>
                    <a:pt x="4382641" y="3283434"/>
                  </a:lnTo>
                  <a:cubicBezTo>
                    <a:pt x="4398372" y="3432831"/>
                    <a:pt x="4325450" y="3584077"/>
                    <a:pt x="4185713" y="3661335"/>
                  </a:cubicBezTo>
                  <a:lnTo>
                    <a:pt x="2836333" y="4407385"/>
                  </a:lnTo>
                  <a:cubicBezTo>
                    <a:pt x="2650016" y="4510396"/>
                    <a:pt x="2415471" y="4442865"/>
                    <a:pt x="2312458" y="4256548"/>
                  </a:cubicBezTo>
                  <a:lnTo>
                    <a:pt x="2185446" y="4026819"/>
                  </a:lnTo>
                  <a:lnTo>
                    <a:pt x="1994985" y="4026820"/>
                  </a:lnTo>
                  <a:cubicBezTo>
                    <a:pt x="1828820" y="4026819"/>
                    <a:pt x="1694117" y="3892116"/>
                    <a:pt x="1694117" y="3725951"/>
                  </a:cubicBezTo>
                  <a:lnTo>
                    <a:pt x="1694117" y="3138152"/>
                  </a:lnTo>
                  <a:lnTo>
                    <a:pt x="46180" y="157526"/>
                  </a:lnTo>
                  <a:cubicBezTo>
                    <a:pt x="20427" y="110947"/>
                    <a:pt x="5334" y="61354"/>
                    <a:pt x="90" y="11554"/>
                  </a:cubicBezTo>
                  <a:lnTo>
                    <a:pt x="0" y="0"/>
                  </a:lnTo>
                  <a:lnTo>
                    <a:pt x="19153" y="16362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十字星 21"/>
          <p:cNvSpPr/>
          <p:nvPr/>
        </p:nvSpPr>
        <p:spPr>
          <a:xfrm>
            <a:off x="1975830" y="243127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十字星 21"/>
          <p:cNvSpPr/>
          <p:nvPr/>
        </p:nvSpPr>
        <p:spPr>
          <a:xfrm>
            <a:off x="4292355" y="317831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FD8876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十字星 21"/>
          <p:cNvSpPr/>
          <p:nvPr/>
        </p:nvSpPr>
        <p:spPr>
          <a:xfrm>
            <a:off x="5393079" y="1457195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十字星 21"/>
          <p:cNvSpPr/>
          <p:nvPr/>
        </p:nvSpPr>
        <p:spPr>
          <a:xfrm>
            <a:off x="6001895" y="3499906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DCEEF8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文本框 102"/>
          <p:cNvSpPr txBox="1"/>
          <p:nvPr/>
        </p:nvSpPr>
        <p:spPr>
          <a:xfrm>
            <a:off x="1488441" y="1525073"/>
            <a:ext cx="67531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5400" b="1" dirty="0">
              <a:solidFill>
                <a:schemeClr val="bg1"/>
              </a:solidFill>
              <a:latin typeface="Times New Roman" panose="02020603050405020304" pitchFamily="18" charset="0"/>
              <a:ea typeface="印品粗朗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0" name="Google Shape;417;p23"/>
          <p:cNvGrpSpPr/>
          <p:nvPr/>
        </p:nvGrpSpPr>
        <p:grpSpPr>
          <a:xfrm>
            <a:off x="-80049" y="1113651"/>
            <a:ext cx="1702940" cy="1508444"/>
            <a:chOff x="-182869" y="835238"/>
            <a:chExt cx="1277205" cy="1131333"/>
          </a:xfrm>
        </p:grpSpPr>
        <p:sp>
          <p:nvSpPr>
            <p:cNvPr id="41" name="Google Shape;418;p23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2" name="Google Shape;419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6" name="Google Shape;420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421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3" name="Google Shape;422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4" name="Google Shape;423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424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94" name="Google Shape;631;p26"/>
          <p:cNvGrpSpPr/>
          <p:nvPr/>
        </p:nvGrpSpPr>
        <p:grpSpPr>
          <a:xfrm>
            <a:off x="7618498" y="2382324"/>
            <a:ext cx="4210915" cy="4228511"/>
            <a:chOff x="1339725" y="238075"/>
            <a:chExt cx="2758000" cy="2769525"/>
          </a:xfrm>
        </p:grpSpPr>
        <p:sp>
          <p:nvSpPr>
            <p:cNvPr id="113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769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383"/>
    </mc:Choice>
    <mc:Fallback xmlns="">
      <p:transition advTm="15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3" grpId="0" animBg="1"/>
      <p:bldP spid="55" grpId="0" animBg="1"/>
      <p:bldP spid="3" grpId="0" animBg="1"/>
      <p:bldP spid="23" grpId="0" animBg="1"/>
      <p:bldP spid="27" grpId="0" animBg="1"/>
      <p:bldP spid="28" grpId="0" animBg="1"/>
      <p:bldP spid="32" grpId="0" animBg="1"/>
      <p:bldP spid="99" grpId="0" animBg="1"/>
      <p:bldP spid="100" grpId="0" animBg="1"/>
      <p:bldP spid="101" grpId="0" animBg="1"/>
      <p:bldP spid="102" grpId="0" animBg="1"/>
      <p:bldP spid="1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2779" y="-72"/>
            <a:ext cx="1719221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816367" y="84762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717707" y="506509"/>
            <a:ext cx="7624435" cy="4667424"/>
            <a:chOff x="1620744" y="506509"/>
            <a:chExt cx="5742402" cy="4667424"/>
          </a:xfrm>
        </p:grpSpPr>
        <p:grpSp>
          <p:nvGrpSpPr>
            <p:cNvPr id="57" name="组合 56"/>
            <p:cNvGrpSpPr/>
            <p:nvPr/>
          </p:nvGrpSpPr>
          <p:grpSpPr>
            <a:xfrm>
              <a:off x="1620744" y="506509"/>
              <a:ext cx="5742402" cy="4541919"/>
              <a:chOff x="1620744" y="506510"/>
              <a:chExt cx="5297161" cy="4189758"/>
            </a:xfrm>
          </p:grpSpPr>
          <p:sp>
            <p:nvSpPr>
              <p:cNvPr id="15" name="任意多边形 14"/>
              <p:cNvSpPr/>
              <p:nvPr/>
            </p:nvSpPr>
            <p:spPr>
              <a:xfrm rot="17936247">
                <a:off x="2187788" y="-60534"/>
                <a:ext cx="4046638" cy="5180726"/>
              </a:xfrm>
              <a:custGeom>
                <a:avLst/>
                <a:gdLst>
                  <a:gd name="connsiteX0" fmla="*/ 1911615 w 4046638"/>
                  <a:gd name="connsiteY0" fmla="*/ 183604 h 5180726"/>
                  <a:gd name="connsiteX1" fmla="*/ 4002176 w 4046638"/>
                  <a:gd name="connsiteY1" fmla="*/ 3964805 h 5180726"/>
                  <a:gd name="connsiteX2" fmla="*/ 3863034 w 4046638"/>
                  <a:gd name="connsiteY2" fmla="*/ 4448060 h 5180726"/>
                  <a:gd name="connsiteX3" fmla="*/ 2618278 w 4046638"/>
                  <a:gd name="connsiteY3" fmla="*/ 5136264 h 5180726"/>
                  <a:gd name="connsiteX4" fmla="*/ 2135023 w 4046638"/>
                  <a:gd name="connsiteY4" fmla="*/ 4997122 h 5180726"/>
                  <a:gd name="connsiteX5" fmla="*/ 2017858 w 4046638"/>
                  <a:gd name="connsiteY5" fmla="*/ 4785206 h 5180726"/>
                  <a:gd name="connsiteX6" fmla="*/ 1842165 w 4046638"/>
                  <a:gd name="connsiteY6" fmla="*/ 4785206 h 5180726"/>
                  <a:gd name="connsiteX7" fmla="*/ 1564625 w 4046638"/>
                  <a:gd name="connsiteY7" fmla="*/ 4507666 h 5180726"/>
                  <a:gd name="connsiteX8" fmla="*/ 1564625 w 4046638"/>
                  <a:gd name="connsiteY8" fmla="*/ 3965442 h 5180726"/>
                  <a:gd name="connsiteX9" fmla="*/ 44462 w 4046638"/>
                  <a:gd name="connsiteY9" fmla="*/ 1215921 h 5180726"/>
                  <a:gd name="connsiteX10" fmla="*/ 183604 w 4046638"/>
                  <a:gd name="connsiteY10" fmla="*/ 732666 h 5180726"/>
                  <a:gd name="connsiteX11" fmla="*/ 1428360 w 4046638"/>
                  <a:gd name="connsiteY11" fmla="*/ 44462 h 5180726"/>
                  <a:gd name="connsiteX12" fmla="*/ 1911615 w 4046638"/>
                  <a:gd name="connsiteY12" fmla="*/ 183604 h 5180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6638" h="5180726">
                    <a:moveTo>
                      <a:pt x="1911615" y="183604"/>
                    </a:moveTo>
                    <a:lnTo>
                      <a:pt x="4002176" y="3964805"/>
                    </a:lnTo>
                    <a:cubicBezTo>
                      <a:pt x="4097200" y="4136676"/>
                      <a:pt x="4034904" y="4353036"/>
                      <a:pt x="3863034" y="4448060"/>
                    </a:cubicBezTo>
                    <a:lnTo>
                      <a:pt x="2618278" y="5136264"/>
                    </a:lnTo>
                    <a:cubicBezTo>
                      <a:pt x="2446408" y="5231288"/>
                      <a:pt x="2230048" y="5168993"/>
                      <a:pt x="2135023" y="4997122"/>
                    </a:cubicBezTo>
                    <a:lnTo>
                      <a:pt x="2017858" y="4785206"/>
                    </a:lnTo>
                    <a:lnTo>
                      <a:pt x="1842165" y="4785206"/>
                    </a:lnTo>
                    <a:cubicBezTo>
                      <a:pt x="1688884" y="4785206"/>
                      <a:pt x="1564625" y="4660947"/>
                      <a:pt x="1564625" y="4507666"/>
                    </a:cubicBezTo>
                    <a:lnTo>
                      <a:pt x="1564625" y="3965442"/>
                    </a:lnTo>
                    <a:lnTo>
                      <a:pt x="44462" y="1215921"/>
                    </a:lnTo>
                    <a:cubicBezTo>
                      <a:pt x="-50562" y="1044050"/>
                      <a:pt x="11734" y="827690"/>
                      <a:pt x="183604" y="732666"/>
                    </a:cubicBezTo>
                    <a:lnTo>
                      <a:pt x="1428360" y="44462"/>
                    </a:lnTo>
                    <a:cubicBezTo>
                      <a:pt x="1600231" y="-50562"/>
                      <a:pt x="1816591" y="11734"/>
                      <a:pt x="1911615" y="183604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1775538" y="649630"/>
                <a:ext cx="5142367" cy="4046638"/>
                <a:chOff x="1775538" y="649630"/>
                <a:chExt cx="5142367" cy="4046638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 rot="17936247">
                  <a:off x="2323403" y="101765"/>
                  <a:ext cx="4046638" cy="5142367"/>
                </a:xfrm>
                <a:custGeom>
                  <a:avLst/>
                  <a:gdLst>
                    <a:gd name="connsiteX0" fmla="*/ 1911615 w 4046638"/>
                    <a:gd name="connsiteY0" fmla="*/ 183604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428360 w 4046638"/>
                    <a:gd name="connsiteY11" fmla="*/ 44462 h 5180726"/>
                    <a:gd name="connsiteX12" fmla="*/ 1911615 w 4046638"/>
                    <a:gd name="connsiteY12" fmla="*/ 183604 h 5180726"/>
                    <a:gd name="connsiteX0" fmla="*/ 1911615 w 4046638"/>
                    <a:gd name="connsiteY0" fmla="*/ 183604 h 5180726"/>
                    <a:gd name="connsiteX1" fmla="*/ 2820421 w 4046638"/>
                    <a:gd name="connsiteY1" fmla="*/ 1795814 h 5180726"/>
                    <a:gd name="connsiteX2" fmla="*/ 4002176 w 4046638"/>
                    <a:gd name="connsiteY2" fmla="*/ 3964805 h 5180726"/>
                    <a:gd name="connsiteX3" fmla="*/ 3863034 w 4046638"/>
                    <a:gd name="connsiteY3" fmla="*/ 4448060 h 5180726"/>
                    <a:gd name="connsiteX4" fmla="*/ 2618278 w 4046638"/>
                    <a:gd name="connsiteY4" fmla="*/ 5136264 h 5180726"/>
                    <a:gd name="connsiteX5" fmla="*/ 2135023 w 4046638"/>
                    <a:gd name="connsiteY5" fmla="*/ 4997122 h 5180726"/>
                    <a:gd name="connsiteX6" fmla="*/ 2017858 w 4046638"/>
                    <a:gd name="connsiteY6" fmla="*/ 4785206 h 5180726"/>
                    <a:gd name="connsiteX7" fmla="*/ 1842165 w 4046638"/>
                    <a:gd name="connsiteY7" fmla="*/ 4785206 h 5180726"/>
                    <a:gd name="connsiteX8" fmla="*/ 1564625 w 4046638"/>
                    <a:gd name="connsiteY8" fmla="*/ 4507666 h 5180726"/>
                    <a:gd name="connsiteX9" fmla="*/ 1564625 w 4046638"/>
                    <a:gd name="connsiteY9" fmla="*/ 3965442 h 5180726"/>
                    <a:gd name="connsiteX10" fmla="*/ 44462 w 4046638"/>
                    <a:gd name="connsiteY10" fmla="*/ 1215921 h 5180726"/>
                    <a:gd name="connsiteX11" fmla="*/ 183604 w 4046638"/>
                    <a:gd name="connsiteY11" fmla="*/ 732666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0" fmla="*/ 1911615 w 4046638"/>
                    <a:gd name="connsiteY0" fmla="*/ 183604 h 5180726"/>
                    <a:gd name="connsiteX1" fmla="*/ 2820421 w 4046638"/>
                    <a:gd name="connsiteY1" fmla="*/ 1795814 h 5180726"/>
                    <a:gd name="connsiteX2" fmla="*/ 3071135 w 4046638"/>
                    <a:gd name="connsiteY2" fmla="*/ 2249281 h 5180726"/>
                    <a:gd name="connsiteX3" fmla="*/ 4002176 w 4046638"/>
                    <a:gd name="connsiteY3" fmla="*/ 3964805 h 5180726"/>
                    <a:gd name="connsiteX4" fmla="*/ 3863034 w 4046638"/>
                    <a:gd name="connsiteY4" fmla="*/ 4448060 h 5180726"/>
                    <a:gd name="connsiteX5" fmla="*/ 2618278 w 4046638"/>
                    <a:gd name="connsiteY5" fmla="*/ 5136264 h 5180726"/>
                    <a:gd name="connsiteX6" fmla="*/ 2135023 w 4046638"/>
                    <a:gd name="connsiteY6" fmla="*/ 4997122 h 5180726"/>
                    <a:gd name="connsiteX7" fmla="*/ 2017858 w 4046638"/>
                    <a:gd name="connsiteY7" fmla="*/ 4785206 h 5180726"/>
                    <a:gd name="connsiteX8" fmla="*/ 1842165 w 4046638"/>
                    <a:gd name="connsiteY8" fmla="*/ 4785206 h 5180726"/>
                    <a:gd name="connsiteX9" fmla="*/ 1564625 w 4046638"/>
                    <a:gd name="connsiteY9" fmla="*/ 4507666 h 5180726"/>
                    <a:gd name="connsiteX10" fmla="*/ 1564625 w 4046638"/>
                    <a:gd name="connsiteY10" fmla="*/ 3965442 h 5180726"/>
                    <a:gd name="connsiteX11" fmla="*/ 44462 w 4046638"/>
                    <a:gd name="connsiteY11" fmla="*/ 1215921 h 5180726"/>
                    <a:gd name="connsiteX12" fmla="*/ 183604 w 4046638"/>
                    <a:gd name="connsiteY12" fmla="*/ 732666 h 5180726"/>
                    <a:gd name="connsiteX13" fmla="*/ 1428360 w 4046638"/>
                    <a:gd name="connsiteY13" fmla="*/ 44462 h 5180726"/>
                    <a:gd name="connsiteX14" fmla="*/ 1911615 w 4046638"/>
                    <a:gd name="connsiteY14" fmla="*/ 18360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428360 w 4046638"/>
                    <a:gd name="connsiteY11" fmla="*/ 44462 h 5180726"/>
                    <a:gd name="connsiteX12" fmla="*/ 1911615 w 4046638"/>
                    <a:gd name="connsiteY12" fmla="*/ 183604 h 5180726"/>
                    <a:gd name="connsiteX13" fmla="*/ 2820421 w 4046638"/>
                    <a:gd name="connsiteY13" fmla="*/ 1795814 h 5180726"/>
                    <a:gd name="connsiteX14" fmla="*/ 3162575 w 4046638"/>
                    <a:gd name="connsiteY14" fmla="*/ 2340721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428360 w 4046638"/>
                    <a:gd name="connsiteY11" fmla="*/ 44462 h 5180726"/>
                    <a:gd name="connsiteX12" fmla="*/ 1911615 w 4046638"/>
                    <a:gd name="connsiteY12" fmla="*/ 183604 h 5180726"/>
                    <a:gd name="connsiteX13" fmla="*/ 2820421 w 4046638"/>
                    <a:gd name="connsiteY13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820421 w 4046638"/>
                    <a:gd name="connsiteY14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391322 w 4046638"/>
                    <a:gd name="connsiteY14" fmla="*/ 988204 h 5180726"/>
                    <a:gd name="connsiteX15" fmla="*/ 2820421 w 4046638"/>
                    <a:gd name="connsiteY15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820421 w 4046638"/>
                    <a:gd name="connsiteY14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15" fmla="*/ 2820421 w 4046638"/>
                    <a:gd name="connsiteY15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15" fmla="*/ 2820421 w 4046638"/>
                    <a:gd name="connsiteY15" fmla="*/ 1795814 h 5180726"/>
                    <a:gd name="connsiteX16" fmla="*/ 3071135 w 4046638"/>
                    <a:gd name="connsiteY16" fmla="*/ 2249281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15" fmla="*/ 2820421 w 4046638"/>
                    <a:gd name="connsiteY15" fmla="*/ 1795814 h 5180726"/>
                    <a:gd name="connsiteX16" fmla="*/ 3162575 w 4046638"/>
                    <a:gd name="connsiteY16" fmla="*/ 2340721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15" fmla="*/ 2820421 w 4046638"/>
                    <a:gd name="connsiteY15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333793 w 4046638"/>
                    <a:gd name="connsiteY9" fmla="*/ 1707836 h 5180726"/>
                    <a:gd name="connsiteX10" fmla="*/ 44462 w 4046638"/>
                    <a:gd name="connsiteY10" fmla="*/ 1215921 h 5180726"/>
                    <a:gd name="connsiteX11" fmla="*/ 183604 w 4046638"/>
                    <a:gd name="connsiteY11" fmla="*/ 732666 h 5180726"/>
                    <a:gd name="connsiteX12" fmla="*/ 1044325 w 4046638"/>
                    <a:gd name="connsiteY12" fmla="*/ 252730 h 5180726"/>
                    <a:gd name="connsiteX13" fmla="*/ 1428360 w 4046638"/>
                    <a:gd name="connsiteY13" fmla="*/ 44462 h 5180726"/>
                    <a:gd name="connsiteX14" fmla="*/ 1911615 w 4046638"/>
                    <a:gd name="connsiteY14" fmla="*/ 183604 h 5180726"/>
                    <a:gd name="connsiteX15" fmla="*/ 2444350 w 4046638"/>
                    <a:gd name="connsiteY15" fmla="*/ 1115613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937046 w 4046638"/>
                    <a:gd name="connsiteY9" fmla="*/ 2767443 h 5180726"/>
                    <a:gd name="connsiteX10" fmla="*/ 333793 w 4046638"/>
                    <a:gd name="connsiteY10" fmla="*/ 1707836 h 5180726"/>
                    <a:gd name="connsiteX11" fmla="*/ 44462 w 4046638"/>
                    <a:gd name="connsiteY11" fmla="*/ 1215921 h 5180726"/>
                    <a:gd name="connsiteX12" fmla="*/ 183604 w 4046638"/>
                    <a:gd name="connsiteY12" fmla="*/ 732666 h 5180726"/>
                    <a:gd name="connsiteX13" fmla="*/ 1044325 w 4046638"/>
                    <a:gd name="connsiteY13" fmla="*/ 252730 h 5180726"/>
                    <a:gd name="connsiteX14" fmla="*/ 1428360 w 4046638"/>
                    <a:gd name="connsiteY14" fmla="*/ 44462 h 5180726"/>
                    <a:gd name="connsiteX15" fmla="*/ 1911615 w 4046638"/>
                    <a:gd name="connsiteY15" fmla="*/ 183604 h 5180726"/>
                    <a:gd name="connsiteX16" fmla="*/ 2444350 w 4046638"/>
                    <a:gd name="connsiteY16" fmla="*/ 1115613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333793 w 4046638"/>
                    <a:gd name="connsiteY9" fmla="*/ 1707836 h 5180726"/>
                    <a:gd name="connsiteX10" fmla="*/ 44462 w 4046638"/>
                    <a:gd name="connsiteY10" fmla="*/ 1215921 h 5180726"/>
                    <a:gd name="connsiteX11" fmla="*/ 183604 w 4046638"/>
                    <a:gd name="connsiteY11" fmla="*/ 732666 h 5180726"/>
                    <a:gd name="connsiteX12" fmla="*/ 1044325 w 4046638"/>
                    <a:gd name="connsiteY12" fmla="*/ 252730 h 5180726"/>
                    <a:gd name="connsiteX13" fmla="*/ 1428360 w 4046638"/>
                    <a:gd name="connsiteY13" fmla="*/ 44462 h 5180726"/>
                    <a:gd name="connsiteX14" fmla="*/ 1911615 w 4046638"/>
                    <a:gd name="connsiteY14" fmla="*/ 183604 h 5180726"/>
                    <a:gd name="connsiteX15" fmla="*/ 2444350 w 4046638"/>
                    <a:gd name="connsiteY15" fmla="*/ 1115613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0" fmla="*/ 3071135 w 4046638"/>
                    <a:gd name="connsiteY0" fmla="*/ 2249281 h 5142367"/>
                    <a:gd name="connsiteX1" fmla="*/ 4002176 w 4046638"/>
                    <a:gd name="connsiteY1" fmla="*/ 3964805 h 5142367"/>
                    <a:gd name="connsiteX2" fmla="*/ 3863034 w 4046638"/>
                    <a:gd name="connsiteY2" fmla="*/ 4448060 h 5142367"/>
                    <a:gd name="connsiteX3" fmla="*/ 2618278 w 4046638"/>
                    <a:gd name="connsiteY3" fmla="*/ 5136264 h 5142367"/>
                    <a:gd name="connsiteX4" fmla="*/ 2017858 w 4046638"/>
                    <a:gd name="connsiteY4" fmla="*/ 4785206 h 5142367"/>
                    <a:gd name="connsiteX5" fmla="*/ 1842165 w 4046638"/>
                    <a:gd name="connsiteY5" fmla="*/ 4785206 h 5142367"/>
                    <a:gd name="connsiteX6" fmla="*/ 1564625 w 4046638"/>
                    <a:gd name="connsiteY6" fmla="*/ 4507666 h 5142367"/>
                    <a:gd name="connsiteX7" fmla="*/ 1564625 w 4046638"/>
                    <a:gd name="connsiteY7" fmla="*/ 3965442 h 5142367"/>
                    <a:gd name="connsiteX8" fmla="*/ 44462 w 4046638"/>
                    <a:gd name="connsiteY8" fmla="*/ 1215921 h 5142367"/>
                    <a:gd name="connsiteX9" fmla="*/ 183604 w 4046638"/>
                    <a:gd name="connsiteY9" fmla="*/ 732666 h 5142367"/>
                    <a:gd name="connsiteX10" fmla="*/ 1044325 w 4046638"/>
                    <a:gd name="connsiteY10" fmla="*/ 252730 h 5142367"/>
                    <a:gd name="connsiteX11" fmla="*/ 1428360 w 4046638"/>
                    <a:gd name="connsiteY11" fmla="*/ 44462 h 5142367"/>
                    <a:gd name="connsiteX12" fmla="*/ 1911615 w 4046638"/>
                    <a:gd name="connsiteY12" fmla="*/ 183604 h 5142367"/>
                    <a:gd name="connsiteX13" fmla="*/ 2444350 w 4046638"/>
                    <a:gd name="connsiteY13" fmla="*/ 1115613 h 5142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46638" h="5142367">
                      <a:moveTo>
                        <a:pt x="3071135" y="2249281"/>
                      </a:moveTo>
                      <a:lnTo>
                        <a:pt x="4002176" y="3964805"/>
                      </a:lnTo>
                      <a:cubicBezTo>
                        <a:pt x="4097200" y="4136676"/>
                        <a:pt x="4034904" y="4353036"/>
                        <a:pt x="3863034" y="4448060"/>
                      </a:cubicBezTo>
                      <a:lnTo>
                        <a:pt x="2618278" y="5136264"/>
                      </a:lnTo>
                      <a:cubicBezTo>
                        <a:pt x="2310749" y="5192455"/>
                        <a:pt x="2147210" y="4843716"/>
                        <a:pt x="2017858" y="4785206"/>
                      </a:cubicBezTo>
                      <a:lnTo>
                        <a:pt x="1842165" y="4785206"/>
                      </a:lnTo>
                      <a:cubicBezTo>
                        <a:pt x="1688884" y="4785206"/>
                        <a:pt x="1564625" y="4660947"/>
                        <a:pt x="1564625" y="4507666"/>
                      </a:cubicBezTo>
                      <a:lnTo>
                        <a:pt x="1564625" y="3965442"/>
                      </a:lnTo>
                      <a:lnTo>
                        <a:pt x="44462" y="1215921"/>
                      </a:lnTo>
                      <a:cubicBezTo>
                        <a:pt x="-50562" y="1044050"/>
                        <a:pt x="11734" y="827690"/>
                        <a:pt x="183604" y="732666"/>
                      </a:cubicBezTo>
                      <a:lnTo>
                        <a:pt x="1044325" y="252730"/>
                      </a:lnTo>
                      <a:lnTo>
                        <a:pt x="1428360" y="44462"/>
                      </a:lnTo>
                      <a:cubicBezTo>
                        <a:pt x="1600231" y="-50562"/>
                        <a:pt x="1816591" y="11734"/>
                        <a:pt x="1911615" y="183604"/>
                      </a:cubicBezTo>
                      <a:lnTo>
                        <a:pt x="2444350" y="1115613"/>
                      </a:lnTo>
                    </a:path>
                  </a:pathLst>
                </a:custGeom>
                <a:noFill/>
                <a:ln w="381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6" name="直接连接符 5"/>
                <p:cNvCxnSpPr/>
                <p:nvPr/>
              </p:nvCxnSpPr>
              <p:spPr>
                <a:xfrm>
                  <a:off x="3594137" y="1600273"/>
                  <a:ext cx="662690" cy="0"/>
                </a:xfrm>
                <a:prstGeom prst="line">
                  <a:avLst/>
                </a:prstGeom>
                <a:solidFill>
                  <a:srgbClr val="FFC000"/>
                </a:solidFill>
                <a:ln w="38100" cap="rnd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98" name="任意多边形 97"/>
            <p:cNvSpPr/>
            <p:nvPr/>
          </p:nvSpPr>
          <p:spPr>
            <a:xfrm rot="17936247">
              <a:off x="2749545" y="753766"/>
              <a:ext cx="4384750" cy="4455584"/>
            </a:xfrm>
            <a:custGeom>
              <a:avLst/>
              <a:gdLst>
                <a:gd name="connsiteX0" fmla="*/ 4368223 w 4384750"/>
                <a:gd name="connsiteY0" fmla="*/ 3213765 h 4455584"/>
                <a:gd name="connsiteX1" fmla="*/ 4382641 w 4384750"/>
                <a:gd name="connsiteY1" fmla="*/ 3283434 h 4455584"/>
                <a:gd name="connsiteX2" fmla="*/ 4185713 w 4384750"/>
                <a:gd name="connsiteY2" fmla="*/ 3661335 h 4455584"/>
                <a:gd name="connsiteX3" fmla="*/ 2836333 w 4384750"/>
                <a:gd name="connsiteY3" fmla="*/ 4407385 h 4455584"/>
                <a:gd name="connsiteX4" fmla="*/ 2312458 w 4384750"/>
                <a:gd name="connsiteY4" fmla="*/ 4256548 h 4455584"/>
                <a:gd name="connsiteX5" fmla="*/ 2185446 w 4384750"/>
                <a:gd name="connsiteY5" fmla="*/ 4026819 h 4455584"/>
                <a:gd name="connsiteX6" fmla="*/ 1994985 w 4384750"/>
                <a:gd name="connsiteY6" fmla="*/ 4026820 h 4455584"/>
                <a:gd name="connsiteX7" fmla="*/ 1694117 w 4384750"/>
                <a:gd name="connsiteY7" fmla="*/ 3725951 h 4455584"/>
                <a:gd name="connsiteX8" fmla="*/ 1694117 w 4384750"/>
                <a:gd name="connsiteY8" fmla="*/ 3138152 h 4455584"/>
                <a:gd name="connsiteX9" fmla="*/ 46180 w 4384750"/>
                <a:gd name="connsiteY9" fmla="*/ 157526 h 4455584"/>
                <a:gd name="connsiteX10" fmla="*/ 90 w 4384750"/>
                <a:gd name="connsiteY10" fmla="*/ 11554 h 4455584"/>
                <a:gd name="connsiteX11" fmla="*/ 0 w 4384750"/>
                <a:gd name="connsiteY11" fmla="*/ 0 h 4455584"/>
                <a:gd name="connsiteX12" fmla="*/ 19153 w 4384750"/>
                <a:gd name="connsiteY12" fmla="*/ 16362 h 445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84750" h="4455584">
                  <a:moveTo>
                    <a:pt x="4368223" y="3213765"/>
                  </a:moveTo>
                  <a:lnTo>
                    <a:pt x="4382641" y="3283434"/>
                  </a:lnTo>
                  <a:cubicBezTo>
                    <a:pt x="4398372" y="3432831"/>
                    <a:pt x="4325450" y="3584077"/>
                    <a:pt x="4185713" y="3661335"/>
                  </a:cubicBezTo>
                  <a:lnTo>
                    <a:pt x="2836333" y="4407385"/>
                  </a:lnTo>
                  <a:cubicBezTo>
                    <a:pt x="2650016" y="4510396"/>
                    <a:pt x="2415471" y="4442865"/>
                    <a:pt x="2312458" y="4256548"/>
                  </a:cubicBezTo>
                  <a:lnTo>
                    <a:pt x="2185446" y="4026819"/>
                  </a:lnTo>
                  <a:lnTo>
                    <a:pt x="1994985" y="4026820"/>
                  </a:lnTo>
                  <a:cubicBezTo>
                    <a:pt x="1828820" y="4026819"/>
                    <a:pt x="1694117" y="3892116"/>
                    <a:pt x="1694117" y="3725951"/>
                  </a:cubicBezTo>
                  <a:lnTo>
                    <a:pt x="1694117" y="3138152"/>
                  </a:lnTo>
                  <a:lnTo>
                    <a:pt x="46180" y="157526"/>
                  </a:lnTo>
                  <a:cubicBezTo>
                    <a:pt x="20427" y="110947"/>
                    <a:pt x="5334" y="61354"/>
                    <a:pt x="90" y="11554"/>
                  </a:cubicBezTo>
                  <a:lnTo>
                    <a:pt x="0" y="0"/>
                  </a:lnTo>
                  <a:lnTo>
                    <a:pt x="19153" y="16362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十字星 21"/>
          <p:cNvSpPr/>
          <p:nvPr/>
        </p:nvSpPr>
        <p:spPr>
          <a:xfrm>
            <a:off x="1975830" y="243127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十字星 21"/>
          <p:cNvSpPr/>
          <p:nvPr/>
        </p:nvSpPr>
        <p:spPr>
          <a:xfrm>
            <a:off x="4292355" y="317831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FD8876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十字星 21"/>
          <p:cNvSpPr/>
          <p:nvPr/>
        </p:nvSpPr>
        <p:spPr>
          <a:xfrm>
            <a:off x="5393079" y="1457195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十字星 21"/>
          <p:cNvSpPr/>
          <p:nvPr/>
        </p:nvSpPr>
        <p:spPr>
          <a:xfrm>
            <a:off x="6001895" y="3499906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DCEEF8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文本框 102"/>
          <p:cNvSpPr txBox="1"/>
          <p:nvPr/>
        </p:nvSpPr>
        <p:spPr>
          <a:xfrm>
            <a:off x="1073463" y="1482076"/>
            <a:ext cx="70626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Trò</a:t>
            </a:r>
            <a:r>
              <a:rPr lang="en-US" altLang="zh-CN" sz="5400" dirty="0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chơi</a:t>
            </a:r>
            <a:endParaRPr lang="en-US" altLang="zh-CN" sz="5400" dirty="0">
              <a:latin typeface="Times New Roman" panose="02020603050405020304" pitchFamily="18" charset="0"/>
              <a:ea typeface="印品粗朗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b="1" dirty="0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ĐUỔI HÌNH BẮT CHỮ</a:t>
            </a:r>
            <a:endParaRPr lang="zh-CN" altLang="en-US" sz="5400" b="1" dirty="0">
              <a:latin typeface="Times New Roman" panose="02020603050405020304" pitchFamily="18" charset="0"/>
              <a:ea typeface="印品粗朗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0" name="Google Shape;417;p23"/>
          <p:cNvGrpSpPr/>
          <p:nvPr/>
        </p:nvGrpSpPr>
        <p:grpSpPr>
          <a:xfrm>
            <a:off x="-80049" y="1113651"/>
            <a:ext cx="1702940" cy="1508444"/>
            <a:chOff x="-182869" y="835238"/>
            <a:chExt cx="1277205" cy="1131333"/>
          </a:xfrm>
        </p:grpSpPr>
        <p:sp>
          <p:nvSpPr>
            <p:cNvPr id="41" name="Google Shape;418;p23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2" name="Google Shape;419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6" name="Google Shape;420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421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3" name="Google Shape;422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4" name="Google Shape;423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424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08" name="Google Shape;1776;p37"/>
          <p:cNvGrpSpPr/>
          <p:nvPr/>
        </p:nvGrpSpPr>
        <p:grpSpPr>
          <a:xfrm>
            <a:off x="1278443" y="4112491"/>
            <a:ext cx="8887860" cy="2588755"/>
            <a:chOff x="1278444" y="3013848"/>
            <a:chExt cx="7121158" cy="1746245"/>
          </a:xfrm>
        </p:grpSpPr>
        <p:grpSp>
          <p:nvGrpSpPr>
            <p:cNvPr id="109" name="Google Shape;1777;p37"/>
            <p:cNvGrpSpPr/>
            <p:nvPr/>
          </p:nvGrpSpPr>
          <p:grpSpPr>
            <a:xfrm>
              <a:off x="1278444" y="3334334"/>
              <a:ext cx="5053527" cy="1425759"/>
              <a:chOff x="1969569" y="3334334"/>
              <a:chExt cx="5053527" cy="1425759"/>
            </a:xfrm>
          </p:grpSpPr>
          <p:grpSp>
            <p:nvGrpSpPr>
              <p:cNvPr id="258" name="Google Shape;1778;p37"/>
              <p:cNvGrpSpPr/>
              <p:nvPr/>
            </p:nvGrpSpPr>
            <p:grpSpPr>
              <a:xfrm>
                <a:off x="1969569" y="3334334"/>
                <a:ext cx="2743330" cy="1418598"/>
                <a:chOff x="1969569" y="3334334"/>
                <a:chExt cx="2743330" cy="1418598"/>
              </a:xfrm>
            </p:grpSpPr>
            <p:grpSp>
              <p:nvGrpSpPr>
                <p:cNvPr id="306" name="Google Shape;1779;p37"/>
                <p:cNvGrpSpPr/>
                <p:nvPr/>
              </p:nvGrpSpPr>
              <p:grpSpPr>
                <a:xfrm>
                  <a:off x="4107166" y="4200099"/>
                  <a:ext cx="197076" cy="216135"/>
                  <a:chOff x="7799791" y="3438161"/>
                  <a:chExt cx="197076" cy="216135"/>
                </a:xfrm>
              </p:grpSpPr>
              <p:sp>
                <p:nvSpPr>
                  <p:cNvPr id="377" name="Google Shape;1780;p37"/>
                  <p:cNvSpPr/>
                  <p:nvPr/>
                </p:nvSpPr>
                <p:spPr>
                  <a:xfrm>
                    <a:off x="7799791" y="3455891"/>
                    <a:ext cx="189541" cy="198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1" h="3581" extrusionOk="0">
                        <a:moveTo>
                          <a:pt x="1209" y="0"/>
                        </a:moveTo>
                        <a:cubicBezTo>
                          <a:pt x="1170" y="0"/>
                          <a:pt x="1131" y="8"/>
                          <a:pt x="1092" y="26"/>
                        </a:cubicBezTo>
                        <a:cubicBezTo>
                          <a:pt x="475" y="303"/>
                          <a:pt x="724" y="893"/>
                          <a:pt x="713" y="965"/>
                        </a:cubicBezTo>
                        <a:cubicBezTo>
                          <a:pt x="703" y="1036"/>
                          <a:pt x="262" y="1002"/>
                          <a:pt x="164" y="1343"/>
                        </a:cubicBezTo>
                        <a:cubicBezTo>
                          <a:pt x="65" y="1682"/>
                          <a:pt x="461" y="1924"/>
                          <a:pt x="464" y="1989"/>
                        </a:cubicBezTo>
                        <a:cubicBezTo>
                          <a:pt x="471" y="2057"/>
                          <a:pt x="0" y="2580"/>
                          <a:pt x="928" y="3276"/>
                        </a:cubicBezTo>
                        <a:cubicBezTo>
                          <a:pt x="1231" y="3504"/>
                          <a:pt x="1493" y="3581"/>
                          <a:pt x="1709" y="3581"/>
                        </a:cubicBezTo>
                        <a:cubicBezTo>
                          <a:pt x="2011" y="3581"/>
                          <a:pt x="2224" y="3431"/>
                          <a:pt x="2331" y="3334"/>
                        </a:cubicBezTo>
                        <a:cubicBezTo>
                          <a:pt x="2386" y="3282"/>
                          <a:pt x="2451" y="3248"/>
                          <a:pt x="2523" y="3228"/>
                        </a:cubicBezTo>
                        <a:cubicBezTo>
                          <a:pt x="3191" y="3037"/>
                          <a:pt x="3421" y="2142"/>
                          <a:pt x="3369" y="1579"/>
                        </a:cubicBezTo>
                        <a:cubicBezTo>
                          <a:pt x="3314" y="982"/>
                          <a:pt x="2912" y="1074"/>
                          <a:pt x="2833" y="1020"/>
                        </a:cubicBezTo>
                        <a:cubicBezTo>
                          <a:pt x="2755" y="968"/>
                          <a:pt x="2864" y="562"/>
                          <a:pt x="2584" y="395"/>
                        </a:cubicBezTo>
                        <a:cubicBezTo>
                          <a:pt x="2523" y="359"/>
                          <a:pt x="2460" y="345"/>
                          <a:pt x="2397" y="345"/>
                        </a:cubicBezTo>
                        <a:cubicBezTo>
                          <a:pt x="2206" y="345"/>
                          <a:pt x="2018" y="472"/>
                          <a:pt x="1905" y="472"/>
                        </a:cubicBezTo>
                        <a:cubicBezTo>
                          <a:pt x="1885" y="472"/>
                          <a:pt x="1868" y="468"/>
                          <a:pt x="1853" y="459"/>
                        </a:cubicBezTo>
                        <a:cubicBezTo>
                          <a:pt x="1737" y="397"/>
                          <a:pt x="1483" y="0"/>
                          <a:pt x="120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" name="Google Shape;1781;p37"/>
                  <p:cNvSpPr/>
                  <p:nvPr/>
                </p:nvSpPr>
                <p:spPr>
                  <a:xfrm>
                    <a:off x="7866888" y="3469410"/>
                    <a:ext cx="62497" cy="151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5" extrusionOk="0">
                        <a:moveTo>
                          <a:pt x="1" y="1"/>
                        </a:moveTo>
                        <a:cubicBezTo>
                          <a:pt x="86" y="233"/>
                          <a:pt x="182" y="461"/>
                          <a:pt x="274" y="690"/>
                        </a:cubicBezTo>
                        <a:cubicBezTo>
                          <a:pt x="370" y="915"/>
                          <a:pt x="465" y="1144"/>
                          <a:pt x="560" y="1370"/>
                        </a:cubicBezTo>
                        <a:lnTo>
                          <a:pt x="854" y="2049"/>
                        </a:lnTo>
                        <a:cubicBezTo>
                          <a:pt x="902" y="2161"/>
                          <a:pt x="950" y="2274"/>
                          <a:pt x="997" y="2390"/>
                        </a:cubicBezTo>
                        <a:cubicBezTo>
                          <a:pt x="1045" y="2503"/>
                          <a:pt x="1096" y="2615"/>
                          <a:pt x="1127" y="2735"/>
                        </a:cubicBezTo>
                        <a:cubicBezTo>
                          <a:pt x="1083" y="2489"/>
                          <a:pt x="987" y="2260"/>
                          <a:pt x="902" y="2028"/>
                        </a:cubicBezTo>
                        <a:cubicBezTo>
                          <a:pt x="813" y="1800"/>
                          <a:pt x="718" y="1570"/>
                          <a:pt x="622" y="1345"/>
                        </a:cubicBezTo>
                        <a:cubicBezTo>
                          <a:pt x="526" y="1116"/>
                          <a:pt x="428" y="891"/>
                          <a:pt x="321" y="669"/>
                        </a:cubicBezTo>
                        <a:cubicBezTo>
                          <a:pt x="219" y="444"/>
                          <a:pt x="113" y="223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" name="Google Shape;1782;p37"/>
                  <p:cNvSpPr/>
                  <p:nvPr/>
                </p:nvSpPr>
                <p:spPr>
                  <a:xfrm>
                    <a:off x="7860461" y="3556232"/>
                    <a:ext cx="93690" cy="50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1" h="912" extrusionOk="0">
                        <a:moveTo>
                          <a:pt x="1691" y="0"/>
                        </a:moveTo>
                        <a:cubicBezTo>
                          <a:pt x="1588" y="140"/>
                          <a:pt x="1496" y="284"/>
                          <a:pt x="1400" y="427"/>
                        </a:cubicBezTo>
                        <a:cubicBezTo>
                          <a:pt x="1312" y="561"/>
                          <a:pt x="1223" y="701"/>
                          <a:pt x="1138" y="842"/>
                        </a:cubicBezTo>
                        <a:lnTo>
                          <a:pt x="1138" y="842"/>
                        </a:lnTo>
                        <a:cubicBezTo>
                          <a:pt x="950" y="829"/>
                          <a:pt x="766" y="819"/>
                          <a:pt x="577" y="813"/>
                        </a:cubicBezTo>
                        <a:lnTo>
                          <a:pt x="287" y="806"/>
                        </a:lnTo>
                        <a:cubicBezTo>
                          <a:pt x="246" y="806"/>
                          <a:pt x="204" y="805"/>
                          <a:pt x="163" y="805"/>
                        </a:cubicBezTo>
                        <a:cubicBezTo>
                          <a:pt x="109" y="805"/>
                          <a:pt x="55" y="807"/>
                          <a:pt x="1" y="813"/>
                        </a:cubicBezTo>
                        <a:cubicBezTo>
                          <a:pt x="96" y="816"/>
                          <a:pt x="191" y="830"/>
                          <a:pt x="287" y="840"/>
                        </a:cubicBezTo>
                        <a:lnTo>
                          <a:pt x="574" y="868"/>
                        </a:lnTo>
                        <a:cubicBezTo>
                          <a:pt x="769" y="884"/>
                          <a:pt x="960" y="898"/>
                          <a:pt x="1154" y="909"/>
                        </a:cubicBezTo>
                        <a:lnTo>
                          <a:pt x="1171" y="912"/>
                        </a:lnTo>
                        <a:lnTo>
                          <a:pt x="1182" y="895"/>
                        </a:lnTo>
                        <a:cubicBezTo>
                          <a:pt x="1270" y="748"/>
                          <a:pt x="1359" y="601"/>
                          <a:pt x="1441" y="451"/>
                        </a:cubicBezTo>
                        <a:cubicBezTo>
                          <a:pt x="1527" y="304"/>
                          <a:pt x="1612" y="154"/>
                          <a:pt x="1691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" name="Google Shape;1783;p37"/>
                  <p:cNvSpPr/>
                  <p:nvPr/>
                </p:nvSpPr>
                <p:spPr>
                  <a:xfrm>
                    <a:off x="7848160" y="3502155"/>
                    <a:ext cx="73633" cy="4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9" h="885" extrusionOk="0">
                        <a:moveTo>
                          <a:pt x="1329" y="0"/>
                        </a:moveTo>
                        <a:lnTo>
                          <a:pt x="1329" y="0"/>
                        </a:lnTo>
                        <a:cubicBezTo>
                          <a:pt x="1257" y="133"/>
                          <a:pt x="1188" y="273"/>
                          <a:pt x="1124" y="410"/>
                        </a:cubicBezTo>
                        <a:cubicBezTo>
                          <a:pt x="1060" y="540"/>
                          <a:pt x="1002" y="672"/>
                          <a:pt x="944" y="803"/>
                        </a:cubicBezTo>
                        <a:lnTo>
                          <a:pt x="944" y="803"/>
                        </a:lnTo>
                        <a:cubicBezTo>
                          <a:pt x="794" y="755"/>
                          <a:pt x="643" y="707"/>
                          <a:pt x="489" y="666"/>
                        </a:cubicBezTo>
                        <a:lnTo>
                          <a:pt x="246" y="598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9" y="570"/>
                          <a:pt x="158" y="598"/>
                          <a:pt x="236" y="628"/>
                        </a:cubicBezTo>
                        <a:lnTo>
                          <a:pt x="475" y="717"/>
                        </a:lnTo>
                        <a:cubicBezTo>
                          <a:pt x="632" y="771"/>
                          <a:pt x="793" y="826"/>
                          <a:pt x="953" y="877"/>
                        </a:cubicBezTo>
                        <a:lnTo>
                          <a:pt x="984" y="884"/>
                        </a:lnTo>
                        <a:lnTo>
                          <a:pt x="994" y="856"/>
                        </a:lnTo>
                        <a:cubicBezTo>
                          <a:pt x="1056" y="717"/>
                          <a:pt x="1114" y="574"/>
                          <a:pt x="1168" y="430"/>
                        </a:cubicBezTo>
                        <a:cubicBezTo>
                          <a:pt x="1226" y="287"/>
                          <a:pt x="1281" y="144"/>
                          <a:pt x="132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" name="Google Shape;1784;p37"/>
                  <p:cNvSpPr/>
                  <p:nvPr/>
                </p:nvSpPr>
                <p:spPr>
                  <a:xfrm>
                    <a:off x="7807492" y="3438161"/>
                    <a:ext cx="189374" cy="19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8" h="3580" extrusionOk="0">
                        <a:moveTo>
                          <a:pt x="1207" y="0"/>
                        </a:moveTo>
                        <a:cubicBezTo>
                          <a:pt x="1169" y="0"/>
                          <a:pt x="1131" y="8"/>
                          <a:pt x="1093" y="25"/>
                        </a:cubicBezTo>
                        <a:cubicBezTo>
                          <a:pt x="472" y="302"/>
                          <a:pt x="721" y="892"/>
                          <a:pt x="714" y="964"/>
                        </a:cubicBezTo>
                        <a:cubicBezTo>
                          <a:pt x="704" y="1036"/>
                          <a:pt x="260" y="1005"/>
                          <a:pt x="161" y="1343"/>
                        </a:cubicBezTo>
                        <a:cubicBezTo>
                          <a:pt x="62" y="1684"/>
                          <a:pt x="458" y="1923"/>
                          <a:pt x="465" y="1991"/>
                        </a:cubicBezTo>
                        <a:cubicBezTo>
                          <a:pt x="468" y="2057"/>
                          <a:pt x="0" y="2578"/>
                          <a:pt x="926" y="3275"/>
                        </a:cubicBezTo>
                        <a:cubicBezTo>
                          <a:pt x="1228" y="3503"/>
                          <a:pt x="1491" y="3580"/>
                          <a:pt x="1707" y="3580"/>
                        </a:cubicBezTo>
                        <a:cubicBezTo>
                          <a:pt x="2009" y="3580"/>
                          <a:pt x="2221" y="3430"/>
                          <a:pt x="2329" y="3333"/>
                        </a:cubicBezTo>
                        <a:cubicBezTo>
                          <a:pt x="2384" y="3285"/>
                          <a:pt x="2448" y="3248"/>
                          <a:pt x="2520" y="3227"/>
                        </a:cubicBezTo>
                        <a:cubicBezTo>
                          <a:pt x="3192" y="3040"/>
                          <a:pt x="3418" y="2142"/>
                          <a:pt x="3367" y="1578"/>
                        </a:cubicBezTo>
                        <a:cubicBezTo>
                          <a:pt x="3312" y="984"/>
                          <a:pt x="2913" y="1073"/>
                          <a:pt x="2831" y="1022"/>
                        </a:cubicBezTo>
                        <a:cubicBezTo>
                          <a:pt x="2752" y="967"/>
                          <a:pt x="2861" y="565"/>
                          <a:pt x="2581" y="398"/>
                        </a:cubicBezTo>
                        <a:cubicBezTo>
                          <a:pt x="2520" y="360"/>
                          <a:pt x="2456" y="347"/>
                          <a:pt x="2393" y="347"/>
                        </a:cubicBezTo>
                        <a:cubicBezTo>
                          <a:pt x="2202" y="347"/>
                          <a:pt x="2017" y="474"/>
                          <a:pt x="1902" y="474"/>
                        </a:cubicBezTo>
                        <a:cubicBezTo>
                          <a:pt x="1883" y="474"/>
                          <a:pt x="1866" y="471"/>
                          <a:pt x="1851" y="462"/>
                        </a:cubicBezTo>
                        <a:cubicBezTo>
                          <a:pt x="1734" y="396"/>
                          <a:pt x="1480" y="0"/>
                          <a:pt x="1207" y="0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" name="Google Shape;1785;p37"/>
                  <p:cNvSpPr/>
                  <p:nvPr/>
                </p:nvSpPr>
                <p:spPr>
                  <a:xfrm>
                    <a:off x="7874423" y="3451791"/>
                    <a:ext cx="62497" cy="151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3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90" y="229"/>
                          <a:pt x="182" y="459"/>
                          <a:pt x="278" y="687"/>
                        </a:cubicBezTo>
                        <a:cubicBezTo>
                          <a:pt x="370" y="916"/>
                          <a:pt x="465" y="1141"/>
                          <a:pt x="565" y="1370"/>
                        </a:cubicBezTo>
                        <a:lnTo>
                          <a:pt x="855" y="2046"/>
                        </a:lnTo>
                        <a:cubicBezTo>
                          <a:pt x="906" y="2159"/>
                          <a:pt x="954" y="2274"/>
                          <a:pt x="1001" y="2387"/>
                        </a:cubicBezTo>
                        <a:cubicBezTo>
                          <a:pt x="1045" y="2500"/>
                          <a:pt x="1097" y="2613"/>
                          <a:pt x="1127" y="2732"/>
                        </a:cubicBezTo>
                        <a:cubicBezTo>
                          <a:pt x="1083" y="2490"/>
                          <a:pt x="988" y="2261"/>
                          <a:pt x="902" y="2028"/>
                        </a:cubicBezTo>
                        <a:cubicBezTo>
                          <a:pt x="814" y="1797"/>
                          <a:pt x="722" y="1568"/>
                          <a:pt x="623" y="1343"/>
                        </a:cubicBezTo>
                        <a:cubicBezTo>
                          <a:pt x="527" y="1117"/>
                          <a:pt x="428" y="889"/>
                          <a:pt x="322" y="667"/>
                        </a:cubicBezTo>
                        <a:cubicBezTo>
                          <a:pt x="220" y="442"/>
                          <a:pt x="114" y="2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" name="Google Shape;1786;p37"/>
                  <p:cNvSpPr/>
                  <p:nvPr/>
                </p:nvSpPr>
                <p:spPr>
                  <a:xfrm>
                    <a:off x="7868051" y="3538668"/>
                    <a:ext cx="93634" cy="503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908" extrusionOk="0">
                        <a:moveTo>
                          <a:pt x="1690" y="0"/>
                        </a:moveTo>
                        <a:cubicBezTo>
                          <a:pt x="1587" y="136"/>
                          <a:pt x="1496" y="279"/>
                          <a:pt x="1400" y="423"/>
                        </a:cubicBezTo>
                        <a:cubicBezTo>
                          <a:pt x="1312" y="560"/>
                          <a:pt x="1223" y="697"/>
                          <a:pt x="1138" y="838"/>
                        </a:cubicBezTo>
                        <a:lnTo>
                          <a:pt x="1138" y="838"/>
                        </a:lnTo>
                        <a:cubicBezTo>
                          <a:pt x="953" y="825"/>
                          <a:pt x="765" y="816"/>
                          <a:pt x="580" y="809"/>
                        </a:cubicBezTo>
                        <a:lnTo>
                          <a:pt x="290" y="802"/>
                        </a:lnTo>
                        <a:cubicBezTo>
                          <a:pt x="266" y="803"/>
                          <a:pt x="241" y="803"/>
                          <a:pt x="217" y="803"/>
                        </a:cubicBezTo>
                        <a:cubicBezTo>
                          <a:pt x="192" y="803"/>
                          <a:pt x="168" y="803"/>
                          <a:pt x="144" y="803"/>
                        </a:cubicBezTo>
                        <a:cubicBezTo>
                          <a:pt x="96" y="803"/>
                          <a:pt x="48" y="804"/>
                          <a:pt x="0" y="809"/>
                        </a:cubicBezTo>
                        <a:cubicBezTo>
                          <a:pt x="95" y="816"/>
                          <a:pt x="191" y="826"/>
                          <a:pt x="287" y="837"/>
                        </a:cubicBezTo>
                        <a:lnTo>
                          <a:pt x="577" y="864"/>
                        </a:lnTo>
                        <a:cubicBezTo>
                          <a:pt x="768" y="881"/>
                          <a:pt x="960" y="894"/>
                          <a:pt x="1154" y="908"/>
                        </a:cubicBezTo>
                        <a:lnTo>
                          <a:pt x="1174" y="908"/>
                        </a:lnTo>
                        <a:lnTo>
                          <a:pt x="1185" y="891"/>
                        </a:lnTo>
                        <a:cubicBezTo>
                          <a:pt x="1270" y="744"/>
                          <a:pt x="1359" y="597"/>
                          <a:pt x="1444" y="451"/>
                        </a:cubicBezTo>
                        <a:cubicBezTo>
                          <a:pt x="1529" y="300"/>
                          <a:pt x="1611" y="150"/>
                          <a:pt x="169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" name="Google Shape;1787;p37"/>
                  <p:cNvSpPr/>
                  <p:nvPr/>
                </p:nvSpPr>
                <p:spPr>
                  <a:xfrm>
                    <a:off x="7855917" y="3484370"/>
                    <a:ext cx="73467" cy="4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6" h="888" extrusionOk="0">
                        <a:moveTo>
                          <a:pt x="1325" y="0"/>
                        </a:moveTo>
                        <a:lnTo>
                          <a:pt x="1325" y="0"/>
                        </a:lnTo>
                        <a:cubicBezTo>
                          <a:pt x="1253" y="137"/>
                          <a:pt x="1185" y="273"/>
                          <a:pt x="1121" y="413"/>
                        </a:cubicBezTo>
                        <a:cubicBezTo>
                          <a:pt x="1060" y="540"/>
                          <a:pt x="1003" y="673"/>
                          <a:pt x="942" y="804"/>
                        </a:cubicBezTo>
                        <a:lnTo>
                          <a:pt x="942" y="804"/>
                        </a:lnTo>
                        <a:cubicBezTo>
                          <a:pt x="792" y="756"/>
                          <a:pt x="640" y="711"/>
                          <a:pt x="489" y="665"/>
                        </a:cubicBezTo>
                        <a:lnTo>
                          <a:pt x="243" y="597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6" y="570"/>
                          <a:pt x="155" y="597"/>
                          <a:pt x="232" y="632"/>
                        </a:cubicBezTo>
                        <a:lnTo>
                          <a:pt x="472" y="717"/>
                        </a:lnTo>
                        <a:cubicBezTo>
                          <a:pt x="632" y="775"/>
                          <a:pt x="790" y="826"/>
                          <a:pt x="953" y="878"/>
                        </a:cubicBezTo>
                        <a:lnTo>
                          <a:pt x="980" y="887"/>
                        </a:lnTo>
                        <a:lnTo>
                          <a:pt x="990" y="860"/>
                        </a:lnTo>
                        <a:cubicBezTo>
                          <a:pt x="1052" y="717"/>
                          <a:pt x="1110" y="577"/>
                          <a:pt x="1168" y="434"/>
                        </a:cubicBezTo>
                        <a:cubicBezTo>
                          <a:pt x="1223" y="290"/>
                          <a:pt x="1277" y="147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07" name="Google Shape;1788;p37"/>
                <p:cNvSpPr/>
                <p:nvPr/>
              </p:nvSpPr>
              <p:spPr>
                <a:xfrm flipH="1">
                  <a:off x="3443526" y="4021888"/>
                  <a:ext cx="197705" cy="204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" h="3643" extrusionOk="0">
                      <a:moveTo>
                        <a:pt x="297" y="0"/>
                      </a:moveTo>
                      <a:lnTo>
                        <a:pt x="297" y="0"/>
                      </a:lnTo>
                      <a:cubicBezTo>
                        <a:pt x="413" y="499"/>
                        <a:pt x="502" y="997"/>
                        <a:pt x="506" y="1510"/>
                      </a:cubicBezTo>
                      <a:cubicBezTo>
                        <a:pt x="509" y="2250"/>
                        <a:pt x="267" y="2947"/>
                        <a:pt x="0" y="3643"/>
                      </a:cubicBezTo>
                      <a:cubicBezTo>
                        <a:pt x="0" y="3643"/>
                        <a:pt x="925" y="2691"/>
                        <a:pt x="1943" y="2039"/>
                      </a:cubicBezTo>
                      <a:cubicBezTo>
                        <a:pt x="2953" y="1387"/>
                        <a:pt x="3479" y="1206"/>
                        <a:pt x="3479" y="1206"/>
                      </a:cubicBezTo>
                      <a:cubicBezTo>
                        <a:pt x="3523" y="1001"/>
                        <a:pt x="3394" y="799"/>
                        <a:pt x="3189" y="752"/>
                      </a:cubicBezTo>
                      <a:cubicBezTo>
                        <a:pt x="2564" y="612"/>
                        <a:pt x="1434" y="383"/>
                        <a:pt x="297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1789;p37"/>
                <p:cNvSpPr/>
                <p:nvPr/>
              </p:nvSpPr>
              <p:spPr>
                <a:xfrm flipH="1">
                  <a:off x="2933979" y="3612643"/>
                  <a:ext cx="111532" cy="146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" h="2612" extrusionOk="0">
                      <a:moveTo>
                        <a:pt x="1913" y="0"/>
                      </a:moveTo>
                      <a:cubicBezTo>
                        <a:pt x="1892" y="0"/>
                        <a:pt x="1872" y="10"/>
                        <a:pt x="1858" y="29"/>
                      </a:cubicBezTo>
                      <a:lnTo>
                        <a:pt x="21" y="2507"/>
                      </a:lnTo>
                      <a:cubicBezTo>
                        <a:pt x="1" y="2534"/>
                        <a:pt x="8" y="2578"/>
                        <a:pt x="35" y="2599"/>
                      </a:cubicBezTo>
                      <a:cubicBezTo>
                        <a:pt x="48" y="2607"/>
                        <a:pt x="63" y="2611"/>
                        <a:pt x="77" y="2611"/>
                      </a:cubicBezTo>
                      <a:cubicBezTo>
                        <a:pt x="97" y="2611"/>
                        <a:pt x="117" y="2603"/>
                        <a:pt x="131" y="2585"/>
                      </a:cubicBezTo>
                      <a:lnTo>
                        <a:pt x="1967" y="106"/>
                      </a:lnTo>
                      <a:cubicBezTo>
                        <a:pt x="1987" y="79"/>
                        <a:pt x="1981" y="35"/>
                        <a:pt x="1954" y="15"/>
                      </a:cubicBezTo>
                      <a:cubicBezTo>
                        <a:pt x="1941" y="5"/>
                        <a:pt x="1927" y="0"/>
                        <a:pt x="1913" y="0"/>
                      </a:cubicBezTo>
                      <a:close/>
                    </a:path>
                  </a:pathLst>
                </a:custGeom>
                <a:solidFill>
                  <a:srgbClr val="C982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1790;p37"/>
                <p:cNvSpPr/>
                <p:nvPr/>
              </p:nvSpPr>
              <p:spPr>
                <a:xfrm flipH="1">
                  <a:off x="2697858" y="3768038"/>
                  <a:ext cx="87576" cy="14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59" extrusionOk="0">
                      <a:moveTo>
                        <a:pt x="989" y="0"/>
                      </a:moveTo>
                      <a:cubicBezTo>
                        <a:pt x="880" y="0"/>
                        <a:pt x="778" y="69"/>
                        <a:pt x="735" y="173"/>
                      </a:cubicBezTo>
                      <a:lnTo>
                        <a:pt x="496" y="747"/>
                      </a:lnTo>
                      <a:cubicBezTo>
                        <a:pt x="455" y="849"/>
                        <a:pt x="400" y="941"/>
                        <a:pt x="329" y="1027"/>
                      </a:cubicBezTo>
                      <a:cubicBezTo>
                        <a:pt x="1" y="1453"/>
                        <a:pt x="83" y="2068"/>
                        <a:pt x="513" y="2392"/>
                      </a:cubicBezTo>
                      <a:lnTo>
                        <a:pt x="864" y="2658"/>
                      </a:lnTo>
                      <a:lnTo>
                        <a:pt x="1561" y="1744"/>
                      </a:lnTo>
                      <a:lnTo>
                        <a:pt x="874" y="1225"/>
                      </a:lnTo>
                      <a:cubicBezTo>
                        <a:pt x="878" y="1215"/>
                        <a:pt x="885" y="1204"/>
                        <a:pt x="891" y="1191"/>
                      </a:cubicBezTo>
                      <a:lnTo>
                        <a:pt x="1230" y="368"/>
                      </a:lnTo>
                      <a:cubicBezTo>
                        <a:pt x="1288" y="228"/>
                        <a:pt x="1216" y="65"/>
                        <a:pt x="1069" y="13"/>
                      </a:cubicBezTo>
                      <a:cubicBezTo>
                        <a:pt x="1042" y="4"/>
                        <a:pt x="1016" y="0"/>
                        <a:pt x="989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1791;p37"/>
                <p:cNvSpPr/>
                <p:nvPr/>
              </p:nvSpPr>
              <p:spPr>
                <a:xfrm flipH="1">
                  <a:off x="2970495" y="4289426"/>
                  <a:ext cx="203708" cy="454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" h="8102" extrusionOk="0">
                      <a:moveTo>
                        <a:pt x="3084" y="0"/>
                      </a:moveTo>
                      <a:cubicBezTo>
                        <a:pt x="2495" y="133"/>
                        <a:pt x="1833" y="209"/>
                        <a:pt x="1091" y="209"/>
                      </a:cubicBezTo>
                      <a:cubicBezTo>
                        <a:pt x="745" y="209"/>
                        <a:pt x="382" y="192"/>
                        <a:pt x="1" y="158"/>
                      </a:cubicBezTo>
                      <a:lnTo>
                        <a:pt x="1" y="158"/>
                      </a:lnTo>
                      <a:cubicBezTo>
                        <a:pt x="1" y="158"/>
                        <a:pt x="2459" y="4687"/>
                        <a:pt x="2469" y="8101"/>
                      </a:cubicBezTo>
                      <a:lnTo>
                        <a:pt x="3630" y="8098"/>
                      </a:lnTo>
                      <a:cubicBezTo>
                        <a:pt x="3630" y="8098"/>
                        <a:pt x="3244" y="3790"/>
                        <a:pt x="3084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1792;p37"/>
                <p:cNvSpPr/>
                <p:nvPr/>
              </p:nvSpPr>
              <p:spPr>
                <a:xfrm flipH="1">
                  <a:off x="2990294" y="3911204"/>
                  <a:ext cx="283430" cy="194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2" h="3463" extrusionOk="0">
                      <a:moveTo>
                        <a:pt x="5052" y="1"/>
                      </a:moveTo>
                      <a:cubicBezTo>
                        <a:pt x="4772" y="273"/>
                        <a:pt x="4404" y="536"/>
                        <a:pt x="3933" y="772"/>
                      </a:cubicBezTo>
                      <a:cubicBezTo>
                        <a:pt x="3479" y="994"/>
                        <a:pt x="3072" y="1199"/>
                        <a:pt x="2714" y="1379"/>
                      </a:cubicBezTo>
                      <a:cubicBezTo>
                        <a:pt x="2553" y="1458"/>
                        <a:pt x="2403" y="1537"/>
                        <a:pt x="2263" y="1609"/>
                      </a:cubicBezTo>
                      <a:cubicBezTo>
                        <a:pt x="1400" y="2046"/>
                        <a:pt x="837" y="2339"/>
                        <a:pt x="509" y="2513"/>
                      </a:cubicBezTo>
                      <a:cubicBezTo>
                        <a:pt x="270" y="2639"/>
                        <a:pt x="103" y="2868"/>
                        <a:pt x="58" y="3131"/>
                      </a:cubicBezTo>
                      <a:cubicBezTo>
                        <a:pt x="38" y="3237"/>
                        <a:pt x="21" y="3350"/>
                        <a:pt x="0" y="3462"/>
                      </a:cubicBezTo>
                      <a:cubicBezTo>
                        <a:pt x="594" y="3455"/>
                        <a:pt x="1168" y="3445"/>
                        <a:pt x="1713" y="3424"/>
                      </a:cubicBezTo>
                      <a:cubicBezTo>
                        <a:pt x="1816" y="3418"/>
                        <a:pt x="1918" y="3415"/>
                        <a:pt x="2021" y="3407"/>
                      </a:cubicBezTo>
                      <a:cubicBezTo>
                        <a:pt x="2243" y="3397"/>
                        <a:pt x="2458" y="3383"/>
                        <a:pt x="2673" y="3366"/>
                      </a:cubicBezTo>
                      <a:cubicBezTo>
                        <a:pt x="2860" y="3350"/>
                        <a:pt x="3045" y="3333"/>
                        <a:pt x="3226" y="3312"/>
                      </a:cubicBezTo>
                      <a:lnTo>
                        <a:pt x="3240" y="3312"/>
                      </a:lnTo>
                      <a:cubicBezTo>
                        <a:pt x="3328" y="3301"/>
                        <a:pt x="3417" y="3292"/>
                        <a:pt x="3506" y="3278"/>
                      </a:cubicBezTo>
                      <a:cubicBezTo>
                        <a:pt x="3591" y="3268"/>
                        <a:pt x="3676" y="3257"/>
                        <a:pt x="3758" y="3243"/>
                      </a:cubicBezTo>
                      <a:cubicBezTo>
                        <a:pt x="3769" y="3243"/>
                        <a:pt x="3775" y="3243"/>
                        <a:pt x="3782" y="3240"/>
                      </a:cubicBezTo>
                      <a:cubicBezTo>
                        <a:pt x="3864" y="3230"/>
                        <a:pt x="3943" y="3216"/>
                        <a:pt x="4024" y="3202"/>
                      </a:cubicBezTo>
                      <a:cubicBezTo>
                        <a:pt x="4035" y="3199"/>
                        <a:pt x="4048" y="3199"/>
                        <a:pt x="4059" y="3196"/>
                      </a:cubicBezTo>
                      <a:cubicBezTo>
                        <a:pt x="4130" y="3182"/>
                        <a:pt x="4205" y="3169"/>
                        <a:pt x="4278" y="3155"/>
                      </a:cubicBezTo>
                      <a:cubicBezTo>
                        <a:pt x="4284" y="3155"/>
                        <a:pt x="4294" y="3155"/>
                        <a:pt x="4301" y="3152"/>
                      </a:cubicBezTo>
                      <a:cubicBezTo>
                        <a:pt x="4376" y="3138"/>
                        <a:pt x="4451" y="3120"/>
                        <a:pt x="4523" y="3104"/>
                      </a:cubicBezTo>
                      <a:cubicBezTo>
                        <a:pt x="4540" y="3100"/>
                        <a:pt x="4557" y="3097"/>
                        <a:pt x="4571" y="3093"/>
                      </a:cubicBezTo>
                      <a:cubicBezTo>
                        <a:pt x="4646" y="3076"/>
                        <a:pt x="4721" y="3059"/>
                        <a:pt x="4793" y="3043"/>
                      </a:cubicBezTo>
                      <a:cubicBezTo>
                        <a:pt x="4803" y="2626"/>
                        <a:pt x="4823" y="2264"/>
                        <a:pt x="4858" y="1973"/>
                      </a:cubicBezTo>
                      <a:cubicBezTo>
                        <a:pt x="4916" y="1431"/>
                        <a:pt x="4990" y="752"/>
                        <a:pt x="5052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1793;p37"/>
                <p:cNvSpPr/>
                <p:nvPr/>
              </p:nvSpPr>
              <p:spPr>
                <a:xfrm flipH="1">
                  <a:off x="2727919" y="3885398"/>
                  <a:ext cx="227552" cy="296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5293" extrusionOk="0">
                      <a:moveTo>
                        <a:pt x="3281" y="0"/>
                      </a:moveTo>
                      <a:cubicBezTo>
                        <a:pt x="2588" y="1553"/>
                        <a:pt x="1636" y="2488"/>
                        <a:pt x="431" y="3052"/>
                      </a:cubicBezTo>
                      <a:cubicBezTo>
                        <a:pt x="431" y="3052"/>
                        <a:pt x="1" y="3485"/>
                        <a:pt x="472" y="4547"/>
                      </a:cubicBezTo>
                      <a:cubicBezTo>
                        <a:pt x="746" y="5162"/>
                        <a:pt x="1019" y="5292"/>
                        <a:pt x="1200" y="5292"/>
                      </a:cubicBezTo>
                      <a:cubicBezTo>
                        <a:pt x="1333" y="5292"/>
                        <a:pt x="1417" y="5223"/>
                        <a:pt x="1417" y="5223"/>
                      </a:cubicBezTo>
                      <a:cubicBezTo>
                        <a:pt x="3373" y="3417"/>
                        <a:pt x="4049" y="481"/>
                        <a:pt x="4056" y="464"/>
                      </a:cubicBezTo>
                      <a:lnTo>
                        <a:pt x="3281" y="0"/>
                      </a:ln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1794;p37"/>
                <p:cNvSpPr/>
                <p:nvPr/>
              </p:nvSpPr>
              <p:spPr>
                <a:xfrm flipH="1">
                  <a:off x="2866732" y="4056557"/>
                  <a:ext cx="851299" cy="68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4" h="12253" extrusionOk="0">
                      <a:moveTo>
                        <a:pt x="14003" y="1"/>
                      </a:moveTo>
                      <a:cubicBezTo>
                        <a:pt x="13600" y="189"/>
                        <a:pt x="13170" y="335"/>
                        <a:pt x="12713" y="452"/>
                      </a:cubicBezTo>
                      <a:cubicBezTo>
                        <a:pt x="12641" y="468"/>
                        <a:pt x="12566" y="485"/>
                        <a:pt x="12491" y="502"/>
                      </a:cubicBezTo>
                      <a:cubicBezTo>
                        <a:pt x="12477" y="506"/>
                        <a:pt x="12460" y="509"/>
                        <a:pt x="12443" y="513"/>
                      </a:cubicBezTo>
                      <a:cubicBezTo>
                        <a:pt x="12371" y="529"/>
                        <a:pt x="12296" y="547"/>
                        <a:pt x="12221" y="561"/>
                      </a:cubicBezTo>
                      <a:cubicBezTo>
                        <a:pt x="12214" y="564"/>
                        <a:pt x="12204" y="564"/>
                        <a:pt x="12198" y="564"/>
                      </a:cubicBezTo>
                      <a:cubicBezTo>
                        <a:pt x="12125" y="578"/>
                        <a:pt x="12050" y="591"/>
                        <a:pt x="11979" y="605"/>
                      </a:cubicBezTo>
                      <a:cubicBezTo>
                        <a:pt x="11968" y="608"/>
                        <a:pt x="11955" y="608"/>
                        <a:pt x="11944" y="611"/>
                      </a:cubicBezTo>
                      <a:cubicBezTo>
                        <a:pt x="11863" y="625"/>
                        <a:pt x="11784" y="639"/>
                        <a:pt x="11702" y="649"/>
                      </a:cubicBezTo>
                      <a:cubicBezTo>
                        <a:pt x="11695" y="652"/>
                        <a:pt x="11689" y="652"/>
                        <a:pt x="11678" y="652"/>
                      </a:cubicBezTo>
                      <a:cubicBezTo>
                        <a:pt x="11596" y="666"/>
                        <a:pt x="11511" y="677"/>
                        <a:pt x="11426" y="687"/>
                      </a:cubicBezTo>
                      <a:cubicBezTo>
                        <a:pt x="11337" y="701"/>
                        <a:pt x="11248" y="710"/>
                        <a:pt x="11160" y="721"/>
                      </a:cubicBezTo>
                      <a:lnTo>
                        <a:pt x="11146" y="721"/>
                      </a:lnTo>
                      <a:cubicBezTo>
                        <a:pt x="10965" y="742"/>
                        <a:pt x="10780" y="759"/>
                        <a:pt x="10593" y="775"/>
                      </a:cubicBezTo>
                      <a:cubicBezTo>
                        <a:pt x="10378" y="792"/>
                        <a:pt x="10163" y="806"/>
                        <a:pt x="9941" y="816"/>
                      </a:cubicBezTo>
                      <a:cubicBezTo>
                        <a:pt x="9838" y="824"/>
                        <a:pt x="9736" y="827"/>
                        <a:pt x="9633" y="833"/>
                      </a:cubicBezTo>
                      <a:cubicBezTo>
                        <a:pt x="9088" y="854"/>
                        <a:pt x="8514" y="864"/>
                        <a:pt x="7920" y="871"/>
                      </a:cubicBezTo>
                      <a:cubicBezTo>
                        <a:pt x="7910" y="929"/>
                        <a:pt x="7900" y="984"/>
                        <a:pt x="7889" y="1035"/>
                      </a:cubicBezTo>
                      <a:cubicBezTo>
                        <a:pt x="7876" y="1123"/>
                        <a:pt x="7859" y="1209"/>
                        <a:pt x="7845" y="1281"/>
                      </a:cubicBezTo>
                      <a:cubicBezTo>
                        <a:pt x="7845" y="1298"/>
                        <a:pt x="7842" y="1312"/>
                        <a:pt x="7835" y="1325"/>
                      </a:cubicBezTo>
                      <a:cubicBezTo>
                        <a:pt x="7835" y="1328"/>
                        <a:pt x="7835" y="1332"/>
                        <a:pt x="7831" y="1336"/>
                      </a:cubicBezTo>
                      <a:cubicBezTo>
                        <a:pt x="7828" y="1349"/>
                        <a:pt x="7824" y="1363"/>
                        <a:pt x="7818" y="1377"/>
                      </a:cubicBezTo>
                      <a:cubicBezTo>
                        <a:pt x="7810" y="1390"/>
                        <a:pt x="7804" y="1404"/>
                        <a:pt x="7797" y="1417"/>
                      </a:cubicBezTo>
                      <a:cubicBezTo>
                        <a:pt x="7797" y="1417"/>
                        <a:pt x="7794" y="1421"/>
                        <a:pt x="7794" y="1424"/>
                      </a:cubicBezTo>
                      <a:cubicBezTo>
                        <a:pt x="7787" y="1435"/>
                        <a:pt x="7777" y="1448"/>
                        <a:pt x="7769" y="1458"/>
                      </a:cubicBezTo>
                      <a:cubicBezTo>
                        <a:pt x="7701" y="1547"/>
                        <a:pt x="7602" y="1605"/>
                        <a:pt x="7490" y="1619"/>
                      </a:cubicBezTo>
                      <a:cubicBezTo>
                        <a:pt x="7298" y="1642"/>
                        <a:pt x="7031" y="1666"/>
                        <a:pt x="6730" y="1666"/>
                      </a:cubicBezTo>
                      <a:cubicBezTo>
                        <a:pt x="6107" y="1666"/>
                        <a:pt x="5339" y="1566"/>
                        <a:pt x="4790" y="1161"/>
                      </a:cubicBezTo>
                      <a:cubicBezTo>
                        <a:pt x="4681" y="1079"/>
                        <a:pt x="4623" y="946"/>
                        <a:pt x="4632" y="810"/>
                      </a:cubicBezTo>
                      <a:cubicBezTo>
                        <a:pt x="4636" y="796"/>
                        <a:pt x="4636" y="783"/>
                        <a:pt x="4640" y="765"/>
                      </a:cubicBezTo>
                      <a:lnTo>
                        <a:pt x="4677" y="591"/>
                      </a:lnTo>
                      <a:lnTo>
                        <a:pt x="4677" y="591"/>
                      </a:lnTo>
                      <a:cubicBezTo>
                        <a:pt x="4677" y="591"/>
                        <a:pt x="3704" y="1038"/>
                        <a:pt x="2830" y="1676"/>
                      </a:cubicBezTo>
                      <a:cubicBezTo>
                        <a:pt x="1953" y="2315"/>
                        <a:pt x="1458" y="2848"/>
                        <a:pt x="1458" y="2848"/>
                      </a:cubicBezTo>
                      <a:cubicBezTo>
                        <a:pt x="1277" y="3322"/>
                        <a:pt x="1086" y="3793"/>
                        <a:pt x="963" y="4285"/>
                      </a:cubicBezTo>
                      <a:cubicBezTo>
                        <a:pt x="0" y="8186"/>
                        <a:pt x="1138" y="11986"/>
                        <a:pt x="1215" y="12252"/>
                      </a:cubicBezTo>
                      <a:lnTo>
                        <a:pt x="12163" y="12252"/>
                      </a:lnTo>
                      <a:cubicBezTo>
                        <a:pt x="12153" y="8838"/>
                        <a:pt x="9695" y="4309"/>
                        <a:pt x="9695" y="4309"/>
                      </a:cubicBezTo>
                      <a:lnTo>
                        <a:pt x="9695" y="4309"/>
                      </a:lnTo>
                      <a:cubicBezTo>
                        <a:pt x="10076" y="4343"/>
                        <a:pt x="10439" y="4360"/>
                        <a:pt x="10785" y="4360"/>
                      </a:cubicBezTo>
                      <a:cubicBezTo>
                        <a:pt x="11527" y="4360"/>
                        <a:pt x="12189" y="4284"/>
                        <a:pt x="12778" y="4151"/>
                      </a:cubicBezTo>
                      <a:cubicBezTo>
                        <a:pt x="13843" y="3909"/>
                        <a:pt x="14106" y="3698"/>
                        <a:pt x="14703" y="3100"/>
                      </a:cubicBezTo>
                      <a:cubicBezTo>
                        <a:pt x="14914" y="2889"/>
                        <a:pt x="15174" y="2298"/>
                        <a:pt x="14999" y="2182"/>
                      </a:cubicBezTo>
                      <a:cubicBezTo>
                        <a:pt x="14569" y="1892"/>
                        <a:pt x="14188" y="1462"/>
                        <a:pt x="1400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1795;p37"/>
                <p:cNvSpPr/>
                <p:nvPr/>
              </p:nvSpPr>
              <p:spPr>
                <a:xfrm flipH="1">
                  <a:off x="3525153" y="4307995"/>
                  <a:ext cx="154787" cy="432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9" h="8907" extrusionOk="0">
                      <a:moveTo>
                        <a:pt x="2759" y="0"/>
                      </a:moveTo>
                      <a:cubicBezTo>
                        <a:pt x="2759" y="1"/>
                        <a:pt x="1609" y="1407"/>
                        <a:pt x="803" y="4424"/>
                      </a:cubicBezTo>
                      <a:cubicBezTo>
                        <a:pt x="1" y="7439"/>
                        <a:pt x="114" y="8907"/>
                        <a:pt x="114" y="8907"/>
                      </a:cubicBezTo>
                      <a:lnTo>
                        <a:pt x="2182" y="8848"/>
                      </a:lnTo>
                      <a:cubicBezTo>
                        <a:pt x="2182" y="8848"/>
                        <a:pt x="172" y="5517"/>
                        <a:pt x="2759" y="0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1796;p37"/>
                <p:cNvSpPr/>
                <p:nvPr/>
              </p:nvSpPr>
              <p:spPr>
                <a:xfrm rot="498630" flipH="1">
                  <a:off x="3080882" y="4226449"/>
                  <a:ext cx="144070" cy="8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752" extrusionOk="0">
                      <a:moveTo>
                        <a:pt x="5" y="1"/>
                      </a:moveTo>
                      <a:cubicBezTo>
                        <a:pt x="1" y="1"/>
                        <a:pt x="7" y="14"/>
                        <a:pt x="24" y="42"/>
                      </a:cubicBezTo>
                      <a:cubicBezTo>
                        <a:pt x="284" y="458"/>
                        <a:pt x="1011" y="1421"/>
                        <a:pt x="1011" y="1421"/>
                      </a:cubicBezTo>
                      <a:cubicBezTo>
                        <a:pt x="1011" y="1421"/>
                        <a:pt x="2842" y="1751"/>
                        <a:pt x="2915" y="1751"/>
                      </a:cubicBezTo>
                      <a:cubicBezTo>
                        <a:pt x="2935" y="1751"/>
                        <a:pt x="2828" y="1727"/>
                        <a:pt x="2523" y="1666"/>
                      </a:cubicBezTo>
                      <a:cubicBezTo>
                        <a:pt x="1212" y="1405"/>
                        <a:pt x="49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1798;p37"/>
                <p:cNvSpPr/>
                <p:nvPr/>
              </p:nvSpPr>
              <p:spPr>
                <a:xfrm flipH="1">
                  <a:off x="2660497" y="3810449"/>
                  <a:ext cx="52344" cy="41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278" y="0"/>
                      </a:moveTo>
                      <a:cubicBezTo>
                        <a:pt x="199" y="0"/>
                        <a:pt x="121" y="39"/>
                        <a:pt x="76" y="111"/>
                      </a:cubicBezTo>
                      <a:cubicBezTo>
                        <a:pt x="1" y="223"/>
                        <a:pt x="35" y="369"/>
                        <a:pt x="144" y="445"/>
                      </a:cubicBezTo>
                      <a:lnTo>
                        <a:pt x="526" y="694"/>
                      </a:lnTo>
                      <a:cubicBezTo>
                        <a:pt x="566" y="720"/>
                        <a:pt x="611" y="733"/>
                        <a:pt x="656" y="733"/>
                      </a:cubicBezTo>
                      <a:cubicBezTo>
                        <a:pt x="735" y="733"/>
                        <a:pt x="813" y="694"/>
                        <a:pt x="861" y="623"/>
                      </a:cubicBezTo>
                      <a:cubicBezTo>
                        <a:pt x="932" y="510"/>
                        <a:pt x="902" y="360"/>
                        <a:pt x="789" y="288"/>
                      </a:cubicBezTo>
                      <a:lnTo>
                        <a:pt x="410" y="38"/>
                      </a:lnTo>
                      <a:cubicBezTo>
                        <a:pt x="369" y="13"/>
                        <a:pt x="323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1799;p37"/>
                <p:cNvSpPr/>
                <p:nvPr/>
              </p:nvSpPr>
              <p:spPr>
                <a:xfrm flipH="1">
                  <a:off x="2696345" y="3883771"/>
                  <a:ext cx="46565" cy="2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512" extrusionOk="0">
                      <a:moveTo>
                        <a:pt x="223" y="1"/>
                      </a:moveTo>
                      <a:cubicBezTo>
                        <a:pt x="135" y="1"/>
                        <a:pt x="57" y="58"/>
                        <a:pt x="31" y="145"/>
                      </a:cubicBezTo>
                      <a:cubicBezTo>
                        <a:pt x="1" y="250"/>
                        <a:pt x="62" y="363"/>
                        <a:pt x="168" y="394"/>
                      </a:cubicBezTo>
                      <a:lnTo>
                        <a:pt x="550" y="504"/>
                      </a:lnTo>
                      <a:cubicBezTo>
                        <a:pt x="569" y="509"/>
                        <a:pt x="587" y="511"/>
                        <a:pt x="605" y="511"/>
                      </a:cubicBezTo>
                      <a:cubicBezTo>
                        <a:pt x="693" y="511"/>
                        <a:pt x="774" y="454"/>
                        <a:pt x="800" y="367"/>
                      </a:cubicBezTo>
                      <a:cubicBezTo>
                        <a:pt x="830" y="261"/>
                        <a:pt x="768" y="148"/>
                        <a:pt x="663" y="118"/>
                      </a:cubicBezTo>
                      <a:lnTo>
                        <a:pt x="280" y="9"/>
                      </a:lnTo>
                      <a:cubicBezTo>
                        <a:pt x="261" y="3"/>
                        <a:pt x="242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1800;p37"/>
                <p:cNvSpPr/>
                <p:nvPr/>
              </p:nvSpPr>
              <p:spPr>
                <a:xfrm flipH="1">
                  <a:off x="2685405" y="3860883"/>
                  <a:ext cx="54476" cy="36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277" y="1"/>
                      </a:moveTo>
                      <a:cubicBezTo>
                        <a:pt x="180" y="1"/>
                        <a:pt x="88" y="59"/>
                        <a:pt x="49" y="154"/>
                      </a:cubicBezTo>
                      <a:cubicBezTo>
                        <a:pt x="1" y="277"/>
                        <a:pt x="62" y="417"/>
                        <a:pt x="185" y="468"/>
                      </a:cubicBezTo>
                      <a:lnTo>
                        <a:pt x="605" y="635"/>
                      </a:lnTo>
                      <a:cubicBezTo>
                        <a:pt x="636" y="647"/>
                        <a:pt x="667" y="653"/>
                        <a:pt x="698" y="653"/>
                      </a:cubicBezTo>
                      <a:cubicBezTo>
                        <a:pt x="794" y="653"/>
                        <a:pt x="883" y="595"/>
                        <a:pt x="919" y="502"/>
                      </a:cubicBezTo>
                      <a:cubicBezTo>
                        <a:pt x="971" y="376"/>
                        <a:pt x="909" y="236"/>
                        <a:pt x="786" y="187"/>
                      </a:cubicBezTo>
                      <a:lnTo>
                        <a:pt x="363" y="17"/>
                      </a:lnTo>
                      <a:cubicBezTo>
                        <a:pt x="335" y="6"/>
                        <a:pt x="306" y="1"/>
                        <a:pt x="277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1801;p37"/>
                <p:cNvSpPr/>
                <p:nvPr/>
              </p:nvSpPr>
              <p:spPr>
                <a:xfrm flipH="1">
                  <a:off x="2672222" y="3839340"/>
                  <a:ext cx="54419" cy="3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2" extrusionOk="0">
                      <a:moveTo>
                        <a:pt x="275" y="0"/>
                      </a:moveTo>
                      <a:cubicBezTo>
                        <a:pt x="178" y="0"/>
                        <a:pt x="88" y="58"/>
                        <a:pt x="52" y="152"/>
                      </a:cubicBezTo>
                      <a:cubicBezTo>
                        <a:pt x="1" y="275"/>
                        <a:pt x="62" y="418"/>
                        <a:pt x="185" y="466"/>
                      </a:cubicBezTo>
                      <a:lnTo>
                        <a:pt x="609" y="633"/>
                      </a:lnTo>
                      <a:cubicBezTo>
                        <a:pt x="638" y="645"/>
                        <a:pt x="669" y="651"/>
                        <a:pt x="699" y="651"/>
                      </a:cubicBezTo>
                      <a:cubicBezTo>
                        <a:pt x="794" y="651"/>
                        <a:pt x="883" y="593"/>
                        <a:pt x="922" y="500"/>
                      </a:cubicBezTo>
                      <a:cubicBezTo>
                        <a:pt x="970" y="377"/>
                        <a:pt x="912" y="234"/>
                        <a:pt x="786" y="186"/>
                      </a:cubicBezTo>
                      <a:lnTo>
                        <a:pt x="366" y="18"/>
                      </a:lnTo>
                      <a:cubicBezTo>
                        <a:pt x="336" y="6"/>
                        <a:pt x="305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1802;p37"/>
                <p:cNvSpPr/>
                <p:nvPr/>
              </p:nvSpPr>
              <p:spPr>
                <a:xfrm flipH="1">
                  <a:off x="2952378" y="3873281"/>
                  <a:ext cx="148279" cy="870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15520" extrusionOk="0">
                      <a:moveTo>
                        <a:pt x="2192" y="1"/>
                      </a:moveTo>
                      <a:lnTo>
                        <a:pt x="783" y="1445"/>
                      </a:lnTo>
                      <a:cubicBezTo>
                        <a:pt x="1" y="4349"/>
                        <a:pt x="315" y="15382"/>
                        <a:pt x="328" y="15519"/>
                      </a:cubicBezTo>
                      <a:lnTo>
                        <a:pt x="2319" y="15516"/>
                      </a:lnTo>
                      <a:cubicBezTo>
                        <a:pt x="2319" y="15447"/>
                        <a:pt x="2643" y="13143"/>
                        <a:pt x="2155" y="9805"/>
                      </a:cubicBezTo>
                      <a:cubicBezTo>
                        <a:pt x="1667" y="6459"/>
                        <a:pt x="2176" y="83"/>
                        <a:pt x="2192" y="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1803;p37"/>
                <p:cNvSpPr/>
                <p:nvPr/>
              </p:nvSpPr>
              <p:spPr>
                <a:xfrm flipH="1">
                  <a:off x="2919920" y="3428469"/>
                  <a:ext cx="738926" cy="72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1" h="12862" extrusionOk="0">
                      <a:moveTo>
                        <a:pt x="6728" y="0"/>
                      </a:moveTo>
                      <a:cubicBezTo>
                        <a:pt x="6558" y="392"/>
                        <a:pt x="6052" y="837"/>
                        <a:pt x="5708" y="1144"/>
                      </a:cubicBezTo>
                      <a:cubicBezTo>
                        <a:pt x="4670" y="2079"/>
                        <a:pt x="3287" y="2181"/>
                        <a:pt x="1980" y="2677"/>
                      </a:cubicBezTo>
                      <a:cubicBezTo>
                        <a:pt x="1567" y="2833"/>
                        <a:pt x="1157" y="3045"/>
                        <a:pt x="881" y="3389"/>
                      </a:cubicBezTo>
                      <a:cubicBezTo>
                        <a:pt x="567" y="3778"/>
                        <a:pt x="454" y="4287"/>
                        <a:pt x="365" y="4779"/>
                      </a:cubicBezTo>
                      <a:cubicBezTo>
                        <a:pt x="123" y="6127"/>
                        <a:pt x="1" y="7517"/>
                        <a:pt x="246" y="8865"/>
                      </a:cubicBezTo>
                      <a:cubicBezTo>
                        <a:pt x="355" y="9472"/>
                        <a:pt x="536" y="10070"/>
                        <a:pt x="676" y="10671"/>
                      </a:cubicBezTo>
                      <a:cubicBezTo>
                        <a:pt x="1728" y="11026"/>
                        <a:pt x="2775" y="11238"/>
                        <a:pt x="3349" y="11367"/>
                      </a:cubicBezTo>
                      <a:cubicBezTo>
                        <a:pt x="3540" y="11412"/>
                        <a:pt x="3659" y="11596"/>
                        <a:pt x="3622" y="11787"/>
                      </a:cubicBezTo>
                      <a:lnTo>
                        <a:pt x="3585" y="11961"/>
                      </a:lnTo>
                      <a:cubicBezTo>
                        <a:pt x="3581" y="11979"/>
                        <a:pt x="3581" y="11992"/>
                        <a:pt x="3577" y="12006"/>
                      </a:cubicBezTo>
                      <a:cubicBezTo>
                        <a:pt x="3568" y="12142"/>
                        <a:pt x="3626" y="12275"/>
                        <a:pt x="3735" y="12357"/>
                      </a:cubicBezTo>
                      <a:cubicBezTo>
                        <a:pt x="4284" y="12762"/>
                        <a:pt x="5052" y="12862"/>
                        <a:pt x="5675" y="12862"/>
                      </a:cubicBezTo>
                      <a:cubicBezTo>
                        <a:pt x="5976" y="12862"/>
                        <a:pt x="6243" y="12838"/>
                        <a:pt x="6435" y="12815"/>
                      </a:cubicBezTo>
                      <a:cubicBezTo>
                        <a:pt x="6616" y="12795"/>
                        <a:pt x="6760" y="12658"/>
                        <a:pt x="6790" y="12477"/>
                      </a:cubicBezTo>
                      <a:cubicBezTo>
                        <a:pt x="6804" y="12405"/>
                        <a:pt x="6821" y="12319"/>
                        <a:pt x="6834" y="12231"/>
                      </a:cubicBezTo>
                      <a:cubicBezTo>
                        <a:pt x="6845" y="12180"/>
                        <a:pt x="6855" y="12125"/>
                        <a:pt x="6865" y="12067"/>
                      </a:cubicBezTo>
                      <a:cubicBezTo>
                        <a:pt x="6886" y="11955"/>
                        <a:pt x="6903" y="11842"/>
                        <a:pt x="6923" y="11736"/>
                      </a:cubicBezTo>
                      <a:cubicBezTo>
                        <a:pt x="6968" y="11473"/>
                        <a:pt x="7135" y="11244"/>
                        <a:pt x="7374" y="11118"/>
                      </a:cubicBezTo>
                      <a:cubicBezTo>
                        <a:pt x="7702" y="10944"/>
                        <a:pt x="8265" y="10651"/>
                        <a:pt x="9128" y="10214"/>
                      </a:cubicBezTo>
                      <a:cubicBezTo>
                        <a:pt x="9268" y="10142"/>
                        <a:pt x="9418" y="10063"/>
                        <a:pt x="9579" y="9984"/>
                      </a:cubicBezTo>
                      <a:cubicBezTo>
                        <a:pt x="9937" y="9804"/>
                        <a:pt x="10344" y="9599"/>
                        <a:pt x="10798" y="9377"/>
                      </a:cubicBezTo>
                      <a:cubicBezTo>
                        <a:pt x="11269" y="9141"/>
                        <a:pt x="11637" y="8878"/>
                        <a:pt x="11917" y="8606"/>
                      </a:cubicBezTo>
                      <a:cubicBezTo>
                        <a:pt x="13170" y="7383"/>
                        <a:pt x="12712" y="5899"/>
                        <a:pt x="12064" y="5298"/>
                      </a:cubicBezTo>
                      <a:cubicBezTo>
                        <a:pt x="11982" y="5226"/>
                        <a:pt x="11896" y="5165"/>
                        <a:pt x="11814" y="5120"/>
                      </a:cubicBezTo>
                      <a:cubicBezTo>
                        <a:pt x="10954" y="4659"/>
                        <a:pt x="11094" y="3693"/>
                        <a:pt x="10869" y="2864"/>
                      </a:cubicBezTo>
                      <a:cubicBezTo>
                        <a:pt x="10856" y="2813"/>
                        <a:pt x="10842" y="2765"/>
                        <a:pt x="10825" y="2713"/>
                      </a:cubicBezTo>
                      <a:cubicBezTo>
                        <a:pt x="10811" y="2677"/>
                        <a:pt x="10798" y="2642"/>
                        <a:pt x="10787" y="2604"/>
                      </a:cubicBezTo>
                      <a:cubicBezTo>
                        <a:pt x="10678" y="2294"/>
                        <a:pt x="10552" y="2004"/>
                        <a:pt x="10412" y="1730"/>
                      </a:cubicBezTo>
                      <a:cubicBezTo>
                        <a:pt x="9323" y="137"/>
                        <a:pt x="6728" y="0"/>
                        <a:pt x="672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1804;p37"/>
                <p:cNvSpPr/>
                <p:nvPr/>
              </p:nvSpPr>
              <p:spPr>
                <a:xfrm flipH="1">
                  <a:off x="3022607" y="3425720"/>
                  <a:ext cx="286572" cy="129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2313" extrusionOk="0">
                      <a:moveTo>
                        <a:pt x="686" y="0"/>
                      </a:moveTo>
                      <a:cubicBezTo>
                        <a:pt x="266" y="0"/>
                        <a:pt x="1" y="38"/>
                        <a:pt x="1" y="38"/>
                      </a:cubicBezTo>
                      <a:cubicBezTo>
                        <a:pt x="14" y="38"/>
                        <a:pt x="79" y="30"/>
                        <a:pt x="190" y="30"/>
                      </a:cubicBezTo>
                      <a:cubicBezTo>
                        <a:pt x="586" y="30"/>
                        <a:pt x="1564" y="132"/>
                        <a:pt x="2848" y="1067"/>
                      </a:cubicBezTo>
                      <a:cubicBezTo>
                        <a:pt x="4279" y="2113"/>
                        <a:pt x="4460" y="2313"/>
                        <a:pt x="4528" y="2313"/>
                      </a:cubicBezTo>
                      <a:cubicBezTo>
                        <a:pt x="4538" y="2313"/>
                        <a:pt x="4545" y="2308"/>
                        <a:pt x="4554" y="2302"/>
                      </a:cubicBezTo>
                      <a:cubicBezTo>
                        <a:pt x="4626" y="2255"/>
                        <a:pt x="5107" y="1513"/>
                        <a:pt x="3479" y="643"/>
                      </a:cubicBezTo>
                      <a:cubicBezTo>
                        <a:pt x="2466" y="103"/>
                        <a:pt x="1371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1805;p37"/>
                <p:cNvSpPr/>
                <p:nvPr/>
              </p:nvSpPr>
              <p:spPr>
                <a:xfrm flipH="1">
                  <a:off x="3297734" y="3986483"/>
                  <a:ext cx="379629" cy="163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3023" extrusionOk="0">
                      <a:moveTo>
                        <a:pt x="268" y="0"/>
                      </a:moveTo>
                      <a:cubicBezTo>
                        <a:pt x="0" y="0"/>
                        <a:pt x="153" y="744"/>
                        <a:pt x="153" y="744"/>
                      </a:cubicBezTo>
                      <a:cubicBezTo>
                        <a:pt x="153" y="744"/>
                        <a:pt x="2850" y="1189"/>
                        <a:pt x="3304" y="1506"/>
                      </a:cubicBezTo>
                      <a:cubicBezTo>
                        <a:pt x="3758" y="1819"/>
                        <a:pt x="3037" y="2889"/>
                        <a:pt x="4273" y="2977"/>
                      </a:cubicBezTo>
                      <a:cubicBezTo>
                        <a:pt x="4760" y="3012"/>
                        <a:pt x="5216" y="3022"/>
                        <a:pt x="5590" y="3022"/>
                      </a:cubicBezTo>
                      <a:cubicBezTo>
                        <a:pt x="6009" y="3022"/>
                        <a:pt x="6324" y="3009"/>
                        <a:pt x="6465" y="3002"/>
                      </a:cubicBezTo>
                      <a:lnTo>
                        <a:pt x="6465" y="3002"/>
                      </a:lnTo>
                      <a:cubicBezTo>
                        <a:pt x="6470" y="3002"/>
                        <a:pt x="6474" y="3002"/>
                        <a:pt x="6478" y="3002"/>
                      </a:cubicBezTo>
                      <a:cubicBezTo>
                        <a:pt x="6494" y="3002"/>
                        <a:pt x="6507" y="3002"/>
                        <a:pt x="6516" y="3001"/>
                      </a:cubicBezTo>
                      <a:cubicBezTo>
                        <a:pt x="6546" y="2997"/>
                        <a:pt x="6564" y="2997"/>
                        <a:pt x="6564" y="2997"/>
                      </a:cubicBezTo>
                      <a:lnTo>
                        <a:pt x="6546" y="2997"/>
                      </a:lnTo>
                      <a:cubicBezTo>
                        <a:pt x="6546" y="2997"/>
                        <a:pt x="6518" y="2999"/>
                        <a:pt x="6465" y="3002"/>
                      </a:cubicBezTo>
                      <a:lnTo>
                        <a:pt x="6465" y="3002"/>
                      </a:lnTo>
                      <a:cubicBezTo>
                        <a:pt x="6156" y="2998"/>
                        <a:pt x="4905" y="2844"/>
                        <a:pt x="4382" y="2410"/>
                      </a:cubicBezTo>
                      <a:cubicBezTo>
                        <a:pt x="3641" y="1799"/>
                        <a:pt x="4867" y="1594"/>
                        <a:pt x="3255" y="1089"/>
                      </a:cubicBezTo>
                      <a:cubicBezTo>
                        <a:pt x="2075" y="717"/>
                        <a:pt x="1112" y="636"/>
                        <a:pt x="518" y="130"/>
                      </a:cubicBezTo>
                      <a:cubicBezTo>
                        <a:pt x="409" y="38"/>
                        <a:pt x="328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1806;p37"/>
                <p:cNvSpPr/>
                <p:nvPr/>
              </p:nvSpPr>
              <p:spPr>
                <a:xfrm flipH="1">
                  <a:off x="3390122" y="3826774"/>
                  <a:ext cx="147886" cy="10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6" h="1855" extrusionOk="0">
                      <a:moveTo>
                        <a:pt x="1392" y="0"/>
                      </a:moveTo>
                      <a:cubicBezTo>
                        <a:pt x="1341" y="0"/>
                        <a:pt x="1289" y="3"/>
                        <a:pt x="1236" y="7"/>
                      </a:cubicBezTo>
                      <a:cubicBezTo>
                        <a:pt x="533" y="72"/>
                        <a:pt x="0" y="536"/>
                        <a:pt x="45" y="1041"/>
                      </a:cubicBezTo>
                      <a:cubicBezTo>
                        <a:pt x="89" y="1512"/>
                        <a:pt x="612" y="1854"/>
                        <a:pt x="1244" y="1854"/>
                      </a:cubicBezTo>
                      <a:cubicBezTo>
                        <a:pt x="1295" y="1854"/>
                        <a:pt x="1347" y="1852"/>
                        <a:pt x="1400" y="1847"/>
                      </a:cubicBezTo>
                      <a:cubicBezTo>
                        <a:pt x="2103" y="1783"/>
                        <a:pt x="2635" y="1321"/>
                        <a:pt x="2591" y="813"/>
                      </a:cubicBezTo>
                      <a:cubicBezTo>
                        <a:pt x="2547" y="342"/>
                        <a:pt x="2026" y="0"/>
                        <a:pt x="1392" y="0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1807;p37"/>
                <p:cNvSpPr/>
                <p:nvPr/>
              </p:nvSpPr>
              <p:spPr>
                <a:xfrm flipH="1">
                  <a:off x="2950642" y="3730788"/>
                  <a:ext cx="91952" cy="6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" h="1233" extrusionOk="0">
                      <a:moveTo>
                        <a:pt x="909" y="1"/>
                      </a:moveTo>
                      <a:cubicBezTo>
                        <a:pt x="827" y="1"/>
                        <a:pt x="743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60" y="1072"/>
                        <a:pt x="427" y="1232"/>
                        <a:pt x="736" y="1232"/>
                      </a:cubicBezTo>
                      <a:cubicBezTo>
                        <a:pt x="815" y="1232"/>
                        <a:pt x="898" y="1222"/>
                        <a:pt x="980" y="1200"/>
                      </a:cubicBezTo>
                      <a:cubicBezTo>
                        <a:pt x="1382" y="1087"/>
                        <a:pt x="1639" y="735"/>
                        <a:pt x="1550" y="414"/>
                      </a:cubicBezTo>
                      <a:cubicBezTo>
                        <a:pt x="1480" y="161"/>
                        <a:pt x="1215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1808;p37"/>
                <p:cNvSpPr/>
                <p:nvPr/>
              </p:nvSpPr>
              <p:spPr>
                <a:xfrm flipH="1">
                  <a:off x="3054201" y="3544651"/>
                  <a:ext cx="104463" cy="2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391" extrusionOk="0">
                      <a:moveTo>
                        <a:pt x="726" y="1"/>
                      </a:moveTo>
                      <a:cubicBezTo>
                        <a:pt x="550" y="1"/>
                        <a:pt x="372" y="20"/>
                        <a:pt x="192" y="66"/>
                      </a:cubicBezTo>
                      <a:cubicBezTo>
                        <a:pt x="106" y="86"/>
                        <a:pt x="1" y="155"/>
                        <a:pt x="31" y="237"/>
                      </a:cubicBezTo>
                      <a:cubicBezTo>
                        <a:pt x="42" y="264"/>
                        <a:pt x="65" y="284"/>
                        <a:pt x="89" y="298"/>
                      </a:cubicBezTo>
                      <a:cubicBezTo>
                        <a:pt x="137" y="326"/>
                        <a:pt x="195" y="345"/>
                        <a:pt x="250" y="345"/>
                      </a:cubicBezTo>
                      <a:cubicBezTo>
                        <a:pt x="262" y="345"/>
                        <a:pt x="273" y="344"/>
                        <a:pt x="284" y="343"/>
                      </a:cubicBezTo>
                      <a:cubicBezTo>
                        <a:pt x="453" y="314"/>
                        <a:pt x="629" y="302"/>
                        <a:pt x="810" y="302"/>
                      </a:cubicBezTo>
                      <a:cubicBezTo>
                        <a:pt x="1142" y="302"/>
                        <a:pt x="1493" y="341"/>
                        <a:pt x="1861" y="390"/>
                      </a:cubicBezTo>
                      <a:lnTo>
                        <a:pt x="1735" y="171"/>
                      </a:lnTo>
                      <a:cubicBezTo>
                        <a:pt x="1400" y="73"/>
                        <a:pt x="1066" y="1"/>
                        <a:pt x="726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1809;p37"/>
                <p:cNvSpPr/>
                <p:nvPr/>
              </p:nvSpPr>
              <p:spPr>
                <a:xfrm flipH="1">
                  <a:off x="3407569" y="3597721"/>
                  <a:ext cx="146371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114" extrusionOk="0">
                      <a:moveTo>
                        <a:pt x="2412" y="0"/>
                      </a:moveTo>
                      <a:cubicBezTo>
                        <a:pt x="2408" y="0"/>
                        <a:pt x="2404" y="0"/>
                        <a:pt x="2401" y="0"/>
                      </a:cubicBezTo>
                      <a:cubicBezTo>
                        <a:pt x="1482" y="14"/>
                        <a:pt x="783" y="635"/>
                        <a:pt x="1" y="1114"/>
                      </a:cubicBezTo>
                      <a:cubicBezTo>
                        <a:pt x="871" y="779"/>
                        <a:pt x="1646" y="366"/>
                        <a:pt x="2383" y="287"/>
                      </a:cubicBezTo>
                      <a:cubicBezTo>
                        <a:pt x="2452" y="281"/>
                        <a:pt x="2514" y="243"/>
                        <a:pt x="2561" y="199"/>
                      </a:cubicBezTo>
                      <a:cubicBezTo>
                        <a:pt x="2582" y="178"/>
                        <a:pt x="2599" y="151"/>
                        <a:pt x="2602" y="120"/>
                      </a:cubicBezTo>
                      <a:cubicBezTo>
                        <a:pt x="2608" y="35"/>
                        <a:pt x="2499" y="0"/>
                        <a:pt x="2412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1810;p37"/>
                <p:cNvSpPr/>
                <p:nvPr/>
              </p:nvSpPr>
              <p:spPr>
                <a:xfrm flipH="1">
                  <a:off x="3022604" y="3787561"/>
                  <a:ext cx="345199" cy="6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3" h="1140" extrusionOk="0">
                      <a:moveTo>
                        <a:pt x="6058" y="1"/>
                      </a:moveTo>
                      <a:cubicBezTo>
                        <a:pt x="6037" y="1"/>
                        <a:pt x="6015" y="9"/>
                        <a:pt x="5999" y="24"/>
                      </a:cubicBezTo>
                      <a:cubicBezTo>
                        <a:pt x="5565" y="437"/>
                        <a:pt x="4947" y="597"/>
                        <a:pt x="4343" y="709"/>
                      </a:cubicBezTo>
                      <a:cubicBezTo>
                        <a:pt x="3406" y="881"/>
                        <a:pt x="2456" y="967"/>
                        <a:pt x="1506" y="967"/>
                      </a:cubicBezTo>
                      <a:cubicBezTo>
                        <a:pt x="1037" y="967"/>
                        <a:pt x="568" y="946"/>
                        <a:pt x="100" y="904"/>
                      </a:cubicBezTo>
                      <a:cubicBezTo>
                        <a:pt x="98" y="904"/>
                        <a:pt x="95" y="904"/>
                        <a:pt x="92" y="904"/>
                      </a:cubicBezTo>
                      <a:cubicBezTo>
                        <a:pt x="47" y="904"/>
                        <a:pt x="11" y="937"/>
                        <a:pt x="8" y="982"/>
                      </a:cubicBezTo>
                      <a:cubicBezTo>
                        <a:pt x="1" y="1031"/>
                        <a:pt x="39" y="1072"/>
                        <a:pt x="83" y="1075"/>
                      </a:cubicBezTo>
                      <a:cubicBezTo>
                        <a:pt x="557" y="1119"/>
                        <a:pt x="1032" y="1140"/>
                        <a:pt x="1506" y="1140"/>
                      </a:cubicBezTo>
                      <a:cubicBezTo>
                        <a:pt x="2465" y="1140"/>
                        <a:pt x="3428" y="1051"/>
                        <a:pt x="4378" y="877"/>
                      </a:cubicBezTo>
                      <a:cubicBezTo>
                        <a:pt x="5005" y="761"/>
                        <a:pt x="5651" y="593"/>
                        <a:pt x="6118" y="150"/>
                      </a:cubicBezTo>
                      <a:cubicBezTo>
                        <a:pt x="6152" y="115"/>
                        <a:pt x="6152" y="61"/>
                        <a:pt x="6122" y="27"/>
                      </a:cubicBezTo>
                      <a:cubicBezTo>
                        <a:pt x="6104" y="9"/>
                        <a:pt x="6081" y="1"/>
                        <a:pt x="6058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1811;p37"/>
                <p:cNvSpPr/>
                <p:nvPr/>
              </p:nvSpPr>
              <p:spPr>
                <a:xfrm flipH="1">
                  <a:off x="3110525" y="3862453"/>
                  <a:ext cx="86398" cy="1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311" extrusionOk="0">
                      <a:moveTo>
                        <a:pt x="1447" y="1"/>
                      </a:moveTo>
                      <a:cubicBezTo>
                        <a:pt x="1442" y="1"/>
                        <a:pt x="1436" y="2"/>
                        <a:pt x="1430" y="3"/>
                      </a:cubicBezTo>
                      <a:cubicBezTo>
                        <a:pt x="987" y="81"/>
                        <a:pt x="536" y="126"/>
                        <a:pt x="85" y="136"/>
                      </a:cubicBezTo>
                      <a:cubicBezTo>
                        <a:pt x="37" y="139"/>
                        <a:pt x="0" y="177"/>
                        <a:pt x="3" y="225"/>
                      </a:cubicBezTo>
                      <a:cubicBezTo>
                        <a:pt x="3" y="272"/>
                        <a:pt x="41" y="310"/>
                        <a:pt x="89" y="310"/>
                      </a:cubicBezTo>
                      <a:lnTo>
                        <a:pt x="92" y="310"/>
                      </a:lnTo>
                      <a:cubicBezTo>
                        <a:pt x="549" y="296"/>
                        <a:pt x="1010" y="252"/>
                        <a:pt x="1461" y="173"/>
                      </a:cubicBezTo>
                      <a:cubicBezTo>
                        <a:pt x="1508" y="167"/>
                        <a:pt x="1540" y="118"/>
                        <a:pt x="1529" y="74"/>
                      </a:cubicBezTo>
                      <a:cubicBezTo>
                        <a:pt x="1523" y="32"/>
                        <a:pt x="1489" y="1"/>
                        <a:pt x="1447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1812;p37"/>
                <p:cNvSpPr/>
                <p:nvPr/>
              </p:nvSpPr>
              <p:spPr>
                <a:xfrm flipH="1">
                  <a:off x="3031033" y="3676540"/>
                  <a:ext cx="81685" cy="44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7" extrusionOk="0">
                      <a:moveTo>
                        <a:pt x="687" y="0"/>
                      </a:moveTo>
                      <a:cubicBezTo>
                        <a:pt x="665" y="0"/>
                        <a:pt x="644" y="1"/>
                        <a:pt x="622" y="2"/>
                      </a:cubicBezTo>
                      <a:cubicBezTo>
                        <a:pt x="502" y="12"/>
                        <a:pt x="404" y="40"/>
                        <a:pt x="322" y="87"/>
                      </a:cubicBezTo>
                      <a:cubicBezTo>
                        <a:pt x="107" y="210"/>
                        <a:pt x="1" y="500"/>
                        <a:pt x="89" y="733"/>
                      </a:cubicBezTo>
                      <a:cubicBezTo>
                        <a:pt x="103" y="766"/>
                        <a:pt x="138" y="787"/>
                        <a:pt x="171" y="787"/>
                      </a:cubicBezTo>
                      <a:cubicBezTo>
                        <a:pt x="182" y="787"/>
                        <a:pt x="192" y="784"/>
                        <a:pt x="202" y="780"/>
                      </a:cubicBezTo>
                      <a:cubicBezTo>
                        <a:pt x="247" y="763"/>
                        <a:pt x="267" y="716"/>
                        <a:pt x="250" y="671"/>
                      </a:cubicBezTo>
                      <a:cubicBezTo>
                        <a:pt x="192" y="517"/>
                        <a:pt x="264" y="319"/>
                        <a:pt x="407" y="237"/>
                      </a:cubicBezTo>
                      <a:cubicBezTo>
                        <a:pt x="465" y="200"/>
                        <a:pt x="540" y="183"/>
                        <a:pt x="636" y="176"/>
                      </a:cubicBezTo>
                      <a:cubicBezTo>
                        <a:pt x="655" y="174"/>
                        <a:pt x="674" y="174"/>
                        <a:pt x="693" y="174"/>
                      </a:cubicBezTo>
                      <a:cubicBezTo>
                        <a:pt x="914" y="174"/>
                        <a:pt x="1138" y="261"/>
                        <a:pt x="1301" y="408"/>
                      </a:cubicBezTo>
                      <a:cubicBezTo>
                        <a:pt x="1318" y="422"/>
                        <a:pt x="1339" y="429"/>
                        <a:pt x="1359" y="429"/>
                      </a:cubicBezTo>
                      <a:cubicBezTo>
                        <a:pt x="1382" y="429"/>
                        <a:pt x="1406" y="420"/>
                        <a:pt x="1424" y="401"/>
                      </a:cubicBezTo>
                      <a:cubicBezTo>
                        <a:pt x="1455" y="367"/>
                        <a:pt x="1452" y="313"/>
                        <a:pt x="1417" y="278"/>
                      </a:cubicBezTo>
                      <a:cubicBezTo>
                        <a:pt x="1219" y="98"/>
                        <a:pt x="955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1813;p37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75" y="0"/>
                      </a:moveTo>
                      <a:cubicBezTo>
                        <a:pt x="1629" y="0"/>
                        <a:pt x="1255" y="102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08" y="270"/>
                        <a:pt x="1652" y="171"/>
                        <a:pt x="1970" y="171"/>
                      </a:cubicBezTo>
                      <a:cubicBezTo>
                        <a:pt x="1982" y="171"/>
                        <a:pt x="1993" y="171"/>
                        <a:pt x="2004" y="172"/>
                      </a:cubicBez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7"/>
                        <a:pt x="2995" y="628"/>
                        <a:pt x="3021" y="628"/>
                      </a:cubicBezTo>
                      <a:cubicBezTo>
                        <a:pt x="3040" y="628"/>
                        <a:pt x="3060" y="621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ubicBezTo>
                        <a:pt x="1997" y="0"/>
                        <a:pt x="1986" y="0"/>
                        <a:pt x="1975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1814;p37"/>
                <p:cNvSpPr/>
                <p:nvPr/>
              </p:nvSpPr>
              <p:spPr>
                <a:xfrm flipH="1">
                  <a:off x="3264112" y="3651183"/>
                  <a:ext cx="345760" cy="23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3" h="4233" extrusionOk="0">
                      <a:moveTo>
                        <a:pt x="3801" y="1382"/>
                      </a:moveTo>
                      <a:cubicBezTo>
                        <a:pt x="4234" y="1390"/>
                        <a:pt x="4640" y="1574"/>
                        <a:pt x="4879" y="1871"/>
                      </a:cubicBezTo>
                      <a:cubicBezTo>
                        <a:pt x="4910" y="1908"/>
                        <a:pt x="4903" y="1963"/>
                        <a:pt x="4869" y="1990"/>
                      </a:cubicBezTo>
                      <a:cubicBezTo>
                        <a:pt x="4852" y="2004"/>
                        <a:pt x="4831" y="2011"/>
                        <a:pt x="4814" y="2011"/>
                      </a:cubicBezTo>
                      <a:cubicBezTo>
                        <a:pt x="4787" y="2011"/>
                        <a:pt x="4763" y="2000"/>
                        <a:pt x="4746" y="1980"/>
                      </a:cubicBezTo>
                      <a:cubicBezTo>
                        <a:pt x="4538" y="1721"/>
                        <a:pt x="4182" y="1560"/>
                        <a:pt x="3797" y="1554"/>
                      </a:cubicBezTo>
                      <a:lnTo>
                        <a:pt x="3770" y="1554"/>
                      </a:lnTo>
                      <a:cubicBezTo>
                        <a:pt x="3449" y="1554"/>
                        <a:pt x="3104" y="1649"/>
                        <a:pt x="2745" y="1840"/>
                      </a:cubicBezTo>
                      <a:cubicBezTo>
                        <a:pt x="2490" y="1973"/>
                        <a:pt x="2312" y="2113"/>
                        <a:pt x="2189" y="2274"/>
                      </a:cubicBezTo>
                      <a:cubicBezTo>
                        <a:pt x="2039" y="2465"/>
                        <a:pt x="1970" y="2701"/>
                        <a:pt x="2008" y="2901"/>
                      </a:cubicBezTo>
                      <a:cubicBezTo>
                        <a:pt x="2019" y="2946"/>
                        <a:pt x="1988" y="2994"/>
                        <a:pt x="1940" y="3000"/>
                      </a:cubicBezTo>
                      <a:lnTo>
                        <a:pt x="1923" y="3000"/>
                      </a:lnTo>
                      <a:cubicBezTo>
                        <a:pt x="1882" y="3000"/>
                        <a:pt x="1848" y="2973"/>
                        <a:pt x="1838" y="2932"/>
                      </a:cubicBezTo>
                      <a:cubicBezTo>
                        <a:pt x="1793" y="2680"/>
                        <a:pt x="1872" y="2400"/>
                        <a:pt x="2052" y="2168"/>
                      </a:cubicBezTo>
                      <a:cubicBezTo>
                        <a:pt x="2192" y="1987"/>
                        <a:pt x="2387" y="1833"/>
                        <a:pt x="2664" y="1686"/>
                      </a:cubicBezTo>
                      <a:cubicBezTo>
                        <a:pt x="3049" y="1485"/>
                        <a:pt x="3421" y="1382"/>
                        <a:pt x="3773" y="1382"/>
                      </a:cubicBezTo>
                      <a:close/>
                      <a:moveTo>
                        <a:pt x="4661" y="0"/>
                      </a:moveTo>
                      <a:cubicBezTo>
                        <a:pt x="4121" y="0"/>
                        <a:pt x="3552" y="51"/>
                        <a:pt x="2964" y="153"/>
                      </a:cubicBezTo>
                      <a:cubicBezTo>
                        <a:pt x="1821" y="352"/>
                        <a:pt x="732" y="908"/>
                        <a:pt x="185" y="1222"/>
                      </a:cubicBezTo>
                      <a:cubicBezTo>
                        <a:pt x="56" y="1297"/>
                        <a:pt x="1" y="1454"/>
                        <a:pt x="56" y="1595"/>
                      </a:cubicBezTo>
                      <a:cubicBezTo>
                        <a:pt x="257" y="2110"/>
                        <a:pt x="705" y="3059"/>
                        <a:pt x="1462" y="3690"/>
                      </a:cubicBezTo>
                      <a:cubicBezTo>
                        <a:pt x="1657" y="3400"/>
                        <a:pt x="2049" y="3181"/>
                        <a:pt x="2517" y="3137"/>
                      </a:cubicBezTo>
                      <a:cubicBezTo>
                        <a:pt x="2572" y="3134"/>
                        <a:pt x="2623" y="3131"/>
                        <a:pt x="2677" y="3131"/>
                      </a:cubicBezTo>
                      <a:cubicBezTo>
                        <a:pt x="3309" y="3131"/>
                        <a:pt x="3828" y="3475"/>
                        <a:pt x="3872" y="3943"/>
                      </a:cubicBezTo>
                      <a:cubicBezTo>
                        <a:pt x="3879" y="4042"/>
                        <a:pt x="3869" y="4141"/>
                        <a:pt x="3834" y="4233"/>
                      </a:cubicBezTo>
                      <a:cubicBezTo>
                        <a:pt x="3927" y="4209"/>
                        <a:pt x="4019" y="4182"/>
                        <a:pt x="4111" y="4151"/>
                      </a:cubicBezTo>
                      <a:cubicBezTo>
                        <a:pt x="4551" y="4004"/>
                        <a:pt x="4917" y="3807"/>
                        <a:pt x="5197" y="3557"/>
                      </a:cubicBezTo>
                      <a:cubicBezTo>
                        <a:pt x="4930" y="3547"/>
                        <a:pt x="4664" y="3530"/>
                        <a:pt x="4398" y="3506"/>
                      </a:cubicBezTo>
                      <a:cubicBezTo>
                        <a:pt x="4354" y="3503"/>
                        <a:pt x="4316" y="3462"/>
                        <a:pt x="4323" y="3413"/>
                      </a:cubicBezTo>
                      <a:cubicBezTo>
                        <a:pt x="4326" y="3366"/>
                        <a:pt x="4367" y="3335"/>
                        <a:pt x="4412" y="3335"/>
                      </a:cubicBezTo>
                      <a:lnTo>
                        <a:pt x="4415" y="3335"/>
                      </a:lnTo>
                      <a:cubicBezTo>
                        <a:pt x="4732" y="3362"/>
                        <a:pt x="5050" y="3383"/>
                        <a:pt x="5367" y="3393"/>
                      </a:cubicBezTo>
                      <a:cubicBezTo>
                        <a:pt x="5514" y="3229"/>
                        <a:pt x="5630" y="3052"/>
                        <a:pt x="5719" y="2854"/>
                      </a:cubicBezTo>
                      <a:cubicBezTo>
                        <a:pt x="6163" y="1864"/>
                        <a:pt x="5746" y="673"/>
                        <a:pt x="5545" y="208"/>
                      </a:cubicBezTo>
                      <a:cubicBezTo>
                        <a:pt x="5501" y="106"/>
                        <a:pt x="5405" y="38"/>
                        <a:pt x="5296" y="27"/>
                      </a:cubicBezTo>
                      <a:cubicBezTo>
                        <a:pt x="5101" y="7"/>
                        <a:pt x="4886" y="0"/>
                        <a:pt x="4661" y="0"/>
                      </a:cubicBezTo>
                      <a:close/>
                    </a:path>
                  </a:pathLst>
                </a:custGeom>
                <a:solidFill>
                  <a:srgbClr val="D6A0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1815;p37"/>
                <p:cNvSpPr/>
                <p:nvPr/>
              </p:nvSpPr>
              <p:spPr>
                <a:xfrm flipH="1">
                  <a:off x="3392198" y="3826774"/>
                  <a:ext cx="135656" cy="6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1192" extrusionOk="0">
                      <a:moveTo>
                        <a:pt x="1215" y="1"/>
                      </a:moveTo>
                      <a:cubicBezTo>
                        <a:pt x="1161" y="1"/>
                        <a:pt x="1110" y="4"/>
                        <a:pt x="1055" y="7"/>
                      </a:cubicBezTo>
                      <a:cubicBezTo>
                        <a:pt x="587" y="51"/>
                        <a:pt x="195" y="270"/>
                        <a:pt x="0" y="560"/>
                      </a:cubicBezTo>
                      <a:cubicBezTo>
                        <a:pt x="444" y="929"/>
                        <a:pt x="997" y="1192"/>
                        <a:pt x="1669" y="1192"/>
                      </a:cubicBezTo>
                      <a:cubicBezTo>
                        <a:pt x="1895" y="1192"/>
                        <a:pt x="2131" y="1161"/>
                        <a:pt x="2372" y="1103"/>
                      </a:cubicBezTo>
                      <a:cubicBezTo>
                        <a:pt x="2407" y="1011"/>
                        <a:pt x="2417" y="912"/>
                        <a:pt x="2410" y="813"/>
                      </a:cubicBezTo>
                      <a:cubicBezTo>
                        <a:pt x="2366" y="345"/>
                        <a:pt x="1847" y="1"/>
                        <a:pt x="1215" y="1"/>
                      </a:cubicBezTo>
                      <a:close/>
                    </a:path>
                  </a:pathLst>
                </a:custGeom>
                <a:solidFill>
                  <a:srgbClr val="C67C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1816;p37"/>
                <p:cNvSpPr/>
                <p:nvPr/>
              </p:nvSpPr>
              <p:spPr>
                <a:xfrm flipH="1">
                  <a:off x="3308726" y="3838275"/>
                  <a:ext cx="59076" cy="12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22" extrusionOk="0">
                      <a:moveTo>
                        <a:pt x="97" y="0"/>
                      </a:moveTo>
                      <a:cubicBezTo>
                        <a:pt x="52" y="0"/>
                        <a:pt x="11" y="31"/>
                        <a:pt x="8" y="78"/>
                      </a:cubicBezTo>
                      <a:cubicBezTo>
                        <a:pt x="1" y="127"/>
                        <a:pt x="39" y="168"/>
                        <a:pt x="83" y="171"/>
                      </a:cubicBezTo>
                      <a:cubicBezTo>
                        <a:pt x="349" y="195"/>
                        <a:pt x="615" y="212"/>
                        <a:pt x="882" y="222"/>
                      </a:cubicBezTo>
                      <a:cubicBezTo>
                        <a:pt x="943" y="171"/>
                        <a:pt x="998" y="113"/>
                        <a:pt x="1052" y="58"/>
                      </a:cubicBezTo>
                      <a:cubicBezTo>
                        <a:pt x="735" y="48"/>
                        <a:pt x="417" y="27"/>
                        <a:pt x="100" y="0"/>
                      </a:cubicBezTo>
                      <a:close/>
                    </a:path>
                  </a:pathLst>
                </a:custGeom>
                <a:solidFill>
                  <a:srgbClr val="A877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1817;p37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80" y="0"/>
                      </a:moveTo>
                      <a:cubicBezTo>
                        <a:pt x="1628" y="0"/>
                        <a:pt x="1256" y="103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11" y="267"/>
                        <a:pt x="1656" y="172"/>
                        <a:pt x="1977" y="172"/>
                      </a:cubicBezTo>
                      <a:lnTo>
                        <a:pt x="2004" y="172"/>
                      </a:ln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8"/>
                        <a:pt x="2994" y="629"/>
                        <a:pt x="3021" y="629"/>
                      </a:cubicBezTo>
                      <a:cubicBezTo>
                        <a:pt x="3038" y="629"/>
                        <a:pt x="3059" y="622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lose/>
                    </a:path>
                  </a:pathLst>
                </a:custGeom>
                <a:solidFill>
                  <a:srgbClr val="513E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1818;p37"/>
                <p:cNvSpPr/>
                <p:nvPr/>
              </p:nvSpPr>
              <p:spPr>
                <a:xfrm flipH="1">
                  <a:off x="3165277" y="3670201"/>
                  <a:ext cx="109793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" h="1105" extrusionOk="0">
                      <a:moveTo>
                        <a:pt x="1949" y="565"/>
                      </a:moveTo>
                      <a:cubicBezTo>
                        <a:pt x="1953" y="576"/>
                        <a:pt x="1956" y="583"/>
                        <a:pt x="1956" y="583"/>
                      </a:cubicBezTo>
                      <a:cubicBezTo>
                        <a:pt x="1956" y="583"/>
                        <a:pt x="1954" y="576"/>
                        <a:pt x="1949" y="565"/>
                      </a:cubicBezTo>
                      <a:close/>
                      <a:moveTo>
                        <a:pt x="1241" y="0"/>
                      </a:moveTo>
                      <a:cubicBezTo>
                        <a:pt x="1162" y="0"/>
                        <a:pt x="1072" y="10"/>
                        <a:pt x="973" y="33"/>
                      </a:cubicBezTo>
                      <a:cubicBezTo>
                        <a:pt x="256" y="197"/>
                        <a:pt x="0" y="887"/>
                        <a:pt x="0" y="887"/>
                      </a:cubicBezTo>
                      <a:lnTo>
                        <a:pt x="58" y="1105"/>
                      </a:lnTo>
                      <a:cubicBezTo>
                        <a:pt x="58" y="1105"/>
                        <a:pt x="349" y="405"/>
                        <a:pt x="1065" y="245"/>
                      </a:cubicBezTo>
                      <a:cubicBezTo>
                        <a:pt x="1165" y="222"/>
                        <a:pt x="1255" y="212"/>
                        <a:pt x="1335" y="212"/>
                      </a:cubicBezTo>
                      <a:cubicBezTo>
                        <a:pt x="1760" y="212"/>
                        <a:pt x="1915" y="491"/>
                        <a:pt x="1949" y="565"/>
                      </a:cubicBezTo>
                      <a:lnTo>
                        <a:pt x="1949" y="565"/>
                      </a:lnTo>
                      <a:cubicBezTo>
                        <a:pt x="1928" y="515"/>
                        <a:pt x="1870" y="377"/>
                        <a:pt x="1864" y="375"/>
                      </a:cubicBezTo>
                      <a:cubicBezTo>
                        <a:pt x="1864" y="375"/>
                        <a:pt x="1733" y="0"/>
                        <a:pt x="1241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1819;p37"/>
                <p:cNvSpPr/>
                <p:nvPr/>
              </p:nvSpPr>
              <p:spPr>
                <a:xfrm flipH="1">
                  <a:off x="3149005" y="3607314"/>
                  <a:ext cx="176611" cy="36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643" extrusionOk="0">
                      <a:moveTo>
                        <a:pt x="3093" y="1"/>
                      </a:moveTo>
                      <a:cubicBezTo>
                        <a:pt x="3087" y="1"/>
                        <a:pt x="3081" y="2"/>
                        <a:pt x="3076" y="4"/>
                      </a:cubicBezTo>
                      <a:cubicBezTo>
                        <a:pt x="2891" y="58"/>
                        <a:pt x="2243" y="246"/>
                        <a:pt x="1526" y="345"/>
                      </a:cubicBezTo>
                      <a:cubicBezTo>
                        <a:pt x="812" y="444"/>
                        <a:pt x="226" y="485"/>
                        <a:pt x="51" y="495"/>
                      </a:cubicBezTo>
                      <a:cubicBezTo>
                        <a:pt x="24" y="499"/>
                        <a:pt x="0" y="522"/>
                        <a:pt x="4" y="550"/>
                      </a:cubicBezTo>
                      <a:lnTo>
                        <a:pt x="4" y="590"/>
                      </a:lnTo>
                      <a:cubicBezTo>
                        <a:pt x="7" y="622"/>
                        <a:pt x="31" y="642"/>
                        <a:pt x="58" y="642"/>
                      </a:cubicBezTo>
                      <a:cubicBezTo>
                        <a:pt x="259" y="636"/>
                        <a:pt x="1020" y="604"/>
                        <a:pt x="1635" y="526"/>
                      </a:cubicBezTo>
                      <a:cubicBezTo>
                        <a:pt x="2253" y="447"/>
                        <a:pt x="2936" y="174"/>
                        <a:pt x="3109" y="103"/>
                      </a:cubicBezTo>
                      <a:cubicBezTo>
                        <a:pt x="3134" y="92"/>
                        <a:pt x="3147" y="65"/>
                        <a:pt x="3141" y="37"/>
                      </a:cubicBezTo>
                      <a:cubicBezTo>
                        <a:pt x="3135" y="16"/>
                        <a:pt x="3115" y="1"/>
                        <a:pt x="3093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1820;p37"/>
                <p:cNvSpPr/>
                <p:nvPr/>
              </p:nvSpPr>
              <p:spPr>
                <a:xfrm flipH="1">
                  <a:off x="2981958" y="3334334"/>
                  <a:ext cx="897472" cy="140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7" h="25127" extrusionOk="0">
                      <a:moveTo>
                        <a:pt x="11095" y="0"/>
                      </a:moveTo>
                      <a:cubicBezTo>
                        <a:pt x="9524" y="0"/>
                        <a:pt x="8312" y="569"/>
                        <a:pt x="8312" y="569"/>
                      </a:cubicBezTo>
                      <a:cubicBezTo>
                        <a:pt x="8312" y="569"/>
                        <a:pt x="7603" y="326"/>
                        <a:pt x="6604" y="326"/>
                      </a:cubicBezTo>
                      <a:cubicBezTo>
                        <a:pt x="4605" y="326"/>
                        <a:pt x="1443" y="1296"/>
                        <a:pt x="464" y="7116"/>
                      </a:cubicBezTo>
                      <a:cubicBezTo>
                        <a:pt x="0" y="9877"/>
                        <a:pt x="369" y="25119"/>
                        <a:pt x="369" y="25119"/>
                      </a:cubicBezTo>
                      <a:lnTo>
                        <a:pt x="4089" y="25126"/>
                      </a:lnTo>
                      <a:lnTo>
                        <a:pt x="4089" y="25126"/>
                      </a:lnTo>
                      <a:cubicBezTo>
                        <a:pt x="4010" y="24860"/>
                        <a:pt x="2877" y="21060"/>
                        <a:pt x="3840" y="17159"/>
                      </a:cubicBezTo>
                      <a:cubicBezTo>
                        <a:pt x="3963" y="16667"/>
                        <a:pt x="4154" y="16196"/>
                        <a:pt x="4335" y="15722"/>
                      </a:cubicBezTo>
                      <a:cubicBezTo>
                        <a:pt x="4581" y="15076"/>
                        <a:pt x="4806" y="14432"/>
                        <a:pt x="4803" y="13745"/>
                      </a:cubicBezTo>
                      <a:cubicBezTo>
                        <a:pt x="4799" y="13274"/>
                        <a:pt x="4717" y="12809"/>
                        <a:pt x="4608" y="12349"/>
                      </a:cubicBezTo>
                      <a:cubicBezTo>
                        <a:pt x="4468" y="11748"/>
                        <a:pt x="4287" y="11150"/>
                        <a:pt x="4178" y="10543"/>
                      </a:cubicBezTo>
                      <a:cubicBezTo>
                        <a:pt x="3933" y="9195"/>
                        <a:pt x="4055" y="7805"/>
                        <a:pt x="4297" y="6457"/>
                      </a:cubicBezTo>
                      <a:cubicBezTo>
                        <a:pt x="4386" y="5965"/>
                        <a:pt x="4499" y="5456"/>
                        <a:pt x="4813" y="5067"/>
                      </a:cubicBezTo>
                      <a:cubicBezTo>
                        <a:pt x="5089" y="4723"/>
                        <a:pt x="5499" y="4511"/>
                        <a:pt x="5912" y="4355"/>
                      </a:cubicBezTo>
                      <a:cubicBezTo>
                        <a:pt x="7219" y="3859"/>
                        <a:pt x="8602" y="3757"/>
                        <a:pt x="9640" y="2822"/>
                      </a:cubicBezTo>
                      <a:cubicBezTo>
                        <a:pt x="9984" y="2515"/>
                        <a:pt x="10490" y="2070"/>
                        <a:pt x="10660" y="1678"/>
                      </a:cubicBezTo>
                      <a:cubicBezTo>
                        <a:pt x="10660" y="1678"/>
                        <a:pt x="13217" y="1818"/>
                        <a:pt x="14306" y="3412"/>
                      </a:cubicBezTo>
                      <a:cubicBezTo>
                        <a:pt x="14446" y="3613"/>
                        <a:pt x="14490" y="3747"/>
                        <a:pt x="14631" y="4084"/>
                      </a:cubicBezTo>
                      <a:cubicBezTo>
                        <a:pt x="14651" y="4136"/>
                        <a:pt x="14695" y="4194"/>
                        <a:pt x="14706" y="4269"/>
                      </a:cubicBezTo>
                      <a:cubicBezTo>
                        <a:pt x="14719" y="4306"/>
                        <a:pt x="14743" y="4355"/>
                        <a:pt x="14757" y="4391"/>
                      </a:cubicBezTo>
                      <a:cubicBezTo>
                        <a:pt x="14774" y="4443"/>
                        <a:pt x="14788" y="4491"/>
                        <a:pt x="14801" y="4542"/>
                      </a:cubicBezTo>
                      <a:cubicBezTo>
                        <a:pt x="15026" y="5371"/>
                        <a:pt x="14886" y="6337"/>
                        <a:pt x="15746" y="6798"/>
                      </a:cubicBezTo>
                      <a:cubicBezTo>
                        <a:pt x="15828" y="6843"/>
                        <a:pt x="15914" y="6904"/>
                        <a:pt x="15996" y="6976"/>
                      </a:cubicBezTo>
                      <a:cubicBezTo>
                        <a:pt x="15976" y="4350"/>
                        <a:pt x="15552" y="1729"/>
                        <a:pt x="14026" y="797"/>
                      </a:cubicBezTo>
                      <a:cubicBezTo>
                        <a:pt x="13039" y="192"/>
                        <a:pt x="12007" y="0"/>
                        <a:pt x="11095" y="0"/>
                      </a:cubicBezTo>
                      <a:close/>
                      <a:moveTo>
                        <a:pt x="4089" y="25126"/>
                      </a:moveTo>
                      <a:cubicBezTo>
                        <a:pt x="4089" y="25126"/>
                        <a:pt x="4089" y="25126"/>
                        <a:pt x="4089" y="25126"/>
                      </a:cubicBezTo>
                      <a:lnTo>
                        <a:pt x="4100" y="25126"/>
                      </a:lnTo>
                      <a:lnTo>
                        <a:pt x="4089" y="25126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1821;p37"/>
                <p:cNvSpPr/>
                <p:nvPr/>
              </p:nvSpPr>
              <p:spPr>
                <a:xfrm flipH="1">
                  <a:off x="3286269" y="4059699"/>
                  <a:ext cx="1426630" cy="684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9" h="12197" extrusionOk="0">
                      <a:moveTo>
                        <a:pt x="12089" y="0"/>
                      </a:moveTo>
                      <a:cubicBezTo>
                        <a:pt x="10233" y="0"/>
                        <a:pt x="8085" y="175"/>
                        <a:pt x="6292" y="175"/>
                      </a:cubicBezTo>
                      <a:cubicBezTo>
                        <a:pt x="6130" y="175"/>
                        <a:pt x="5970" y="173"/>
                        <a:pt x="5814" y="170"/>
                      </a:cubicBezTo>
                      <a:cubicBezTo>
                        <a:pt x="4695" y="148"/>
                        <a:pt x="3732" y="78"/>
                        <a:pt x="2936" y="78"/>
                      </a:cubicBezTo>
                      <a:cubicBezTo>
                        <a:pt x="1315" y="78"/>
                        <a:pt x="385" y="368"/>
                        <a:pt x="229" y="1938"/>
                      </a:cubicBezTo>
                      <a:cubicBezTo>
                        <a:pt x="1" y="4280"/>
                        <a:pt x="1998" y="12127"/>
                        <a:pt x="1977" y="12196"/>
                      </a:cubicBezTo>
                      <a:lnTo>
                        <a:pt x="24859" y="12189"/>
                      </a:lnTo>
                      <a:cubicBezTo>
                        <a:pt x="25176" y="12189"/>
                        <a:pt x="25429" y="11937"/>
                        <a:pt x="25429" y="11623"/>
                      </a:cubicBezTo>
                      <a:lnTo>
                        <a:pt x="25429" y="10885"/>
                      </a:lnTo>
                      <a:cubicBezTo>
                        <a:pt x="25429" y="10544"/>
                        <a:pt x="25153" y="10271"/>
                        <a:pt x="24816" y="10271"/>
                      </a:cubicBezTo>
                      <a:cubicBezTo>
                        <a:pt x="24810" y="10271"/>
                        <a:pt x="24804" y="10271"/>
                        <a:pt x="24797" y="10271"/>
                      </a:cubicBezTo>
                      <a:lnTo>
                        <a:pt x="15413" y="10554"/>
                      </a:lnTo>
                      <a:cubicBezTo>
                        <a:pt x="15932" y="7554"/>
                        <a:pt x="16871" y="1338"/>
                        <a:pt x="15877" y="648"/>
                      </a:cubicBezTo>
                      <a:cubicBezTo>
                        <a:pt x="15138" y="136"/>
                        <a:pt x="13727" y="0"/>
                        <a:pt x="120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1822;p37"/>
                <p:cNvSpPr/>
                <p:nvPr/>
              </p:nvSpPr>
              <p:spPr>
                <a:xfrm flipH="1">
                  <a:off x="4228699" y="4204996"/>
                  <a:ext cx="111756" cy="1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991" extrusionOk="0">
                      <a:moveTo>
                        <a:pt x="995" y="0"/>
                      </a:moveTo>
                      <a:cubicBezTo>
                        <a:pt x="445" y="0"/>
                        <a:pt x="1" y="444"/>
                        <a:pt x="1" y="993"/>
                      </a:cubicBezTo>
                      <a:cubicBezTo>
                        <a:pt x="1" y="1543"/>
                        <a:pt x="445" y="1990"/>
                        <a:pt x="995" y="1990"/>
                      </a:cubicBezTo>
                      <a:cubicBezTo>
                        <a:pt x="1548" y="1990"/>
                        <a:pt x="1992" y="1543"/>
                        <a:pt x="1992" y="993"/>
                      </a:cubicBezTo>
                      <a:cubicBezTo>
                        <a:pt x="1992" y="444"/>
                        <a:pt x="1548" y="0"/>
                        <a:pt x="995" y="0"/>
                      </a:cubicBezTo>
                      <a:close/>
                    </a:path>
                  </a:pathLst>
                </a:custGeom>
                <a:solidFill>
                  <a:srgbClr val="F2F0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1823;p37"/>
                <p:cNvSpPr/>
                <p:nvPr/>
              </p:nvSpPr>
              <p:spPr>
                <a:xfrm flipH="1">
                  <a:off x="3607061" y="3744364"/>
                  <a:ext cx="111756" cy="14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2613" extrusionOk="0">
                      <a:moveTo>
                        <a:pt x="1914" y="1"/>
                      </a:moveTo>
                      <a:cubicBezTo>
                        <a:pt x="1894" y="1"/>
                        <a:pt x="1873" y="11"/>
                        <a:pt x="1861" y="29"/>
                      </a:cubicBezTo>
                      <a:lnTo>
                        <a:pt x="25" y="2507"/>
                      </a:lnTo>
                      <a:cubicBezTo>
                        <a:pt x="0" y="2535"/>
                        <a:pt x="8" y="2576"/>
                        <a:pt x="38" y="2599"/>
                      </a:cubicBezTo>
                      <a:cubicBezTo>
                        <a:pt x="50" y="2608"/>
                        <a:pt x="64" y="2612"/>
                        <a:pt x="79" y="2612"/>
                      </a:cubicBezTo>
                      <a:cubicBezTo>
                        <a:pt x="99" y="2612"/>
                        <a:pt x="119" y="2604"/>
                        <a:pt x="131" y="2585"/>
                      </a:cubicBezTo>
                      <a:lnTo>
                        <a:pt x="1967" y="107"/>
                      </a:lnTo>
                      <a:cubicBezTo>
                        <a:pt x="1991" y="77"/>
                        <a:pt x="1984" y="36"/>
                        <a:pt x="1954" y="15"/>
                      </a:cubicBezTo>
                      <a:cubicBezTo>
                        <a:pt x="1942" y="5"/>
                        <a:pt x="1928" y="1"/>
                        <a:pt x="1914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1824;p37"/>
                <p:cNvSpPr/>
                <p:nvPr/>
              </p:nvSpPr>
              <p:spPr>
                <a:xfrm flipH="1">
                  <a:off x="3657884" y="3838892"/>
                  <a:ext cx="156302" cy="144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2575" extrusionOk="0">
                      <a:moveTo>
                        <a:pt x="1306" y="1"/>
                      </a:moveTo>
                      <a:cubicBezTo>
                        <a:pt x="1149" y="1"/>
                        <a:pt x="994" y="25"/>
                        <a:pt x="844" y="75"/>
                      </a:cubicBezTo>
                      <a:cubicBezTo>
                        <a:pt x="612" y="149"/>
                        <a:pt x="386" y="289"/>
                        <a:pt x="233" y="529"/>
                      </a:cubicBezTo>
                      <a:cubicBezTo>
                        <a:pt x="79" y="768"/>
                        <a:pt x="0" y="1119"/>
                        <a:pt x="69" y="1453"/>
                      </a:cubicBezTo>
                      <a:cubicBezTo>
                        <a:pt x="123" y="1720"/>
                        <a:pt x="267" y="1952"/>
                        <a:pt x="435" y="2112"/>
                      </a:cubicBezTo>
                      <a:cubicBezTo>
                        <a:pt x="605" y="2276"/>
                        <a:pt x="799" y="2372"/>
                        <a:pt x="991" y="2440"/>
                      </a:cubicBezTo>
                      <a:cubicBezTo>
                        <a:pt x="1244" y="2530"/>
                        <a:pt x="1501" y="2575"/>
                        <a:pt x="1754" y="2575"/>
                      </a:cubicBezTo>
                      <a:cubicBezTo>
                        <a:pt x="1857" y="2575"/>
                        <a:pt x="1958" y="2568"/>
                        <a:pt x="2059" y="2553"/>
                      </a:cubicBezTo>
                      <a:cubicBezTo>
                        <a:pt x="2247" y="2525"/>
                        <a:pt x="2438" y="2468"/>
                        <a:pt x="2575" y="2304"/>
                      </a:cubicBezTo>
                      <a:cubicBezTo>
                        <a:pt x="2715" y="2140"/>
                        <a:pt x="2786" y="1849"/>
                        <a:pt x="2697" y="1600"/>
                      </a:cubicBezTo>
                      <a:lnTo>
                        <a:pt x="2431" y="546"/>
                      </a:lnTo>
                      <a:lnTo>
                        <a:pt x="2414" y="481"/>
                      </a:lnTo>
                      <a:cubicBezTo>
                        <a:pt x="2401" y="402"/>
                        <a:pt x="2343" y="351"/>
                        <a:pt x="2288" y="317"/>
                      </a:cubicBezTo>
                      <a:cubicBezTo>
                        <a:pt x="1976" y="109"/>
                        <a:pt x="1636" y="1"/>
                        <a:pt x="1306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1825;p37"/>
                <p:cNvSpPr/>
                <p:nvPr/>
              </p:nvSpPr>
              <p:spPr>
                <a:xfrm flipH="1">
                  <a:off x="3689078" y="3881639"/>
                  <a:ext cx="104407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1105" extrusionOk="0">
                      <a:moveTo>
                        <a:pt x="955" y="0"/>
                      </a:moveTo>
                      <a:cubicBezTo>
                        <a:pt x="812" y="0"/>
                        <a:pt x="665" y="40"/>
                        <a:pt x="529" y="145"/>
                      </a:cubicBezTo>
                      <a:cubicBezTo>
                        <a:pt x="1" y="556"/>
                        <a:pt x="396" y="1105"/>
                        <a:pt x="953" y="1105"/>
                      </a:cubicBezTo>
                      <a:cubicBezTo>
                        <a:pt x="979" y="1105"/>
                        <a:pt x="1005" y="1104"/>
                        <a:pt x="1032" y="1101"/>
                      </a:cubicBezTo>
                      <a:cubicBezTo>
                        <a:pt x="1626" y="1046"/>
                        <a:pt x="1861" y="811"/>
                        <a:pt x="1861" y="811"/>
                      </a:cubicBezTo>
                      <a:lnTo>
                        <a:pt x="1820" y="381"/>
                      </a:lnTo>
                      <a:cubicBezTo>
                        <a:pt x="1820" y="381"/>
                        <a:pt x="1400" y="0"/>
                        <a:pt x="955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1826;p37"/>
                <p:cNvSpPr/>
                <p:nvPr/>
              </p:nvSpPr>
              <p:spPr>
                <a:xfrm flipH="1">
                  <a:off x="3226018" y="3642432"/>
                  <a:ext cx="393559" cy="25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4633" extrusionOk="0">
                      <a:moveTo>
                        <a:pt x="4834" y="156"/>
                      </a:moveTo>
                      <a:cubicBezTo>
                        <a:pt x="5059" y="156"/>
                        <a:pt x="5274" y="163"/>
                        <a:pt x="5469" y="183"/>
                      </a:cubicBezTo>
                      <a:cubicBezTo>
                        <a:pt x="5578" y="194"/>
                        <a:pt x="5674" y="262"/>
                        <a:pt x="5718" y="364"/>
                      </a:cubicBezTo>
                      <a:cubicBezTo>
                        <a:pt x="5919" y="829"/>
                        <a:pt x="6336" y="2020"/>
                        <a:pt x="5892" y="3010"/>
                      </a:cubicBezTo>
                      <a:cubicBezTo>
                        <a:pt x="5625" y="3604"/>
                        <a:pt x="5086" y="4040"/>
                        <a:pt x="4284" y="4307"/>
                      </a:cubicBezTo>
                      <a:cubicBezTo>
                        <a:pt x="3946" y="4420"/>
                        <a:pt x="3615" y="4478"/>
                        <a:pt x="3304" y="4478"/>
                      </a:cubicBezTo>
                      <a:cubicBezTo>
                        <a:pt x="1488" y="4478"/>
                        <a:pt x="546" y="2570"/>
                        <a:pt x="229" y="1751"/>
                      </a:cubicBezTo>
                      <a:cubicBezTo>
                        <a:pt x="174" y="1610"/>
                        <a:pt x="229" y="1453"/>
                        <a:pt x="358" y="1378"/>
                      </a:cubicBezTo>
                      <a:cubicBezTo>
                        <a:pt x="905" y="1064"/>
                        <a:pt x="1994" y="508"/>
                        <a:pt x="3137" y="309"/>
                      </a:cubicBezTo>
                      <a:cubicBezTo>
                        <a:pt x="3725" y="207"/>
                        <a:pt x="4294" y="156"/>
                        <a:pt x="4834" y="156"/>
                      </a:cubicBezTo>
                      <a:close/>
                      <a:moveTo>
                        <a:pt x="4840" y="0"/>
                      </a:moveTo>
                      <a:cubicBezTo>
                        <a:pt x="4400" y="0"/>
                        <a:pt x="3814" y="34"/>
                        <a:pt x="3110" y="156"/>
                      </a:cubicBezTo>
                      <a:cubicBezTo>
                        <a:pt x="1932" y="358"/>
                        <a:pt x="812" y="938"/>
                        <a:pt x="280" y="1245"/>
                      </a:cubicBezTo>
                      <a:cubicBezTo>
                        <a:pt x="85" y="1357"/>
                        <a:pt x="0" y="1596"/>
                        <a:pt x="82" y="1805"/>
                      </a:cubicBezTo>
                      <a:cubicBezTo>
                        <a:pt x="410" y="2642"/>
                        <a:pt x="1386" y="4633"/>
                        <a:pt x="3303" y="4633"/>
                      </a:cubicBezTo>
                      <a:cubicBezTo>
                        <a:pt x="3620" y="4633"/>
                        <a:pt x="3964" y="4578"/>
                        <a:pt x="4335" y="4454"/>
                      </a:cubicBezTo>
                      <a:cubicBezTo>
                        <a:pt x="7015" y="3563"/>
                        <a:pt x="6196" y="1084"/>
                        <a:pt x="5861" y="303"/>
                      </a:cubicBezTo>
                      <a:cubicBezTo>
                        <a:pt x="5793" y="149"/>
                        <a:pt x="5650" y="43"/>
                        <a:pt x="5482" y="26"/>
                      </a:cubicBezTo>
                      <a:cubicBezTo>
                        <a:pt x="5329" y="13"/>
                        <a:pt x="5113" y="0"/>
                        <a:pt x="4840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1827;p37"/>
                <p:cNvSpPr/>
                <p:nvPr/>
              </p:nvSpPr>
              <p:spPr>
                <a:xfrm flipH="1">
                  <a:off x="2879720" y="3595869"/>
                  <a:ext cx="306712" cy="22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" h="3931" extrusionOk="0">
                      <a:moveTo>
                        <a:pt x="2998" y="156"/>
                      </a:moveTo>
                      <a:cubicBezTo>
                        <a:pt x="3705" y="156"/>
                        <a:pt x="4090" y="238"/>
                        <a:pt x="4291" y="310"/>
                      </a:cubicBezTo>
                      <a:cubicBezTo>
                        <a:pt x="4356" y="334"/>
                        <a:pt x="4408" y="385"/>
                        <a:pt x="4431" y="454"/>
                      </a:cubicBezTo>
                      <a:cubicBezTo>
                        <a:pt x="4571" y="863"/>
                        <a:pt x="4991" y="2266"/>
                        <a:pt x="4558" y="3106"/>
                      </a:cubicBezTo>
                      <a:cubicBezTo>
                        <a:pt x="4404" y="3403"/>
                        <a:pt x="4168" y="3594"/>
                        <a:pt x="3834" y="3693"/>
                      </a:cubicBezTo>
                      <a:cubicBezTo>
                        <a:pt x="3650" y="3748"/>
                        <a:pt x="3455" y="3775"/>
                        <a:pt x="3261" y="3775"/>
                      </a:cubicBezTo>
                      <a:cubicBezTo>
                        <a:pt x="2585" y="3775"/>
                        <a:pt x="1851" y="3433"/>
                        <a:pt x="1250" y="2836"/>
                      </a:cubicBezTo>
                      <a:cubicBezTo>
                        <a:pt x="663" y="2256"/>
                        <a:pt x="274" y="1522"/>
                        <a:pt x="178" y="819"/>
                      </a:cubicBezTo>
                      <a:cubicBezTo>
                        <a:pt x="165" y="717"/>
                        <a:pt x="229" y="614"/>
                        <a:pt x="329" y="577"/>
                      </a:cubicBezTo>
                      <a:cubicBezTo>
                        <a:pt x="673" y="446"/>
                        <a:pt x="1414" y="221"/>
                        <a:pt x="2506" y="167"/>
                      </a:cubicBezTo>
                      <a:cubicBezTo>
                        <a:pt x="2677" y="160"/>
                        <a:pt x="2840" y="156"/>
                        <a:pt x="2998" y="156"/>
                      </a:cubicBezTo>
                      <a:close/>
                      <a:moveTo>
                        <a:pt x="3003" y="0"/>
                      </a:moveTo>
                      <a:cubicBezTo>
                        <a:pt x="2850" y="0"/>
                        <a:pt x="2682" y="4"/>
                        <a:pt x="2500" y="13"/>
                      </a:cubicBezTo>
                      <a:cubicBezTo>
                        <a:pt x="1397" y="65"/>
                        <a:pt x="646" y="290"/>
                        <a:pt x="274" y="430"/>
                      </a:cubicBezTo>
                      <a:cubicBezTo>
                        <a:pt x="106" y="495"/>
                        <a:pt x="1" y="662"/>
                        <a:pt x="25" y="840"/>
                      </a:cubicBezTo>
                      <a:cubicBezTo>
                        <a:pt x="226" y="2337"/>
                        <a:pt x="1718" y="3931"/>
                        <a:pt x="3256" y="3931"/>
                      </a:cubicBezTo>
                      <a:cubicBezTo>
                        <a:pt x="3464" y="3931"/>
                        <a:pt x="3672" y="3902"/>
                        <a:pt x="3878" y="3840"/>
                      </a:cubicBezTo>
                      <a:cubicBezTo>
                        <a:pt x="5466" y="3365"/>
                        <a:pt x="4790" y="1027"/>
                        <a:pt x="4578" y="402"/>
                      </a:cubicBezTo>
                      <a:cubicBezTo>
                        <a:pt x="4540" y="290"/>
                        <a:pt x="4452" y="201"/>
                        <a:pt x="4343" y="164"/>
                      </a:cubicBezTo>
                      <a:cubicBezTo>
                        <a:pt x="4140" y="90"/>
                        <a:pt x="3735" y="0"/>
                        <a:pt x="3003" y="0"/>
                      </a:cubicBez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1828;p37"/>
                <p:cNvSpPr/>
                <p:nvPr/>
              </p:nvSpPr>
              <p:spPr>
                <a:xfrm flipH="1">
                  <a:off x="2919957" y="3605574"/>
                  <a:ext cx="69230" cy="18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3309" extrusionOk="0">
                      <a:moveTo>
                        <a:pt x="0" y="0"/>
                      </a:moveTo>
                      <a:cubicBezTo>
                        <a:pt x="49" y="383"/>
                        <a:pt x="79" y="776"/>
                        <a:pt x="99" y="1175"/>
                      </a:cubicBezTo>
                      <a:lnTo>
                        <a:pt x="840" y="175"/>
                      </a:lnTo>
                      <a:cubicBezTo>
                        <a:pt x="820" y="158"/>
                        <a:pt x="799" y="144"/>
                        <a:pt x="775" y="137"/>
                      </a:cubicBezTo>
                      <a:cubicBezTo>
                        <a:pt x="629" y="86"/>
                        <a:pt x="389" y="28"/>
                        <a:pt x="0" y="0"/>
                      </a:cubicBezTo>
                      <a:close/>
                      <a:moveTo>
                        <a:pt x="919" y="291"/>
                      </a:moveTo>
                      <a:lnTo>
                        <a:pt x="107" y="1387"/>
                      </a:lnTo>
                      <a:cubicBezTo>
                        <a:pt x="117" y="1636"/>
                        <a:pt x="123" y="1888"/>
                        <a:pt x="127" y="2141"/>
                      </a:cubicBezTo>
                      <a:cubicBezTo>
                        <a:pt x="175" y="2189"/>
                        <a:pt x="222" y="2236"/>
                        <a:pt x="271" y="2294"/>
                      </a:cubicBezTo>
                      <a:cubicBezTo>
                        <a:pt x="430" y="2362"/>
                        <a:pt x="553" y="2485"/>
                        <a:pt x="598" y="2646"/>
                      </a:cubicBezTo>
                      <a:cubicBezTo>
                        <a:pt x="619" y="2718"/>
                        <a:pt x="622" y="2793"/>
                        <a:pt x="608" y="2865"/>
                      </a:cubicBezTo>
                      <a:cubicBezTo>
                        <a:pt x="663" y="3005"/>
                        <a:pt x="707" y="3155"/>
                        <a:pt x="734" y="3309"/>
                      </a:cubicBezTo>
                      <a:cubicBezTo>
                        <a:pt x="861" y="3210"/>
                        <a:pt x="963" y="3087"/>
                        <a:pt x="1042" y="2933"/>
                      </a:cubicBezTo>
                      <a:cubicBezTo>
                        <a:pt x="1182" y="2663"/>
                        <a:pt x="1233" y="2329"/>
                        <a:pt x="1233" y="1990"/>
                      </a:cubicBezTo>
                      <a:cubicBezTo>
                        <a:pt x="1233" y="1297"/>
                        <a:pt x="1015" y="577"/>
                        <a:pt x="919" y="291"/>
                      </a:cubicBezTo>
                      <a:close/>
                    </a:path>
                  </a:pathLst>
                </a:custGeom>
                <a:solidFill>
                  <a:srgbClr val="CBDA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1829;p37"/>
                <p:cNvSpPr/>
                <p:nvPr/>
              </p:nvSpPr>
              <p:spPr>
                <a:xfrm flipH="1">
                  <a:off x="2937629" y="3615336"/>
                  <a:ext cx="46004" cy="68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1213" extrusionOk="0">
                      <a:moveTo>
                        <a:pt x="741" y="1"/>
                      </a:moveTo>
                      <a:lnTo>
                        <a:pt x="0" y="1001"/>
                      </a:lnTo>
                      <a:cubicBezTo>
                        <a:pt x="4" y="1073"/>
                        <a:pt x="8" y="1141"/>
                        <a:pt x="8" y="1213"/>
                      </a:cubicBezTo>
                      <a:lnTo>
                        <a:pt x="820" y="117"/>
                      </a:lnTo>
                      <a:cubicBezTo>
                        <a:pt x="820" y="113"/>
                        <a:pt x="816" y="110"/>
                        <a:pt x="816" y="107"/>
                      </a:cubicBezTo>
                      <a:cubicBezTo>
                        <a:pt x="802" y="62"/>
                        <a:pt x="775" y="28"/>
                        <a:pt x="741" y="1"/>
                      </a:cubicBezTo>
                      <a:close/>
                    </a:path>
                  </a:pathLst>
                </a:custGeom>
                <a:solidFill>
                  <a:srgbClr val="A06F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1830;p37"/>
                <p:cNvSpPr/>
                <p:nvPr/>
              </p:nvSpPr>
              <p:spPr>
                <a:xfrm flipH="1">
                  <a:off x="2947942" y="3605182"/>
                  <a:ext cx="228562" cy="20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4" h="3609" extrusionOk="0">
                      <a:moveTo>
                        <a:pt x="1831" y="1274"/>
                      </a:moveTo>
                      <a:cubicBezTo>
                        <a:pt x="2097" y="1274"/>
                        <a:pt x="2356" y="1373"/>
                        <a:pt x="2554" y="1550"/>
                      </a:cubicBezTo>
                      <a:cubicBezTo>
                        <a:pt x="2589" y="1585"/>
                        <a:pt x="2592" y="1639"/>
                        <a:pt x="2561" y="1673"/>
                      </a:cubicBezTo>
                      <a:cubicBezTo>
                        <a:pt x="2545" y="1690"/>
                        <a:pt x="2520" y="1701"/>
                        <a:pt x="2496" y="1701"/>
                      </a:cubicBezTo>
                      <a:cubicBezTo>
                        <a:pt x="2476" y="1701"/>
                        <a:pt x="2455" y="1694"/>
                        <a:pt x="2438" y="1680"/>
                      </a:cubicBezTo>
                      <a:cubicBezTo>
                        <a:pt x="2274" y="1534"/>
                        <a:pt x="2056" y="1444"/>
                        <a:pt x="1834" y="1444"/>
                      </a:cubicBezTo>
                      <a:cubicBezTo>
                        <a:pt x="1814" y="1444"/>
                        <a:pt x="1793" y="1444"/>
                        <a:pt x="1773" y="1448"/>
                      </a:cubicBezTo>
                      <a:cubicBezTo>
                        <a:pt x="1677" y="1455"/>
                        <a:pt x="1602" y="1472"/>
                        <a:pt x="1544" y="1509"/>
                      </a:cubicBezTo>
                      <a:cubicBezTo>
                        <a:pt x="1401" y="1591"/>
                        <a:pt x="1329" y="1789"/>
                        <a:pt x="1387" y="1943"/>
                      </a:cubicBezTo>
                      <a:cubicBezTo>
                        <a:pt x="1404" y="1988"/>
                        <a:pt x="1384" y="2035"/>
                        <a:pt x="1339" y="2052"/>
                      </a:cubicBezTo>
                      <a:cubicBezTo>
                        <a:pt x="1329" y="2056"/>
                        <a:pt x="1319" y="2059"/>
                        <a:pt x="1308" y="2059"/>
                      </a:cubicBezTo>
                      <a:cubicBezTo>
                        <a:pt x="1275" y="2059"/>
                        <a:pt x="1240" y="2038"/>
                        <a:pt x="1226" y="2005"/>
                      </a:cubicBezTo>
                      <a:cubicBezTo>
                        <a:pt x="1138" y="1772"/>
                        <a:pt x="1244" y="1482"/>
                        <a:pt x="1459" y="1359"/>
                      </a:cubicBezTo>
                      <a:cubicBezTo>
                        <a:pt x="1541" y="1312"/>
                        <a:pt x="1639" y="1284"/>
                        <a:pt x="1759" y="1274"/>
                      </a:cubicBezTo>
                      <a:close/>
                      <a:moveTo>
                        <a:pt x="2329" y="1"/>
                      </a:moveTo>
                      <a:cubicBezTo>
                        <a:pt x="1237" y="55"/>
                        <a:pt x="496" y="280"/>
                        <a:pt x="152" y="411"/>
                      </a:cubicBezTo>
                      <a:cubicBezTo>
                        <a:pt x="59" y="444"/>
                        <a:pt x="1" y="530"/>
                        <a:pt x="1" y="625"/>
                      </a:cubicBezTo>
                      <a:lnTo>
                        <a:pt x="1" y="653"/>
                      </a:lnTo>
                      <a:cubicBezTo>
                        <a:pt x="97" y="1356"/>
                        <a:pt x="486" y="2090"/>
                        <a:pt x="1073" y="2670"/>
                      </a:cubicBezTo>
                      <a:cubicBezTo>
                        <a:pt x="1455" y="3049"/>
                        <a:pt x="1892" y="3329"/>
                        <a:pt x="2332" y="3480"/>
                      </a:cubicBezTo>
                      <a:cubicBezTo>
                        <a:pt x="2422" y="3418"/>
                        <a:pt x="2510" y="3349"/>
                        <a:pt x="2589" y="3275"/>
                      </a:cubicBezTo>
                      <a:cubicBezTo>
                        <a:pt x="2592" y="3271"/>
                        <a:pt x="2595" y="3271"/>
                        <a:pt x="2599" y="3267"/>
                      </a:cubicBezTo>
                      <a:cubicBezTo>
                        <a:pt x="2540" y="3209"/>
                        <a:pt x="2500" y="3138"/>
                        <a:pt x="2476" y="3056"/>
                      </a:cubicBezTo>
                      <a:cubicBezTo>
                        <a:pt x="2387" y="2735"/>
                        <a:pt x="2643" y="2383"/>
                        <a:pt x="3046" y="2274"/>
                      </a:cubicBezTo>
                      <a:cubicBezTo>
                        <a:pt x="3131" y="2251"/>
                        <a:pt x="3213" y="2240"/>
                        <a:pt x="3295" y="2240"/>
                      </a:cubicBezTo>
                      <a:cubicBezTo>
                        <a:pt x="3408" y="2240"/>
                        <a:pt x="3514" y="2260"/>
                        <a:pt x="3610" y="2301"/>
                      </a:cubicBezTo>
                      <a:cubicBezTo>
                        <a:pt x="3561" y="2243"/>
                        <a:pt x="3514" y="2196"/>
                        <a:pt x="3466" y="2148"/>
                      </a:cubicBezTo>
                      <a:cubicBezTo>
                        <a:pt x="3384" y="2076"/>
                        <a:pt x="3298" y="2015"/>
                        <a:pt x="3216" y="1970"/>
                      </a:cubicBezTo>
                      <a:cubicBezTo>
                        <a:pt x="3169" y="1943"/>
                        <a:pt x="3121" y="1916"/>
                        <a:pt x="3080" y="1889"/>
                      </a:cubicBezTo>
                      <a:cubicBezTo>
                        <a:pt x="2459" y="1462"/>
                        <a:pt x="2469" y="710"/>
                        <a:pt x="2336" y="1"/>
                      </a:cubicBezTo>
                      <a:close/>
                      <a:moveTo>
                        <a:pt x="3947" y="2872"/>
                      </a:moveTo>
                      <a:cubicBezTo>
                        <a:pt x="3903" y="3121"/>
                        <a:pt x="3681" y="3349"/>
                        <a:pt x="3367" y="3439"/>
                      </a:cubicBezTo>
                      <a:cubicBezTo>
                        <a:pt x="3285" y="3459"/>
                        <a:pt x="3200" y="3472"/>
                        <a:pt x="3121" y="3472"/>
                      </a:cubicBezTo>
                      <a:cubicBezTo>
                        <a:pt x="2975" y="3472"/>
                        <a:pt x="2838" y="3434"/>
                        <a:pt x="2729" y="3370"/>
                      </a:cubicBezTo>
                      <a:cubicBezTo>
                        <a:pt x="2722" y="3380"/>
                        <a:pt x="2715" y="3390"/>
                        <a:pt x="2708" y="3401"/>
                      </a:cubicBezTo>
                      <a:cubicBezTo>
                        <a:pt x="2654" y="3452"/>
                        <a:pt x="2599" y="3496"/>
                        <a:pt x="2540" y="3541"/>
                      </a:cubicBezTo>
                      <a:cubicBezTo>
                        <a:pt x="2725" y="3585"/>
                        <a:pt x="2906" y="3609"/>
                        <a:pt x="3084" y="3609"/>
                      </a:cubicBezTo>
                      <a:cubicBezTo>
                        <a:pt x="3278" y="3609"/>
                        <a:pt x="3473" y="3582"/>
                        <a:pt x="3657" y="3527"/>
                      </a:cubicBezTo>
                      <a:cubicBezTo>
                        <a:pt x="3818" y="3480"/>
                        <a:pt x="3958" y="3407"/>
                        <a:pt x="4073" y="3316"/>
                      </a:cubicBezTo>
                      <a:cubicBezTo>
                        <a:pt x="4046" y="3162"/>
                        <a:pt x="4002" y="3012"/>
                        <a:pt x="3947" y="2872"/>
                      </a:cubicBezTo>
                      <a:close/>
                    </a:path>
                  </a:pathLst>
                </a:custGeom>
                <a:solidFill>
                  <a:srgbClr val="C999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1831;p37"/>
                <p:cNvSpPr/>
                <p:nvPr/>
              </p:nvSpPr>
              <p:spPr>
                <a:xfrm flipH="1">
                  <a:off x="2954232" y="3730788"/>
                  <a:ext cx="88361" cy="6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1234" extrusionOk="0">
                      <a:moveTo>
                        <a:pt x="908" y="1"/>
                      </a:moveTo>
                      <a:cubicBezTo>
                        <a:pt x="826" y="1"/>
                        <a:pt x="744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13" y="899"/>
                        <a:pt x="153" y="970"/>
                        <a:pt x="212" y="1028"/>
                      </a:cubicBezTo>
                      <a:cubicBezTo>
                        <a:pt x="226" y="1019"/>
                        <a:pt x="243" y="1011"/>
                        <a:pt x="260" y="1011"/>
                      </a:cubicBezTo>
                      <a:cubicBezTo>
                        <a:pt x="284" y="1011"/>
                        <a:pt x="308" y="1022"/>
                        <a:pt x="325" y="1039"/>
                      </a:cubicBezTo>
                      <a:cubicBezTo>
                        <a:pt x="348" y="1066"/>
                        <a:pt x="352" y="1100"/>
                        <a:pt x="342" y="1131"/>
                      </a:cubicBezTo>
                      <a:cubicBezTo>
                        <a:pt x="451" y="1195"/>
                        <a:pt x="588" y="1233"/>
                        <a:pt x="734" y="1233"/>
                      </a:cubicBezTo>
                      <a:cubicBezTo>
                        <a:pt x="813" y="1233"/>
                        <a:pt x="898" y="1220"/>
                        <a:pt x="980" y="1200"/>
                      </a:cubicBezTo>
                      <a:cubicBezTo>
                        <a:pt x="1294" y="1110"/>
                        <a:pt x="1516" y="882"/>
                        <a:pt x="1560" y="633"/>
                      </a:cubicBezTo>
                      <a:cubicBezTo>
                        <a:pt x="1574" y="561"/>
                        <a:pt x="1571" y="486"/>
                        <a:pt x="1550" y="414"/>
                      </a:cubicBezTo>
                      <a:cubicBezTo>
                        <a:pt x="1505" y="253"/>
                        <a:pt x="1382" y="130"/>
                        <a:pt x="1223" y="62"/>
                      </a:cubicBezTo>
                      <a:cubicBezTo>
                        <a:pt x="1127" y="21"/>
                        <a:pt x="1021" y="1"/>
                        <a:pt x="908" y="1"/>
                      </a:cubicBezTo>
                      <a:close/>
                    </a:path>
                  </a:pathLst>
                </a:custGeom>
                <a:solidFill>
                  <a:srgbClr val="BA77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1832;p37"/>
                <p:cNvSpPr/>
                <p:nvPr/>
              </p:nvSpPr>
              <p:spPr>
                <a:xfrm flipH="1">
                  <a:off x="3022845" y="3787505"/>
                  <a:ext cx="22834" cy="16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91" extrusionOk="0">
                      <a:moveTo>
                        <a:pt x="315" y="0"/>
                      </a:moveTo>
                      <a:cubicBezTo>
                        <a:pt x="298" y="0"/>
                        <a:pt x="281" y="8"/>
                        <a:pt x="267" y="17"/>
                      </a:cubicBezTo>
                      <a:cubicBezTo>
                        <a:pt x="263" y="21"/>
                        <a:pt x="260" y="21"/>
                        <a:pt x="257" y="25"/>
                      </a:cubicBezTo>
                      <a:cubicBezTo>
                        <a:pt x="178" y="99"/>
                        <a:pt x="90" y="168"/>
                        <a:pt x="0" y="230"/>
                      </a:cubicBezTo>
                      <a:cubicBezTo>
                        <a:pt x="69" y="253"/>
                        <a:pt x="140" y="274"/>
                        <a:pt x="208" y="291"/>
                      </a:cubicBezTo>
                      <a:cubicBezTo>
                        <a:pt x="267" y="246"/>
                        <a:pt x="322" y="202"/>
                        <a:pt x="376" y="151"/>
                      </a:cubicBezTo>
                      <a:cubicBezTo>
                        <a:pt x="383" y="140"/>
                        <a:pt x="390" y="130"/>
                        <a:pt x="397" y="120"/>
                      </a:cubicBezTo>
                      <a:cubicBezTo>
                        <a:pt x="407" y="89"/>
                        <a:pt x="403" y="55"/>
                        <a:pt x="380" y="28"/>
                      </a:cubicBezTo>
                      <a:cubicBezTo>
                        <a:pt x="363" y="11"/>
                        <a:pt x="339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9E72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1833;p37"/>
                <p:cNvSpPr/>
                <p:nvPr/>
              </p:nvSpPr>
              <p:spPr>
                <a:xfrm flipH="1">
                  <a:off x="3031033" y="3676652"/>
                  <a:ext cx="81685" cy="44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5" extrusionOk="0">
                      <a:moveTo>
                        <a:pt x="622" y="0"/>
                      </a:moveTo>
                      <a:cubicBezTo>
                        <a:pt x="502" y="10"/>
                        <a:pt x="404" y="38"/>
                        <a:pt x="322" y="85"/>
                      </a:cubicBezTo>
                      <a:cubicBezTo>
                        <a:pt x="107" y="208"/>
                        <a:pt x="1" y="498"/>
                        <a:pt x="89" y="731"/>
                      </a:cubicBezTo>
                      <a:cubicBezTo>
                        <a:pt x="103" y="764"/>
                        <a:pt x="138" y="785"/>
                        <a:pt x="171" y="785"/>
                      </a:cubicBezTo>
                      <a:cubicBezTo>
                        <a:pt x="182" y="785"/>
                        <a:pt x="192" y="782"/>
                        <a:pt x="202" y="778"/>
                      </a:cubicBezTo>
                      <a:cubicBezTo>
                        <a:pt x="247" y="761"/>
                        <a:pt x="267" y="714"/>
                        <a:pt x="250" y="669"/>
                      </a:cubicBezTo>
                      <a:cubicBezTo>
                        <a:pt x="192" y="515"/>
                        <a:pt x="264" y="317"/>
                        <a:pt x="407" y="235"/>
                      </a:cubicBezTo>
                      <a:cubicBezTo>
                        <a:pt x="465" y="198"/>
                        <a:pt x="540" y="181"/>
                        <a:pt x="636" y="174"/>
                      </a:cubicBezTo>
                      <a:cubicBezTo>
                        <a:pt x="656" y="170"/>
                        <a:pt x="677" y="170"/>
                        <a:pt x="697" y="170"/>
                      </a:cubicBezTo>
                      <a:cubicBezTo>
                        <a:pt x="919" y="170"/>
                        <a:pt x="1137" y="260"/>
                        <a:pt x="1301" y="406"/>
                      </a:cubicBezTo>
                      <a:cubicBezTo>
                        <a:pt x="1318" y="420"/>
                        <a:pt x="1339" y="427"/>
                        <a:pt x="1359" y="427"/>
                      </a:cubicBezTo>
                      <a:cubicBezTo>
                        <a:pt x="1383" y="427"/>
                        <a:pt x="1408" y="416"/>
                        <a:pt x="1424" y="399"/>
                      </a:cubicBezTo>
                      <a:cubicBezTo>
                        <a:pt x="1455" y="365"/>
                        <a:pt x="1452" y="311"/>
                        <a:pt x="1417" y="276"/>
                      </a:cubicBezTo>
                      <a:cubicBezTo>
                        <a:pt x="1219" y="99"/>
                        <a:pt x="960" y="0"/>
                        <a:pt x="694" y="0"/>
                      </a:cubicBezTo>
                      <a:close/>
                    </a:path>
                  </a:pathLst>
                </a:custGeom>
                <a:solidFill>
                  <a:srgbClr val="4C3B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1834;p37"/>
                <p:cNvSpPr/>
                <p:nvPr/>
              </p:nvSpPr>
              <p:spPr>
                <a:xfrm flipH="1">
                  <a:off x="2982003" y="3604621"/>
                  <a:ext cx="63508" cy="1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2159" extrusionOk="0">
                      <a:moveTo>
                        <a:pt x="486" y="0"/>
                      </a:moveTo>
                      <a:cubicBezTo>
                        <a:pt x="332" y="0"/>
                        <a:pt x="169" y="4"/>
                        <a:pt x="1" y="11"/>
                      </a:cubicBezTo>
                      <a:cubicBezTo>
                        <a:pt x="134" y="720"/>
                        <a:pt x="124" y="1472"/>
                        <a:pt x="745" y="1899"/>
                      </a:cubicBezTo>
                      <a:cubicBezTo>
                        <a:pt x="786" y="1926"/>
                        <a:pt x="834" y="1953"/>
                        <a:pt x="881" y="1980"/>
                      </a:cubicBezTo>
                      <a:cubicBezTo>
                        <a:pt x="963" y="2025"/>
                        <a:pt x="1049" y="2086"/>
                        <a:pt x="1131" y="2158"/>
                      </a:cubicBezTo>
                      <a:cubicBezTo>
                        <a:pt x="1127" y="1905"/>
                        <a:pt x="1121" y="1653"/>
                        <a:pt x="1111" y="1404"/>
                      </a:cubicBezTo>
                      <a:cubicBezTo>
                        <a:pt x="1111" y="1332"/>
                        <a:pt x="1107" y="1264"/>
                        <a:pt x="1103" y="1192"/>
                      </a:cubicBezTo>
                      <a:cubicBezTo>
                        <a:pt x="1083" y="793"/>
                        <a:pt x="1053" y="400"/>
                        <a:pt x="1004" y="17"/>
                      </a:cubicBezTo>
                      <a:cubicBezTo>
                        <a:pt x="854" y="8"/>
                        <a:pt x="68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1835;p37"/>
                <p:cNvSpPr/>
                <p:nvPr/>
              </p:nvSpPr>
              <p:spPr>
                <a:xfrm flipH="1">
                  <a:off x="2911362" y="3595813"/>
                  <a:ext cx="273892" cy="22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3934" extrusionOk="0">
                      <a:moveTo>
                        <a:pt x="2977" y="157"/>
                      </a:moveTo>
                      <a:cubicBezTo>
                        <a:pt x="3175" y="157"/>
                        <a:pt x="3345" y="165"/>
                        <a:pt x="3495" y="174"/>
                      </a:cubicBezTo>
                      <a:cubicBezTo>
                        <a:pt x="3884" y="202"/>
                        <a:pt x="4124" y="260"/>
                        <a:pt x="4270" y="311"/>
                      </a:cubicBezTo>
                      <a:cubicBezTo>
                        <a:pt x="4270" y="311"/>
                        <a:pt x="4270" y="311"/>
                        <a:pt x="4270" y="311"/>
                      </a:cubicBezTo>
                      <a:lnTo>
                        <a:pt x="4270" y="311"/>
                      </a:lnTo>
                      <a:cubicBezTo>
                        <a:pt x="4294" y="318"/>
                        <a:pt x="4315" y="332"/>
                        <a:pt x="4335" y="349"/>
                      </a:cubicBezTo>
                      <a:cubicBezTo>
                        <a:pt x="4369" y="376"/>
                        <a:pt x="4396" y="410"/>
                        <a:pt x="4410" y="455"/>
                      </a:cubicBezTo>
                      <a:cubicBezTo>
                        <a:pt x="4410" y="455"/>
                        <a:pt x="4410" y="455"/>
                        <a:pt x="4410" y="455"/>
                      </a:cubicBezTo>
                      <a:lnTo>
                        <a:pt x="4410" y="455"/>
                      </a:lnTo>
                      <a:cubicBezTo>
                        <a:pt x="4410" y="458"/>
                        <a:pt x="4414" y="461"/>
                        <a:pt x="4414" y="465"/>
                      </a:cubicBezTo>
                      <a:cubicBezTo>
                        <a:pt x="4510" y="751"/>
                        <a:pt x="4728" y="1471"/>
                        <a:pt x="4728" y="2164"/>
                      </a:cubicBezTo>
                      <a:cubicBezTo>
                        <a:pt x="4728" y="2503"/>
                        <a:pt x="4677" y="2837"/>
                        <a:pt x="4537" y="3107"/>
                      </a:cubicBezTo>
                      <a:cubicBezTo>
                        <a:pt x="4458" y="3261"/>
                        <a:pt x="4356" y="3384"/>
                        <a:pt x="4229" y="3483"/>
                      </a:cubicBezTo>
                      <a:cubicBezTo>
                        <a:pt x="4114" y="3574"/>
                        <a:pt x="3974" y="3647"/>
                        <a:pt x="3813" y="3694"/>
                      </a:cubicBezTo>
                      <a:cubicBezTo>
                        <a:pt x="3629" y="3749"/>
                        <a:pt x="3434" y="3776"/>
                        <a:pt x="3240" y="3776"/>
                      </a:cubicBezTo>
                      <a:cubicBezTo>
                        <a:pt x="3062" y="3776"/>
                        <a:pt x="2881" y="3752"/>
                        <a:pt x="2696" y="3708"/>
                      </a:cubicBezTo>
                      <a:cubicBezTo>
                        <a:pt x="2628" y="3691"/>
                        <a:pt x="2557" y="3670"/>
                        <a:pt x="2488" y="3647"/>
                      </a:cubicBezTo>
                      <a:cubicBezTo>
                        <a:pt x="2048" y="3496"/>
                        <a:pt x="1611" y="3216"/>
                        <a:pt x="1229" y="2837"/>
                      </a:cubicBezTo>
                      <a:cubicBezTo>
                        <a:pt x="642" y="2257"/>
                        <a:pt x="253" y="1523"/>
                        <a:pt x="157" y="820"/>
                      </a:cubicBezTo>
                      <a:lnTo>
                        <a:pt x="157" y="792"/>
                      </a:lnTo>
                      <a:cubicBezTo>
                        <a:pt x="157" y="697"/>
                        <a:pt x="215" y="611"/>
                        <a:pt x="308" y="578"/>
                      </a:cubicBezTo>
                      <a:cubicBezTo>
                        <a:pt x="652" y="447"/>
                        <a:pt x="1393" y="222"/>
                        <a:pt x="2485" y="168"/>
                      </a:cubicBezTo>
                      <a:lnTo>
                        <a:pt x="2492" y="168"/>
                      </a:lnTo>
                      <a:cubicBezTo>
                        <a:pt x="2660" y="161"/>
                        <a:pt x="2823" y="157"/>
                        <a:pt x="2977" y="157"/>
                      </a:cubicBezTo>
                      <a:close/>
                      <a:moveTo>
                        <a:pt x="2977" y="1"/>
                      </a:moveTo>
                      <a:cubicBezTo>
                        <a:pt x="2823" y="1"/>
                        <a:pt x="2660" y="4"/>
                        <a:pt x="2479" y="14"/>
                      </a:cubicBezTo>
                      <a:cubicBezTo>
                        <a:pt x="1625" y="55"/>
                        <a:pt x="987" y="198"/>
                        <a:pt x="566" y="324"/>
                      </a:cubicBezTo>
                      <a:cubicBezTo>
                        <a:pt x="440" y="362"/>
                        <a:pt x="338" y="400"/>
                        <a:pt x="253" y="431"/>
                      </a:cubicBezTo>
                      <a:cubicBezTo>
                        <a:pt x="222" y="441"/>
                        <a:pt x="198" y="458"/>
                        <a:pt x="171" y="472"/>
                      </a:cubicBezTo>
                      <a:cubicBezTo>
                        <a:pt x="65" y="543"/>
                        <a:pt x="0" y="663"/>
                        <a:pt x="0" y="792"/>
                      </a:cubicBezTo>
                      <a:cubicBezTo>
                        <a:pt x="0" y="806"/>
                        <a:pt x="4" y="823"/>
                        <a:pt x="4" y="841"/>
                      </a:cubicBezTo>
                      <a:cubicBezTo>
                        <a:pt x="205" y="2339"/>
                        <a:pt x="1700" y="3933"/>
                        <a:pt x="3240" y="3933"/>
                      </a:cubicBezTo>
                      <a:cubicBezTo>
                        <a:pt x="3444" y="3933"/>
                        <a:pt x="3653" y="3902"/>
                        <a:pt x="3857" y="3841"/>
                      </a:cubicBezTo>
                      <a:cubicBezTo>
                        <a:pt x="4656" y="3606"/>
                        <a:pt x="4881" y="2895"/>
                        <a:pt x="4881" y="2168"/>
                      </a:cubicBezTo>
                      <a:cubicBezTo>
                        <a:pt x="4881" y="1448"/>
                        <a:pt x="4663" y="714"/>
                        <a:pt x="4557" y="403"/>
                      </a:cubicBezTo>
                      <a:cubicBezTo>
                        <a:pt x="4519" y="291"/>
                        <a:pt x="4431" y="202"/>
                        <a:pt x="4322" y="165"/>
                      </a:cubicBezTo>
                      <a:cubicBezTo>
                        <a:pt x="4117" y="93"/>
                        <a:pt x="3714" y="1"/>
                        <a:pt x="2977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1836;p37"/>
                <p:cNvSpPr/>
                <p:nvPr/>
              </p:nvSpPr>
              <p:spPr>
                <a:xfrm flipH="1">
                  <a:off x="3131228" y="3693482"/>
                  <a:ext cx="60927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14" extrusionOk="0">
                      <a:moveTo>
                        <a:pt x="0" y="229"/>
                      </a:moveTo>
                      <a:lnTo>
                        <a:pt x="0" y="229"/>
                      </a:lnTo>
                      <a:cubicBezTo>
                        <a:pt x="10" y="277"/>
                        <a:pt x="50" y="317"/>
                        <a:pt x="95" y="335"/>
                      </a:cubicBezTo>
                      <a:lnTo>
                        <a:pt x="95" y="335"/>
                      </a:lnTo>
                      <a:lnTo>
                        <a:pt x="0" y="229"/>
                      </a:lnTo>
                      <a:close/>
                      <a:moveTo>
                        <a:pt x="770" y="1"/>
                      </a:moveTo>
                      <a:cubicBezTo>
                        <a:pt x="694" y="1"/>
                        <a:pt x="647" y="80"/>
                        <a:pt x="601" y="140"/>
                      </a:cubicBezTo>
                      <a:cubicBezTo>
                        <a:pt x="519" y="250"/>
                        <a:pt x="396" y="324"/>
                        <a:pt x="259" y="349"/>
                      </a:cubicBezTo>
                      <a:cubicBezTo>
                        <a:pt x="238" y="352"/>
                        <a:pt x="215" y="354"/>
                        <a:pt x="192" y="354"/>
                      </a:cubicBezTo>
                      <a:cubicBezTo>
                        <a:pt x="162" y="354"/>
                        <a:pt x="132" y="350"/>
                        <a:pt x="103" y="338"/>
                      </a:cubicBezTo>
                      <a:cubicBezTo>
                        <a:pt x="100" y="337"/>
                        <a:pt x="97" y="336"/>
                        <a:pt x="95" y="335"/>
                      </a:cubicBezTo>
                      <a:lnTo>
                        <a:pt x="95" y="335"/>
                      </a:lnTo>
                      <a:lnTo>
                        <a:pt x="789" y="1113"/>
                      </a:lnTo>
                      <a:cubicBezTo>
                        <a:pt x="884" y="871"/>
                        <a:pt x="1086" y="656"/>
                        <a:pt x="1072" y="396"/>
                      </a:cubicBezTo>
                      <a:cubicBezTo>
                        <a:pt x="1065" y="247"/>
                        <a:pt x="976" y="103"/>
                        <a:pt x="847" y="28"/>
                      </a:cubicBezTo>
                      <a:cubicBezTo>
                        <a:pt x="826" y="14"/>
                        <a:pt x="799" y="4"/>
                        <a:pt x="775" y="1"/>
                      </a:cubicBezTo>
                      <a:cubicBezTo>
                        <a:pt x="774" y="1"/>
                        <a:pt x="772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1837;p37"/>
                <p:cNvSpPr/>
                <p:nvPr/>
              </p:nvSpPr>
              <p:spPr>
                <a:xfrm flipH="1">
                  <a:off x="3131620" y="3693089"/>
                  <a:ext cx="60927" cy="63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25" extrusionOk="0">
                      <a:moveTo>
                        <a:pt x="775" y="0"/>
                      </a:moveTo>
                      <a:cubicBezTo>
                        <a:pt x="737" y="0"/>
                        <a:pt x="704" y="21"/>
                        <a:pt x="676" y="49"/>
                      </a:cubicBezTo>
                      <a:cubicBezTo>
                        <a:pt x="649" y="79"/>
                        <a:pt x="625" y="113"/>
                        <a:pt x="605" y="144"/>
                      </a:cubicBezTo>
                      <a:cubicBezTo>
                        <a:pt x="523" y="249"/>
                        <a:pt x="400" y="325"/>
                        <a:pt x="266" y="349"/>
                      </a:cubicBezTo>
                      <a:cubicBezTo>
                        <a:pt x="243" y="352"/>
                        <a:pt x="222" y="356"/>
                        <a:pt x="198" y="356"/>
                      </a:cubicBezTo>
                      <a:cubicBezTo>
                        <a:pt x="168" y="356"/>
                        <a:pt x="140" y="349"/>
                        <a:pt x="113" y="342"/>
                      </a:cubicBezTo>
                      <a:cubicBezTo>
                        <a:pt x="66" y="322"/>
                        <a:pt x="25" y="284"/>
                        <a:pt x="14" y="233"/>
                      </a:cubicBezTo>
                      <a:cubicBezTo>
                        <a:pt x="14" y="230"/>
                        <a:pt x="12" y="228"/>
                        <a:pt x="10" y="228"/>
                      </a:cubicBezTo>
                      <a:cubicBezTo>
                        <a:pt x="9" y="228"/>
                        <a:pt x="8" y="228"/>
                        <a:pt x="7" y="229"/>
                      </a:cubicBezTo>
                      <a:cubicBezTo>
                        <a:pt x="4" y="229"/>
                        <a:pt x="0" y="233"/>
                        <a:pt x="0" y="236"/>
                      </a:cubicBezTo>
                      <a:cubicBezTo>
                        <a:pt x="11" y="290"/>
                        <a:pt x="58" y="335"/>
                        <a:pt x="110" y="352"/>
                      </a:cubicBezTo>
                      <a:cubicBezTo>
                        <a:pt x="137" y="362"/>
                        <a:pt x="168" y="369"/>
                        <a:pt x="198" y="369"/>
                      </a:cubicBezTo>
                      <a:cubicBezTo>
                        <a:pt x="222" y="369"/>
                        <a:pt x="246" y="366"/>
                        <a:pt x="270" y="362"/>
                      </a:cubicBezTo>
                      <a:cubicBezTo>
                        <a:pt x="406" y="339"/>
                        <a:pt x="529" y="260"/>
                        <a:pt x="614" y="151"/>
                      </a:cubicBezTo>
                      <a:cubicBezTo>
                        <a:pt x="635" y="120"/>
                        <a:pt x="660" y="86"/>
                        <a:pt x="687" y="59"/>
                      </a:cubicBezTo>
                      <a:cubicBezTo>
                        <a:pt x="714" y="35"/>
                        <a:pt x="741" y="14"/>
                        <a:pt x="775" y="14"/>
                      </a:cubicBezTo>
                      <a:lnTo>
                        <a:pt x="782" y="14"/>
                      </a:lnTo>
                      <a:cubicBezTo>
                        <a:pt x="806" y="18"/>
                        <a:pt x="830" y="28"/>
                        <a:pt x="850" y="41"/>
                      </a:cubicBezTo>
                      <a:cubicBezTo>
                        <a:pt x="980" y="113"/>
                        <a:pt x="1065" y="257"/>
                        <a:pt x="1072" y="403"/>
                      </a:cubicBezTo>
                      <a:lnTo>
                        <a:pt x="1072" y="427"/>
                      </a:lnTo>
                      <a:cubicBezTo>
                        <a:pt x="1072" y="550"/>
                        <a:pt x="1024" y="663"/>
                        <a:pt x="967" y="775"/>
                      </a:cubicBezTo>
                      <a:cubicBezTo>
                        <a:pt x="905" y="888"/>
                        <a:pt x="837" y="997"/>
                        <a:pt x="789" y="1117"/>
                      </a:cubicBezTo>
                      <a:cubicBezTo>
                        <a:pt x="786" y="1120"/>
                        <a:pt x="789" y="1124"/>
                        <a:pt x="792" y="1124"/>
                      </a:cubicBezTo>
                      <a:cubicBezTo>
                        <a:pt x="793" y="1125"/>
                        <a:pt x="794" y="1125"/>
                        <a:pt x="795" y="1125"/>
                      </a:cubicBezTo>
                      <a:cubicBezTo>
                        <a:pt x="798" y="1125"/>
                        <a:pt x="800" y="1123"/>
                        <a:pt x="803" y="1120"/>
                      </a:cubicBezTo>
                      <a:cubicBezTo>
                        <a:pt x="847" y="1004"/>
                        <a:pt x="918" y="895"/>
                        <a:pt x="977" y="782"/>
                      </a:cubicBezTo>
                      <a:cubicBezTo>
                        <a:pt x="1038" y="670"/>
                        <a:pt x="1086" y="553"/>
                        <a:pt x="1086" y="427"/>
                      </a:cubicBezTo>
                      <a:lnTo>
                        <a:pt x="1086" y="403"/>
                      </a:lnTo>
                      <a:cubicBezTo>
                        <a:pt x="1079" y="249"/>
                        <a:pt x="991" y="106"/>
                        <a:pt x="857" y="28"/>
                      </a:cubicBezTo>
                      <a:cubicBezTo>
                        <a:pt x="837" y="14"/>
                        <a:pt x="809" y="4"/>
                        <a:pt x="782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 w="9525" cap="flat" cmpd="sng">
                  <a:solidFill>
                    <a:srgbClr val="C6856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1838;p37"/>
                <p:cNvSpPr/>
                <p:nvPr/>
              </p:nvSpPr>
              <p:spPr>
                <a:xfrm flipH="1">
                  <a:off x="2947167" y="3628968"/>
                  <a:ext cx="27827" cy="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1469" extrusionOk="0">
                      <a:moveTo>
                        <a:pt x="35" y="0"/>
                      </a:moveTo>
                      <a:cubicBezTo>
                        <a:pt x="20" y="0"/>
                        <a:pt x="1" y="13"/>
                        <a:pt x="14" y="24"/>
                      </a:cubicBezTo>
                      <a:cubicBezTo>
                        <a:pt x="212" y="188"/>
                        <a:pt x="317" y="427"/>
                        <a:pt x="376" y="672"/>
                      </a:cubicBezTo>
                      <a:cubicBezTo>
                        <a:pt x="407" y="798"/>
                        <a:pt x="427" y="925"/>
                        <a:pt x="440" y="1055"/>
                      </a:cubicBezTo>
                      <a:cubicBezTo>
                        <a:pt x="454" y="1192"/>
                        <a:pt x="458" y="1328"/>
                        <a:pt x="413" y="1458"/>
                      </a:cubicBezTo>
                      <a:cubicBezTo>
                        <a:pt x="410" y="1465"/>
                        <a:pt x="417" y="1469"/>
                        <a:pt x="426" y="1469"/>
                      </a:cubicBezTo>
                      <a:cubicBezTo>
                        <a:pt x="436" y="1469"/>
                        <a:pt x="451" y="1463"/>
                        <a:pt x="454" y="1454"/>
                      </a:cubicBezTo>
                      <a:cubicBezTo>
                        <a:pt x="495" y="1328"/>
                        <a:pt x="495" y="1198"/>
                        <a:pt x="481" y="1069"/>
                      </a:cubicBezTo>
                      <a:cubicBezTo>
                        <a:pt x="468" y="925"/>
                        <a:pt x="448" y="778"/>
                        <a:pt x="410" y="639"/>
                      </a:cubicBezTo>
                      <a:cubicBezTo>
                        <a:pt x="352" y="396"/>
                        <a:pt x="239" y="164"/>
                        <a:pt x="45" y="4"/>
                      </a:cubicBezTo>
                      <a:cubicBezTo>
                        <a:pt x="42" y="1"/>
                        <a:pt x="39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1839;p37"/>
                <p:cNvSpPr/>
                <p:nvPr/>
              </p:nvSpPr>
              <p:spPr>
                <a:xfrm flipH="1">
                  <a:off x="3306260" y="3675923"/>
                  <a:ext cx="25246" cy="67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1200" extrusionOk="0">
                      <a:moveTo>
                        <a:pt x="37" y="1"/>
                      </a:moveTo>
                      <a:cubicBezTo>
                        <a:pt x="24" y="1"/>
                        <a:pt x="1" y="12"/>
                        <a:pt x="9" y="20"/>
                      </a:cubicBezTo>
                      <a:cubicBezTo>
                        <a:pt x="282" y="341"/>
                        <a:pt x="408" y="774"/>
                        <a:pt x="347" y="1194"/>
                      </a:cubicBezTo>
                      <a:cubicBezTo>
                        <a:pt x="347" y="1198"/>
                        <a:pt x="351" y="1199"/>
                        <a:pt x="357" y="1199"/>
                      </a:cubicBezTo>
                      <a:cubicBezTo>
                        <a:pt x="369" y="1199"/>
                        <a:pt x="386" y="1194"/>
                        <a:pt x="388" y="1187"/>
                      </a:cubicBezTo>
                      <a:cubicBezTo>
                        <a:pt x="449" y="764"/>
                        <a:pt x="323" y="330"/>
                        <a:pt x="44" y="2"/>
                      </a:cubicBezTo>
                      <a:cubicBezTo>
                        <a:pt x="42" y="1"/>
                        <a:pt x="40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9EC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58" name="Google Shape;1840;p37"/>
                <p:cNvGrpSpPr/>
                <p:nvPr/>
              </p:nvGrpSpPr>
              <p:grpSpPr>
                <a:xfrm rot="3308548" flipH="1">
                  <a:off x="2555977" y="4416296"/>
                  <a:ext cx="126273" cy="143584"/>
                  <a:chOff x="81350" y="1495100"/>
                  <a:chExt cx="272032" cy="295926"/>
                </a:xfrm>
              </p:grpSpPr>
              <p:sp>
                <p:nvSpPr>
                  <p:cNvPr id="369" name="Google Shape;1841;p37"/>
                  <p:cNvSpPr/>
                  <p:nvPr/>
                </p:nvSpPr>
                <p:spPr>
                  <a:xfrm>
                    <a:off x="93039" y="1518564"/>
                    <a:ext cx="260343" cy="2724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0" extrusionOk="0">
                        <a:moveTo>
                          <a:pt x="1959" y="1"/>
                        </a:moveTo>
                        <a:cubicBezTo>
                          <a:pt x="1716" y="1"/>
                          <a:pt x="1492" y="349"/>
                          <a:pt x="1390" y="409"/>
                        </a:cubicBezTo>
                        <a:cubicBezTo>
                          <a:pt x="1377" y="416"/>
                          <a:pt x="1362" y="419"/>
                          <a:pt x="1345" y="419"/>
                        </a:cubicBezTo>
                        <a:cubicBezTo>
                          <a:pt x="1245" y="419"/>
                          <a:pt x="1079" y="306"/>
                          <a:pt x="909" y="306"/>
                        </a:cubicBezTo>
                        <a:cubicBezTo>
                          <a:pt x="853" y="306"/>
                          <a:pt x="797" y="319"/>
                          <a:pt x="742" y="351"/>
                        </a:cubicBezTo>
                        <a:cubicBezTo>
                          <a:pt x="496" y="498"/>
                          <a:pt x="591" y="856"/>
                          <a:pt x="523" y="904"/>
                        </a:cubicBezTo>
                        <a:cubicBezTo>
                          <a:pt x="451" y="952"/>
                          <a:pt x="96" y="870"/>
                          <a:pt x="46" y="1396"/>
                        </a:cubicBezTo>
                        <a:cubicBezTo>
                          <a:pt x="1" y="1897"/>
                          <a:pt x="202" y="2689"/>
                          <a:pt x="796" y="2860"/>
                        </a:cubicBezTo>
                        <a:cubicBezTo>
                          <a:pt x="861" y="2877"/>
                          <a:pt x="919" y="2907"/>
                          <a:pt x="967" y="2952"/>
                        </a:cubicBezTo>
                        <a:cubicBezTo>
                          <a:pt x="1063" y="3038"/>
                          <a:pt x="1251" y="3170"/>
                          <a:pt x="1518" y="3170"/>
                        </a:cubicBezTo>
                        <a:cubicBezTo>
                          <a:pt x="1709" y="3170"/>
                          <a:pt x="1941" y="3102"/>
                          <a:pt x="2209" y="2901"/>
                        </a:cubicBezTo>
                        <a:cubicBezTo>
                          <a:pt x="3029" y="2283"/>
                          <a:pt x="2612" y="1822"/>
                          <a:pt x="2619" y="1764"/>
                        </a:cubicBezTo>
                        <a:cubicBezTo>
                          <a:pt x="2622" y="1703"/>
                          <a:pt x="2975" y="1491"/>
                          <a:pt x="2885" y="1191"/>
                        </a:cubicBezTo>
                        <a:cubicBezTo>
                          <a:pt x="2800" y="890"/>
                          <a:pt x="2408" y="917"/>
                          <a:pt x="2397" y="853"/>
                        </a:cubicBezTo>
                        <a:cubicBezTo>
                          <a:pt x="2390" y="791"/>
                          <a:pt x="2612" y="269"/>
                          <a:pt x="2063" y="23"/>
                        </a:cubicBezTo>
                        <a:cubicBezTo>
                          <a:pt x="2028" y="8"/>
                          <a:pt x="1993" y="1"/>
                          <a:pt x="1959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" name="Google Shape;1842;p37"/>
                  <p:cNvSpPr/>
                  <p:nvPr/>
                </p:nvSpPr>
                <p:spPr>
                  <a:xfrm>
                    <a:off x="175465" y="1537215"/>
                    <a:ext cx="86122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2" h="2421" extrusionOk="0">
                        <a:moveTo>
                          <a:pt x="1001" y="1"/>
                        </a:moveTo>
                        <a:cubicBezTo>
                          <a:pt x="899" y="196"/>
                          <a:pt x="807" y="393"/>
                          <a:pt x="715" y="591"/>
                        </a:cubicBezTo>
                        <a:cubicBezTo>
                          <a:pt x="623" y="790"/>
                          <a:pt x="533" y="987"/>
                          <a:pt x="448" y="1189"/>
                        </a:cubicBezTo>
                        <a:cubicBezTo>
                          <a:pt x="363" y="1390"/>
                          <a:pt x="278" y="1592"/>
                          <a:pt x="202" y="1796"/>
                        </a:cubicBezTo>
                        <a:cubicBezTo>
                          <a:pt x="127" y="2001"/>
                          <a:pt x="42" y="2206"/>
                          <a:pt x="1" y="2421"/>
                        </a:cubicBezTo>
                        <a:cubicBezTo>
                          <a:pt x="29" y="2315"/>
                          <a:pt x="73" y="2216"/>
                          <a:pt x="114" y="2114"/>
                        </a:cubicBezTo>
                        <a:cubicBezTo>
                          <a:pt x="158" y="2014"/>
                          <a:pt x="199" y="1912"/>
                          <a:pt x="243" y="1814"/>
                        </a:cubicBezTo>
                        <a:lnTo>
                          <a:pt x="503" y="1212"/>
                        </a:lnTo>
                        <a:cubicBezTo>
                          <a:pt x="588" y="1011"/>
                          <a:pt x="674" y="810"/>
                          <a:pt x="755" y="609"/>
                        </a:cubicBezTo>
                        <a:cubicBezTo>
                          <a:pt x="837" y="407"/>
                          <a:pt x="923" y="205"/>
                          <a:pt x="1001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" name="Google Shape;1843;p37"/>
                  <p:cNvSpPr/>
                  <p:nvPr/>
                </p:nvSpPr>
                <p:spPr>
                  <a:xfrm>
                    <a:off x="141515" y="1656342"/>
                    <a:ext cx="128839" cy="69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9" h="807" extrusionOk="0">
                        <a:moveTo>
                          <a:pt x="0" y="1"/>
                        </a:moveTo>
                        <a:cubicBezTo>
                          <a:pt x="72" y="137"/>
                          <a:pt x="144" y="270"/>
                          <a:pt x="219" y="400"/>
                        </a:cubicBezTo>
                        <a:cubicBezTo>
                          <a:pt x="294" y="533"/>
                          <a:pt x="372" y="663"/>
                          <a:pt x="451" y="792"/>
                        </a:cubicBezTo>
                        <a:lnTo>
                          <a:pt x="457" y="806"/>
                        </a:lnTo>
                        <a:lnTo>
                          <a:pt x="475" y="806"/>
                        </a:lnTo>
                        <a:cubicBezTo>
                          <a:pt x="645" y="796"/>
                          <a:pt x="816" y="782"/>
                          <a:pt x="987" y="768"/>
                        </a:cubicBezTo>
                        <a:lnTo>
                          <a:pt x="1243" y="745"/>
                        </a:lnTo>
                        <a:cubicBezTo>
                          <a:pt x="1328" y="735"/>
                          <a:pt x="1413" y="724"/>
                          <a:pt x="1499" y="721"/>
                        </a:cubicBezTo>
                        <a:cubicBezTo>
                          <a:pt x="1451" y="715"/>
                          <a:pt x="1402" y="714"/>
                          <a:pt x="1354" y="714"/>
                        </a:cubicBezTo>
                        <a:cubicBezTo>
                          <a:pt x="1317" y="714"/>
                          <a:pt x="1280" y="714"/>
                          <a:pt x="1243" y="714"/>
                        </a:cubicBezTo>
                        <a:lnTo>
                          <a:pt x="983" y="721"/>
                        </a:lnTo>
                        <a:cubicBezTo>
                          <a:pt x="819" y="724"/>
                          <a:pt x="654" y="734"/>
                          <a:pt x="489" y="747"/>
                        </a:cubicBezTo>
                        <a:lnTo>
                          <a:pt x="489" y="747"/>
                        </a:lnTo>
                        <a:cubicBezTo>
                          <a:pt x="414" y="622"/>
                          <a:pt x="338" y="497"/>
                          <a:pt x="256" y="379"/>
                        </a:cubicBezTo>
                        <a:cubicBezTo>
                          <a:pt x="174" y="250"/>
                          <a:pt x="89" y="127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" name="Google Shape;1844;p37"/>
                  <p:cNvSpPr/>
                  <p:nvPr/>
                </p:nvSpPr>
                <p:spPr>
                  <a:xfrm>
                    <a:off x="185779" y="1581823"/>
                    <a:ext cx="101335" cy="67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45" y="130"/>
                          <a:pt x="93" y="260"/>
                          <a:pt x="144" y="386"/>
                        </a:cubicBezTo>
                        <a:cubicBezTo>
                          <a:pt x="191" y="512"/>
                          <a:pt x="246" y="639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5" y="779"/>
                        </a:lnTo>
                        <a:cubicBezTo>
                          <a:pt x="475" y="734"/>
                          <a:pt x="618" y="687"/>
                          <a:pt x="758" y="639"/>
                        </a:cubicBezTo>
                        <a:lnTo>
                          <a:pt x="970" y="561"/>
                        </a:lnTo>
                        <a:cubicBezTo>
                          <a:pt x="1039" y="533"/>
                          <a:pt x="1110" y="506"/>
                          <a:pt x="1179" y="475"/>
                        </a:cubicBezTo>
                        <a:lnTo>
                          <a:pt x="1179" y="475"/>
                        </a:lnTo>
                        <a:lnTo>
                          <a:pt x="960" y="533"/>
                        </a:lnTo>
                        <a:lnTo>
                          <a:pt x="744" y="591"/>
                        </a:lnTo>
                        <a:cubicBezTo>
                          <a:pt x="609" y="630"/>
                          <a:pt x="474" y="671"/>
                          <a:pt x="343" y="716"/>
                        </a:cubicBezTo>
                        <a:lnTo>
                          <a:pt x="343" y="716"/>
                        </a:lnTo>
                        <a:cubicBezTo>
                          <a:pt x="292" y="600"/>
                          <a:pt x="240" y="482"/>
                          <a:pt x="185" y="369"/>
                        </a:cubicBezTo>
                        <a:cubicBezTo>
                          <a:pt x="127" y="243"/>
                          <a:pt x="65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" name="Google Shape;1845;p37"/>
                  <p:cNvSpPr/>
                  <p:nvPr/>
                </p:nvSpPr>
                <p:spPr>
                  <a:xfrm>
                    <a:off x="81350" y="1495100"/>
                    <a:ext cx="260343" cy="272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2" extrusionOk="0">
                        <a:moveTo>
                          <a:pt x="1960" y="1"/>
                        </a:moveTo>
                        <a:cubicBezTo>
                          <a:pt x="1717" y="1"/>
                          <a:pt x="1491" y="352"/>
                          <a:pt x="1390" y="409"/>
                        </a:cubicBezTo>
                        <a:cubicBezTo>
                          <a:pt x="1377" y="416"/>
                          <a:pt x="1362" y="419"/>
                          <a:pt x="1346" y="419"/>
                        </a:cubicBezTo>
                        <a:cubicBezTo>
                          <a:pt x="1245" y="419"/>
                          <a:pt x="1079" y="306"/>
                          <a:pt x="910" y="306"/>
                        </a:cubicBezTo>
                        <a:cubicBezTo>
                          <a:pt x="854" y="306"/>
                          <a:pt x="798" y="318"/>
                          <a:pt x="744" y="351"/>
                        </a:cubicBezTo>
                        <a:cubicBezTo>
                          <a:pt x="495" y="497"/>
                          <a:pt x="591" y="859"/>
                          <a:pt x="522" y="904"/>
                        </a:cubicBezTo>
                        <a:cubicBezTo>
                          <a:pt x="451" y="952"/>
                          <a:pt x="96" y="873"/>
                          <a:pt x="48" y="1398"/>
                        </a:cubicBezTo>
                        <a:cubicBezTo>
                          <a:pt x="1" y="1897"/>
                          <a:pt x="205" y="2693"/>
                          <a:pt x="796" y="2860"/>
                        </a:cubicBezTo>
                        <a:cubicBezTo>
                          <a:pt x="861" y="2877"/>
                          <a:pt x="919" y="2907"/>
                          <a:pt x="966" y="2952"/>
                        </a:cubicBezTo>
                        <a:cubicBezTo>
                          <a:pt x="1062" y="3039"/>
                          <a:pt x="1251" y="3172"/>
                          <a:pt x="1518" y="3172"/>
                        </a:cubicBezTo>
                        <a:cubicBezTo>
                          <a:pt x="1710" y="3172"/>
                          <a:pt x="1942" y="3103"/>
                          <a:pt x="2209" y="2901"/>
                        </a:cubicBezTo>
                        <a:cubicBezTo>
                          <a:pt x="3029" y="2283"/>
                          <a:pt x="2615" y="1822"/>
                          <a:pt x="2619" y="1764"/>
                        </a:cubicBezTo>
                        <a:cubicBezTo>
                          <a:pt x="2622" y="1706"/>
                          <a:pt x="2974" y="1491"/>
                          <a:pt x="2888" y="1190"/>
                        </a:cubicBezTo>
                        <a:cubicBezTo>
                          <a:pt x="2799" y="890"/>
                          <a:pt x="2407" y="917"/>
                          <a:pt x="2397" y="856"/>
                        </a:cubicBezTo>
                        <a:cubicBezTo>
                          <a:pt x="2390" y="791"/>
                          <a:pt x="2612" y="269"/>
                          <a:pt x="2062" y="23"/>
                        </a:cubicBezTo>
                        <a:cubicBezTo>
                          <a:pt x="2028" y="7"/>
                          <a:pt x="1993" y="1"/>
                          <a:pt x="1960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" name="Google Shape;1846;p37"/>
                  <p:cNvSpPr/>
                  <p:nvPr/>
                </p:nvSpPr>
                <p:spPr>
                  <a:xfrm>
                    <a:off x="163776" y="1513751"/>
                    <a:ext cx="86036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1" h="2421" extrusionOk="0">
                        <a:moveTo>
                          <a:pt x="1000" y="1"/>
                        </a:moveTo>
                        <a:lnTo>
                          <a:pt x="1000" y="1"/>
                        </a:lnTo>
                        <a:cubicBezTo>
                          <a:pt x="898" y="195"/>
                          <a:pt x="806" y="393"/>
                          <a:pt x="714" y="592"/>
                        </a:cubicBezTo>
                        <a:cubicBezTo>
                          <a:pt x="622" y="789"/>
                          <a:pt x="533" y="990"/>
                          <a:pt x="447" y="1189"/>
                        </a:cubicBezTo>
                        <a:cubicBezTo>
                          <a:pt x="362" y="1390"/>
                          <a:pt x="277" y="1591"/>
                          <a:pt x="202" y="1796"/>
                        </a:cubicBezTo>
                        <a:cubicBezTo>
                          <a:pt x="127" y="2001"/>
                          <a:pt x="42" y="2205"/>
                          <a:pt x="1" y="2421"/>
                        </a:cubicBezTo>
                        <a:cubicBezTo>
                          <a:pt x="28" y="2315"/>
                          <a:pt x="75" y="2216"/>
                          <a:pt x="116" y="2117"/>
                        </a:cubicBezTo>
                        <a:cubicBezTo>
                          <a:pt x="157" y="2015"/>
                          <a:pt x="198" y="1915"/>
                          <a:pt x="243" y="1813"/>
                        </a:cubicBezTo>
                        <a:lnTo>
                          <a:pt x="502" y="1213"/>
                        </a:lnTo>
                        <a:cubicBezTo>
                          <a:pt x="588" y="1011"/>
                          <a:pt x="673" y="813"/>
                          <a:pt x="755" y="608"/>
                        </a:cubicBezTo>
                        <a:cubicBezTo>
                          <a:pt x="841" y="407"/>
                          <a:pt x="923" y="206"/>
                          <a:pt x="1000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" name="Google Shape;1847;p37"/>
                  <p:cNvSpPr/>
                  <p:nvPr/>
                </p:nvSpPr>
                <p:spPr>
                  <a:xfrm>
                    <a:off x="129998" y="1633221"/>
                    <a:ext cx="128581" cy="69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6" h="80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70" y="133"/>
                          <a:pt x="141" y="267"/>
                          <a:pt x="216" y="399"/>
                        </a:cubicBezTo>
                        <a:cubicBezTo>
                          <a:pt x="292" y="529"/>
                          <a:pt x="369" y="659"/>
                          <a:pt x="448" y="788"/>
                        </a:cubicBezTo>
                        <a:lnTo>
                          <a:pt x="455" y="806"/>
                        </a:lnTo>
                        <a:lnTo>
                          <a:pt x="476" y="802"/>
                        </a:lnTo>
                        <a:cubicBezTo>
                          <a:pt x="646" y="792"/>
                          <a:pt x="813" y="779"/>
                          <a:pt x="984" y="765"/>
                        </a:cubicBezTo>
                        <a:lnTo>
                          <a:pt x="1240" y="741"/>
                        </a:lnTo>
                        <a:cubicBezTo>
                          <a:pt x="1325" y="734"/>
                          <a:pt x="1411" y="720"/>
                          <a:pt x="1496" y="717"/>
                        </a:cubicBezTo>
                        <a:cubicBezTo>
                          <a:pt x="1451" y="712"/>
                          <a:pt x="1405" y="711"/>
                          <a:pt x="1360" y="711"/>
                        </a:cubicBezTo>
                        <a:cubicBezTo>
                          <a:pt x="1342" y="711"/>
                          <a:pt x="1324" y="711"/>
                          <a:pt x="1306" y="711"/>
                        </a:cubicBezTo>
                        <a:cubicBezTo>
                          <a:pt x="1284" y="711"/>
                          <a:pt x="1262" y="711"/>
                          <a:pt x="1240" y="710"/>
                        </a:cubicBezTo>
                        <a:lnTo>
                          <a:pt x="984" y="717"/>
                        </a:lnTo>
                        <a:cubicBezTo>
                          <a:pt x="815" y="724"/>
                          <a:pt x="653" y="733"/>
                          <a:pt x="487" y="743"/>
                        </a:cubicBezTo>
                        <a:lnTo>
                          <a:pt x="487" y="743"/>
                        </a:lnTo>
                        <a:cubicBezTo>
                          <a:pt x="412" y="618"/>
                          <a:pt x="336" y="497"/>
                          <a:pt x="254" y="376"/>
                        </a:cubicBezTo>
                        <a:cubicBezTo>
                          <a:pt x="172" y="249"/>
                          <a:pt x="87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" name="Google Shape;1848;p37"/>
                  <p:cNvSpPr/>
                  <p:nvPr/>
                </p:nvSpPr>
                <p:spPr>
                  <a:xfrm>
                    <a:off x="174004" y="1558617"/>
                    <a:ext cx="101335" cy="67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7" extrusionOk="0">
                        <a:moveTo>
                          <a:pt x="1" y="1"/>
                        </a:moveTo>
                        <a:cubicBezTo>
                          <a:pt x="46" y="131"/>
                          <a:pt x="93" y="257"/>
                          <a:pt x="144" y="383"/>
                        </a:cubicBezTo>
                        <a:cubicBezTo>
                          <a:pt x="192" y="509"/>
                          <a:pt x="247" y="636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6" y="776"/>
                        </a:lnTo>
                        <a:cubicBezTo>
                          <a:pt x="476" y="731"/>
                          <a:pt x="619" y="687"/>
                          <a:pt x="759" y="636"/>
                        </a:cubicBezTo>
                        <a:lnTo>
                          <a:pt x="971" y="557"/>
                        </a:lnTo>
                        <a:cubicBezTo>
                          <a:pt x="1039" y="530"/>
                          <a:pt x="1111" y="506"/>
                          <a:pt x="1179" y="472"/>
                        </a:cubicBezTo>
                        <a:lnTo>
                          <a:pt x="1179" y="472"/>
                        </a:lnTo>
                        <a:lnTo>
                          <a:pt x="960" y="530"/>
                        </a:lnTo>
                        <a:lnTo>
                          <a:pt x="745" y="591"/>
                        </a:lnTo>
                        <a:cubicBezTo>
                          <a:pt x="610" y="630"/>
                          <a:pt x="475" y="672"/>
                          <a:pt x="342" y="713"/>
                        </a:cubicBezTo>
                        <a:lnTo>
                          <a:pt x="342" y="713"/>
                        </a:lnTo>
                        <a:cubicBezTo>
                          <a:pt x="291" y="596"/>
                          <a:pt x="239" y="481"/>
                          <a:pt x="185" y="366"/>
                        </a:cubicBezTo>
                        <a:cubicBezTo>
                          <a:pt x="128" y="243"/>
                          <a:pt x="66" y="1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9" name="Google Shape;1849;p37"/>
                <p:cNvGrpSpPr/>
                <p:nvPr/>
              </p:nvGrpSpPr>
              <p:grpSpPr>
                <a:xfrm flipH="1">
                  <a:off x="1969569" y="4108306"/>
                  <a:ext cx="934297" cy="644626"/>
                  <a:chOff x="1753081" y="1351125"/>
                  <a:chExt cx="1004513" cy="693072"/>
                </a:xfrm>
              </p:grpSpPr>
              <p:sp>
                <p:nvSpPr>
                  <p:cNvPr id="360" name="Google Shape;1850;p37"/>
                  <p:cNvSpPr/>
                  <p:nvPr/>
                </p:nvSpPr>
                <p:spPr>
                  <a:xfrm>
                    <a:off x="1830857" y="1351125"/>
                    <a:ext cx="594466" cy="685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6054" extrusionOk="0">
                        <a:moveTo>
                          <a:pt x="3304" y="1"/>
                        </a:moveTo>
                        <a:cubicBezTo>
                          <a:pt x="2361" y="1"/>
                          <a:pt x="0" y="2712"/>
                          <a:pt x="547" y="5458"/>
                        </a:cubicBezTo>
                        <a:cubicBezTo>
                          <a:pt x="629" y="5875"/>
                          <a:pt x="798" y="6053"/>
                          <a:pt x="1019" y="6053"/>
                        </a:cubicBezTo>
                        <a:cubicBezTo>
                          <a:pt x="2285" y="6053"/>
                          <a:pt x="5250" y="225"/>
                          <a:pt x="3356" y="4"/>
                        </a:cubicBezTo>
                        <a:cubicBezTo>
                          <a:pt x="3339" y="2"/>
                          <a:pt x="3322" y="1"/>
                          <a:pt x="3304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" name="Google Shape;1851;p37"/>
                  <p:cNvSpPr/>
                  <p:nvPr/>
                </p:nvSpPr>
                <p:spPr>
                  <a:xfrm>
                    <a:off x="1923576" y="1372748"/>
                    <a:ext cx="300006" cy="579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" h="5121" extrusionOk="0">
                        <a:moveTo>
                          <a:pt x="2649" y="1407"/>
                        </a:moveTo>
                        <a:cubicBezTo>
                          <a:pt x="2648" y="1407"/>
                          <a:pt x="2646" y="1407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646" y="1407"/>
                          <a:pt x="2648" y="1407"/>
                          <a:pt x="2649" y="1407"/>
                        </a:cubicBezTo>
                        <a:close/>
                        <a:moveTo>
                          <a:pt x="2530" y="0"/>
                        </a:moveTo>
                        <a:cubicBezTo>
                          <a:pt x="2260" y="397"/>
                          <a:pt x="2052" y="827"/>
                          <a:pt x="1827" y="1246"/>
                        </a:cubicBezTo>
                        <a:cubicBezTo>
                          <a:pt x="1605" y="1667"/>
                          <a:pt x="1394" y="2093"/>
                          <a:pt x="1185" y="2519"/>
                        </a:cubicBezTo>
                        <a:cubicBezTo>
                          <a:pt x="1182" y="2527"/>
                          <a:pt x="1178" y="2530"/>
                          <a:pt x="1178" y="2533"/>
                        </a:cubicBezTo>
                        <a:cubicBezTo>
                          <a:pt x="1141" y="2318"/>
                          <a:pt x="1107" y="2100"/>
                          <a:pt x="1063" y="1884"/>
                        </a:cubicBezTo>
                        <a:cubicBezTo>
                          <a:pt x="1008" y="1598"/>
                          <a:pt x="949" y="1314"/>
                          <a:pt x="881" y="1032"/>
                        </a:cubicBezTo>
                        <a:lnTo>
                          <a:pt x="881" y="1032"/>
                        </a:lnTo>
                        <a:cubicBezTo>
                          <a:pt x="899" y="1322"/>
                          <a:pt x="929" y="1612"/>
                          <a:pt x="963" y="1902"/>
                        </a:cubicBezTo>
                        <a:cubicBezTo>
                          <a:pt x="994" y="2182"/>
                          <a:pt x="1035" y="2465"/>
                          <a:pt x="1076" y="2745"/>
                        </a:cubicBezTo>
                        <a:cubicBezTo>
                          <a:pt x="970" y="2967"/>
                          <a:pt x="864" y="3192"/>
                          <a:pt x="759" y="3417"/>
                        </a:cubicBezTo>
                        <a:cubicBezTo>
                          <a:pt x="598" y="2970"/>
                          <a:pt x="428" y="2527"/>
                          <a:pt x="223" y="2093"/>
                        </a:cubicBezTo>
                        <a:lnTo>
                          <a:pt x="223" y="2093"/>
                        </a:lnTo>
                        <a:cubicBezTo>
                          <a:pt x="346" y="2601"/>
                          <a:pt x="506" y="3096"/>
                          <a:pt x="677" y="3592"/>
                        </a:cubicBezTo>
                        <a:cubicBezTo>
                          <a:pt x="642" y="3666"/>
                          <a:pt x="609" y="3738"/>
                          <a:pt x="574" y="3813"/>
                        </a:cubicBezTo>
                        <a:lnTo>
                          <a:pt x="281" y="4465"/>
                        </a:lnTo>
                        <a:cubicBezTo>
                          <a:pt x="188" y="4684"/>
                          <a:pt x="89" y="4903"/>
                          <a:pt x="1" y="5121"/>
                        </a:cubicBezTo>
                        <a:cubicBezTo>
                          <a:pt x="120" y="4916"/>
                          <a:pt x="229" y="4704"/>
                          <a:pt x="342" y="4493"/>
                        </a:cubicBezTo>
                        <a:lnTo>
                          <a:pt x="670" y="3858"/>
                        </a:lnTo>
                        <a:cubicBezTo>
                          <a:pt x="707" y="3786"/>
                          <a:pt x="745" y="3711"/>
                          <a:pt x="779" y="3639"/>
                        </a:cubicBezTo>
                        <a:cubicBezTo>
                          <a:pt x="1028" y="3516"/>
                          <a:pt x="1277" y="3390"/>
                          <a:pt x="1520" y="3260"/>
                        </a:cubicBezTo>
                        <a:cubicBezTo>
                          <a:pt x="1643" y="3195"/>
                          <a:pt x="1765" y="3127"/>
                          <a:pt x="1885" y="3059"/>
                        </a:cubicBezTo>
                        <a:cubicBezTo>
                          <a:pt x="2005" y="2987"/>
                          <a:pt x="2124" y="2922"/>
                          <a:pt x="2240" y="2847"/>
                        </a:cubicBezTo>
                        <a:lnTo>
                          <a:pt x="2240" y="2847"/>
                        </a:lnTo>
                        <a:cubicBezTo>
                          <a:pt x="2107" y="2895"/>
                          <a:pt x="1981" y="2950"/>
                          <a:pt x="1847" y="3001"/>
                        </a:cubicBezTo>
                        <a:cubicBezTo>
                          <a:pt x="1721" y="3055"/>
                          <a:pt x="1592" y="3110"/>
                          <a:pt x="1465" y="3168"/>
                        </a:cubicBezTo>
                        <a:cubicBezTo>
                          <a:pt x="1267" y="3253"/>
                          <a:pt x="1076" y="3346"/>
                          <a:pt x="881" y="3438"/>
                        </a:cubicBezTo>
                        <a:cubicBezTo>
                          <a:pt x="987" y="3226"/>
                          <a:pt x="1096" y="3011"/>
                          <a:pt x="1203" y="2796"/>
                        </a:cubicBezTo>
                        <a:lnTo>
                          <a:pt x="1912" y="2089"/>
                        </a:lnTo>
                        <a:cubicBezTo>
                          <a:pt x="2028" y="1970"/>
                          <a:pt x="2148" y="1851"/>
                          <a:pt x="2271" y="1735"/>
                        </a:cubicBezTo>
                        <a:cubicBezTo>
                          <a:pt x="2329" y="1676"/>
                          <a:pt x="2391" y="1615"/>
                          <a:pt x="2452" y="1557"/>
                        </a:cubicBezTo>
                        <a:cubicBezTo>
                          <a:pt x="2482" y="1530"/>
                          <a:pt x="2513" y="1499"/>
                          <a:pt x="2544" y="1475"/>
                        </a:cubicBezTo>
                        <a:cubicBezTo>
                          <a:pt x="2577" y="1449"/>
                          <a:pt x="2603" y="1416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561" y="1423"/>
                          <a:pt x="2495" y="1483"/>
                          <a:pt x="2424" y="1526"/>
                        </a:cubicBezTo>
                        <a:cubicBezTo>
                          <a:pt x="2356" y="1577"/>
                          <a:pt x="2288" y="1629"/>
                          <a:pt x="2223" y="1680"/>
                        </a:cubicBezTo>
                        <a:cubicBezTo>
                          <a:pt x="2093" y="1789"/>
                          <a:pt x="1964" y="1898"/>
                          <a:pt x="1838" y="2011"/>
                        </a:cubicBezTo>
                        <a:cubicBezTo>
                          <a:pt x="1680" y="2151"/>
                          <a:pt x="1526" y="2291"/>
                          <a:pt x="1376" y="2437"/>
                        </a:cubicBezTo>
                        <a:cubicBezTo>
                          <a:pt x="1561" y="2056"/>
                          <a:pt x="1742" y="1676"/>
                          <a:pt x="1919" y="1290"/>
                        </a:cubicBezTo>
                        <a:lnTo>
                          <a:pt x="2223" y="646"/>
                        </a:lnTo>
                        <a:cubicBezTo>
                          <a:pt x="2322" y="430"/>
                          <a:pt x="2414" y="208"/>
                          <a:pt x="253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" name="Google Shape;1852;p37"/>
                  <p:cNvSpPr/>
                  <p:nvPr/>
                </p:nvSpPr>
                <p:spPr>
                  <a:xfrm>
                    <a:off x="1919727" y="1439882"/>
                    <a:ext cx="837867" cy="604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01" h="5338" extrusionOk="0">
                        <a:moveTo>
                          <a:pt x="6147" y="0"/>
                        </a:moveTo>
                        <a:cubicBezTo>
                          <a:pt x="6107" y="0"/>
                          <a:pt x="6061" y="5"/>
                          <a:pt x="6009" y="15"/>
                        </a:cubicBezTo>
                        <a:cubicBezTo>
                          <a:pt x="4339" y="336"/>
                          <a:pt x="62" y="5207"/>
                          <a:pt x="0" y="5235"/>
                        </a:cubicBezTo>
                        <a:lnTo>
                          <a:pt x="131" y="5337"/>
                        </a:lnTo>
                        <a:cubicBezTo>
                          <a:pt x="3150" y="4662"/>
                          <a:pt x="7400" y="0"/>
                          <a:pt x="6147" y="0"/>
                        </a:cubicBezTo>
                        <a:close/>
                      </a:path>
                    </a:pathLst>
                  </a:custGeom>
                  <a:solidFill>
                    <a:srgbClr val="6052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" name="Google Shape;1853;p37"/>
                  <p:cNvSpPr/>
                  <p:nvPr/>
                </p:nvSpPr>
                <p:spPr>
                  <a:xfrm>
                    <a:off x="1980860" y="1462411"/>
                    <a:ext cx="629900" cy="54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4838" extrusionOk="0">
                        <a:moveTo>
                          <a:pt x="5564" y="0"/>
                        </a:moveTo>
                        <a:lnTo>
                          <a:pt x="5564" y="0"/>
                        </a:lnTo>
                        <a:cubicBezTo>
                          <a:pt x="5325" y="191"/>
                          <a:pt x="5086" y="386"/>
                          <a:pt x="4847" y="580"/>
                        </a:cubicBezTo>
                        <a:lnTo>
                          <a:pt x="4270" y="1062"/>
                        </a:lnTo>
                        <a:cubicBezTo>
                          <a:pt x="4277" y="993"/>
                          <a:pt x="4277" y="925"/>
                          <a:pt x="4277" y="857"/>
                        </a:cubicBezTo>
                        <a:cubicBezTo>
                          <a:pt x="4277" y="765"/>
                          <a:pt x="4274" y="670"/>
                          <a:pt x="4256" y="574"/>
                        </a:cubicBezTo>
                        <a:cubicBezTo>
                          <a:pt x="4223" y="662"/>
                          <a:pt x="4199" y="755"/>
                          <a:pt x="4182" y="850"/>
                        </a:cubicBezTo>
                        <a:cubicBezTo>
                          <a:pt x="4161" y="943"/>
                          <a:pt x="4151" y="1034"/>
                          <a:pt x="4141" y="1127"/>
                        </a:cubicBezTo>
                        <a:lnTo>
                          <a:pt x="4133" y="1178"/>
                        </a:lnTo>
                        <a:cubicBezTo>
                          <a:pt x="3912" y="1366"/>
                          <a:pt x="3690" y="1554"/>
                          <a:pt x="3468" y="1745"/>
                        </a:cubicBezTo>
                        <a:cubicBezTo>
                          <a:pt x="3462" y="1707"/>
                          <a:pt x="3458" y="1669"/>
                          <a:pt x="3451" y="1632"/>
                        </a:cubicBezTo>
                        <a:cubicBezTo>
                          <a:pt x="3434" y="1546"/>
                          <a:pt x="3413" y="1458"/>
                          <a:pt x="3380" y="1373"/>
                        </a:cubicBezTo>
                        <a:cubicBezTo>
                          <a:pt x="3359" y="1464"/>
                          <a:pt x="3349" y="1554"/>
                          <a:pt x="3349" y="1642"/>
                        </a:cubicBezTo>
                        <a:cubicBezTo>
                          <a:pt x="3345" y="1710"/>
                          <a:pt x="3349" y="1776"/>
                          <a:pt x="3352" y="1844"/>
                        </a:cubicBezTo>
                        <a:cubicBezTo>
                          <a:pt x="3147" y="2017"/>
                          <a:pt x="2946" y="2195"/>
                          <a:pt x="2741" y="2370"/>
                        </a:cubicBezTo>
                        <a:cubicBezTo>
                          <a:pt x="2707" y="2400"/>
                          <a:pt x="2673" y="2431"/>
                          <a:pt x="2638" y="2458"/>
                        </a:cubicBezTo>
                        <a:cubicBezTo>
                          <a:pt x="2618" y="2353"/>
                          <a:pt x="2591" y="2243"/>
                          <a:pt x="2547" y="2137"/>
                        </a:cubicBezTo>
                        <a:cubicBezTo>
                          <a:pt x="2523" y="2277"/>
                          <a:pt x="2523" y="2417"/>
                          <a:pt x="2529" y="2554"/>
                        </a:cubicBezTo>
                        <a:cubicBezTo>
                          <a:pt x="2277" y="2779"/>
                          <a:pt x="2021" y="3001"/>
                          <a:pt x="1768" y="3226"/>
                        </a:cubicBezTo>
                        <a:cubicBezTo>
                          <a:pt x="1762" y="3090"/>
                          <a:pt x="1744" y="2950"/>
                          <a:pt x="1707" y="2813"/>
                        </a:cubicBezTo>
                        <a:cubicBezTo>
                          <a:pt x="1659" y="2987"/>
                          <a:pt x="1649" y="3161"/>
                          <a:pt x="1645" y="3336"/>
                        </a:cubicBezTo>
                        <a:cubicBezTo>
                          <a:pt x="1549" y="3421"/>
                          <a:pt x="1454" y="3506"/>
                          <a:pt x="1359" y="3591"/>
                        </a:cubicBezTo>
                        <a:cubicBezTo>
                          <a:pt x="1229" y="3708"/>
                          <a:pt x="1102" y="3824"/>
                          <a:pt x="973" y="3939"/>
                        </a:cubicBezTo>
                        <a:cubicBezTo>
                          <a:pt x="966" y="3871"/>
                          <a:pt x="952" y="3803"/>
                          <a:pt x="932" y="3738"/>
                        </a:cubicBezTo>
                        <a:cubicBezTo>
                          <a:pt x="894" y="3834"/>
                          <a:pt x="877" y="3933"/>
                          <a:pt x="867" y="4032"/>
                        </a:cubicBezTo>
                        <a:lnTo>
                          <a:pt x="867" y="4035"/>
                        </a:lnTo>
                        <a:cubicBezTo>
                          <a:pt x="577" y="4298"/>
                          <a:pt x="283" y="4565"/>
                          <a:pt x="0" y="4837"/>
                        </a:cubicBezTo>
                        <a:lnTo>
                          <a:pt x="713" y="4257"/>
                        </a:lnTo>
                        <a:lnTo>
                          <a:pt x="915" y="4090"/>
                        </a:lnTo>
                        <a:lnTo>
                          <a:pt x="922" y="4090"/>
                        </a:lnTo>
                        <a:cubicBezTo>
                          <a:pt x="985" y="4097"/>
                          <a:pt x="1048" y="4100"/>
                          <a:pt x="1110" y="4100"/>
                        </a:cubicBezTo>
                        <a:cubicBezTo>
                          <a:pt x="1144" y="4100"/>
                          <a:pt x="1178" y="4099"/>
                          <a:pt x="1212" y="4097"/>
                        </a:cubicBezTo>
                        <a:cubicBezTo>
                          <a:pt x="1307" y="4090"/>
                          <a:pt x="1406" y="4080"/>
                          <a:pt x="1502" y="4049"/>
                        </a:cubicBezTo>
                        <a:cubicBezTo>
                          <a:pt x="1406" y="4012"/>
                          <a:pt x="1311" y="3994"/>
                          <a:pt x="1215" y="3984"/>
                        </a:cubicBezTo>
                        <a:cubicBezTo>
                          <a:pt x="1160" y="3977"/>
                          <a:pt x="1106" y="3974"/>
                          <a:pt x="1055" y="3974"/>
                        </a:cubicBezTo>
                        <a:lnTo>
                          <a:pt x="1423" y="3663"/>
                        </a:lnTo>
                        <a:cubicBezTo>
                          <a:pt x="1519" y="3581"/>
                          <a:pt x="1618" y="3499"/>
                          <a:pt x="1713" y="3414"/>
                        </a:cubicBezTo>
                        <a:cubicBezTo>
                          <a:pt x="1806" y="3424"/>
                          <a:pt x="1898" y="3427"/>
                          <a:pt x="1990" y="3427"/>
                        </a:cubicBezTo>
                        <a:cubicBezTo>
                          <a:pt x="2085" y="3427"/>
                          <a:pt x="2184" y="3424"/>
                          <a:pt x="2280" y="3404"/>
                        </a:cubicBezTo>
                        <a:cubicBezTo>
                          <a:pt x="2188" y="3369"/>
                          <a:pt x="2096" y="3345"/>
                          <a:pt x="2000" y="3328"/>
                        </a:cubicBezTo>
                        <a:cubicBezTo>
                          <a:pt x="1949" y="3318"/>
                          <a:pt x="1898" y="3308"/>
                          <a:pt x="1847" y="3301"/>
                        </a:cubicBezTo>
                        <a:cubicBezTo>
                          <a:pt x="2102" y="3082"/>
                          <a:pt x="2359" y="2865"/>
                          <a:pt x="2611" y="2646"/>
                        </a:cubicBezTo>
                        <a:cubicBezTo>
                          <a:pt x="2704" y="2663"/>
                          <a:pt x="2796" y="2677"/>
                          <a:pt x="2888" y="2687"/>
                        </a:cubicBezTo>
                        <a:cubicBezTo>
                          <a:pt x="2940" y="2690"/>
                          <a:pt x="2993" y="2693"/>
                          <a:pt x="3045" y="2693"/>
                        </a:cubicBezTo>
                        <a:cubicBezTo>
                          <a:pt x="3096" y="2693"/>
                          <a:pt x="3147" y="2690"/>
                          <a:pt x="3199" y="2683"/>
                        </a:cubicBezTo>
                        <a:cubicBezTo>
                          <a:pt x="3103" y="2636"/>
                          <a:pt x="3004" y="2608"/>
                          <a:pt x="2905" y="2578"/>
                        </a:cubicBezTo>
                        <a:cubicBezTo>
                          <a:pt x="2850" y="2564"/>
                          <a:pt x="2792" y="2554"/>
                          <a:pt x="2734" y="2540"/>
                        </a:cubicBezTo>
                        <a:cubicBezTo>
                          <a:pt x="2765" y="2516"/>
                          <a:pt x="2792" y="2493"/>
                          <a:pt x="2823" y="2465"/>
                        </a:cubicBezTo>
                        <a:cubicBezTo>
                          <a:pt x="3014" y="2298"/>
                          <a:pt x="3205" y="2130"/>
                          <a:pt x="3396" y="1960"/>
                        </a:cubicBezTo>
                        <a:lnTo>
                          <a:pt x="3403" y="1963"/>
                        </a:lnTo>
                        <a:cubicBezTo>
                          <a:pt x="3522" y="1987"/>
                          <a:pt x="3640" y="2005"/>
                          <a:pt x="3764" y="2005"/>
                        </a:cubicBezTo>
                        <a:cubicBezTo>
                          <a:pt x="3797" y="2005"/>
                          <a:pt x="3830" y="2004"/>
                          <a:pt x="3864" y="2001"/>
                        </a:cubicBezTo>
                        <a:cubicBezTo>
                          <a:pt x="3752" y="1935"/>
                          <a:pt x="3632" y="1895"/>
                          <a:pt x="3512" y="1861"/>
                        </a:cubicBezTo>
                        <a:cubicBezTo>
                          <a:pt x="3744" y="1656"/>
                          <a:pt x="3977" y="1451"/>
                          <a:pt x="4206" y="1246"/>
                        </a:cubicBezTo>
                        <a:lnTo>
                          <a:pt x="4250" y="1206"/>
                        </a:lnTo>
                        <a:cubicBezTo>
                          <a:pt x="4332" y="1223"/>
                          <a:pt x="4414" y="1233"/>
                          <a:pt x="4496" y="1243"/>
                        </a:cubicBezTo>
                        <a:cubicBezTo>
                          <a:pt x="4562" y="1250"/>
                          <a:pt x="4629" y="1253"/>
                          <a:pt x="4697" y="1253"/>
                        </a:cubicBezTo>
                        <a:cubicBezTo>
                          <a:pt x="4734" y="1253"/>
                          <a:pt x="4772" y="1252"/>
                          <a:pt x="4809" y="1250"/>
                        </a:cubicBezTo>
                        <a:cubicBezTo>
                          <a:pt x="4714" y="1202"/>
                          <a:pt x="4615" y="1168"/>
                          <a:pt x="4516" y="1141"/>
                        </a:cubicBezTo>
                        <a:cubicBezTo>
                          <a:pt x="4465" y="1127"/>
                          <a:pt x="4414" y="1113"/>
                          <a:pt x="4366" y="1103"/>
                        </a:cubicBezTo>
                        <a:lnTo>
                          <a:pt x="4888" y="629"/>
                        </a:lnTo>
                        <a:cubicBezTo>
                          <a:pt x="5113" y="417"/>
                          <a:pt x="5342" y="212"/>
                          <a:pt x="5564" y="0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" name="Google Shape;1854;p37"/>
                  <p:cNvSpPr/>
                  <p:nvPr/>
                </p:nvSpPr>
                <p:spPr>
                  <a:xfrm>
                    <a:off x="1753081" y="1783928"/>
                    <a:ext cx="261402" cy="172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" h="1520" extrusionOk="0">
                        <a:moveTo>
                          <a:pt x="1118" y="1"/>
                        </a:moveTo>
                        <a:cubicBezTo>
                          <a:pt x="124" y="1"/>
                          <a:pt x="1" y="836"/>
                          <a:pt x="1" y="1271"/>
                        </a:cubicBezTo>
                        <a:cubicBezTo>
                          <a:pt x="5" y="1407"/>
                          <a:pt x="114" y="1520"/>
                          <a:pt x="254" y="1520"/>
                        </a:cubicBezTo>
                        <a:lnTo>
                          <a:pt x="1056" y="1520"/>
                        </a:lnTo>
                        <a:cubicBezTo>
                          <a:pt x="1201" y="1513"/>
                          <a:pt x="1381" y="1510"/>
                          <a:pt x="1559" y="1510"/>
                        </a:cubicBezTo>
                        <a:cubicBezTo>
                          <a:pt x="1736" y="1510"/>
                          <a:pt x="1911" y="1513"/>
                          <a:pt x="2046" y="1516"/>
                        </a:cubicBezTo>
                        <a:cubicBezTo>
                          <a:pt x="2189" y="1516"/>
                          <a:pt x="2309" y="1397"/>
                          <a:pt x="2302" y="1250"/>
                        </a:cubicBezTo>
                        <a:cubicBezTo>
                          <a:pt x="2274" y="813"/>
                          <a:pt x="2097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" name="Google Shape;1855;p37"/>
                  <p:cNvSpPr/>
                  <p:nvPr/>
                </p:nvSpPr>
                <p:spPr>
                  <a:xfrm>
                    <a:off x="1829838" y="1954762"/>
                    <a:ext cx="111172" cy="86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762" extrusionOk="0">
                        <a:moveTo>
                          <a:pt x="846" y="0"/>
                        </a:moveTo>
                        <a:lnTo>
                          <a:pt x="142" y="11"/>
                        </a:lnTo>
                        <a:cubicBezTo>
                          <a:pt x="142" y="11"/>
                          <a:pt x="1" y="761"/>
                          <a:pt x="480" y="761"/>
                        </a:cubicBezTo>
                        <a:cubicBezTo>
                          <a:pt x="484" y="761"/>
                          <a:pt x="487" y="761"/>
                          <a:pt x="490" y="761"/>
                        </a:cubicBezTo>
                        <a:cubicBezTo>
                          <a:pt x="982" y="748"/>
                          <a:pt x="846" y="0"/>
                          <a:pt x="846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" name="Google Shape;1856;p37"/>
                  <p:cNvSpPr/>
                  <p:nvPr/>
                </p:nvSpPr>
                <p:spPr>
                  <a:xfrm>
                    <a:off x="1846706" y="1875515"/>
                    <a:ext cx="39171" cy="39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" h="346" extrusionOk="0">
                        <a:moveTo>
                          <a:pt x="171" y="0"/>
                        </a:moveTo>
                        <a:cubicBezTo>
                          <a:pt x="79" y="0"/>
                          <a:pt x="1" y="79"/>
                          <a:pt x="1" y="175"/>
                        </a:cubicBezTo>
                        <a:cubicBezTo>
                          <a:pt x="1" y="267"/>
                          <a:pt x="79" y="345"/>
                          <a:pt x="171" y="345"/>
                        </a:cubicBezTo>
                        <a:cubicBezTo>
                          <a:pt x="267" y="345"/>
                          <a:pt x="346" y="267"/>
                          <a:pt x="346" y="175"/>
                        </a:cubicBezTo>
                        <a:cubicBezTo>
                          <a:pt x="346" y="79"/>
                          <a:pt x="267" y="0"/>
                          <a:pt x="171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" name="Google Shape;1857;p37"/>
                  <p:cNvSpPr/>
                  <p:nvPr/>
                </p:nvSpPr>
                <p:spPr>
                  <a:xfrm>
                    <a:off x="1860970" y="1803966"/>
                    <a:ext cx="39963" cy="30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" h="268" extrusionOk="0">
                        <a:moveTo>
                          <a:pt x="174" y="1"/>
                        </a:moveTo>
                        <a:cubicBezTo>
                          <a:pt x="79" y="1"/>
                          <a:pt x="1" y="59"/>
                          <a:pt x="1" y="134"/>
                        </a:cubicBezTo>
                        <a:cubicBezTo>
                          <a:pt x="1" y="209"/>
                          <a:pt x="79" y="267"/>
                          <a:pt x="174" y="267"/>
                        </a:cubicBezTo>
                        <a:cubicBezTo>
                          <a:pt x="274" y="267"/>
                          <a:pt x="352" y="209"/>
                          <a:pt x="352" y="134"/>
                        </a:cubicBezTo>
                        <a:cubicBezTo>
                          <a:pt x="352" y="59"/>
                          <a:pt x="274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" name="Google Shape;1858;p37"/>
                  <p:cNvSpPr/>
                  <p:nvPr/>
                </p:nvSpPr>
                <p:spPr>
                  <a:xfrm>
                    <a:off x="1944520" y="1846080"/>
                    <a:ext cx="34529" cy="32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285" extrusionOk="0">
                        <a:moveTo>
                          <a:pt x="150" y="1"/>
                        </a:moveTo>
                        <a:cubicBezTo>
                          <a:pt x="68" y="1"/>
                          <a:pt x="0" y="66"/>
                          <a:pt x="0" y="144"/>
                        </a:cubicBezTo>
                        <a:cubicBezTo>
                          <a:pt x="0" y="219"/>
                          <a:pt x="68" y="284"/>
                          <a:pt x="150" y="284"/>
                        </a:cubicBezTo>
                        <a:cubicBezTo>
                          <a:pt x="235" y="284"/>
                          <a:pt x="304" y="219"/>
                          <a:pt x="304" y="144"/>
                        </a:cubicBezTo>
                        <a:cubicBezTo>
                          <a:pt x="304" y="66"/>
                          <a:pt x="235" y="1"/>
                          <a:pt x="150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59" name="Google Shape;1863;p37"/>
              <p:cNvGrpSpPr/>
              <p:nvPr/>
            </p:nvGrpSpPr>
            <p:grpSpPr>
              <a:xfrm>
                <a:off x="5341222" y="3350425"/>
                <a:ext cx="1681874" cy="1409668"/>
                <a:chOff x="5341222" y="3350425"/>
                <a:chExt cx="1681874" cy="1409668"/>
              </a:xfrm>
            </p:grpSpPr>
            <p:sp>
              <p:nvSpPr>
                <p:cNvPr id="260" name="Google Shape;1864;p37"/>
                <p:cNvSpPr/>
                <p:nvPr/>
              </p:nvSpPr>
              <p:spPr>
                <a:xfrm>
                  <a:off x="5396513" y="3827397"/>
                  <a:ext cx="1262452" cy="932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8" h="15577" extrusionOk="0">
                      <a:moveTo>
                        <a:pt x="1074" y="0"/>
                      </a:moveTo>
                      <a:lnTo>
                        <a:pt x="295" y="468"/>
                      </a:lnTo>
                      <a:cubicBezTo>
                        <a:pt x="295" y="468"/>
                        <a:pt x="1" y="7414"/>
                        <a:pt x="7135" y="7414"/>
                      </a:cubicBezTo>
                      <a:cubicBezTo>
                        <a:pt x="7482" y="7414"/>
                        <a:pt x="7848" y="7398"/>
                        <a:pt x="8232" y="7363"/>
                      </a:cubicBezTo>
                      <a:lnTo>
                        <a:pt x="8232" y="7363"/>
                      </a:lnTo>
                      <a:cubicBezTo>
                        <a:pt x="8232" y="7363"/>
                        <a:pt x="5712" y="12159"/>
                        <a:pt x="5712" y="15576"/>
                      </a:cubicBezTo>
                      <a:lnTo>
                        <a:pt x="20920" y="15576"/>
                      </a:lnTo>
                      <a:cubicBezTo>
                        <a:pt x="20988" y="15576"/>
                        <a:pt x="21097" y="6957"/>
                        <a:pt x="14482" y="5557"/>
                      </a:cubicBezTo>
                      <a:lnTo>
                        <a:pt x="11772" y="4957"/>
                      </a:lnTo>
                      <a:cubicBezTo>
                        <a:pt x="7423" y="4909"/>
                        <a:pt x="2688" y="3618"/>
                        <a:pt x="1074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1865;p37"/>
                <p:cNvSpPr/>
                <p:nvPr/>
              </p:nvSpPr>
              <p:spPr>
                <a:xfrm>
                  <a:off x="5378142" y="3829371"/>
                  <a:ext cx="555711" cy="500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7" h="8370" extrusionOk="0">
                      <a:moveTo>
                        <a:pt x="612" y="1"/>
                      </a:moveTo>
                      <a:lnTo>
                        <a:pt x="612" y="1"/>
                      </a:lnTo>
                      <a:cubicBezTo>
                        <a:pt x="0" y="7151"/>
                        <a:pt x="3401" y="8369"/>
                        <a:pt x="5790" y="8369"/>
                      </a:cubicBezTo>
                      <a:cubicBezTo>
                        <a:pt x="7025" y="8369"/>
                        <a:pt x="7989" y="8044"/>
                        <a:pt x="7989" y="8044"/>
                      </a:cubicBezTo>
                      <a:lnTo>
                        <a:pt x="9287" y="6344"/>
                      </a:lnTo>
                      <a:lnTo>
                        <a:pt x="9287" y="6344"/>
                      </a:lnTo>
                      <a:cubicBezTo>
                        <a:pt x="9287" y="6344"/>
                        <a:pt x="8997" y="6403"/>
                        <a:pt x="8381" y="6403"/>
                      </a:cubicBezTo>
                      <a:cubicBezTo>
                        <a:pt x="7628" y="6403"/>
                        <a:pt x="6387" y="6314"/>
                        <a:pt x="4592" y="5920"/>
                      </a:cubicBezTo>
                      <a:cubicBezTo>
                        <a:pt x="1329" y="5203"/>
                        <a:pt x="612" y="1"/>
                        <a:pt x="612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1866;p37"/>
                <p:cNvSpPr/>
                <p:nvPr/>
              </p:nvSpPr>
              <p:spPr>
                <a:xfrm>
                  <a:off x="6259562" y="4035754"/>
                  <a:ext cx="423530" cy="18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" h="3110" extrusionOk="0">
                      <a:moveTo>
                        <a:pt x="6767" y="0"/>
                      </a:moveTo>
                      <a:cubicBezTo>
                        <a:pt x="6709" y="79"/>
                        <a:pt x="6647" y="153"/>
                        <a:pt x="6583" y="215"/>
                      </a:cubicBezTo>
                      <a:cubicBezTo>
                        <a:pt x="5094" y="1676"/>
                        <a:pt x="1267" y="1704"/>
                        <a:pt x="554" y="1830"/>
                      </a:cubicBezTo>
                      <a:cubicBezTo>
                        <a:pt x="489" y="1840"/>
                        <a:pt x="56" y="2007"/>
                        <a:pt x="1" y="2025"/>
                      </a:cubicBezTo>
                      <a:cubicBezTo>
                        <a:pt x="653" y="2151"/>
                        <a:pt x="1946" y="3014"/>
                        <a:pt x="3909" y="3096"/>
                      </a:cubicBezTo>
                      <a:cubicBezTo>
                        <a:pt x="4130" y="3105"/>
                        <a:pt x="4338" y="3109"/>
                        <a:pt x="4534" y="3109"/>
                      </a:cubicBezTo>
                      <a:cubicBezTo>
                        <a:pt x="6275" y="3109"/>
                        <a:pt x="7078" y="2792"/>
                        <a:pt x="7078" y="2792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1867;p37"/>
                <p:cNvSpPr/>
                <p:nvPr/>
              </p:nvSpPr>
              <p:spPr>
                <a:xfrm>
                  <a:off x="5729334" y="3397996"/>
                  <a:ext cx="1033394" cy="78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0" h="13062" extrusionOk="0">
                      <a:moveTo>
                        <a:pt x="7914" y="0"/>
                      </a:moveTo>
                      <a:cubicBezTo>
                        <a:pt x="5704" y="0"/>
                        <a:pt x="4311" y="1144"/>
                        <a:pt x="3414" y="3015"/>
                      </a:cubicBezTo>
                      <a:cubicBezTo>
                        <a:pt x="3393" y="3063"/>
                        <a:pt x="3373" y="3110"/>
                        <a:pt x="3352" y="3159"/>
                      </a:cubicBezTo>
                      <a:cubicBezTo>
                        <a:pt x="3029" y="3957"/>
                        <a:pt x="3049" y="4930"/>
                        <a:pt x="2140" y="5281"/>
                      </a:cubicBezTo>
                      <a:cubicBezTo>
                        <a:pt x="1178" y="5657"/>
                        <a:pt x="1" y="7893"/>
                        <a:pt x="2639" y="9631"/>
                      </a:cubicBezTo>
                      <a:cubicBezTo>
                        <a:pt x="5277" y="11372"/>
                        <a:pt x="6179" y="12023"/>
                        <a:pt x="6179" y="12023"/>
                      </a:cubicBezTo>
                      <a:lnTo>
                        <a:pt x="6169" y="12139"/>
                      </a:lnTo>
                      <a:cubicBezTo>
                        <a:pt x="6155" y="12294"/>
                        <a:pt x="6220" y="12440"/>
                        <a:pt x="6347" y="12529"/>
                      </a:cubicBezTo>
                      <a:cubicBezTo>
                        <a:pt x="6561" y="12686"/>
                        <a:pt x="6954" y="12908"/>
                        <a:pt x="7514" y="12986"/>
                      </a:cubicBezTo>
                      <a:cubicBezTo>
                        <a:pt x="7910" y="13041"/>
                        <a:pt x="8231" y="13058"/>
                        <a:pt x="8466" y="13061"/>
                      </a:cubicBezTo>
                      <a:cubicBezTo>
                        <a:pt x="8469" y="13061"/>
                        <a:pt x="8472" y="13061"/>
                        <a:pt x="8475" y="13061"/>
                      </a:cubicBezTo>
                      <a:cubicBezTo>
                        <a:pt x="8666" y="13061"/>
                        <a:pt x="8836" y="12956"/>
                        <a:pt x="8937" y="12795"/>
                      </a:cubicBezTo>
                      <a:cubicBezTo>
                        <a:pt x="8985" y="12724"/>
                        <a:pt x="9080" y="12645"/>
                        <a:pt x="9265" y="12590"/>
                      </a:cubicBezTo>
                      <a:cubicBezTo>
                        <a:pt x="9316" y="12576"/>
                        <a:pt x="9374" y="12563"/>
                        <a:pt x="9439" y="12549"/>
                      </a:cubicBezTo>
                      <a:cubicBezTo>
                        <a:pt x="10156" y="12426"/>
                        <a:pt x="13955" y="12334"/>
                        <a:pt x="15444" y="10873"/>
                      </a:cubicBezTo>
                      <a:cubicBezTo>
                        <a:pt x="15508" y="10811"/>
                        <a:pt x="15570" y="10737"/>
                        <a:pt x="15628" y="10658"/>
                      </a:cubicBezTo>
                      <a:cubicBezTo>
                        <a:pt x="16972" y="8900"/>
                        <a:pt x="17270" y="3264"/>
                        <a:pt x="12453" y="1151"/>
                      </a:cubicBezTo>
                      <a:cubicBezTo>
                        <a:pt x="10646" y="359"/>
                        <a:pt x="9152" y="0"/>
                        <a:pt x="7914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1868;p37"/>
                <p:cNvSpPr/>
                <p:nvPr/>
              </p:nvSpPr>
              <p:spPr>
                <a:xfrm>
                  <a:off x="6093331" y="4085360"/>
                  <a:ext cx="488214" cy="100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" h="1674" extrusionOk="0">
                      <a:moveTo>
                        <a:pt x="8159" y="0"/>
                      </a:moveTo>
                      <a:lnTo>
                        <a:pt x="8159" y="0"/>
                      </a:lnTo>
                      <a:cubicBezTo>
                        <a:pt x="7571" y="424"/>
                        <a:pt x="3694" y="741"/>
                        <a:pt x="3117" y="847"/>
                      </a:cubicBezTo>
                      <a:cubicBezTo>
                        <a:pt x="2544" y="950"/>
                        <a:pt x="2816" y="1281"/>
                        <a:pt x="1864" y="1363"/>
                      </a:cubicBezTo>
                      <a:cubicBezTo>
                        <a:pt x="1816" y="1367"/>
                        <a:pt x="1768" y="1369"/>
                        <a:pt x="1720" y="1369"/>
                      </a:cubicBezTo>
                      <a:cubicBezTo>
                        <a:pt x="828" y="1369"/>
                        <a:pt x="32" y="652"/>
                        <a:pt x="1" y="643"/>
                      </a:cubicBezTo>
                      <a:lnTo>
                        <a:pt x="1" y="643"/>
                      </a:lnTo>
                      <a:lnTo>
                        <a:pt x="18" y="799"/>
                      </a:lnTo>
                      <a:cubicBezTo>
                        <a:pt x="31" y="1483"/>
                        <a:pt x="898" y="1673"/>
                        <a:pt x="1704" y="1673"/>
                      </a:cubicBezTo>
                      <a:cubicBezTo>
                        <a:pt x="2338" y="1673"/>
                        <a:pt x="2935" y="1556"/>
                        <a:pt x="3049" y="1468"/>
                      </a:cubicBezTo>
                      <a:cubicBezTo>
                        <a:pt x="3311" y="1267"/>
                        <a:pt x="4786" y="1314"/>
                        <a:pt x="6350" y="1079"/>
                      </a:cubicBezTo>
                      <a:cubicBezTo>
                        <a:pt x="7910" y="847"/>
                        <a:pt x="8159" y="0"/>
                        <a:pt x="8159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1869;p37"/>
                <p:cNvSpPr/>
                <p:nvPr/>
              </p:nvSpPr>
              <p:spPr>
                <a:xfrm>
                  <a:off x="5902566" y="3370711"/>
                  <a:ext cx="464777" cy="31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6" h="4802" extrusionOk="0">
                      <a:moveTo>
                        <a:pt x="4926" y="0"/>
                      </a:moveTo>
                      <a:cubicBezTo>
                        <a:pt x="4504" y="0"/>
                        <a:pt x="4028" y="50"/>
                        <a:pt x="3492" y="167"/>
                      </a:cubicBezTo>
                      <a:cubicBezTo>
                        <a:pt x="631" y="792"/>
                        <a:pt x="0" y="4233"/>
                        <a:pt x="631" y="4721"/>
                      </a:cubicBezTo>
                      <a:cubicBezTo>
                        <a:pt x="703" y="4776"/>
                        <a:pt x="799" y="4801"/>
                        <a:pt x="916" y="4801"/>
                      </a:cubicBezTo>
                      <a:cubicBezTo>
                        <a:pt x="1827" y="4801"/>
                        <a:pt x="3955" y="3240"/>
                        <a:pt x="4929" y="2250"/>
                      </a:cubicBezTo>
                      <a:cubicBezTo>
                        <a:pt x="5620" y="1546"/>
                        <a:pt x="6280" y="1341"/>
                        <a:pt x="6813" y="1341"/>
                      </a:cubicBezTo>
                      <a:cubicBezTo>
                        <a:pt x="7551" y="1341"/>
                        <a:pt x="8046" y="1734"/>
                        <a:pt x="8046" y="1734"/>
                      </a:cubicBezTo>
                      <a:cubicBezTo>
                        <a:pt x="8046" y="1734"/>
                        <a:pt x="7414" y="0"/>
                        <a:pt x="492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1870;p37"/>
                <p:cNvSpPr/>
                <p:nvPr/>
              </p:nvSpPr>
              <p:spPr>
                <a:xfrm>
                  <a:off x="5899215" y="3684443"/>
                  <a:ext cx="178615" cy="92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543" extrusionOk="0">
                      <a:moveTo>
                        <a:pt x="1773" y="0"/>
                      </a:moveTo>
                      <a:cubicBezTo>
                        <a:pt x="1158" y="0"/>
                        <a:pt x="266" y="292"/>
                        <a:pt x="29" y="809"/>
                      </a:cubicBezTo>
                      <a:cubicBezTo>
                        <a:pt x="1" y="870"/>
                        <a:pt x="55" y="926"/>
                        <a:pt x="105" y="926"/>
                      </a:cubicBezTo>
                      <a:cubicBezTo>
                        <a:pt x="127" y="926"/>
                        <a:pt x="149" y="915"/>
                        <a:pt x="162" y="887"/>
                      </a:cubicBezTo>
                      <a:cubicBezTo>
                        <a:pt x="377" y="423"/>
                        <a:pt x="1277" y="153"/>
                        <a:pt x="1767" y="153"/>
                      </a:cubicBezTo>
                      <a:cubicBezTo>
                        <a:pt x="1782" y="153"/>
                        <a:pt x="1797" y="153"/>
                        <a:pt x="1811" y="154"/>
                      </a:cubicBezTo>
                      <a:cubicBezTo>
                        <a:pt x="2183" y="170"/>
                        <a:pt x="2589" y="313"/>
                        <a:pt x="2736" y="707"/>
                      </a:cubicBezTo>
                      <a:cubicBezTo>
                        <a:pt x="2821" y="942"/>
                        <a:pt x="2787" y="1225"/>
                        <a:pt x="2763" y="1468"/>
                      </a:cubicBezTo>
                      <a:cubicBezTo>
                        <a:pt x="2758" y="1517"/>
                        <a:pt x="2795" y="1542"/>
                        <a:pt x="2834" y="1542"/>
                      </a:cubicBezTo>
                      <a:cubicBezTo>
                        <a:pt x="2873" y="1542"/>
                        <a:pt x="2915" y="1517"/>
                        <a:pt x="2920" y="1468"/>
                      </a:cubicBezTo>
                      <a:cubicBezTo>
                        <a:pt x="2985" y="740"/>
                        <a:pt x="2811" y="143"/>
                        <a:pt x="2008" y="17"/>
                      </a:cubicBezTo>
                      <a:cubicBezTo>
                        <a:pt x="1937" y="6"/>
                        <a:pt x="1858" y="0"/>
                        <a:pt x="1773" y="0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1871;p37"/>
                <p:cNvSpPr/>
                <p:nvPr/>
              </p:nvSpPr>
              <p:spPr>
                <a:xfrm>
                  <a:off x="6137252" y="3759420"/>
                  <a:ext cx="114050" cy="5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915" extrusionOk="0">
                      <a:moveTo>
                        <a:pt x="1669" y="0"/>
                      </a:moveTo>
                      <a:cubicBezTo>
                        <a:pt x="1616" y="0"/>
                        <a:pt x="1562" y="56"/>
                        <a:pt x="1598" y="116"/>
                      </a:cubicBezTo>
                      <a:cubicBezTo>
                        <a:pt x="1687" y="269"/>
                        <a:pt x="1584" y="406"/>
                        <a:pt x="1441" y="470"/>
                      </a:cubicBezTo>
                      <a:cubicBezTo>
                        <a:pt x="1407" y="485"/>
                        <a:pt x="1372" y="492"/>
                        <a:pt x="1336" y="492"/>
                      </a:cubicBezTo>
                      <a:cubicBezTo>
                        <a:pt x="1226" y="492"/>
                        <a:pt x="1113" y="429"/>
                        <a:pt x="1038" y="355"/>
                      </a:cubicBezTo>
                      <a:cubicBezTo>
                        <a:pt x="959" y="276"/>
                        <a:pt x="915" y="177"/>
                        <a:pt x="820" y="109"/>
                      </a:cubicBezTo>
                      <a:cubicBezTo>
                        <a:pt x="744" y="58"/>
                        <a:pt x="658" y="33"/>
                        <a:pt x="570" y="33"/>
                      </a:cubicBezTo>
                      <a:cubicBezTo>
                        <a:pt x="522" y="33"/>
                        <a:pt x="474" y="40"/>
                        <a:pt x="427" y="54"/>
                      </a:cubicBezTo>
                      <a:cubicBezTo>
                        <a:pt x="75" y="163"/>
                        <a:pt x="1" y="546"/>
                        <a:pt x="96" y="859"/>
                      </a:cubicBezTo>
                      <a:cubicBezTo>
                        <a:pt x="107" y="898"/>
                        <a:pt x="137" y="914"/>
                        <a:pt x="168" y="914"/>
                      </a:cubicBezTo>
                      <a:cubicBezTo>
                        <a:pt x="215" y="914"/>
                        <a:pt x="263" y="876"/>
                        <a:pt x="246" y="818"/>
                      </a:cubicBezTo>
                      <a:cubicBezTo>
                        <a:pt x="178" y="593"/>
                        <a:pt x="209" y="293"/>
                        <a:pt x="472" y="215"/>
                      </a:cubicBezTo>
                      <a:cubicBezTo>
                        <a:pt x="504" y="205"/>
                        <a:pt x="534" y="201"/>
                        <a:pt x="562" y="201"/>
                      </a:cubicBezTo>
                      <a:cubicBezTo>
                        <a:pt x="708" y="201"/>
                        <a:pt x="808" y="316"/>
                        <a:pt x="905" y="433"/>
                      </a:cubicBezTo>
                      <a:cubicBezTo>
                        <a:pt x="1016" y="567"/>
                        <a:pt x="1142" y="642"/>
                        <a:pt x="1309" y="642"/>
                      </a:cubicBezTo>
                      <a:cubicBezTo>
                        <a:pt x="1333" y="642"/>
                        <a:pt x="1357" y="640"/>
                        <a:pt x="1383" y="637"/>
                      </a:cubicBezTo>
                      <a:cubicBezTo>
                        <a:pt x="1693" y="601"/>
                        <a:pt x="1905" y="334"/>
                        <a:pt x="1731" y="37"/>
                      </a:cubicBezTo>
                      <a:cubicBezTo>
                        <a:pt x="1715" y="11"/>
                        <a:pt x="1692" y="0"/>
                        <a:pt x="1669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1872;p37"/>
                <p:cNvSpPr/>
                <p:nvPr/>
              </p:nvSpPr>
              <p:spPr>
                <a:xfrm>
                  <a:off x="6321495" y="3781381"/>
                  <a:ext cx="186334" cy="111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1868" extrusionOk="0">
                      <a:moveTo>
                        <a:pt x="1701" y="1"/>
                      </a:moveTo>
                      <a:cubicBezTo>
                        <a:pt x="1044" y="1"/>
                        <a:pt x="259" y="415"/>
                        <a:pt x="21" y="1008"/>
                      </a:cubicBezTo>
                      <a:cubicBezTo>
                        <a:pt x="0" y="1064"/>
                        <a:pt x="47" y="1101"/>
                        <a:pt x="95" y="1101"/>
                      </a:cubicBezTo>
                      <a:cubicBezTo>
                        <a:pt x="126" y="1101"/>
                        <a:pt x="158" y="1085"/>
                        <a:pt x="171" y="1049"/>
                      </a:cubicBezTo>
                      <a:cubicBezTo>
                        <a:pt x="380" y="528"/>
                        <a:pt x="1160" y="155"/>
                        <a:pt x="1708" y="155"/>
                      </a:cubicBezTo>
                      <a:cubicBezTo>
                        <a:pt x="1716" y="155"/>
                        <a:pt x="1723" y="155"/>
                        <a:pt x="1731" y="155"/>
                      </a:cubicBezTo>
                      <a:cubicBezTo>
                        <a:pt x="2598" y="175"/>
                        <a:pt x="2956" y="1025"/>
                        <a:pt x="2738" y="1773"/>
                      </a:cubicBezTo>
                      <a:cubicBezTo>
                        <a:pt x="2720" y="1830"/>
                        <a:pt x="2767" y="1868"/>
                        <a:pt x="2814" y="1868"/>
                      </a:cubicBezTo>
                      <a:cubicBezTo>
                        <a:pt x="2845" y="1868"/>
                        <a:pt x="2876" y="1852"/>
                        <a:pt x="2888" y="1814"/>
                      </a:cubicBezTo>
                      <a:cubicBezTo>
                        <a:pt x="3114" y="1042"/>
                        <a:pt x="2796" y="158"/>
                        <a:pt x="1926" y="18"/>
                      </a:cubicBezTo>
                      <a:cubicBezTo>
                        <a:pt x="1853" y="6"/>
                        <a:pt x="1778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1873;p37"/>
                <p:cNvSpPr/>
                <p:nvPr/>
              </p:nvSpPr>
              <p:spPr>
                <a:xfrm>
                  <a:off x="5596134" y="3350425"/>
                  <a:ext cx="1266700" cy="86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9" h="14497" extrusionOk="0">
                      <a:moveTo>
                        <a:pt x="10036" y="1"/>
                      </a:moveTo>
                      <a:cubicBezTo>
                        <a:pt x="9537" y="1"/>
                        <a:pt x="8998" y="79"/>
                        <a:pt x="8432" y="277"/>
                      </a:cubicBezTo>
                      <a:cubicBezTo>
                        <a:pt x="6476" y="959"/>
                        <a:pt x="5353" y="3503"/>
                        <a:pt x="4653" y="4830"/>
                      </a:cubicBezTo>
                      <a:cubicBezTo>
                        <a:pt x="3769" y="6503"/>
                        <a:pt x="1850" y="7776"/>
                        <a:pt x="322" y="7961"/>
                      </a:cubicBezTo>
                      <a:cubicBezTo>
                        <a:pt x="322" y="7961"/>
                        <a:pt x="1" y="12228"/>
                        <a:pt x="8395" y="12934"/>
                      </a:cubicBezTo>
                      <a:lnTo>
                        <a:pt x="8405" y="12818"/>
                      </a:lnTo>
                      <a:cubicBezTo>
                        <a:pt x="8405" y="12818"/>
                        <a:pt x="7503" y="12167"/>
                        <a:pt x="4865" y="10426"/>
                      </a:cubicBezTo>
                      <a:cubicBezTo>
                        <a:pt x="2227" y="8688"/>
                        <a:pt x="3404" y="6452"/>
                        <a:pt x="4366" y="6076"/>
                      </a:cubicBezTo>
                      <a:cubicBezTo>
                        <a:pt x="4919" y="5865"/>
                        <a:pt x="5128" y="5421"/>
                        <a:pt x="5278" y="4926"/>
                      </a:cubicBezTo>
                      <a:cubicBezTo>
                        <a:pt x="7023" y="4810"/>
                        <a:pt x="9515" y="1537"/>
                        <a:pt x="10712" y="1400"/>
                      </a:cubicBezTo>
                      <a:cubicBezTo>
                        <a:pt x="10842" y="1385"/>
                        <a:pt x="10963" y="1378"/>
                        <a:pt x="11075" y="1378"/>
                      </a:cubicBezTo>
                      <a:cubicBezTo>
                        <a:pt x="12210" y="1378"/>
                        <a:pt x="12433" y="2082"/>
                        <a:pt x="12433" y="2082"/>
                      </a:cubicBezTo>
                      <a:lnTo>
                        <a:pt x="12453" y="2082"/>
                      </a:lnTo>
                      <a:cubicBezTo>
                        <a:pt x="12487" y="2080"/>
                        <a:pt x="12520" y="2079"/>
                        <a:pt x="12553" y="2079"/>
                      </a:cubicBezTo>
                      <a:cubicBezTo>
                        <a:pt x="13236" y="2079"/>
                        <a:pt x="13872" y="2506"/>
                        <a:pt x="14266" y="3066"/>
                      </a:cubicBezTo>
                      <a:cubicBezTo>
                        <a:pt x="14679" y="3653"/>
                        <a:pt x="14867" y="4370"/>
                        <a:pt x="14993" y="5076"/>
                      </a:cubicBezTo>
                      <a:cubicBezTo>
                        <a:pt x="15119" y="5783"/>
                        <a:pt x="15195" y="6507"/>
                        <a:pt x="15427" y="7186"/>
                      </a:cubicBezTo>
                      <a:cubicBezTo>
                        <a:pt x="15737" y="8101"/>
                        <a:pt x="16359" y="8923"/>
                        <a:pt x="17161" y="9453"/>
                      </a:cubicBezTo>
                      <a:cubicBezTo>
                        <a:pt x="16950" y="10101"/>
                        <a:pt x="16642" y="10781"/>
                        <a:pt x="16263" y="11484"/>
                      </a:cubicBezTo>
                      <a:cubicBezTo>
                        <a:pt x="14914" y="13988"/>
                        <a:pt x="18455" y="14496"/>
                        <a:pt x="19010" y="14496"/>
                      </a:cubicBezTo>
                      <a:cubicBezTo>
                        <a:pt x="19099" y="14496"/>
                        <a:pt x="19112" y="14484"/>
                        <a:pt x="19018" y="14464"/>
                      </a:cubicBezTo>
                      <a:cubicBezTo>
                        <a:pt x="18981" y="14457"/>
                        <a:pt x="18946" y="14447"/>
                        <a:pt x="18916" y="14436"/>
                      </a:cubicBezTo>
                      <a:cubicBezTo>
                        <a:pt x="18335" y="14263"/>
                        <a:pt x="18355" y="13781"/>
                        <a:pt x="18355" y="13781"/>
                      </a:cubicBezTo>
                      <a:lnTo>
                        <a:pt x="18355" y="13781"/>
                      </a:lnTo>
                      <a:cubicBezTo>
                        <a:pt x="18754" y="13975"/>
                        <a:pt x="19097" y="14048"/>
                        <a:pt x="19388" y="14048"/>
                      </a:cubicBezTo>
                      <a:cubicBezTo>
                        <a:pt x="20274" y="14048"/>
                        <a:pt x="20673" y="13368"/>
                        <a:pt x="20673" y="13368"/>
                      </a:cubicBezTo>
                      <a:lnTo>
                        <a:pt x="20673" y="13368"/>
                      </a:lnTo>
                      <a:cubicBezTo>
                        <a:pt x="20673" y="13368"/>
                        <a:pt x="20435" y="13513"/>
                        <a:pt x="20173" y="13513"/>
                      </a:cubicBezTo>
                      <a:cubicBezTo>
                        <a:pt x="19841" y="13513"/>
                        <a:pt x="19470" y="13281"/>
                        <a:pt x="19493" y="12228"/>
                      </a:cubicBezTo>
                      <a:cubicBezTo>
                        <a:pt x="19534" y="10344"/>
                        <a:pt x="21169" y="7838"/>
                        <a:pt x="19059" y="3656"/>
                      </a:cubicBezTo>
                      <a:cubicBezTo>
                        <a:pt x="17874" y="1311"/>
                        <a:pt x="16160" y="815"/>
                        <a:pt x="14867" y="815"/>
                      </a:cubicBezTo>
                      <a:cubicBezTo>
                        <a:pt x="13919" y="815"/>
                        <a:pt x="13197" y="1083"/>
                        <a:pt x="13080" y="1083"/>
                      </a:cubicBezTo>
                      <a:cubicBezTo>
                        <a:pt x="13072" y="1083"/>
                        <a:pt x="13067" y="1081"/>
                        <a:pt x="13065" y="1079"/>
                      </a:cubicBezTo>
                      <a:cubicBezTo>
                        <a:pt x="12812" y="811"/>
                        <a:pt x="11636" y="1"/>
                        <a:pt x="10036" y="1"/>
                      </a:cubicBezTo>
                      <a:close/>
                    </a:path>
                  </a:pathLst>
                </a:custGeom>
                <a:solidFill>
                  <a:srgbClr val="632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1874;p37"/>
                <p:cNvSpPr/>
                <p:nvPr/>
              </p:nvSpPr>
              <p:spPr>
                <a:xfrm>
                  <a:off x="6642588" y="3907042"/>
                  <a:ext cx="166767" cy="154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7" h="2575" extrusionOk="0">
                      <a:moveTo>
                        <a:pt x="1486" y="1"/>
                      </a:moveTo>
                      <a:cubicBezTo>
                        <a:pt x="1154" y="1"/>
                        <a:pt x="813" y="108"/>
                        <a:pt x="499" y="318"/>
                      </a:cubicBezTo>
                      <a:cubicBezTo>
                        <a:pt x="445" y="352"/>
                        <a:pt x="387" y="403"/>
                        <a:pt x="373" y="482"/>
                      </a:cubicBezTo>
                      <a:lnTo>
                        <a:pt x="355" y="546"/>
                      </a:lnTo>
                      <a:lnTo>
                        <a:pt x="89" y="1602"/>
                      </a:lnTo>
                      <a:cubicBezTo>
                        <a:pt x="1" y="1847"/>
                        <a:pt x="72" y="2141"/>
                        <a:pt x="212" y="2301"/>
                      </a:cubicBezTo>
                      <a:cubicBezTo>
                        <a:pt x="349" y="2465"/>
                        <a:pt x="540" y="2523"/>
                        <a:pt x="727" y="2550"/>
                      </a:cubicBezTo>
                      <a:cubicBezTo>
                        <a:pt x="830" y="2566"/>
                        <a:pt x="934" y="2574"/>
                        <a:pt x="1038" y="2574"/>
                      </a:cubicBezTo>
                      <a:cubicBezTo>
                        <a:pt x="1291" y="2574"/>
                        <a:pt x="1545" y="2528"/>
                        <a:pt x="1796" y="2441"/>
                      </a:cubicBezTo>
                      <a:cubicBezTo>
                        <a:pt x="1987" y="2373"/>
                        <a:pt x="2182" y="2274"/>
                        <a:pt x="2353" y="2114"/>
                      </a:cubicBezTo>
                      <a:cubicBezTo>
                        <a:pt x="2520" y="1950"/>
                        <a:pt x="2663" y="1718"/>
                        <a:pt x="2718" y="1452"/>
                      </a:cubicBezTo>
                      <a:cubicBezTo>
                        <a:pt x="2786" y="1117"/>
                        <a:pt x="2707" y="765"/>
                        <a:pt x="2554" y="526"/>
                      </a:cubicBezTo>
                      <a:cubicBezTo>
                        <a:pt x="2400" y="287"/>
                        <a:pt x="2175" y="151"/>
                        <a:pt x="1943" y="72"/>
                      </a:cubicBezTo>
                      <a:cubicBezTo>
                        <a:pt x="1795" y="24"/>
                        <a:pt x="1642" y="1"/>
                        <a:pt x="148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1875;p37"/>
                <p:cNvSpPr/>
                <p:nvPr/>
              </p:nvSpPr>
              <p:spPr>
                <a:xfrm>
                  <a:off x="5946188" y="3812258"/>
                  <a:ext cx="470024" cy="1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5" h="2183" extrusionOk="0">
                      <a:moveTo>
                        <a:pt x="105" y="0"/>
                      </a:moveTo>
                      <a:cubicBezTo>
                        <a:pt x="41" y="0"/>
                        <a:pt x="0" y="97"/>
                        <a:pt x="70" y="137"/>
                      </a:cubicBezTo>
                      <a:cubicBezTo>
                        <a:pt x="1377" y="881"/>
                        <a:pt x="2641" y="1612"/>
                        <a:pt x="4132" y="1902"/>
                      </a:cubicBezTo>
                      <a:cubicBezTo>
                        <a:pt x="5004" y="2074"/>
                        <a:pt x="5613" y="2182"/>
                        <a:pt x="6276" y="2182"/>
                      </a:cubicBezTo>
                      <a:cubicBezTo>
                        <a:pt x="6718" y="2182"/>
                        <a:pt x="7183" y="2134"/>
                        <a:pt x="7768" y="2025"/>
                      </a:cubicBezTo>
                      <a:cubicBezTo>
                        <a:pt x="7854" y="2008"/>
                        <a:pt x="7823" y="1883"/>
                        <a:pt x="7741" y="1883"/>
                      </a:cubicBezTo>
                      <a:cubicBezTo>
                        <a:pt x="7737" y="1883"/>
                        <a:pt x="7732" y="1884"/>
                        <a:pt x="7727" y="1885"/>
                      </a:cubicBezTo>
                      <a:cubicBezTo>
                        <a:pt x="7149" y="1992"/>
                        <a:pt x="6676" y="2040"/>
                        <a:pt x="6229" y="2040"/>
                      </a:cubicBezTo>
                      <a:cubicBezTo>
                        <a:pt x="5487" y="2040"/>
                        <a:pt x="4817" y="1908"/>
                        <a:pt x="3862" y="1697"/>
                      </a:cubicBezTo>
                      <a:cubicBezTo>
                        <a:pt x="2518" y="1400"/>
                        <a:pt x="1330" y="687"/>
                        <a:pt x="142" y="11"/>
                      </a:cubicBezTo>
                      <a:cubicBezTo>
                        <a:pt x="129" y="4"/>
                        <a:pt x="117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1876;p37"/>
                <p:cNvSpPr/>
                <p:nvPr/>
              </p:nvSpPr>
              <p:spPr>
                <a:xfrm>
                  <a:off x="6135278" y="3945099"/>
                  <a:ext cx="75335" cy="2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360" extrusionOk="0">
                      <a:moveTo>
                        <a:pt x="106" y="1"/>
                      </a:moveTo>
                      <a:cubicBezTo>
                        <a:pt x="49" y="1"/>
                        <a:pt x="0" y="74"/>
                        <a:pt x="50" y="126"/>
                      </a:cubicBezTo>
                      <a:cubicBezTo>
                        <a:pt x="253" y="336"/>
                        <a:pt x="612" y="359"/>
                        <a:pt x="922" y="359"/>
                      </a:cubicBezTo>
                      <a:cubicBezTo>
                        <a:pt x="1009" y="359"/>
                        <a:pt x="1092" y="358"/>
                        <a:pt x="1167" y="358"/>
                      </a:cubicBezTo>
                      <a:cubicBezTo>
                        <a:pt x="1258" y="358"/>
                        <a:pt x="1258" y="211"/>
                        <a:pt x="1167" y="211"/>
                      </a:cubicBezTo>
                      <a:cubicBezTo>
                        <a:pt x="1088" y="211"/>
                        <a:pt x="996" y="214"/>
                        <a:pt x="899" y="214"/>
                      </a:cubicBezTo>
                      <a:cubicBezTo>
                        <a:pt x="629" y="214"/>
                        <a:pt x="319" y="192"/>
                        <a:pt x="157" y="23"/>
                      </a:cubicBezTo>
                      <a:cubicBezTo>
                        <a:pt x="141" y="8"/>
                        <a:pt x="123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1877;p37"/>
                <p:cNvSpPr/>
                <p:nvPr/>
              </p:nvSpPr>
              <p:spPr>
                <a:xfrm>
                  <a:off x="6392403" y="3709096"/>
                  <a:ext cx="125240" cy="96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1609" extrusionOk="0">
                      <a:moveTo>
                        <a:pt x="714" y="0"/>
                      </a:moveTo>
                      <a:cubicBezTo>
                        <a:pt x="454" y="4"/>
                        <a:pt x="208" y="79"/>
                        <a:pt x="0" y="233"/>
                      </a:cubicBezTo>
                      <a:lnTo>
                        <a:pt x="3" y="267"/>
                      </a:lnTo>
                      <a:cubicBezTo>
                        <a:pt x="102" y="256"/>
                        <a:pt x="201" y="250"/>
                        <a:pt x="299" y="250"/>
                      </a:cubicBezTo>
                      <a:cubicBezTo>
                        <a:pt x="423" y="250"/>
                        <a:pt x="547" y="260"/>
                        <a:pt x="669" y="281"/>
                      </a:cubicBezTo>
                      <a:cubicBezTo>
                        <a:pt x="887" y="318"/>
                        <a:pt x="1095" y="397"/>
                        <a:pt x="1277" y="520"/>
                      </a:cubicBezTo>
                      <a:cubicBezTo>
                        <a:pt x="1458" y="643"/>
                        <a:pt x="1611" y="807"/>
                        <a:pt x="1734" y="991"/>
                      </a:cubicBezTo>
                      <a:cubicBezTo>
                        <a:pt x="1853" y="1175"/>
                        <a:pt x="1938" y="1387"/>
                        <a:pt x="1946" y="1609"/>
                      </a:cubicBezTo>
                      <a:lnTo>
                        <a:pt x="1979" y="1609"/>
                      </a:lnTo>
                      <a:cubicBezTo>
                        <a:pt x="2093" y="1373"/>
                        <a:pt x="2052" y="1086"/>
                        <a:pt x="1952" y="851"/>
                      </a:cubicBezTo>
                      <a:cubicBezTo>
                        <a:pt x="1853" y="612"/>
                        <a:pt x="1689" y="404"/>
                        <a:pt x="1472" y="243"/>
                      </a:cubicBezTo>
                      <a:cubicBezTo>
                        <a:pt x="1246" y="76"/>
                        <a:pt x="969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1878;p37"/>
                <p:cNvSpPr/>
                <p:nvPr/>
              </p:nvSpPr>
              <p:spPr>
                <a:xfrm>
                  <a:off x="5968328" y="3616347"/>
                  <a:ext cx="117282" cy="4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735" extrusionOk="0">
                      <a:moveTo>
                        <a:pt x="980" y="0"/>
                      </a:moveTo>
                      <a:cubicBezTo>
                        <a:pt x="795" y="0"/>
                        <a:pt x="620" y="35"/>
                        <a:pt x="458" y="104"/>
                      </a:cubicBezTo>
                      <a:cubicBezTo>
                        <a:pt x="290" y="172"/>
                        <a:pt x="79" y="291"/>
                        <a:pt x="0" y="503"/>
                      </a:cubicBezTo>
                      <a:lnTo>
                        <a:pt x="21" y="530"/>
                      </a:lnTo>
                      <a:cubicBezTo>
                        <a:pt x="161" y="438"/>
                        <a:pt x="335" y="403"/>
                        <a:pt x="502" y="376"/>
                      </a:cubicBezTo>
                      <a:cubicBezTo>
                        <a:pt x="636" y="355"/>
                        <a:pt x="771" y="342"/>
                        <a:pt x="906" y="342"/>
                      </a:cubicBezTo>
                      <a:cubicBezTo>
                        <a:pt x="943" y="342"/>
                        <a:pt x="980" y="343"/>
                        <a:pt x="1017" y="345"/>
                      </a:cubicBezTo>
                      <a:cubicBezTo>
                        <a:pt x="1359" y="353"/>
                        <a:pt x="1704" y="479"/>
                        <a:pt x="1932" y="734"/>
                      </a:cubicBezTo>
                      <a:lnTo>
                        <a:pt x="1959" y="714"/>
                      </a:lnTo>
                      <a:cubicBezTo>
                        <a:pt x="1939" y="496"/>
                        <a:pt x="1795" y="312"/>
                        <a:pt x="1622" y="195"/>
                      </a:cubicBezTo>
                      <a:cubicBezTo>
                        <a:pt x="1447" y="69"/>
                        <a:pt x="1236" y="11"/>
                        <a:pt x="1034" y="1"/>
                      </a:cubicBezTo>
                      <a:cubicBezTo>
                        <a:pt x="1016" y="1"/>
                        <a:pt x="998" y="0"/>
                        <a:pt x="980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1879;p37"/>
                <p:cNvSpPr/>
                <p:nvPr/>
              </p:nvSpPr>
              <p:spPr>
                <a:xfrm>
                  <a:off x="6470014" y="4215928"/>
                  <a:ext cx="361179" cy="543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9084" extrusionOk="0">
                      <a:moveTo>
                        <a:pt x="1164" y="0"/>
                      </a:moveTo>
                      <a:cubicBezTo>
                        <a:pt x="942" y="89"/>
                        <a:pt x="772" y="345"/>
                        <a:pt x="655" y="607"/>
                      </a:cubicBezTo>
                      <a:cubicBezTo>
                        <a:pt x="474" y="1021"/>
                        <a:pt x="379" y="1512"/>
                        <a:pt x="454" y="1973"/>
                      </a:cubicBezTo>
                      <a:cubicBezTo>
                        <a:pt x="277" y="2164"/>
                        <a:pt x="161" y="2386"/>
                        <a:pt x="123" y="2632"/>
                      </a:cubicBezTo>
                      <a:cubicBezTo>
                        <a:pt x="0" y="3479"/>
                        <a:pt x="867" y="4328"/>
                        <a:pt x="2144" y="4700"/>
                      </a:cubicBezTo>
                      <a:cubicBezTo>
                        <a:pt x="2137" y="4700"/>
                        <a:pt x="2133" y="4703"/>
                        <a:pt x="2133" y="4703"/>
                      </a:cubicBezTo>
                      <a:cubicBezTo>
                        <a:pt x="2133" y="4703"/>
                        <a:pt x="1539" y="5609"/>
                        <a:pt x="1424" y="6813"/>
                      </a:cubicBezTo>
                      <a:cubicBezTo>
                        <a:pt x="1331" y="7732"/>
                        <a:pt x="1301" y="9083"/>
                        <a:pt x="1301" y="9083"/>
                      </a:cubicBezTo>
                      <a:lnTo>
                        <a:pt x="4830" y="9083"/>
                      </a:lnTo>
                      <a:cubicBezTo>
                        <a:pt x="4830" y="9083"/>
                        <a:pt x="5615" y="8398"/>
                        <a:pt x="3909" y="4898"/>
                      </a:cubicBezTo>
                      <a:cubicBezTo>
                        <a:pt x="3902" y="4892"/>
                        <a:pt x="3915" y="4881"/>
                        <a:pt x="3919" y="4871"/>
                      </a:cubicBezTo>
                      <a:cubicBezTo>
                        <a:pt x="5032" y="4765"/>
                        <a:pt x="5885" y="4237"/>
                        <a:pt x="5995" y="3485"/>
                      </a:cubicBezTo>
                      <a:cubicBezTo>
                        <a:pt x="6036" y="3192"/>
                        <a:pt x="5960" y="2895"/>
                        <a:pt x="5786" y="2618"/>
                      </a:cubicBezTo>
                      <a:cubicBezTo>
                        <a:pt x="5913" y="2178"/>
                        <a:pt x="5892" y="1689"/>
                        <a:pt x="5786" y="1267"/>
                      </a:cubicBezTo>
                      <a:cubicBezTo>
                        <a:pt x="5718" y="990"/>
                        <a:pt x="5598" y="717"/>
                        <a:pt x="5407" y="597"/>
                      </a:cubicBezTo>
                      <a:cubicBezTo>
                        <a:pt x="4953" y="676"/>
                        <a:pt x="4499" y="996"/>
                        <a:pt x="4172" y="1481"/>
                      </a:cubicBezTo>
                      <a:cubicBezTo>
                        <a:pt x="3905" y="1390"/>
                        <a:pt x="3619" y="1321"/>
                        <a:pt x="3318" y="1276"/>
                      </a:cubicBezTo>
                      <a:cubicBezTo>
                        <a:pt x="3081" y="1242"/>
                        <a:pt x="2848" y="1226"/>
                        <a:pt x="2622" y="1226"/>
                      </a:cubicBezTo>
                      <a:cubicBezTo>
                        <a:pt x="2561" y="1226"/>
                        <a:pt x="2501" y="1227"/>
                        <a:pt x="2441" y="1229"/>
                      </a:cubicBezTo>
                      <a:cubicBezTo>
                        <a:pt x="2174" y="611"/>
                        <a:pt x="1693" y="157"/>
                        <a:pt x="11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1880;p37"/>
                <p:cNvSpPr/>
                <p:nvPr/>
              </p:nvSpPr>
              <p:spPr>
                <a:xfrm>
                  <a:off x="6514115" y="4245488"/>
                  <a:ext cx="76891" cy="7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271" extrusionOk="0">
                      <a:moveTo>
                        <a:pt x="462" y="1"/>
                      </a:moveTo>
                      <a:cubicBezTo>
                        <a:pt x="372" y="80"/>
                        <a:pt x="281" y="216"/>
                        <a:pt x="202" y="393"/>
                      </a:cubicBezTo>
                      <a:cubicBezTo>
                        <a:pt x="76" y="683"/>
                        <a:pt x="7" y="987"/>
                        <a:pt x="0" y="1271"/>
                      </a:cubicBezTo>
                      <a:lnTo>
                        <a:pt x="1284" y="748"/>
                      </a:lnTo>
                      <a:cubicBezTo>
                        <a:pt x="1076" y="400"/>
                        <a:pt x="782" y="134"/>
                        <a:pt x="462" y="1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1881;p37"/>
                <p:cNvSpPr/>
                <p:nvPr/>
              </p:nvSpPr>
              <p:spPr>
                <a:xfrm>
                  <a:off x="6738389" y="4281271"/>
                  <a:ext cx="65642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291" extrusionOk="0">
                      <a:moveTo>
                        <a:pt x="834" y="0"/>
                      </a:moveTo>
                      <a:cubicBezTo>
                        <a:pt x="533" y="96"/>
                        <a:pt x="236" y="321"/>
                        <a:pt x="0" y="635"/>
                      </a:cubicBezTo>
                      <a:lnTo>
                        <a:pt x="1062" y="1290"/>
                      </a:lnTo>
                      <a:cubicBezTo>
                        <a:pt x="1097" y="1010"/>
                        <a:pt x="1076" y="703"/>
                        <a:pt x="1001" y="403"/>
                      </a:cubicBezTo>
                      <a:cubicBezTo>
                        <a:pt x="953" y="208"/>
                        <a:pt x="892" y="79"/>
                        <a:pt x="834" y="0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1882;p37"/>
                <p:cNvSpPr/>
                <p:nvPr/>
              </p:nvSpPr>
              <p:spPr>
                <a:xfrm>
                  <a:off x="6641152" y="4407470"/>
                  <a:ext cx="49486" cy="2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408" extrusionOk="0">
                      <a:moveTo>
                        <a:pt x="279" y="1"/>
                      </a:moveTo>
                      <a:cubicBezTo>
                        <a:pt x="223" y="1"/>
                        <a:pt x="169" y="4"/>
                        <a:pt x="120" y="11"/>
                      </a:cubicBezTo>
                      <a:cubicBezTo>
                        <a:pt x="42" y="21"/>
                        <a:pt x="1" y="100"/>
                        <a:pt x="59" y="151"/>
                      </a:cubicBezTo>
                      <a:lnTo>
                        <a:pt x="342" y="390"/>
                      </a:lnTo>
                      <a:cubicBezTo>
                        <a:pt x="357" y="401"/>
                        <a:pt x="375" y="408"/>
                        <a:pt x="393" y="408"/>
                      </a:cubicBezTo>
                      <a:cubicBezTo>
                        <a:pt x="407" y="408"/>
                        <a:pt x="421" y="404"/>
                        <a:pt x="434" y="396"/>
                      </a:cubicBezTo>
                      <a:lnTo>
                        <a:pt x="759" y="223"/>
                      </a:lnTo>
                      <a:cubicBezTo>
                        <a:pt x="827" y="185"/>
                        <a:pt x="803" y="100"/>
                        <a:pt x="728" y="73"/>
                      </a:cubicBezTo>
                      <a:cubicBezTo>
                        <a:pt x="607" y="28"/>
                        <a:pt x="43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1883;p37"/>
                <p:cNvSpPr/>
                <p:nvPr/>
              </p:nvSpPr>
              <p:spPr>
                <a:xfrm>
                  <a:off x="6512320" y="4411599"/>
                  <a:ext cx="61094" cy="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" h="28" extrusionOk="0">
                      <a:moveTo>
                        <a:pt x="510" y="1"/>
                      </a:moveTo>
                      <a:cubicBezTo>
                        <a:pt x="342" y="1"/>
                        <a:pt x="174" y="5"/>
                        <a:pt x="7" y="14"/>
                      </a:cubicBezTo>
                      <a:cubicBezTo>
                        <a:pt x="0" y="17"/>
                        <a:pt x="0" y="28"/>
                        <a:pt x="7" y="28"/>
                      </a:cubicBezTo>
                      <a:cubicBezTo>
                        <a:pt x="181" y="17"/>
                        <a:pt x="357" y="12"/>
                        <a:pt x="532" y="12"/>
                      </a:cubicBezTo>
                      <a:cubicBezTo>
                        <a:pt x="693" y="12"/>
                        <a:pt x="854" y="16"/>
                        <a:pt x="1013" y="24"/>
                      </a:cubicBezTo>
                      <a:cubicBezTo>
                        <a:pt x="1020" y="24"/>
                        <a:pt x="1020" y="14"/>
                        <a:pt x="1013" y="14"/>
                      </a:cubicBezTo>
                      <a:cubicBezTo>
                        <a:pt x="846" y="5"/>
                        <a:pt x="678" y="1"/>
                        <a:pt x="510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1884;p37"/>
                <p:cNvSpPr/>
                <p:nvPr/>
              </p:nvSpPr>
              <p:spPr>
                <a:xfrm>
                  <a:off x="6737372" y="4439484"/>
                  <a:ext cx="58461" cy="8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45" extrusionOk="0">
                      <a:moveTo>
                        <a:pt x="5" y="1"/>
                      </a:moveTo>
                      <a:cubicBezTo>
                        <a:pt x="0" y="1"/>
                        <a:pt x="1" y="9"/>
                        <a:pt x="8" y="12"/>
                      </a:cubicBezTo>
                      <a:cubicBezTo>
                        <a:pt x="331" y="33"/>
                        <a:pt x="652" y="77"/>
                        <a:pt x="970" y="145"/>
                      </a:cubicBezTo>
                      <a:cubicBezTo>
                        <a:pt x="974" y="145"/>
                        <a:pt x="977" y="138"/>
                        <a:pt x="970" y="135"/>
                      </a:cubicBezTo>
                      <a:cubicBezTo>
                        <a:pt x="652" y="66"/>
                        <a:pt x="331" y="22"/>
                        <a:pt x="8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1885;p37"/>
                <p:cNvSpPr/>
                <p:nvPr/>
              </p:nvSpPr>
              <p:spPr>
                <a:xfrm>
                  <a:off x="5382510" y="3701916"/>
                  <a:ext cx="93167" cy="159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661" extrusionOk="0">
                      <a:moveTo>
                        <a:pt x="573" y="0"/>
                      </a:moveTo>
                      <a:cubicBezTo>
                        <a:pt x="545" y="0"/>
                        <a:pt x="517" y="5"/>
                        <a:pt x="489" y="15"/>
                      </a:cubicBezTo>
                      <a:cubicBezTo>
                        <a:pt x="341" y="62"/>
                        <a:pt x="270" y="226"/>
                        <a:pt x="328" y="366"/>
                      </a:cubicBezTo>
                      <a:lnTo>
                        <a:pt x="669" y="1193"/>
                      </a:lnTo>
                      <a:cubicBezTo>
                        <a:pt x="673" y="1203"/>
                        <a:pt x="679" y="1213"/>
                        <a:pt x="683" y="1223"/>
                      </a:cubicBezTo>
                      <a:lnTo>
                        <a:pt x="0" y="1746"/>
                      </a:lnTo>
                      <a:lnTo>
                        <a:pt x="697" y="2660"/>
                      </a:lnTo>
                      <a:lnTo>
                        <a:pt x="1045" y="2394"/>
                      </a:lnTo>
                      <a:cubicBezTo>
                        <a:pt x="1475" y="2066"/>
                        <a:pt x="1557" y="1455"/>
                        <a:pt x="1229" y="1025"/>
                      </a:cubicBezTo>
                      <a:cubicBezTo>
                        <a:pt x="1160" y="943"/>
                        <a:pt x="1103" y="848"/>
                        <a:pt x="1062" y="749"/>
                      </a:cubicBezTo>
                      <a:lnTo>
                        <a:pt x="823" y="172"/>
                      </a:lnTo>
                      <a:cubicBezTo>
                        <a:pt x="782" y="69"/>
                        <a:pt x="681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1886;p37"/>
                <p:cNvSpPr/>
                <p:nvPr/>
              </p:nvSpPr>
              <p:spPr>
                <a:xfrm>
                  <a:off x="6364758" y="4346615"/>
                  <a:ext cx="132899" cy="412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1" h="6897" extrusionOk="0">
                      <a:moveTo>
                        <a:pt x="53" y="1"/>
                      </a:moveTo>
                      <a:cubicBezTo>
                        <a:pt x="34" y="1"/>
                        <a:pt x="17" y="4"/>
                        <a:pt x="1" y="11"/>
                      </a:cubicBezTo>
                      <a:cubicBezTo>
                        <a:pt x="1" y="11"/>
                        <a:pt x="1957" y="2899"/>
                        <a:pt x="971" y="6896"/>
                      </a:cubicBezTo>
                      <a:lnTo>
                        <a:pt x="1847" y="6896"/>
                      </a:lnTo>
                      <a:cubicBezTo>
                        <a:pt x="2042" y="5739"/>
                        <a:pt x="2220" y="4971"/>
                        <a:pt x="1762" y="2919"/>
                      </a:cubicBezTo>
                      <a:cubicBezTo>
                        <a:pt x="1433" y="1441"/>
                        <a:pt x="440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1887;p37"/>
                <p:cNvSpPr/>
                <p:nvPr/>
              </p:nvSpPr>
              <p:spPr>
                <a:xfrm>
                  <a:off x="6090219" y="4117194"/>
                  <a:ext cx="1137" cy="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5" extrusionOk="0">
                      <a:moveTo>
                        <a:pt x="8" y="1"/>
                      </a:moveTo>
                      <a:cubicBezTo>
                        <a:pt x="1" y="1"/>
                        <a:pt x="1" y="15"/>
                        <a:pt x="8" y="15"/>
                      </a:cubicBezTo>
                      <a:cubicBezTo>
                        <a:pt x="18" y="15"/>
                        <a:pt x="18" y="1"/>
                        <a:pt x="8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1889;p37"/>
                <p:cNvSpPr/>
                <p:nvPr/>
              </p:nvSpPr>
              <p:spPr>
                <a:xfrm>
                  <a:off x="5341222" y="3747632"/>
                  <a:ext cx="55828" cy="43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655" y="1"/>
                      </a:moveTo>
                      <a:cubicBezTo>
                        <a:pt x="610" y="1"/>
                        <a:pt x="564" y="14"/>
                        <a:pt x="523" y="40"/>
                      </a:cubicBezTo>
                      <a:lnTo>
                        <a:pt x="144" y="289"/>
                      </a:lnTo>
                      <a:cubicBezTo>
                        <a:pt x="32" y="360"/>
                        <a:pt x="0" y="511"/>
                        <a:pt x="73" y="623"/>
                      </a:cubicBezTo>
                      <a:cubicBezTo>
                        <a:pt x="119" y="694"/>
                        <a:pt x="196" y="732"/>
                        <a:pt x="274" y="732"/>
                      </a:cubicBezTo>
                      <a:cubicBezTo>
                        <a:pt x="320" y="732"/>
                        <a:pt x="366" y="719"/>
                        <a:pt x="407" y="691"/>
                      </a:cubicBezTo>
                      <a:lnTo>
                        <a:pt x="789" y="445"/>
                      </a:lnTo>
                      <a:cubicBezTo>
                        <a:pt x="898" y="371"/>
                        <a:pt x="933" y="220"/>
                        <a:pt x="857" y="111"/>
                      </a:cubicBezTo>
                      <a:cubicBezTo>
                        <a:pt x="811" y="40"/>
                        <a:pt x="734" y="1"/>
                        <a:pt x="655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1890;p37"/>
                <p:cNvSpPr/>
                <p:nvPr/>
              </p:nvSpPr>
              <p:spPr>
                <a:xfrm>
                  <a:off x="5353668" y="3778389"/>
                  <a:ext cx="5810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694" y="1"/>
                      </a:moveTo>
                      <a:cubicBezTo>
                        <a:pt x="664" y="1"/>
                        <a:pt x="634" y="6"/>
                        <a:pt x="605" y="17"/>
                      </a:cubicBezTo>
                      <a:lnTo>
                        <a:pt x="185" y="188"/>
                      </a:lnTo>
                      <a:cubicBezTo>
                        <a:pt x="62" y="235"/>
                        <a:pt x="1" y="375"/>
                        <a:pt x="49" y="501"/>
                      </a:cubicBezTo>
                      <a:cubicBezTo>
                        <a:pt x="87" y="595"/>
                        <a:pt x="178" y="653"/>
                        <a:pt x="273" y="653"/>
                      </a:cubicBezTo>
                      <a:cubicBezTo>
                        <a:pt x="303" y="653"/>
                        <a:pt x="333" y="647"/>
                        <a:pt x="363" y="635"/>
                      </a:cubicBezTo>
                      <a:lnTo>
                        <a:pt x="786" y="468"/>
                      </a:lnTo>
                      <a:cubicBezTo>
                        <a:pt x="909" y="416"/>
                        <a:pt x="971" y="276"/>
                        <a:pt x="919" y="153"/>
                      </a:cubicBezTo>
                      <a:cubicBezTo>
                        <a:pt x="882" y="59"/>
                        <a:pt x="791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1891;p37"/>
                <p:cNvSpPr/>
                <p:nvPr/>
              </p:nvSpPr>
              <p:spPr>
                <a:xfrm>
                  <a:off x="5379399" y="3825841"/>
                  <a:ext cx="49725" cy="30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513" extrusionOk="0">
                      <a:moveTo>
                        <a:pt x="611" y="1"/>
                      </a:moveTo>
                      <a:cubicBezTo>
                        <a:pt x="592" y="1"/>
                        <a:pt x="573" y="4"/>
                        <a:pt x="554" y="9"/>
                      </a:cubicBezTo>
                      <a:lnTo>
                        <a:pt x="168" y="118"/>
                      </a:lnTo>
                      <a:cubicBezTo>
                        <a:pt x="62" y="149"/>
                        <a:pt x="1" y="261"/>
                        <a:pt x="32" y="367"/>
                      </a:cubicBezTo>
                      <a:cubicBezTo>
                        <a:pt x="57" y="455"/>
                        <a:pt x="138" y="512"/>
                        <a:pt x="225" y="512"/>
                      </a:cubicBezTo>
                      <a:cubicBezTo>
                        <a:pt x="243" y="512"/>
                        <a:pt x="262" y="509"/>
                        <a:pt x="281" y="504"/>
                      </a:cubicBezTo>
                      <a:lnTo>
                        <a:pt x="663" y="395"/>
                      </a:lnTo>
                      <a:cubicBezTo>
                        <a:pt x="769" y="361"/>
                        <a:pt x="831" y="252"/>
                        <a:pt x="799" y="146"/>
                      </a:cubicBezTo>
                      <a:cubicBezTo>
                        <a:pt x="775" y="56"/>
                        <a:pt x="696" y="1"/>
                        <a:pt x="611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1892;p37"/>
                <p:cNvSpPr/>
                <p:nvPr/>
              </p:nvSpPr>
              <p:spPr>
                <a:xfrm>
                  <a:off x="5367790" y="3801427"/>
                  <a:ext cx="5804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3" extrusionOk="0">
                      <a:moveTo>
                        <a:pt x="696" y="1"/>
                      </a:moveTo>
                      <a:cubicBezTo>
                        <a:pt x="666" y="1"/>
                        <a:pt x="636" y="6"/>
                        <a:pt x="608" y="17"/>
                      </a:cubicBezTo>
                      <a:lnTo>
                        <a:pt x="185" y="185"/>
                      </a:lnTo>
                      <a:cubicBezTo>
                        <a:pt x="62" y="236"/>
                        <a:pt x="0" y="376"/>
                        <a:pt x="51" y="499"/>
                      </a:cubicBezTo>
                      <a:cubicBezTo>
                        <a:pt x="88" y="596"/>
                        <a:pt x="179" y="652"/>
                        <a:pt x="276" y="652"/>
                      </a:cubicBezTo>
                      <a:cubicBezTo>
                        <a:pt x="306" y="652"/>
                        <a:pt x="336" y="647"/>
                        <a:pt x="366" y="636"/>
                      </a:cubicBezTo>
                      <a:lnTo>
                        <a:pt x="785" y="468"/>
                      </a:lnTo>
                      <a:cubicBezTo>
                        <a:pt x="908" y="417"/>
                        <a:pt x="970" y="277"/>
                        <a:pt x="922" y="154"/>
                      </a:cubicBezTo>
                      <a:cubicBezTo>
                        <a:pt x="883" y="58"/>
                        <a:pt x="791" y="1"/>
                        <a:pt x="69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1893;p37"/>
                <p:cNvSpPr/>
                <p:nvPr/>
              </p:nvSpPr>
              <p:spPr>
                <a:xfrm>
                  <a:off x="6759033" y="4344939"/>
                  <a:ext cx="264063" cy="414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3" h="6928" extrusionOk="0">
                      <a:moveTo>
                        <a:pt x="2541" y="1"/>
                      </a:moveTo>
                      <a:cubicBezTo>
                        <a:pt x="2394" y="1"/>
                        <a:pt x="2235" y="65"/>
                        <a:pt x="2069" y="206"/>
                      </a:cubicBezTo>
                      <a:cubicBezTo>
                        <a:pt x="1724" y="496"/>
                        <a:pt x="2291" y="1449"/>
                        <a:pt x="2520" y="3336"/>
                      </a:cubicBezTo>
                      <a:cubicBezTo>
                        <a:pt x="2806" y="5671"/>
                        <a:pt x="829" y="6549"/>
                        <a:pt x="18" y="6664"/>
                      </a:cubicBezTo>
                      <a:lnTo>
                        <a:pt x="0" y="6927"/>
                      </a:lnTo>
                      <a:cubicBezTo>
                        <a:pt x="4413" y="6326"/>
                        <a:pt x="4009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1894;p37"/>
                <p:cNvSpPr/>
                <p:nvPr/>
              </p:nvSpPr>
              <p:spPr>
                <a:xfrm>
                  <a:off x="6680765" y="3953536"/>
                  <a:ext cx="99629" cy="6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1016" extrusionOk="0">
                      <a:moveTo>
                        <a:pt x="703" y="1"/>
                      </a:moveTo>
                      <a:cubicBezTo>
                        <a:pt x="278" y="1"/>
                        <a:pt x="1" y="384"/>
                        <a:pt x="1" y="384"/>
                      </a:cubicBezTo>
                      <a:lnTo>
                        <a:pt x="59" y="784"/>
                      </a:lnTo>
                      <a:cubicBezTo>
                        <a:pt x="273" y="949"/>
                        <a:pt x="497" y="1016"/>
                        <a:pt x="698" y="1016"/>
                      </a:cubicBezTo>
                      <a:cubicBezTo>
                        <a:pt x="1269" y="1016"/>
                        <a:pt x="1664" y="482"/>
                        <a:pt x="1165" y="152"/>
                      </a:cubicBezTo>
                      <a:cubicBezTo>
                        <a:pt x="998" y="42"/>
                        <a:pt x="842" y="1"/>
                        <a:pt x="703" y="1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1895;p37"/>
                <p:cNvSpPr/>
                <p:nvPr/>
              </p:nvSpPr>
              <p:spPr>
                <a:xfrm>
                  <a:off x="5815501" y="3740990"/>
                  <a:ext cx="123265" cy="7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1262" extrusionOk="0">
                      <a:moveTo>
                        <a:pt x="632" y="1"/>
                      </a:moveTo>
                      <a:cubicBezTo>
                        <a:pt x="382" y="1"/>
                        <a:pt x="187" y="83"/>
                        <a:pt x="120" y="242"/>
                      </a:cubicBezTo>
                      <a:cubicBezTo>
                        <a:pt x="1" y="515"/>
                        <a:pt x="315" y="912"/>
                        <a:pt x="820" y="1126"/>
                      </a:cubicBezTo>
                      <a:cubicBezTo>
                        <a:pt x="1032" y="1217"/>
                        <a:pt x="1243" y="1261"/>
                        <a:pt x="1426" y="1261"/>
                      </a:cubicBezTo>
                      <a:cubicBezTo>
                        <a:pt x="1677" y="1261"/>
                        <a:pt x="1874" y="1179"/>
                        <a:pt x="1943" y="1021"/>
                      </a:cubicBezTo>
                      <a:cubicBezTo>
                        <a:pt x="2060" y="748"/>
                        <a:pt x="1745" y="351"/>
                        <a:pt x="1244" y="137"/>
                      </a:cubicBezTo>
                      <a:cubicBezTo>
                        <a:pt x="1029" y="46"/>
                        <a:pt x="816" y="1"/>
                        <a:pt x="632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1896;p37"/>
                <p:cNvSpPr/>
                <p:nvPr/>
              </p:nvSpPr>
              <p:spPr>
                <a:xfrm>
                  <a:off x="6454276" y="3901537"/>
                  <a:ext cx="119914" cy="79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321" extrusionOk="0">
                      <a:moveTo>
                        <a:pt x="1081" y="1"/>
                      </a:moveTo>
                      <a:cubicBezTo>
                        <a:pt x="1036" y="1"/>
                        <a:pt x="989" y="3"/>
                        <a:pt x="942" y="7"/>
                      </a:cubicBezTo>
                      <a:cubicBezTo>
                        <a:pt x="406" y="58"/>
                        <a:pt x="0" y="393"/>
                        <a:pt x="38" y="755"/>
                      </a:cubicBezTo>
                      <a:cubicBezTo>
                        <a:pt x="69" y="1082"/>
                        <a:pt x="455" y="1321"/>
                        <a:pt x="927" y="1321"/>
                      </a:cubicBezTo>
                      <a:cubicBezTo>
                        <a:pt x="973" y="1321"/>
                        <a:pt x="1019" y="1319"/>
                        <a:pt x="1065" y="1314"/>
                      </a:cubicBezTo>
                      <a:cubicBezTo>
                        <a:pt x="1601" y="1263"/>
                        <a:pt x="2004" y="929"/>
                        <a:pt x="1970" y="567"/>
                      </a:cubicBezTo>
                      <a:cubicBezTo>
                        <a:pt x="1939" y="237"/>
                        <a:pt x="1553" y="1"/>
                        <a:pt x="1081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1897;p37"/>
                <p:cNvSpPr/>
                <p:nvPr/>
              </p:nvSpPr>
              <p:spPr>
                <a:xfrm>
                  <a:off x="6424537" y="3916855"/>
                  <a:ext cx="19866" cy="3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533" extrusionOk="0">
                      <a:moveTo>
                        <a:pt x="252" y="1"/>
                      </a:moveTo>
                      <a:cubicBezTo>
                        <a:pt x="219" y="1"/>
                        <a:pt x="186" y="20"/>
                        <a:pt x="180" y="62"/>
                      </a:cubicBezTo>
                      <a:cubicBezTo>
                        <a:pt x="163" y="191"/>
                        <a:pt x="115" y="308"/>
                        <a:pt x="40" y="413"/>
                      </a:cubicBezTo>
                      <a:cubicBezTo>
                        <a:pt x="0" y="470"/>
                        <a:pt x="52" y="533"/>
                        <a:pt x="104" y="533"/>
                      </a:cubicBezTo>
                      <a:cubicBezTo>
                        <a:pt x="124" y="533"/>
                        <a:pt x="144" y="524"/>
                        <a:pt x="159" y="502"/>
                      </a:cubicBezTo>
                      <a:cubicBezTo>
                        <a:pt x="248" y="376"/>
                        <a:pt x="303" y="232"/>
                        <a:pt x="327" y="79"/>
                      </a:cubicBezTo>
                      <a:cubicBezTo>
                        <a:pt x="332" y="29"/>
                        <a:pt x="292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1898;p37"/>
                <p:cNvSpPr/>
                <p:nvPr/>
              </p:nvSpPr>
              <p:spPr>
                <a:xfrm>
                  <a:off x="5818972" y="4419558"/>
                  <a:ext cx="216612" cy="340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0" h="5691" extrusionOk="0">
                      <a:moveTo>
                        <a:pt x="1" y="0"/>
                      </a:moveTo>
                      <a:lnTo>
                        <a:pt x="1485" y="5691"/>
                      </a:lnTo>
                      <a:lnTo>
                        <a:pt x="2325" y="5691"/>
                      </a:lnTo>
                      <a:cubicBezTo>
                        <a:pt x="2325" y="5691"/>
                        <a:pt x="3620" y="4533"/>
                        <a:pt x="2858" y="2461"/>
                      </a:cubicBezTo>
                      <a:cubicBezTo>
                        <a:pt x="2097" y="386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6B9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1899;p37"/>
                <p:cNvSpPr/>
                <p:nvPr/>
              </p:nvSpPr>
              <p:spPr>
                <a:xfrm>
                  <a:off x="5572437" y="4413095"/>
                  <a:ext cx="439626" cy="34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5786" extrusionOk="0">
                      <a:moveTo>
                        <a:pt x="3015" y="0"/>
                      </a:moveTo>
                      <a:cubicBezTo>
                        <a:pt x="618" y="0"/>
                        <a:pt x="167" y="1832"/>
                        <a:pt x="1" y="1921"/>
                      </a:cubicBezTo>
                      <a:lnTo>
                        <a:pt x="66" y="5785"/>
                      </a:lnTo>
                      <a:lnTo>
                        <a:pt x="5886" y="5785"/>
                      </a:lnTo>
                      <a:cubicBezTo>
                        <a:pt x="7346" y="4041"/>
                        <a:pt x="6982" y="545"/>
                        <a:pt x="3851" y="67"/>
                      </a:cubicBezTo>
                      <a:cubicBezTo>
                        <a:pt x="3549" y="21"/>
                        <a:pt x="3271" y="0"/>
                        <a:pt x="3015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1900;p37"/>
                <p:cNvSpPr/>
                <p:nvPr/>
              </p:nvSpPr>
              <p:spPr>
                <a:xfrm>
                  <a:off x="5699714" y="4428653"/>
                  <a:ext cx="110759" cy="92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546" extrusionOk="0">
                      <a:moveTo>
                        <a:pt x="1048" y="0"/>
                      </a:moveTo>
                      <a:cubicBezTo>
                        <a:pt x="697" y="0"/>
                        <a:pt x="345" y="43"/>
                        <a:pt x="1" y="118"/>
                      </a:cubicBezTo>
                      <a:cubicBezTo>
                        <a:pt x="414" y="541"/>
                        <a:pt x="659" y="1046"/>
                        <a:pt x="669" y="1545"/>
                      </a:cubicBezTo>
                      <a:cubicBezTo>
                        <a:pt x="816" y="1419"/>
                        <a:pt x="967" y="1289"/>
                        <a:pt x="1113" y="1159"/>
                      </a:cubicBezTo>
                      <a:cubicBezTo>
                        <a:pt x="1352" y="954"/>
                        <a:pt x="1594" y="743"/>
                        <a:pt x="1762" y="473"/>
                      </a:cubicBezTo>
                      <a:cubicBezTo>
                        <a:pt x="1810" y="398"/>
                        <a:pt x="1851" y="309"/>
                        <a:pt x="1830" y="224"/>
                      </a:cubicBezTo>
                      <a:cubicBezTo>
                        <a:pt x="1792" y="83"/>
                        <a:pt x="1622" y="36"/>
                        <a:pt x="1475" y="22"/>
                      </a:cubicBezTo>
                      <a:cubicBezTo>
                        <a:pt x="1333" y="7"/>
                        <a:pt x="1191" y="0"/>
                        <a:pt x="1048" y="0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1901;p37"/>
                <p:cNvSpPr/>
                <p:nvPr/>
              </p:nvSpPr>
              <p:spPr>
                <a:xfrm>
                  <a:off x="5509966" y="4309754"/>
                  <a:ext cx="112973" cy="77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300" extrusionOk="0">
                      <a:moveTo>
                        <a:pt x="1176" y="1"/>
                      </a:moveTo>
                      <a:cubicBezTo>
                        <a:pt x="1119" y="1"/>
                        <a:pt x="1061" y="18"/>
                        <a:pt x="1007" y="36"/>
                      </a:cubicBezTo>
                      <a:cubicBezTo>
                        <a:pt x="522" y="207"/>
                        <a:pt x="133" y="627"/>
                        <a:pt x="0" y="1125"/>
                      </a:cubicBezTo>
                      <a:lnTo>
                        <a:pt x="41" y="1128"/>
                      </a:lnTo>
                      <a:cubicBezTo>
                        <a:pt x="231" y="1091"/>
                        <a:pt x="430" y="1072"/>
                        <a:pt x="636" y="1072"/>
                      </a:cubicBezTo>
                      <a:cubicBezTo>
                        <a:pt x="997" y="1072"/>
                        <a:pt x="1377" y="1131"/>
                        <a:pt x="1758" y="1255"/>
                      </a:cubicBezTo>
                      <a:cubicBezTo>
                        <a:pt x="1803" y="1268"/>
                        <a:pt x="1847" y="1282"/>
                        <a:pt x="1888" y="1300"/>
                      </a:cubicBezTo>
                      <a:cubicBezTo>
                        <a:pt x="1806" y="931"/>
                        <a:pt x="1718" y="555"/>
                        <a:pt x="1509" y="241"/>
                      </a:cubicBezTo>
                      <a:cubicBezTo>
                        <a:pt x="1437" y="129"/>
                        <a:pt x="1335" y="16"/>
                        <a:pt x="1201" y="2"/>
                      </a:cubicBezTo>
                      <a:cubicBezTo>
                        <a:pt x="1193" y="1"/>
                        <a:pt x="1185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1902;p37"/>
                <p:cNvSpPr/>
                <p:nvPr/>
              </p:nvSpPr>
              <p:spPr>
                <a:xfrm>
                  <a:off x="5399624" y="4373841"/>
                  <a:ext cx="340356" cy="252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" h="4219" extrusionOk="0">
                      <a:moveTo>
                        <a:pt x="2480" y="1"/>
                      </a:moveTo>
                      <a:cubicBezTo>
                        <a:pt x="2274" y="1"/>
                        <a:pt x="2075" y="20"/>
                        <a:pt x="1885" y="57"/>
                      </a:cubicBezTo>
                      <a:cubicBezTo>
                        <a:pt x="1137" y="208"/>
                        <a:pt x="551" y="631"/>
                        <a:pt x="346" y="1259"/>
                      </a:cubicBezTo>
                      <a:cubicBezTo>
                        <a:pt x="1" y="2324"/>
                        <a:pt x="899" y="3567"/>
                        <a:pt x="2353" y="4038"/>
                      </a:cubicBezTo>
                      <a:cubicBezTo>
                        <a:pt x="2732" y="4161"/>
                        <a:pt x="3111" y="4219"/>
                        <a:pt x="3470" y="4219"/>
                      </a:cubicBezTo>
                      <a:cubicBezTo>
                        <a:pt x="4491" y="4219"/>
                        <a:pt x="5355" y="3750"/>
                        <a:pt x="5610" y="2962"/>
                      </a:cubicBezTo>
                      <a:cubicBezTo>
                        <a:pt x="5664" y="2799"/>
                        <a:pt x="5688" y="2631"/>
                        <a:pt x="5684" y="2461"/>
                      </a:cubicBezTo>
                      <a:cubicBezTo>
                        <a:pt x="5674" y="1962"/>
                        <a:pt x="5429" y="1457"/>
                        <a:pt x="5016" y="1034"/>
                      </a:cubicBezTo>
                      <a:cubicBezTo>
                        <a:pt x="4684" y="700"/>
                        <a:pt x="4247" y="413"/>
                        <a:pt x="3732" y="229"/>
                      </a:cubicBezTo>
                      <a:cubicBezTo>
                        <a:pt x="3691" y="211"/>
                        <a:pt x="3647" y="197"/>
                        <a:pt x="3602" y="184"/>
                      </a:cubicBezTo>
                      <a:cubicBezTo>
                        <a:pt x="3221" y="60"/>
                        <a:pt x="2841" y="1"/>
                        <a:pt x="2480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1903;p37"/>
                <p:cNvSpPr/>
                <p:nvPr/>
              </p:nvSpPr>
              <p:spPr>
                <a:xfrm>
                  <a:off x="5498896" y="4430628"/>
                  <a:ext cx="47690" cy="3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47" extrusionOk="0">
                      <a:moveTo>
                        <a:pt x="206" y="0"/>
                      </a:moveTo>
                      <a:cubicBezTo>
                        <a:pt x="193" y="0"/>
                        <a:pt x="180" y="1"/>
                        <a:pt x="168" y="3"/>
                      </a:cubicBezTo>
                      <a:cubicBezTo>
                        <a:pt x="80" y="14"/>
                        <a:pt x="1" y="34"/>
                        <a:pt x="39" y="116"/>
                      </a:cubicBezTo>
                      <a:lnTo>
                        <a:pt x="206" y="491"/>
                      </a:lnTo>
                      <a:cubicBezTo>
                        <a:pt x="219" y="526"/>
                        <a:pt x="253" y="546"/>
                        <a:pt x="291" y="546"/>
                      </a:cubicBezTo>
                      <a:lnTo>
                        <a:pt x="704" y="529"/>
                      </a:lnTo>
                      <a:cubicBezTo>
                        <a:pt x="792" y="526"/>
                        <a:pt x="796" y="436"/>
                        <a:pt x="748" y="365"/>
                      </a:cubicBezTo>
                      <a:cubicBezTo>
                        <a:pt x="599" y="143"/>
                        <a:pt x="376" y="0"/>
                        <a:pt x="206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1904;p37"/>
                <p:cNvSpPr/>
                <p:nvPr/>
              </p:nvSpPr>
              <p:spPr>
                <a:xfrm>
                  <a:off x="5550596" y="4484782"/>
                  <a:ext cx="82995" cy="48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814" extrusionOk="0">
                      <a:moveTo>
                        <a:pt x="6" y="1"/>
                      </a:move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0" y="6"/>
                        <a:pt x="4" y="6"/>
                        <a:pt x="4" y="6"/>
                      </a:cubicBezTo>
                      <a:cubicBezTo>
                        <a:pt x="461" y="276"/>
                        <a:pt x="922" y="546"/>
                        <a:pt x="1379" y="812"/>
                      </a:cubicBezTo>
                      <a:cubicBezTo>
                        <a:pt x="1380" y="813"/>
                        <a:pt x="1381" y="813"/>
                        <a:pt x="1382" y="813"/>
                      </a:cubicBezTo>
                      <a:cubicBezTo>
                        <a:pt x="1383" y="813"/>
                        <a:pt x="1383" y="812"/>
                        <a:pt x="1383" y="812"/>
                      </a:cubicBezTo>
                      <a:cubicBezTo>
                        <a:pt x="1387" y="809"/>
                        <a:pt x="1387" y="809"/>
                        <a:pt x="1383" y="809"/>
                      </a:cubicBezTo>
                      <a:cubicBezTo>
                        <a:pt x="925" y="538"/>
                        <a:pt x="465" y="269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1905;p37"/>
                <p:cNvSpPr/>
                <p:nvPr/>
              </p:nvSpPr>
              <p:spPr>
                <a:xfrm>
                  <a:off x="5568787" y="4482867"/>
                  <a:ext cx="84191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460" extrusionOk="0">
                      <a:moveTo>
                        <a:pt x="0" y="1"/>
                      </a:moveTo>
                      <a:lnTo>
                        <a:pt x="0" y="7"/>
                      </a:lnTo>
                      <a:cubicBezTo>
                        <a:pt x="468" y="165"/>
                        <a:pt x="935" y="315"/>
                        <a:pt x="1403" y="458"/>
                      </a:cubicBezTo>
                      <a:cubicBezTo>
                        <a:pt x="1404" y="459"/>
                        <a:pt x="1405" y="459"/>
                        <a:pt x="1405" y="459"/>
                      </a:cubicBezTo>
                      <a:cubicBezTo>
                        <a:pt x="1406" y="459"/>
                        <a:pt x="1406" y="458"/>
                        <a:pt x="1406" y="458"/>
                      </a:cubicBezTo>
                      <a:lnTo>
                        <a:pt x="1406" y="455"/>
                      </a:lnTo>
                      <a:cubicBezTo>
                        <a:pt x="935" y="308"/>
                        <a:pt x="468" y="157"/>
                        <a:pt x="4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1906;p37"/>
                <p:cNvSpPr/>
                <p:nvPr/>
              </p:nvSpPr>
              <p:spPr>
                <a:xfrm>
                  <a:off x="5577584" y="4469583"/>
                  <a:ext cx="94783" cy="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380" extrusionOk="0">
                      <a:moveTo>
                        <a:pt x="7" y="1"/>
                      </a:moveTo>
                      <a:cubicBezTo>
                        <a:pt x="3" y="1"/>
                        <a:pt x="3" y="1"/>
                        <a:pt x="0" y="4"/>
                      </a:cubicBezTo>
                      <a:lnTo>
                        <a:pt x="3" y="7"/>
                      </a:lnTo>
                      <a:cubicBezTo>
                        <a:pt x="526" y="144"/>
                        <a:pt x="1051" y="270"/>
                        <a:pt x="1577" y="379"/>
                      </a:cubicBezTo>
                      <a:lnTo>
                        <a:pt x="1584" y="379"/>
                      </a:lnTo>
                      <a:cubicBezTo>
                        <a:pt x="1584" y="376"/>
                        <a:pt x="1580" y="373"/>
                        <a:pt x="1580" y="373"/>
                      </a:cubicBezTo>
                      <a:cubicBezTo>
                        <a:pt x="1051" y="264"/>
                        <a:pt x="526" y="137"/>
                        <a:pt x="7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1907;p37"/>
                <p:cNvSpPr/>
                <p:nvPr/>
              </p:nvSpPr>
              <p:spPr>
                <a:xfrm>
                  <a:off x="5401479" y="4428115"/>
                  <a:ext cx="70369" cy="15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261" extrusionOk="0">
                      <a:moveTo>
                        <a:pt x="8" y="1"/>
                      </a:moveTo>
                      <a:cubicBezTo>
                        <a:pt x="4" y="1"/>
                        <a:pt x="0" y="1"/>
                        <a:pt x="0" y="4"/>
                      </a:cubicBezTo>
                      <a:lnTo>
                        <a:pt x="4" y="7"/>
                      </a:lnTo>
                      <a:cubicBezTo>
                        <a:pt x="389" y="106"/>
                        <a:pt x="779" y="192"/>
                        <a:pt x="1171" y="260"/>
                      </a:cubicBezTo>
                      <a:lnTo>
                        <a:pt x="1175" y="260"/>
                      </a:lnTo>
                      <a:cubicBezTo>
                        <a:pt x="1175" y="256"/>
                        <a:pt x="1171" y="253"/>
                        <a:pt x="1171" y="253"/>
                      </a:cubicBezTo>
                      <a:cubicBezTo>
                        <a:pt x="779" y="185"/>
                        <a:pt x="389" y="100"/>
                        <a:pt x="8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1908;p37"/>
                <p:cNvSpPr/>
                <p:nvPr/>
              </p:nvSpPr>
              <p:spPr>
                <a:xfrm>
                  <a:off x="5407762" y="4402025"/>
                  <a:ext cx="67317" cy="21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362" extrusionOk="0">
                      <a:moveTo>
                        <a:pt x="8" y="0"/>
                      </a:moveTo>
                      <a:cubicBezTo>
                        <a:pt x="5" y="0"/>
                        <a:pt x="5" y="3"/>
                        <a:pt x="1" y="3"/>
                      </a:cubicBezTo>
                      <a:cubicBezTo>
                        <a:pt x="1" y="7"/>
                        <a:pt x="5" y="7"/>
                        <a:pt x="5" y="7"/>
                      </a:cubicBezTo>
                      <a:cubicBezTo>
                        <a:pt x="418" y="136"/>
                        <a:pt x="701" y="246"/>
                        <a:pt x="1118" y="361"/>
                      </a:cubicBezTo>
                      <a:lnTo>
                        <a:pt x="1121" y="361"/>
                      </a:lnTo>
                      <a:cubicBezTo>
                        <a:pt x="1124" y="358"/>
                        <a:pt x="1121" y="355"/>
                        <a:pt x="1121" y="355"/>
                      </a:cubicBezTo>
                      <a:cubicBezTo>
                        <a:pt x="705" y="242"/>
                        <a:pt x="418" y="129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1909;p37"/>
                <p:cNvSpPr/>
                <p:nvPr/>
              </p:nvSpPr>
              <p:spPr>
                <a:xfrm>
                  <a:off x="5433313" y="4382996"/>
                  <a:ext cx="53196" cy="2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" h="488" extrusionOk="0">
                      <a:moveTo>
                        <a:pt x="4" y="0"/>
                      </a:moveTo>
                      <a:cubicBezTo>
                        <a:pt x="1" y="3"/>
                        <a:pt x="4" y="3"/>
                        <a:pt x="4" y="7"/>
                      </a:cubicBezTo>
                      <a:cubicBezTo>
                        <a:pt x="298" y="167"/>
                        <a:pt x="592" y="328"/>
                        <a:pt x="885" y="485"/>
                      </a:cubicBezTo>
                      <a:cubicBezTo>
                        <a:pt x="885" y="487"/>
                        <a:pt x="886" y="488"/>
                        <a:pt x="887" y="488"/>
                      </a:cubicBezTo>
                      <a:cubicBezTo>
                        <a:pt x="888" y="488"/>
                        <a:pt x="889" y="487"/>
                        <a:pt x="889" y="485"/>
                      </a:cubicBezTo>
                      <a:cubicBezTo>
                        <a:pt x="889" y="485"/>
                        <a:pt x="889" y="482"/>
                        <a:pt x="885" y="482"/>
                      </a:cubicBezTo>
                      <a:cubicBezTo>
                        <a:pt x="595" y="321"/>
                        <a:pt x="301" y="161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1910;p37"/>
                <p:cNvSpPr/>
                <p:nvPr/>
              </p:nvSpPr>
              <p:spPr>
                <a:xfrm>
                  <a:off x="5367790" y="4610323"/>
                  <a:ext cx="616326" cy="148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0" h="2480" extrusionOk="0">
                      <a:moveTo>
                        <a:pt x="10063" y="1"/>
                      </a:moveTo>
                      <a:cubicBezTo>
                        <a:pt x="10063" y="1"/>
                        <a:pt x="9654" y="1875"/>
                        <a:pt x="8124" y="1895"/>
                      </a:cubicBezTo>
                      <a:cubicBezTo>
                        <a:pt x="8114" y="1895"/>
                        <a:pt x="8105" y="1895"/>
                        <a:pt x="8094" y="1895"/>
                      </a:cubicBezTo>
                      <a:cubicBezTo>
                        <a:pt x="6676" y="1895"/>
                        <a:pt x="3537" y="372"/>
                        <a:pt x="1891" y="372"/>
                      </a:cubicBezTo>
                      <a:cubicBezTo>
                        <a:pt x="1744" y="372"/>
                        <a:pt x="1609" y="384"/>
                        <a:pt x="1488" y="411"/>
                      </a:cubicBezTo>
                      <a:cubicBezTo>
                        <a:pt x="0" y="734"/>
                        <a:pt x="540" y="2479"/>
                        <a:pt x="540" y="2479"/>
                      </a:cubicBezTo>
                      <a:lnTo>
                        <a:pt x="9306" y="2479"/>
                      </a:lnTo>
                      <a:cubicBezTo>
                        <a:pt x="9306" y="2479"/>
                        <a:pt x="10299" y="1725"/>
                        <a:pt x="10063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0" name="Google Shape;1915;p37"/>
            <p:cNvGrpSpPr/>
            <p:nvPr/>
          </p:nvGrpSpPr>
          <p:grpSpPr>
            <a:xfrm>
              <a:off x="6958990" y="3013848"/>
              <a:ext cx="1440612" cy="1746072"/>
              <a:chOff x="6958990" y="3013848"/>
              <a:chExt cx="1440612" cy="1746072"/>
            </a:xfrm>
          </p:grpSpPr>
          <p:sp>
            <p:nvSpPr>
              <p:cNvPr id="111" name="Google Shape;1916;p37"/>
              <p:cNvSpPr/>
              <p:nvPr/>
            </p:nvSpPr>
            <p:spPr>
              <a:xfrm>
                <a:off x="7763101" y="4077723"/>
                <a:ext cx="636501" cy="330892"/>
              </a:xfrm>
              <a:custGeom>
                <a:avLst/>
                <a:gdLst/>
                <a:ahLst/>
                <a:cxnLst/>
                <a:rect l="l" t="t" r="r" b="b"/>
                <a:pathLst>
                  <a:path w="25099" h="13048" extrusionOk="0">
                    <a:moveTo>
                      <a:pt x="3593" y="0"/>
                    </a:moveTo>
                    <a:cubicBezTo>
                      <a:pt x="3499" y="0"/>
                      <a:pt x="3406" y="32"/>
                      <a:pt x="3334" y="94"/>
                    </a:cubicBezTo>
                    <a:cubicBezTo>
                      <a:pt x="0" y="2898"/>
                      <a:pt x="777" y="8733"/>
                      <a:pt x="1014" y="10106"/>
                    </a:cubicBezTo>
                    <a:cubicBezTo>
                      <a:pt x="1044" y="10282"/>
                      <a:pt x="1186" y="10414"/>
                      <a:pt x="1363" y="10437"/>
                    </a:cubicBezTo>
                    <a:lnTo>
                      <a:pt x="22940" y="13044"/>
                    </a:lnTo>
                    <a:cubicBezTo>
                      <a:pt x="22957" y="13046"/>
                      <a:pt x="22973" y="13047"/>
                      <a:pt x="22989" y="13047"/>
                    </a:cubicBezTo>
                    <a:cubicBezTo>
                      <a:pt x="23199" y="13047"/>
                      <a:pt x="23378" y="12886"/>
                      <a:pt x="23394" y="12672"/>
                    </a:cubicBezTo>
                    <a:cubicBezTo>
                      <a:pt x="23397" y="12578"/>
                      <a:pt x="23404" y="12466"/>
                      <a:pt x="23414" y="12347"/>
                    </a:cubicBezTo>
                    <a:cubicBezTo>
                      <a:pt x="23431" y="12108"/>
                      <a:pt x="23255" y="11895"/>
                      <a:pt x="23018" y="11864"/>
                    </a:cubicBezTo>
                    <a:lnTo>
                      <a:pt x="2232" y="9193"/>
                    </a:lnTo>
                    <a:cubicBezTo>
                      <a:pt x="2015" y="7455"/>
                      <a:pt x="1806" y="3516"/>
                      <a:pt x="3888" y="1403"/>
                    </a:cubicBezTo>
                    <a:lnTo>
                      <a:pt x="24374" y="4710"/>
                    </a:lnTo>
                    <a:cubicBezTo>
                      <a:pt x="24402" y="4714"/>
                      <a:pt x="24429" y="4716"/>
                      <a:pt x="24456" y="4716"/>
                    </a:cubicBezTo>
                    <a:cubicBezTo>
                      <a:pt x="24669" y="4716"/>
                      <a:pt x="24864" y="4578"/>
                      <a:pt x="24936" y="4368"/>
                    </a:cubicBezTo>
                    <a:cubicBezTo>
                      <a:pt x="24966" y="4284"/>
                      <a:pt x="24993" y="4206"/>
                      <a:pt x="25017" y="4135"/>
                    </a:cubicBezTo>
                    <a:cubicBezTo>
                      <a:pt x="25098" y="3898"/>
                      <a:pt x="24949" y="3648"/>
                      <a:pt x="24702" y="3608"/>
                    </a:cubicBezTo>
                    <a:lnTo>
                      <a:pt x="3665" y="6"/>
                    </a:lnTo>
                    <a:cubicBezTo>
                      <a:pt x="3641" y="2"/>
                      <a:pt x="3617" y="0"/>
                      <a:pt x="359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917;p37"/>
              <p:cNvSpPr/>
              <p:nvPr/>
            </p:nvSpPr>
            <p:spPr>
              <a:xfrm>
                <a:off x="7808874" y="4106062"/>
                <a:ext cx="547742" cy="272936"/>
              </a:xfrm>
              <a:custGeom>
                <a:avLst/>
                <a:gdLst/>
                <a:ahLst/>
                <a:cxnLst/>
                <a:rect l="l" t="t" r="r" b="b"/>
                <a:pathLst>
                  <a:path w="21599" h="10195" extrusionOk="0">
                    <a:moveTo>
                      <a:pt x="2083" y="1"/>
                    </a:moveTo>
                    <a:cubicBezTo>
                      <a:pt x="1" y="2114"/>
                      <a:pt x="210" y="6053"/>
                      <a:pt x="427" y="7791"/>
                    </a:cubicBezTo>
                    <a:lnTo>
                      <a:pt x="20321" y="10195"/>
                    </a:lnTo>
                    <a:cubicBezTo>
                      <a:pt x="20382" y="9391"/>
                      <a:pt x="20473" y="8319"/>
                      <a:pt x="20598" y="7334"/>
                    </a:cubicBezTo>
                    <a:cubicBezTo>
                      <a:pt x="20747" y="6148"/>
                      <a:pt x="21204" y="4565"/>
                      <a:pt x="21599" y="3338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918;p37"/>
              <p:cNvSpPr/>
              <p:nvPr/>
            </p:nvSpPr>
            <p:spPr>
              <a:xfrm>
                <a:off x="7875467" y="4148678"/>
                <a:ext cx="447546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7648" h="3336" extrusionOk="0">
                    <a:moveTo>
                      <a:pt x="253" y="0"/>
                    </a:moveTo>
                    <a:cubicBezTo>
                      <a:pt x="79" y="0"/>
                      <a:pt x="0" y="241"/>
                      <a:pt x="204" y="289"/>
                    </a:cubicBezTo>
                    <a:cubicBezTo>
                      <a:pt x="3122" y="935"/>
                      <a:pt x="6050" y="1530"/>
                      <a:pt x="8992" y="2050"/>
                    </a:cubicBezTo>
                    <a:cubicBezTo>
                      <a:pt x="11774" y="2544"/>
                      <a:pt x="14625" y="3159"/>
                      <a:pt x="17448" y="3335"/>
                    </a:cubicBezTo>
                    <a:cubicBezTo>
                      <a:pt x="17452" y="3335"/>
                      <a:pt x="17455" y="3335"/>
                      <a:pt x="17459" y="3335"/>
                    </a:cubicBezTo>
                    <a:cubicBezTo>
                      <a:pt x="17609" y="3335"/>
                      <a:pt x="17647" y="3122"/>
                      <a:pt x="17489" y="3088"/>
                    </a:cubicBezTo>
                    <a:cubicBezTo>
                      <a:pt x="14655" y="2469"/>
                      <a:pt x="11727" y="2189"/>
                      <a:pt x="8873" y="1682"/>
                    </a:cubicBezTo>
                    <a:cubicBezTo>
                      <a:pt x="6003" y="1175"/>
                      <a:pt x="3143" y="617"/>
                      <a:pt x="296" y="5"/>
                    </a:cubicBezTo>
                    <a:cubicBezTo>
                      <a:pt x="281" y="2"/>
                      <a:pt x="267" y="0"/>
                      <a:pt x="253" y="0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919;p37"/>
              <p:cNvSpPr/>
              <p:nvPr/>
            </p:nvSpPr>
            <p:spPr>
              <a:xfrm>
                <a:off x="8173310" y="4311941"/>
                <a:ext cx="15654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694" extrusionOk="0">
                    <a:moveTo>
                      <a:pt x="165" y="1"/>
                    </a:moveTo>
                    <a:cubicBezTo>
                      <a:pt x="39" y="1"/>
                      <a:pt x="0" y="181"/>
                      <a:pt x="138" y="207"/>
                    </a:cubicBezTo>
                    <a:cubicBezTo>
                      <a:pt x="2062" y="580"/>
                      <a:pt x="4016" y="653"/>
                      <a:pt x="5970" y="694"/>
                    </a:cubicBezTo>
                    <a:cubicBezTo>
                      <a:pt x="5971" y="694"/>
                      <a:pt x="5973" y="694"/>
                      <a:pt x="5974" y="694"/>
                    </a:cubicBezTo>
                    <a:cubicBezTo>
                      <a:pt x="6173" y="694"/>
                      <a:pt x="6168" y="437"/>
                      <a:pt x="5970" y="427"/>
                    </a:cubicBezTo>
                    <a:cubicBezTo>
                      <a:pt x="4036" y="312"/>
                      <a:pt x="2109" y="85"/>
                      <a:pt x="168" y="1"/>
                    </a:cubicBezTo>
                    <a:cubicBezTo>
                      <a:pt x="167" y="1"/>
                      <a:pt x="166" y="1"/>
                      <a:pt x="165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920;p37"/>
              <p:cNvSpPr/>
              <p:nvPr/>
            </p:nvSpPr>
            <p:spPr>
              <a:xfrm>
                <a:off x="7948603" y="4226810"/>
                <a:ext cx="391096" cy="60407"/>
              </a:xfrm>
              <a:custGeom>
                <a:avLst/>
                <a:gdLst/>
                <a:ahLst/>
                <a:cxnLst/>
                <a:rect l="l" t="t" r="r" b="b"/>
                <a:pathLst>
                  <a:path w="15422" h="2382" extrusionOk="0">
                    <a:moveTo>
                      <a:pt x="207" y="1"/>
                    </a:moveTo>
                    <a:cubicBezTo>
                      <a:pt x="60" y="1"/>
                      <a:pt x="0" y="184"/>
                      <a:pt x="164" y="240"/>
                    </a:cubicBezTo>
                    <a:cubicBezTo>
                      <a:pt x="4928" y="1883"/>
                      <a:pt x="10209" y="1989"/>
                      <a:pt x="15186" y="2381"/>
                    </a:cubicBezTo>
                    <a:cubicBezTo>
                      <a:pt x="15191" y="2381"/>
                      <a:pt x="15196" y="2381"/>
                      <a:pt x="15200" y="2381"/>
                    </a:cubicBezTo>
                    <a:cubicBezTo>
                      <a:pt x="15372" y="2381"/>
                      <a:pt x="15422" y="2126"/>
                      <a:pt x="15230" y="2090"/>
                    </a:cubicBezTo>
                    <a:cubicBezTo>
                      <a:pt x="12755" y="1647"/>
                      <a:pt x="10213" y="1654"/>
                      <a:pt x="7718" y="1356"/>
                    </a:cubicBezTo>
                    <a:cubicBezTo>
                      <a:pt x="5188" y="1056"/>
                      <a:pt x="2740" y="457"/>
                      <a:pt x="242" y="4"/>
                    </a:cubicBezTo>
                    <a:cubicBezTo>
                      <a:pt x="230" y="2"/>
                      <a:pt x="218" y="1"/>
                      <a:pt x="207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921;p37"/>
              <p:cNvSpPr/>
              <p:nvPr/>
            </p:nvSpPr>
            <p:spPr>
              <a:xfrm>
                <a:off x="7862585" y="4249253"/>
                <a:ext cx="111329" cy="29062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146" extrusionOk="0">
                    <a:moveTo>
                      <a:pt x="184" y="1"/>
                    </a:moveTo>
                    <a:cubicBezTo>
                      <a:pt x="56" y="1"/>
                      <a:pt x="0" y="180"/>
                      <a:pt x="147" y="215"/>
                    </a:cubicBezTo>
                    <a:cubicBezTo>
                      <a:pt x="1503" y="542"/>
                      <a:pt x="2863" y="945"/>
                      <a:pt x="4242" y="1145"/>
                    </a:cubicBezTo>
                    <a:cubicBezTo>
                      <a:pt x="4247" y="1145"/>
                      <a:pt x="4252" y="1146"/>
                      <a:pt x="4257" y="1146"/>
                    </a:cubicBezTo>
                    <a:cubicBezTo>
                      <a:pt x="4348" y="1146"/>
                      <a:pt x="4389" y="1037"/>
                      <a:pt x="4289" y="1003"/>
                    </a:cubicBezTo>
                    <a:cubicBezTo>
                      <a:pt x="2967" y="563"/>
                      <a:pt x="1571" y="319"/>
                      <a:pt x="216" y="4"/>
                    </a:cubicBezTo>
                    <a:cubicBezTo>
                      <a:pt x="205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5;p37"/>
              <p:cNvSpPr/>
              <p:nvPr/>
            </p:nvSpPr>
            <p:spPr>
              <a:xfrm>
                <a:off x="7921799" y="4030098"/>
                <a:ext cx="171963" cy="25715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1014" extrusionOk="0">
                    <a:moveTo>
                      <a:pt x="175" y="0"/>
                    </a:moveTo>
                    <a:cubicBezTo>
                      <a:pt x="0" y="0"/>
                      <a:pt x="8" y="241"/>
                      <a:pt x="189" y="255"/>
                    </a:cubicBezTo>
                    <a:cubicBezTo>
                      <a:pt x="2344" y="417"/>
                      <a:pt x="4463" y="772"/>
                      <a:pt x="6604" y="1012"/>
                    </a:cubicBezTo>
                    <a:cubicBezTo>
                      <a:pt x="6610" y="1013"/>
                      <a:pt x="6615" y="1013"/>
                      <a:pt x="6620" y="1013"/>
                    </a:cubicBezTo>
                    <a:cubicBezTo>
                      <a:pt x="6752" y="1013"/>
                      <a:pt x="6781" y="819"/>
                      <a:pt x="6640" y="789"/>
                    </a:cubicBezTo>
                    <a:cubicBezTo>
                      <a:pt x="4544" y="316"/>
                      <a:pt x="2330" y="154"/>
                      <a:pt x="189" y="1"/>
                    </a:cubicBezTo>
                    <a:cubicBezTo>
                      <a:pt x="185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rgbClr val="875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959;p37"/>
              <p:cNvSpPr/>
              <p:nvPr/>
            </p:nvSpPr>
            <p:spPr>
              <a:xfrm>
                <a:off x="7973049" y="3332767"/>
                <a:ext cx="325643" cy="76180"/>
              </a:xfrm>
              <a:custGeom>
                <a:avLst/>
                <a:gdLst/>
                <a:ahLst/>
                <a:cxnLst/>
                <a:rect l="l" t="t" r="r" b="b"/>
                <a:pathLst>
                  <a:path w="12841" h="3004" extrusionOk="0">
                    <a:moveTo>
                      <a:pt x="255" y="1"/>
                    </a:moveTo>
                    <a:cubicBezTo>
                      <a:pt x="84" y="1"/>
                      <a:pt x="0" y="239"/>
                      <a:pt x="201" y="277"/>
                    </a:cubicBezTo>
                    <a:cubicBezTo>
                      <a:pt x="4383" y="1035"/>
                      <a:pt x="8474" y="2123"/>
                      <a:pt x="12626" y="3000"/>
                    </a:cubicBezTo>
                    <a:cubicBezTo>
                      <a:pt x="12638" y="3002"/>
                      <a:pt x="12650" y="3004"/>
                      <a:pt x="12661" y="3004"/>
                    </a:cubicBezTo>
                    <a:cubicBezTo>
                      <a:pt x="12789" y="3004"/>
                      <a:pt x="12840" y="2837"/>
                      <a:pt x="12694" y="2789"/>
                    </a:cubicBezTo>
                    <a:cubicBezTo>
                      <a:pt x="8681" y="1505"/>
                      <a:pt x="4434" y="744"/>
                      <a:pt x="289" y="4"/>
                    </a:cubicBezTo>
                    <a:cubicBezTo>
                      <a:pt x="277" y="2"/>
                      <a:pt x="266" y="1"/>
                      <a:pt x="255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960;p37"/>
              <p:cNvSpPr/>
              <p:nvPr/>
            </p:nvSpPr>
            <p:spPr>
              <a:xfrm>
                <a:off x="7102776" y="4171248"/>
                <a:ext cx="669519" cy="588672"/>
              </a:xfrm>
              <a:custGeom>
                <a:avLst/>
                <a:gdLst/>
                <a:ahLst/>
                <a:cxnLst/>
                <a:rect l="l" t="t" r="r" b="b"/>
                <a:pathLst>
                  <a:path w="26401" h="23213" extrusionOk="0">
                    <a:moveTo>
                      <a:pt x="8014" y="1"/>
                    </a:moveTo>
                    <a:cubicBezTo>
                      <a:pt x="8014" y="1"/>
                      <a:pt x="169" y="15212"/>
                      <a:pt x="0" y="23212"/>
                    </a:cubicBezTo>
                    <a:lnTo>
                      <a:pt x="26400" y="23212"/>
                    </a:lnTo>
                    <a:lnTo>
                      <a:pt x="23235" y="670"/>
                    </a:lnTo>
                    <a:lnTo>
                      <a:pt x="8014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961;p37"/>
              <p:cNvSpPr/>
              <p:nvPr/>
            </p:nvSpPr>
            <p:spPr>
              <a:xfrm>
                <a:off x="6958990" y="3496791"/>
                <a:ext cx="1271581" cy="707812"/>
              </a:xfrm>
              <a:custGeom>
                <a:avLst/>
                <a:gdLst/>
                <a:ahLst/>
                <a:cxnLst/>
                <a:rect l="l" t="t" r="r" b="b"/>
                <a:pathLst>
                  <a:path w="50142" h="27911" extrusionOk="0">
                    <a:moveTo>
                      <a:pt x="21495" y="0"/>
                    </a:moveTo>
                    <a:cubicBezTo>
                      <a:pt x="10909" y="0"/>
                      <a:pt x="8380" y="2606"/>
                      <a:pt x="6614" y="6624"/>
                    </a:cubicBezTo>
                    <a:cubicBezTo>
                      <a:pt x="4545" y="11331"/>
                      <a:pt x="1" y="21082"/>
                      <a:pt x="11331" y="25558"/>
                    </a:cubicBezTo>
                    <a:cubicBezTo>
                      <a:pt x="15706" y="27289"/>
                      <a:pt x="19642" y="27911"/>
                      <a:pt x="23040" y="27911"/>
                    </a:cubicBezTo>
                    <a:cubicBezTo>
                      <a:pt x="31723" y="27911"/>
                      <a:pt x="36889" y="23848"/>
                      <a:pt x="36889" y="23848"/>
                    </a:cubicBezTo>
                    <a:cubicBezTo>
                      <a:pt x="36889" y="23848"/>
                      <a:pt x="38740" y="24734"/>
                      <a:pt x="41044" y="24734"/>
                    </a:cubicBezTo>
                    <a:cubicBezTo>
                      <a:pt x="42998" y="24734"/>
                      <a:pt x="45279" y="24096"/>
                      <a:pt x="47032" y="21738"/>
                    </a:cubicBezTo>
                    <a:cubicBezTo>
                      <a:pt x="50141" y="17558"/>
                      <a:pt x="47229" y="14120"/>
                      <a:pt x="43659" y="14120"/>
                    </a:cubicBezTo>
                    <a:cubicBezTo>
                      <a:pt x="42842" y="14120"/>
                      <a:pt x="41991" y="14300"/>
                      <a:pt x="41169" y="14692"/>
                    </a:cubicBezTo>
                    <a:cubicBezTo>
                      <a:pt x="41169" y="14692"/>
                      <a:pt x="42552" y="1187"/>
                      <a:pt x="27137" y="200"/>
                    </a:cubicBezTo>
                    <a:cubicBezTo>
                      <a:pt x="25037" y="65"/>
                      <a:pt x="23165" y="0"/>
                      <a:pt x="21495" y="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962;p37"/>
              <p:cNvSpPr/>
              <p:nvPr/>
            </p:nvSpPr>
            <p:spPr>
              <a:xfrm>
                <a:off x="6967789" y="3013848"/>
                <a:ext cx="1205190" cy="936555"/>
              </a:xfrm>
              <a:custGeom>
                <a:avLst/>
                <a:gdLst/>
                <a:ahLst/>
                <a:cxnLst/>
                <a:rect l="l" t="t" r="r" b="b"/>
                <a:pathLst>
                  <a:path w="47524" h="36931" extrusionOk="0">
                    <a:moveTo>
                      <a:pt x="18610" y="0"/>
                    </a:moveTo>
                    <a:cubicBezTo>
                      <a:pt x="17705" y="0"/>
                      <a:pt x="16687" y="120"/>
                      <a:pt x="15542" y="391"/>
                    </a:cubicBezTo>
                    <a:cubicBezTo>
                      <a:pt x="6044" y="2633"/>
                      <a:pt x="7833" y="10206"/>
                      <a:pt x="8170" y="11372"/>
                    </a:cubicBezTo>
                    <a:cubicBezTo>
                      <a:pt x="8083" y="11489"/>
                      <a:pt x="7841" y="11527"/>
                      <a:pt x="7496" y="11527"/>
                    </a:cubicBezTo>
                    <a:cubicBezTo>
                      <a:pt x="7170" y="11527"/>
                      <a:pt x="6751" y="11493"/>
                      <a:pt x="6283" y="11461"/>
                    </a:cubicBezTo>
                    <a:cubicBezTo>
                      <a:pt x="5814" y="11427"/>
                      <a:pt x="5295" y="11393"/>
                      <a:pt x="4770" y="11393"/>
                    </a:cubicBezTo>
                    <a:cubicBezTo>
                      <a:pt x="2451" y="11393"/>
                      <a:pt x="0" y="12050"/>
                      <a:pt x="1114" y="16261"/>
                    </a:cubicBezTo>
                    <a:cubicBezTo>
                      <a:pt x="2267" y="20628"/>
                      <a:pt x="6366" y="21802"/>
                      <a:pt x="10439" y="21802"/>
                    </a:cubicBezTo>
                    <a:cubicBezTo>
                      <a:pt x="15171" y="21802"/>
                      <a:pt x="19869" y="20217"/>
                      <a:pt x="19869" y="20217"/>
                    </a:cubicBezTo>
                    <a:lnTo>
                      <a:pt x="19869" y="20217"/>
                    </a:lnTo>
                    <a:cubicBezTo>
                      <a:pt x="19869" y="20217"/>
                      <a:pt x="19061" y="21205"/>
                      <a:pt x="21394" y="23934"/>
                    </a:cubicBezTo>
                    <a:cubicBezTo>
                      <a:pt x="23123" y="25956"/>
                      <a:pt x="25021" y="26550"/>
                      <a:pt x="26851" y="26550"/>
                    </a:cubicBezTo>
                    <a:cubicBezTo>
                      <a:pt x="28152" y="26550"/>
                      <a:pt x="29417" y="26249"/>
                      <a:pt x="30564" y="25949"/>
                    </a:cubicBezTo>
                    <a:cubicBezTo>
                      <a:pt x="31709" y="25650"/>
                      <a:pt x="32736" y="25351"/>
                      <a:pt x="33559" y="25351"/>
                    </a:cubicBezTo>
                    <a:cubicBezTo>
                      <a:pt x="34030" y="25351"/>
                      <a:pt x="34435" y="25450"/>
                      <a:pt x="34756" y="25702"/>
                    </a:cubicBezTo>
                    <a:cubicBezTo>
                      <a:pt x="36988" y="27453"/>
                      <a:pt x="38053" y="36930"/>
                      <a:pt x="38053" y="36930"/>
                    </a:cubicBezTo>
                    <a:lnTo>
                      <a:pt x="40822" y="33736"/>
                    </a:lnTo>
                    <a:cubicBezTo>
                      <a:pt x="47523" y="26824"/>
                      <a:pt x="41813" y="22050"/>
                      <a:pt x="41813" y="22050"/>
                    </a:cubicBezTo>
                    <a:cubicBezTo>
                      <a:pt x="41813" y="22050"/>
                      <a:pt x="46296" y="17397"/>
                      <a:pt x="39544" y="9905"/>
                    </a:cubicBezTo>
                    <a:cubicBezTo>
                      <a:pt x="36737" y="6792"/>
                      <a:pt x="33901" y="5882"/>
                      <a:pt x="31545" y="5882"/>
                    </a:cubicBezTo>
                    <a:cubicBezTo>
                      <a:pt x="29142" y="5882"/>
                      <a:pt x="27238" y="6828"/>
                      <a:pt x="26375" y="7349"/>
                    </a:cubicBezTo>
                    <a:cubicBezTo>
                      <a:pt x="26316" y="7384"/>
                      <a:pt x="26252" y="7401"/>
                      <a:pt x="26190" y="7401"/>
                    </a:cubicBezTo>
                    <a:cubicBezTo>
                      <a:pt x="26014" y="7401"/>
                      <a:pt x="25850" y="7270"/>
                      <a:pt x="25830" y="7075"/>
                    </a:cubicBezTo>
                    <a:cubicBezTo>
                      <a:pt x="25651" y="5266"/>
                      <a:pt x="24607" y="0"/>
                      <a:pt x="1861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963;p37"/>
              <p:cNvSpPr/>
              <p:nvPr/>
            </p:nvSpPr>
            <p:spPr>
              <a:xfrm>
                <a:off x="7056546" y="3851340"/>
                <a:ext cx="705453" cy="353209"/>
              </a:xfrm>
              <a:custGeom>
                <a:avLst/>
                <a:gdLst/>
                <a:ahLst/>
                <a:cxnLst/>
                <a:rect l="l" t="t" r="r" b="b"/>
                <a:pathLst>
                  <a:path w="27818" h="13928" extrusionOk="0">
                    <a:moveTo>
                      <a:pt x="1574" y="1"/>
                    </a:moveTo>
                    <a:cubicBezTo>
                      <a:pt x="494" y="1"/>
                      <a:pt x="165" y="1488"/>
                      <a:pt x="110" y="1775"/>
                    </a:cubicBezTo>
                    <a:cubicBezTo>
                      <a:pt x="1" y="5502"/>
                      <a:pt x="1597" y="9251"/>
                      <a:pt x="7484" y="11577"/>
                    </a:cubicBezTo>
                    <a:cubicBezTo>
                      <a:pt x="11801" y="13285"/>
                      <a:pt x="15686" y="13910"/>
                      <a:pt x="19054" y="13927"/>
                    </a:cubicBezTo>
                    <a:cubicBezTo>
                      <a:pt x="25221" y="12203"/>
                      <a:pt x="27817" y="9785"/>
                      <a:pt x="27750" y="6705"/>
                    </a:cubicBezTo>
                    <a:cubicBezTo>
                      <a:pt x="27684" y="3752"/>
                      <a:pt x="26362" y="3157"/>
                      <a:pt x="21834" y="3157"/>
                    </a:cubicBezTo>
                    <a:cubicBezTo>
                      <a:pt x="20401" y="3157"/>
                      <a:pt x="18646" y="3216"/>
                      <a:pt x="16508" y="3280"/>
                    </a:cubicBezTo>
                    <a:cubicBezTo>
                      <a:pt x="16020" y="3294"/>
                      <a:pt x="15549" y="3301"/>
                      <a:pt x="15094" y="3301"/>
                    </a:cubicBezTo>
                    <a:cubicBezTo>
                      <a:pt x="7259" y="3301"/>
                      <a:pt x="4217" y="1245"/>
                      <a:pt x="2412" y="251"/>
                    </a:cubicBezTo>
                    <a:cubicBezTo>
                      <a:pt x="2092" y="74"/>
                      <a:pt x="1815" y="1"/>
                      <a:pt x="1574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964;p37"/>
              <p:cNvSpPr/>
              <p:nvPr/>
            </p:nvSpPr>
            <p:spPr>
              <a:xfrm>
                <a:off x="7165692" y="3888466"/>
                <a:ext cx="195649" cy="97254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3835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2"/>
                      <a:pt x="968" y="2783"/>
                      <a:pt x="1290" y="2783"/>
                    </a:cubicBezTo>
                    <a:cubicBezTo>
                      <a:pt x="1861" y="2783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8" y="3797"/>
                      <a:pt x="4042" y="3835"/>
                      <a:pt x="4255" y="3835"/>
                    </a:cubicBezTo>
                    <a:cubicBezTo>
                      <a:pt x="5205" y="3835"/>
                      <a:pt x="5706" y="3084"/>
                      <a:pt x="5706" y="3084"/>
                    </a:cubicBezTo>
                    <a:cubicBezTo>
                      <a:pt x="5706" y="3084"/>
                      <a:pt x="5773" y="3246"/>
                      <a:pt x="5921" y="3476"/>
                    </a:cubicBezTo>
                    <a:cubicBezTo>
                      <a:pt x="6672" y="2979"/>
                      <a:pt x="7257" y="2374"/>
                      <a:pt x="7714" y="1718"/>
                    </a:cubicBezTo>
                    <a:cubicBezTo>
                      <a:pt x="7301" y="1688"/>
                      <a:pt x="6906" y="1647"/>
                      <a:pt x="6527" y="1603"/>
                    </a:cubicBezTo>
                    <a:lnTo>
                      <a:pt x="6524" y="1603"/>
                    </a:lnTo>
                    <a:cubicBezTo>
                      <a:pt x="6520" y="1600"/>
                      <a:pt x="6513" y="1600"/>
                      <a:pt x="6507" y="1600"/>
                    </a:cubicBezTo>
                    <a:cubicBezTo>
                      <a:pt x="6503" y="1600"/>
                      <a:pt x="6497" y="1600"/>
                      <a:pt x="6490" y="1597"/>
                    </a:cubicBezTo>
                    <a:lnTo>
                      <a:pt x="6469" y="1597"/>
                    </a:lnTo>
                    <a:cubicBezTo>
                      <a:pt x="6466" y="1597"/>
                      <a:pt x="6463" y="1593"/>
                      <a:pt x="6456" y="1593"/>
                    </a:cubicBezTo>
                    <a:lnTo>
                      <a:pt x="6442" y="1593"/>
                    </a:lnTo>
                    <a:cubicBezTo>
                      <a:pt x="6439" y="1593"/>
                      <a:pt x="6439" y="1593"/>
                      <a:pt x="6436" y="1589"/>
                    </a:cubicBezTo>
                    <a:lnTo>
                      <a:pt x="6408" y="1589"/>
                    </a:lnTo>
                    <a:cubicBezTo>
                      <a:pt x="6399" y="1586"/>
                      <a:pt x="6388" y="1586"/>
                      <a:pt x="6378" y="1583"/>
                    </a:cubicBezTo>
                    <a:lnTo>
                      <a:pt x="6375" y="1583"/>
                    </a:lnTo>
                    <a:cubicBezTo>
                      <a:pt x="6365" y="1583"/>
                      <a:pt x="6355" y="1580"/>
                      <a:pt x="6341" y="1580"/>
                    </a:cubicBezTo>
                    <a:cubicBezTo>
                      <a:pt x="3646" y="1241"/>
                      <a:pt x="1783" y="616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965;p37"/>
              <p:cNvSpPr/>
              <p:nvPr/>
            </p:nvSpPr>
            <p:spPr>
              <a:xfrm>
                <a:off x="7165692" y="3888466"/>
                <a:ext cx="515206" cy="126595"/>
              </a:xfrm>
              <a:custGeom>
                <a:avLst/>
                <a:gdLst/>
                <a:ahLst/>
                <a:cxnLst/>
                <a:rect l="l" t="t" r="r" b="b"/>
                <a:pathLst>
                  <a:path w="20316" h="4992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4"/>
                      <a:pt x="966" y="2784"/>
                      <a:pt x="1289" y="2784"/>
                    </a:cubicBezTo>
                    <a:cubicBezTo>
                      <a:pt x="1859" y="2784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9" y="3799"/>
                      <a:pt x="4042" y="3835"/>
                      <a:pt x="4252" y="3835"/>
                    </a:cubicBezTo>
                    <a:cubicBezTo>
                      <a:pt x="5206" y="3835"/>
                      <a:pt x="5706" y="3084"/>
                      <a:pt x="5706" y="3084"/>
                    </a:cubicBezTo>
                    <a:cubicBezTo>
                      <a:pt x="5706" y="3084"/>
                      <a:pt x="6314" y="4528"/>
                      <a:pt x="7738" y="4835"/>
                    </a:cubicBezTo>
                    <a:cubicBezTo>
                      <a:pt x="7840" y="4857"/>
                      <a:pt x="7944" y="4867"/>
                      <a:pt x="8047" y="4867"/>
                    </a:cubicBezTo>
                    <a:cubicBezTo>
                      <a:pt x="8793" y="4867"/>
                      <a:pt x="9531" y="4339"/>
                      <a:pt x="9982" y="3852"/>
                    </a:cubicBezTo>
                    <a:cubicBezTo>
                      <a:pt x="9982" y="3852"/>
                      <a:pt x="10140" y="4991"/>
                      <a:pt x="12156" y="4991"/>
                    </a:cubicBezTo>
                    <a:cubicBezTo>
                      <a:pt x="12162" y="4991"/>
                      <a:pt x="12167" y="4991"/>
                      <a:pt x="12173" y="4991"/>
                    </a:cubicBezTo>
                    <a:cubicBezTo>
                      <a:pt x="14290" y="4988"/>
                      <a:pt x="14209" y="3923"/>
                      <a:pt x="14209" y="3922"/>
                    </a:cubicBezTo>
                    <a:lnTo>
                      <a:pt x="14209" y="3922"/>
                    </a:lnTo>
                    <a:cubicBezTo>
                      <a:pt x="14209" y="3923"/>
                      <a:pt x="14431" y="4925"/>
                      <a:pt x="15705" y="4925"/>
                    </a:cubicBezTo>
                    <a:cubicBezTo>
                      <a:pt x="15914" y="4925"/>
                      <a:pt x="16151" y="4898"/>
                      <a:pt x="16420" y="4835"/>
                    </a:cubicBezTo>
                    <a:cubicBezTo>
                      <a:pt x="17374" y="4612"/>
                      <a:pt x="17482" y="3568"/>
                      <a:pt x="17482" y="3568"/>
                    </a:cubicBezTo>
                    <a:cubicBezTo>
                      <a:pt x="17482" y="3568"/>
                      <a:pt x="17908" y="3867"/>
                      <a:pt x="18599" y="3867"/>
                    </a:cubicBezTo>
                    <a:cubicBezTo>
                      <a:pt x="18796" y="3867"/>
                      <a:pt x="19014" y="3843"/>
                      <a:pt x="19250" y="3780"/>
                    </a:cubicBezTo>
                    <a:cubicBezTo>
                      <a:pt x="20315" y="3496"/>
                      <a:pt x="19811" y="1772"/>
                      <a:pt x="19811" y="1772"/>
                    </a:cubicBezTo>
                    <a:cubicBezTo>
                      <a:pt x="19162" y="1716"/>
                      <a:pt x="18408" y="1694"/>
                      <a:pt x="17534" y="1694"/>
                    </a:cubicBezTo>
                    <a:cubicBezTo>
                      <a:pt x="16100" y="1694"/>
                      <a:pt x="14345" y="1753"/>
                      <a:pt x="12204" y="1816"/>
                    </a:cubicBezTo>
                    <a:cubicBezTo>
                      <a:pt x="11721" y="1830"/>
                      <a:pt x="11255" y="1837"/>
                      <a:pt x="10805" y="1837"/>
                    </a:cubicBezTo>
                    <a:cubicBezTo>
                      <a:pt x="5536" y="1837"/>
                      <a:pt x="2433" y="910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966;p37"/>
              <p:cNvSpPr/>
              <p:nvPr/>
            </p:nvSpPr>
            <p:spPr>
              <a:xfrm>
                <a:off x="7284727" y="4090073"/>
                <a:ext cx="307764" cy="114473"/>
              </a:xfrm>
              <a:custGeom>
                <a:avLst/>
                <a:gdLst/>
                <a:ahLst/>
                <a:cxnLst/>
                <a:rect l="l" t="t" r="r" b="b"/>
                <a:pathLst>
                  <a:path w="12136" h="4514" extrusionOk="0">
                    <a:moveTo>
                      <a:pt x="8395" y="1"/>
                    </a:moveTo>
                    <a:cubicBezTo>
                      <a:pt x="6077" y="1"/>
                      <a:pt x="5664" y="1768"/>
                      <a:pt x="5664" y="1768"/>
                    </a:cubicBezTo>
                    <a:cubicBezTo>
                      <a:pt x="5664" y="1768"/>
                      <a:pt x="5270" y="22"/>
                      <a:pt x="3175" y="22"/>
                    </a:cubicBezTo>
                    <a:cubicBezTo>
                      <a:pt x="3006" y="22"/>
                      <a:pt x="2826" y="33"/>
                      <a:pt x="2635" y="57"/>
                    </a:cubicBezTo>
                    <a:cubicBezTo>
                      <a:pt x="886" y="281"/>
                      <a:pt x="237" y="1785"/>
                      <a:pt x="1" y="2725"/>
                    </a:cubicBezTo>
                    <a:cubicBezTo>
                      <a:pt x="3716" y="4009"/>
                      <a:pt x="7087" y="4500"/>
                      <a:pt x="10056" y="4513"/>
                    </a:cubicBezTo>
                    <a:cubicBezTo>
                      <a:pt x="10800" y="4304"/>
                      <a:pt x="11493" y="4087"/>
                      <a:pt x="12135" y="3858"/>
                    </a:cubicBezTo>
                    <a:cubicBezTo>
                      <a:pt x="11976" y="1869"/>
                      <a:pt x="10786" y="189"/>
                      <a:pt x="8825" y="20"/>
                    </a:cubicBezTo>
                    <a:cubicBezTo>
                      <a:pt x="8675" y="7"/>
                      <a:pt x="8532" y="1"/>
                      <a:pt x="8395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967;p37"/>
              <p:cNvSpPr/>
              <p:nvPr/>
            </p:nvSpPr>
            <p:spPr>
              <a:xfrm>
                <a:off x="7969854" y="3366647"/>
                <a:ext cx="28783" cy="99993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943" extrusionOk="0">
                    <a:moveTo>
                      <a:pt x="171" y="1"/>
                    </a:moveTo>
                    <a:cubicBezTo>
                      <a:pt x="85" y="1"/>
                      <a:pt x="1" y="56"/>
                      <a:pt x="39" y="145"/>
                    </a:cubicBezTo>
                    <a:cubicBezTo>
                      <a:pt x="560" y="1346"/>
                      <a:pt x="702" y="2556"/>
                      <a:pt x="722" y="3851"/>
                    </a:cubicBezTo>
                    <a:cubicBezTo>
                      <a:pt x="724" y="3913"/>
                      <a:pt x="772" y="3942"/>
                      <a:pt x="823" y="3942"/>
                    </a:cubicBezTo>
                    <a:cubicBezTo>
                      <a:pt x="875" y="3942"/>
                      <a:pt x="930" y="3911"/>
                      <a:pt x="939" y="3851"/>
                    </a:cubicBezTo>
                    <a:cubicBezTo>
                      <a:pt x="1134" y="2563"/>
                      <a:pt x="841" y="1261"/>
                      <a:pt x="313" y="81"/>
                    </a:cubicBezTo>
                    <a:cubicBezTo>
                      <a:pt x="289" y="26"/>
                      <a:pt x="229" y="1"/>
                      <a:pt x="171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968;p37"/>
              <p:cNvSpPr/>
              <p:nvPr/>
            </p:nvSpPr>
            <p:spPr>
              <a:xfrm>
                <a:off x="7943100" y="3341693"/>
                <a:ext cx="34590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81" extrusionOk="0">
                    <a:moveTo>
                      <a:pt x="184" y="0"/>
                    </a:moveTo>
                    <a:cubicBezTo>
                      <a:pt x="92" y="0"/>
                      <a:pt x="1" y="60"/>
                      <a:pt x="39" y="159"/>
                    </a:cubicBezTo>
                    <a:cubicBezTo>
                      <a:pt x="398" y="1126"/>
                      <a:pt x="725" y="2106"/>
                      <a:pt x="1182" y="3029"/>
                    </a:cubicBezTo>
                    <a:cubicBezTo>
                      <a:pt x="1198" y="3064"/>
                      <a:pt x="1236" y="3081"/>
                      <a:pt x="1271" y="3081"/>
                    </a:cubicBezTo>
                    <a:cubicBezTo>
                      <a:pt x="1319" y="3081"/>
                      <a:pt x="1363" y="3051"/>
                      <a:pt x="1348" y="2993"/>
                    </a:cubicBezTo>
                    <a:cubicBezTo>
                      <a:pt x="1091" y="1998"/>
                      <a:pt x="692" y="1048"/>
                      <a:pt x="334" y="92"/>
                    </a:cubicBezTo>
                    <a:cubicBezTo>
                      <a:pt x="310" y="28"/>
                      <a:pt x="247" y="0"/>
                      <a:pt x="184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969;p37"/>
              <p:cNvSpPr/>
              <p:nvPr/>
            </p:nvSpPr>
            <p:spPr>
              <a:xfrm>
                <a:off x="7701707" y="3209876"/>
                <a:ext cx="104329" cy="46941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1851" extrusionOk="0">
                    <a:moveTo>
                      <a:pt x="151" y="0"/>
                    </a:moveTo>
                    <a:cubicBezTo>
                      <a:pt x="0" y="0"/>
                      <a:pt x="9" y="211"/>
                      <a:pt x="169" y="228"/>
                    </a:cubicBezTo>
                    <a:cubicBezTo>
                      <a:pt x="1610" y="393"/>
                      <a:pt x="2705" y="1009"/>
                      <a:pt x="3871" y="1827"/>
                    </a:cubicBezTo>
                    <a:cubicBezTo>
                      <a:pt x="3895" y="1843"/>
                      <a:pt x="3921" y="1850"/>
                      <a:pt x="3948" y="1850"/>
                    </a:cubicBezTo>
                    <a:cubicBezTo>
                      <a:pt x="4035" y="1850"/>
                      <a:pt x="4114" y="1771"/>
                      <a:pt x="4033" y="1688"/>
                    </a:cubicBezTo>
                    <a:cubicBezTo>
                      <a:pt x="3053" y="654"/>
                      <a:pt x="1555" y="146"/>
                      <a:pt x="169" y="1"/>
                    </a:cubicBezTo>
                    <a:cubicBezTo>
                      <a:pt x="163" y="1"/>
                      <a:pt x="157" y="0"/>
                      <a:pt x="151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970;p37"/>
              <p:cNvSpPr/>
              <p:nvPr/>
            </p:nvSpPr>
            <p:spPr>
              <a:xfrm>
                <a:off x="7719230" y="3227957"/>
                <a:ext cx="80644" cy="5102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012" extrusionOk="0">
                    <a:moveTo>
                      <a:pt x="238" y="1"/>
                    </a:moveTo>
                    <a:cubicBezTo>
                      <a:pt x="108" y="1"/>
                      <a:pt x="0" y="165"/>
                      <a:pt x="154" y="235"/>
                    </a:cubicBezTo>
                    <a:cubicBezTo>
                      <a:pt x="1182" y="702"/>
                      <a:pt x="2017" y="1364"/>
                      <a:pt x="2943" y="1993"/>
                    </a:cubicBezTo>
                    <a:cubicBezTo>
                      <a:pt x="2961" y="2005"/>
                      <a:pt x="2986" y="2011"/>
                      <a:pt x="3012" y="2011"/>
                    </a:cubicBezTo>
                    <a:cubicBezTo>
                      <a:pt x="3090" y="2011"/>
                      <a:pt x="3180" y="1958"/>
                      <a:pt x="3116" y="1882"/>
                    </a:cubicBezTo>
                    <a:cubicBezTo>
                      <a:pt x="2389" y="1047"/>
                      <a:pt x="1300" y="462"/>
                      <a:pt x="303" y="15"/>
                    </a:cubicBezTo>
                    <a:cubicBezTo>
                      <a:pt x="281" y="5"/>
                      <a:pt x="259" y="1"/>
                      <a:pt x="238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971;p37"/>
              <p:cNvSpPr/>
              <p:nvPr/>
            </p:nvSpPr>
            <p:spPr>
              <a:xfrm>
                <a:off x="7467237" y="3095125"/>
                <a:ext cx="42249" cy="8361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3297" extrusionOk="0">
                    <a:moveTo>
                      <a:pt x="207" y="0"/>
                    </a:moveTo>
                    <a:cubicBezTo>
                      <a:pt x="105" y="0"/>
                      <a:pt x="0" y="86"/>
                      <a:pt x="69" y="191"/>
                    </a:cubicBezTo>
                    <a:cubicBezTo>
                      <a:pt x="384" y="689"/>
                      <a:pt x="661" y="1202"/>
                      <a:pt x="891" y="1744"/>
                    </a:cubicBezTo>
                    <a:cubicBezTo>
                      <a:pt x="1098" y="2230"/>
                      <a:pt x="1219" y="2755"/>
                      <a:pt x="1443" y="3231"/>
                    </a:cubicBezTo>
                    <a:cubicBezTo>
                      <a:pt x="1462" y="3272"/>
                      <a:pt x="1516" y="3296"/>
                      <a:pt x="1565" y="3296"/>
                    </a:cubicBezTo>
                    <a:cubicBezTo>
                      <a:pt x="1618" y="3296"/>
                      <a:pt x="1665" y="3269"/>
                      <a:pt x="1662" y="3204"/>
                    </a:cubicBezTo>
                    <a:cubicBezTo>
                      <a:pt x="1588" y="2112"/>
                      <a:pt x="911" y="962"/>
                      <a:pt x="330" y="63"/>
                    </a:cubicBezTo>
                    <a:cubicBezTo>
                      <a:pt x="302" y="19"/>
                      <a:pt x="255" y="0"/>
                      <a:pt x="207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972;p37"/>
              <p:cNvSpPr/>
              <p:nvPr/>
            </p:nvSpPr>
            <p:spPr>
              <a:xfrm>
                <a:off x="7453670" y="3130298"/>
                <a:ext cx="38749" cy="7914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121" extrusionOk="0">
                    <a:moveTo>
                      <a:pt x="216" y="1"/>
                    </a:moveTo>
                    <a:cubicBezTo>
                      <a:pt x="109" y="1"/>
                      <a:pt x="1" y="87"/>
                      <a:pt x="80" y="187"/>
                    </a:cubicBezTo>
                    <a:cubicBezTo>
                      <a:pt x="760" y="1073"/>
                      <a:pt x="970" y="1983"/>
                      <a:pt x="1213" y="3041"/>
                    </a:cubicBezTo>
                    <a:cubicBezTo>
                      <a:pt x="1226" y="3096"/>
                      <a:pt x="1276" y="3121"/>
                      <a:pt x="1328" y="3121"/>
                    </a:cubicBezTo>
                    <a:cubicBezTo>
                      <a:pt x="1393" y="3121"/>
                      <a:pt x="1463" y="3081"/>
                      <a:pt x="1466" y="3011"/>
                    </a:cubicBezTo>
                    <a:cubicBezTo>
                      <a:pt x="1527" y="1962"/>
                      <a:pt x="973" y="864"/>
                      <a:pt x="344" y="59"/>
                    </a:cubicBezTo>
                    <a:cubicBezTo>
                      <a:pt x="313" y="18"/>
                      <a:pt x="264" y="1"/>
                      <a:pt x="216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973;p37"/>
              <p:cNvSpPr/>
              <p:nvPr/>
            </p:nvSpPr>
            <p:spPr>
              <a:xfrm>
                <a:off x="7483568" y="3931425"/>
                <a:ext cx="197323" cy="81912"/>
              </a:xfrm>
              <a:custGeom>
                <a:avLst/>
                <a:gdLst/>
                <a:ahLst/>
                <a:cxnLst/>
                <a:rect l="l" t="t" r="r" b="b"/>
                <a:pathLst>
                  <a:path w="7781" h="3230" extrusionOk="0">
                    <a:moveTo>
                      <a:pt x="4978" y="0"/>
                    </a:moveTo>
                    <a:cubicBezTo>
                      <a:pt x="3622" y="0"/>
                      <a:pt x="1982" y="51"/>
                      <a:pt x="0" y="112"/>
                    </a:cubicBezTo>
                    <a:cubicBezTo>
                      <a:pt x="226" y="1089"/>
                      <a:pt x="579" y="2097"/>
                      <a:pt x="1119" y="3010"/>
                    </a:cubicBezTo>
                    <a:cubicBezTo>
                      <a:pt x="1711" y="2695"/>
                      <a:pt x="1674" y="2229"/>
                      <a:pt x="1674" y="2228"/>
                    </a:cubicBezTo>
                    <a:lnTo>
                      <a:pt x="1674" y="2228"/>
                    </a:lnTo>
                    <a:cubicBezTo>
                      <a:pt x="1674" y="2229"/>
                      <a:pt x="1897" y="3230"/>
                      <a:pt x="3168" y="3230"/>
                    </a:cubicBezTo>
                    <a:cubicBezTo>
                      <a:pt x="3378" y="3230"/>
                      <a:pt x="3614" y="3202"/>
                      <a:pt x="3885" y="3141"/>
                    </a:cubicBezTo>
                    <a:cubicBezTo>
                      <a:pt x="4839" y="2918"/>
                      <a:pt x="4947" y="1874"/>
                      <a:pt x="4947" y="1874"/>
                    </a:cubicBezTo>
                    <a:cubicBezTo>
                      <a:pt x="4947" y="1874"/>
                      <a:pt x="5373" y="2175"/>
                      <a:pt x="6063" y="2175"/>
                    </a:cubicBezTo>
                    <a:cubicBezTo>
                      <a:pt x="6262" y="2175"/>
                      <a:pt x="6479" y="2147"/>
                      <a:pt x="6715" y="2086"/>
                    </a:cubicBezTo>
                    <a:cubicBezTo>
                      <a:pt x="7780" y="1802"/>
                      <a:pt x="7276" y="78"/>
                      <a:pt x="7276" y="78"/>
                    </a:cubicBezTo>
                    <a:cubicBezTo>
                      <a:pt x="6621" y="20"/>
                      <a:pt x="5860" y="0"/>
                      <a:pt x="4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974;p37"/>
              <p:cNvSpPr/>
              <p:nvPr/>
            </p:nvSpPr>
            <p:spPr>
              <a:xfrm>
                <a:off x="7409900" y="3752386"/>
                <a:ext cx="57415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1299" extrusionOk="0">
                    <a:moveTo>
                      <a:pt x="143" y="0"/>
                    </a:moveTo>
                    <a:lnTo>
                      <a:pt x="1" y="1005"/>
                    </a:lnTo>
                    <a:lnTo>
                      <a:pt x="2121" y="1299"/>
                    </a:lnTo>
                    <a:lnTo>
                      <a:pt x="2263" y="29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975;p37"/>
              <p:cNvSpPr/>
              <p:nvPr/>
            </p:nvSpPr>
            <p:spPr>
              <a:xfrm>
                <a:off x="7348531" y="3824079"/>
                <a:ext cx="83966" cy="104101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105" extrusionOk="0">
                    <a:moveTo>
                      <a:pt x="3310" y="0"/>
                    </a:moveTo>
                    <a:lnTo>
                      <a:pt x="2931" y="995"/>
                    </a:lnTo>
                    <a:cubicBezTo>
                      <a:pt x="2931" y="995"/>
                      <a:pt x="1903" y="477"/>
                      <a:pt x="1154" y="477"/>
                    </a:cubicBezTo>
                    <a:cubicBezTo>
                      <a:pt x="956" y="477"/>
                      <a:pt x="777" y="514"/>
                      <a:pt x="642" y="606"/>
                    </a:cubicBezTo>
                    <a:cubicBezTo>
                      <a:pt x="0" y="1042"/>
                      <a:pt x="2258" y="4105"/>
                      <a:pt x="2258" y="4105"/>
                    </a:cubicBez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976;p37"/>
              <p:cNvSpPr/>
              <p:nvPr/>
            </p:nvSpPr>
            <p:spPr>
              <a:xfrm>
                <a:off x="7362647" y="4188010"/>
                <a:ext cx="879268" cy="330917"/>
              </a:xfrm>
              <a:custGeom>
                <a:avLst/>
                <a:gdLst/>
                <a:ahLst/>
                <a:cxnLst/>
                <a:rect l="l" t="t" r="r" b="b"/>
                <a:pathLst>
                  <a:path w="34672" h="13049" extrusionOk="0">
                    <a:moveTo>
                      <a:pt x="29732" y="1"/>
                    </a:moveTo>
                    <a:cubicBezTo>
                      <a:pt x="29710" y="1"/>
                      <a:pt x="29687" y="3"/>
                      <a:pt x="29663" y="9"/>
                    </a:cubicBezTo>
                    <a:cubicBezTo>
                      <a:pt x="28974" y="181"/>
                      <a:pt x="29451" y="2251"/>
                      <a:pt x="27145" y="2785"/>
                    </a:cubicBezTo>
                    <a:cubicBezTo>
                      <a:pt x="25146" y="3252"/>
                      <a:pt x="20477" y="3759"/>
                      <a:pt x="16770" y="3759"/>
                    </a:cubicBezTo>
                    <a:cubicBezTo>
                      <a:pt x="16206" y="3759"/>
                      <a:pt x="15665" y="3747"/>
                      <a:pt x="15158" y="3722"/>
                    </a:cubicBezTo>
                    <a:cubicBezTo>
                      <a:pt x="11608" y="3541"/>
                      <a:pt x="7251" y="1394"/>
                      <a:pt x="4271" y="1394"/>
                    </a:cubicBezTo>
                    <a:cubicBezTo>
                      <a:pt x="3170" y="1394"/>
                      <a:pt x="2256" y="1687"/>
                      <a:pt x="1641" y="2480"/>
                    </a:cubicBezTo>
                    <a:cubicBezTo>
                      <a:pt x="0" y="4594"/>
                      <a:pt x="2267" y="13049"/>
                      <a:pt x="12348" y="13049"/>
                    </a:cubicBezTo>
                    <a:cubicBezTo>
                      <a:pt x="13280" y="13049"/>
                      <a:pt x="14279" y="12976"/>
                      <a:pt x="15347" y="12820"/>
                    </a:cubicBezTo>
                    <a:cubicBezTo>
                      <a:pt x="27980" y="10977"/>
                      <a:pt x="34181" y="4009"/>
                      <a:pt x="34485" y="3397"/>
                    </a:cubicBezTo>
                    <a:cubicBezTo>
                      <a:pt x="34597" y="3175"/>
                      <a:pt x="34466" y="3104"/>
                      <a:pt x="34255" y="3104"/>
                    </a:cubicBezTo>
                    <a:cubicBezTo>
                      <a:pt x="33883" y="3104"/>
                      <a:pt x="33261" y="3323"/>
                      <a:pt x="33261" y="3323"/>
                    </a:cubicBezTo>
                    <a:cubicBezTo>
                      <a:pt x="33261" y="3323"/>
                      <a:pt x="34671" y="1791"/>
                      <a:pt x="34080" y="1639"/>
                    </a:cubicBezTo>
                    <a:cubicBezTo>
                      <a:pt x="34034" y="1627"/>
                      <a:pt x="33984" y="1621"/>
                      <a:pt x="33931" y="1621"/>
                    </a:cubicBezTo>
                    <a:cubicBezTo>
                      <a:pt x="33308" y="1621"/>
                      <a:pt x="32267" y="2403"/>
                      <a:pt x="32267" y="2403"/>
                    </a:cubicBezTo>
                    <a:cubicBezTo>
                      <a:pt x="32267" y="2403"/>
                      <a:pt x="32956" y="665"/>
                      <a:pt x="32419" y="654"/>
                    </a:cubicBezTo>
                    <a:cubicBezTo>
                      <a:pt x="32417" y="654"/>
                      <a:pt x="32416" y="654"/>
                      <a:pt x="32414" y="654"/>
                    </a:cubicBezTo>
                    <a:cubicBezTo>
                      <a:pt x="32104" y="654"/>
                      <a:pt x="31480" y="1181"/>
                      <a:pt x="30999" y="1636"/>
                    </a:cubicBezTo>
                    <a:cubicBezTo>
                      <a:pt x="30917" y="1713"/>
                      <a:pt x="30817" y="1748"/>
                      <a:pt x="30719" y="1748"/>
                    </a:cubicBezTo>
                    <a:cubicBezTo>
                      <a:pt x="30522" y="1748"/>
                      <a:pt x="30331" y="1606"/>
                      <a:pt x="30306" y="1378"/>
                    </a:cubicBezTo>
                    <a:cubicBezTo>
                      <a:pt x="30239" y="742"/>
                      <a:pt x="30085" y="1"/>
                      <a:pt x="29732" y="1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977;p37"/>
              <p:cNvSpPr/>
              <p:nvPr/>
            </p:nvSpPr>
            <p:spPr>
              <a:xfrm>
                <a:off x="7671834" y="4434427"/>
                <a:ext cx="201026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3266" extrusionOk="0">
                    <a:moveTo>
                      <a:pt x="4223" y="0"/>
                    </a:moveTo>
                    <a:cubicBezTo>
                      <a:pt x="3948" y="0"/>
                      <a:pt x="3662" y="24"/>
                      <a:pt x="3365" y="74"/>
                    </a:cubicBezTo>
                    <a:cubicBezTo>
                      <a:pt x="937" y="486"/>
                      <a:pt x="214" y="2146"/>
                      <a:pt x="1" y="3265"/>
                    </a:cubicBezTo>
                    <a:cubicBezTo>
                      <a:pt x="488" y="3228"/>
                      <a:pt x="989" y="3181"/>
                      <a:pt x="1505" y="3103"/>
                    </a:cubicBezTo>
                    <a:cubicBezTo>
                      <a:pt x="3873" y="2758"/>
                      <a:pt x="6009" y="2234"/>
                      <a:pt x="7927" y="1605"/>
                    </a:cubicBezTo>
                    <a:cubicBezTo>
                      <a:pt x="7096" y="813"/>
                      <a:pt x="5852" y="0"/>
                      <a:pt x="422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978;p37"/>
              <p:cNvSpPr/>
              <p:nvPr/>
            </p:nvSpPr>
            <p:spPr>
              <a:xfrm>
                <a:off x="7325457" y="4214721"/>
                <a:ext cx="277168" cy="253529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9318" extrusionOk="0">
                    <a:moveTo>
                      <a:pt x="3716" y="1"/>
                    </a:moveTo>
                    <a:cubicBezTo>
                      <a:pt x="2615" y="1"/>
                      <a:pt x="1702" y="294"/>
                      <a:pt x="1086" y="1087"/>
                    </a:cubicBezTo>
                    <a:cubicBezTo>
                      <a:pt x="0" y="2484"/>
                      <a:pt x="629" y="6653"/>
                      <a:pt x="4092" y="9317"/>
                    </a:cubicBezTo>
                    <a:lnTo>
                      <a:pt x="10184" y="1457"/>
                    </a:lnTo>
                    <a:cubicBezTo>
                      <a:pt x="7846" y="794"/>
                      <a:pt x="5527" y="1"/>
                      <a:pt x="3716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1979;p37"/>
              <p:cNvSpPr/>
              <p:nvPr/>
            </p:nvSpPr>
            <p:spPr>
              <a:xfrm>
                <a:off x="7976955" y="3929827"/>
                <a:ext cx="177745" cy="107956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4257" extrusionOk="0">
                    <a:moveTo>
                      <a:pt x="3617" y="0"/>
                    </a:moveTo>
                    <a:cubicBezTo>
                      <a:pt x="2052" y="0"/>
                      <a:pt x="623" y="1061"/>
                      <a:pt x="91" y="2589"/>
                    </a:cubicBezTo>
                    <a:cubicBezTo>
                      <a:pt x="63" y="2664"/>
                      <a:pt x="101" y="2714"/>
                      <a:pt x="158" y="2738"/>
                    </a:cubicBezTo>
                    <a:cubicBezTo>
                      <a:pt x="81" y="2818"/>
                      <a:pt x="177" y="2935"/>
                      <a:pt x="290" y="2935"/>
                    </a:cubicBezTo>
                    <a:cubicBezTo>
                      <a:pt x="310" y="2935"/>
                      <a:pt x="331" y="2932"/>
                      <a:pt x="351" y="2924"/>
                    </a:cubicBezTo>
                    <a:cubicBezTo>
                      <a:pt x="573" y="2835"/>
                      <a:pt x="838" y="2736"/>
                      <a:pt x="1093" y="2736"/>
                    </a:cubicBezTo>
                    <a:cubicBezTo>
                      <a:pt x="1176" y="2736"/>
                      <a:pt x="1259" y="2747"/>
                      <a:pt x="1338" y="2772"/>
                    </a:cubicBezTo>
                    <a:cubicBezTo>
                      <a:pt x="1581" y="2846"/>
                      <a:pt x="1818" y="3083"/>
                      <a:pt x="1761" y="3357"/>
                    </a:cubicBezTo>
                    <a:cubicBezTo>
                      <a:pt x="1706" y="3630"/>
                      <a:pt x="1355" y="3786"/>
                      <a:pt x="1108" y="3847"/>
                    </a:cubicBezTo>
                    <a:cubicBezTo>
                      <a:pt x="1030" y="3865"/>
                      <a:pt x="956" y="3873"/>
                      <a:pt x="885" y="3873"/>
                    </a:cubicBezTo>
                    <a:cubicBezTo>
                      <a:pt x="682" y="3873"/>
                      <a:pt x="498" y="3813"/>
                      <a:pt x="280" y="3772"/>
                    </a:cubicBezTo>
                    <a:cubicBezTo>
                      <a:pt x="273" y="3771"/>
                      <a:pt x="265" y="3771"/>
                      <a:pt x="257" y="3771"/>
                    </a:cubicBezTo>
                    <a:cubicBezTo>
                      <a:pt x="156" y="3771"/>
                      <a:pt x="0" y="3869"/>
                      <a:pt x="97" y="3975"/>
                    </a:cubicBezTo>
                    <a:cubicBezTo>
                      <a:pt x="271" y="4168"/>
                      <a:pt x="553" y="4256"/>
                      <a:pt x="855" y="4256"/>
                    </a:cubicBezTo>
                    <a:cubicBezTo>
                      <a:pt x="1446" y="4256"/>
                      <a:pt x="2111" y="3920"/>
                      <a:pt x="2180" y="3380"/>
                    </a:cubicBezTo>
                    <a:cubicBezTo>
                      <a:pt x="2231" y="2984"/>
                      <a:pt x="1923" y="2630"/>
                      <a:pt x="1575" y="2491"/>
                    </a:cubicBezTo>
                    <a:cubicBezTo>
                      <a:pt x="1446" y="2440"/>
                      <a:pt x="1315" y="2419"/>
                      <a:pt x="1183" y="2419"/>
                    </a:cubicBezTo>
                    <a:cubicBezTo>
                      <a:pt x="929" y="2419"/>
                      <a:pt x="674" y="2499"/>
                      <a:pt x="436" y="2599"/>
                    </a:cubicBezTo>
                    <a:cubicBezTo>
                      <a:pt x="1014" y="1322"/>
                      <a:pt x="2201" y="431"/>
                      <a:pt x="3630" y="431"/>
                    </a:cubicBezTo>
                    <a:cubicBezTo>
                      <a:pt x="3662" y="431"/>
                      <a:pt x="3694" y="431"/>
                      <a:pt x="3725" y="432"/>
                    </a:cubicBezTo>
                    <a:cubicBezTo>
                      <a:pt x="4050" y="442"/>
                      <a:pt x="4648" y="506"/>
                      <a:pt x="4916" y="712"/>
                    </a:cubicBezTo>
                    <a:cubicBezTo>
                      <a:pt x="5470" y="1146"/>
                      <a:pt x="5517" y="1633"/>
                      <a:pt x="5183" y="2204"/>
                    </a:cubicBezTo>
                    <a:cubicBezTo>
                      <a:pt x="4865" y="2755"/>
                      <a:pt x="4287" y="3171"/>
                      <a:pt x="3844" y="3624"/>
                    </a:cubicBezTo>
                    <a:cubicBezTo>
                      <a:pt x="3728" y="3745"/>
                      <a:pt x="3844" y="3903"/>
                      <a:pt x="3981" y="3903"/>
                    </a:cubicBezTo>
                    <a:cubicBezTo>
                      <a:pt x="4012" y="3903"/>
                      <a:pt x="4043" y="3895"/>
                      <a:pt x="4074" y="3877"/>
                    </a:cubicBezTo>
                    <a:cubicBezTo>
                      <a:pt x="5375" y="3076"/>
                      <a:pt x="7009" y="1004"/>
                      <a:pt x="4814" y="212"/>
                    </a:cubicBezTo>
                    <a:cubicBezTo>
                      <a:pt x="4415" y="68"/>
                      <a:pt x="4011" y="0"/>
                      <a:pt x="3617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1980;p37"/>
              <p:cNvSpPr/>
              <p:nvPr/>
            </p:nvSpPr>
            <p:spPr>
              <a:xfrm>
                <a:off x="7497642" y="4114367"/>
                <a:ext cx="59392" cy="31801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254" extrusionOk="0">
                    <a:moveTo>
                      <a:pt x="177" y="1"/>
                    </a:moveTo>
                    <a:cubicBezTo>
                      <a:pt x="152" y="1"/>
                      <a:pt x="126" y="1"/>
                      <a:pt x="101" y="2"/>
                    </a:cubicBezTo>
                    <a:cubicBezTo>
                      <a:pt x="0" y="5"/>
                      <a:pt x="0" y="134"/>
                      <a:pt x="101" y="137"/>
                    </a:cubicBezTo>
                    <a:cubicBezTo>
                      <a:pt x="980" y="164"/>
                      <a:pt x="1575" y="621"/>
                      <a:pt x="2157" y="1225"/>
                    </a:cubicBezTo>
                    <a:cubicBezTo>
                      <a:pt x="2175" y="1245"/>
                      <a:pt x="2198" y="1253"/>
                      <a:pt x="2221" y="1253"/>
                    </a:cubicBezTo>
                    <a:cubicBezTo>
                      <a:pt x="2282" y="1253"/>
                      <a:pt x="2341" y="1194"/>
                      <a:pt x="2309" y="1128"/>
                    </a:cubicBezTo>
                    <a:cubicBezTo>
                      <a:pt x="1932" y="367"/>
                      <a:pt x="986" y="1"/>
                      <a:pt x="177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1981;p37"/>
              <p:cNvSpPr/>
              <p:nvPr/>
            </p:nvSpPr>
            <p:spPr>
              <a:xfrm>
                <a:off x="7388497" y="4338746"/>
                <a:ext cx="42629" cy="682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2690" extrusionOk="0">
                    <a:moveTo>
                      <a:pt x="133" y="1"/>
                    </a:moveTo>
                    <a:cubicBezTo>
                      <a:pt x="70" y="1"/>
                      <a:pt x="1" y="46"/>
                      <a:pt x="13" y="121"/>
                    </a:cubicBezTo>
                    <a:cubicBezTo>
                      <a:pt x="169" y="1051"/>
                      <a:pt x="625" y="2115"/>
                      <a:pt x="1427" y="2670"/>
                    </a:cubicBezTo>
                    <a:cubicBezTo>
                      <a:pt x="1446" y="2683"/>
                      <a:pt x="1472" y="2689"/>
                      <a:pt x="1500" y="2689"/>
                    </a:cubicBezTo>
                    <a:cubicBezTo>
                      <a:pt x="1584" y="2689"/>
                      <a:pt x="1680" y="2632"/>
                      <a:pt x="1609" y="2549"/>
                    </a:cubicBezTo>
                    <a:cubicBezTo>
                      <a:pt x="966" y="1767"/>
                      <a:pt x="429" y="1094"/>
                      <a:pt x="226" y="70"/>
                    </a:cubicBezTo>
                    <a:cubicBezTo>
                      <a:pt x="217" y="22"/>
                      <a:pt x="176" y="1"/>
                      <a:pt x="13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B833A"/>
                  </a:solidFill>
                </a:endParaRPr>
              </a:p>
            </p:txBody>
          </p:sp>
          <p:sp>
            <p:nvSpPr>
              <p:cNvPr id="249" name="Google Shape;1982;p37"/>
              <p:cNvSpPr/>
              <p:nvPr/>
            </p:nvSpPr>
            <p:spPr>
              <a:xfrm>
                <a:off x="7345336" y="4458442"/>
                <a:ext cx="216698" cy="108793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4290" extrusionOk="0">
                    <a:moveTo>
                      <a:pt x="200" y="1"/>
                    </a:moveTo>
                    <a:cubicBezTo>
                      <a:pt x="99" y="1"/>
                      <a:pt x="0" y="111"/>
                      <a:pt x="92" y="205"/>
                    </a:cubicBezTo>
                    <a:cubicBezTo>
                      <a:pt x="2233" y="2396"/>
                      <a:pt x="5235" y="4100"/>
                      <a:pt x="8342" y="4289"/>
                    </a:cubicBezTo>
                    <a:cubicBezTo>
                      <a:pt x="8346" y="4290"/>
                      <a:pt x="8349" y="4290"/>
                      <a:pt x="8353" y="4290"/>
                    </a:cubicBezTo>
                    <a:cubicBezTo>
                      <a:pt x="8503" y="4290"/>
                      <a:pt x="8545" y="4073"/>
                      <a:pt x="8383" y="4043"/>
                    </a:cubicBezTo>
                    <a:cubicBezTo>
                      <a:pt x="5262" y="3420"/>
                      <a:pt x="2574" y="2329"/>
                      <a:pt x="292" y="40"/>
                    </a:cubicBezTo>
                    <a:cubicBezTo>
                      <a:pt x="265" y="12"/>
                      <a:pt x="233" y="1"/>
                      <a:pt x="20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DB833A"/>
                  </a:solidFill>
                </a:endParaRPr>
              </a:p>
            </p:txBody>
          </p:sp>
          <p:sp>
            <p:nvSpPr>
              <p:cNvPr id="250" name="Google Shape;1983;p37"/>
              <p:cNvSpPr/>
              <p:nvPr/>
            </p:nvSpPr>
            <p:spPr>
              <a:xfrm>
                <a:off x="7183715" y="3712930"/>
                <a:ext cx="178615" cy="92329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1984;p37"/>
              <p:cNvSpPr/>
              <p:nvPr/>
            </p:nvSpPr>
            <p:spPr>
              <a:xfrm>
                <a:off x="7551395" y="3781381"/>
                <a:ext cx="186334" cy="111776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1985;p37"/>
              <p:cNvSpPr/>
              <p:nvPr/>
            </p:nvSpPr>
            <p:spPr>
              <a:xfrm rot="-1799961">
                <a:off x="7356151" y="3825112"/>
                <a:ext cx="114048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1986;p37"/>
              <p:cNvSpPr/>
              <p:nvPr/>
            </p:nvSpPr>
            <p:spPr>
              <a:xfrm rot="568351" flipH="1">
                <a:off x="7217559" y="3598783"/>
                <a:ext cx="110928" cy="5931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1987;p37"/>
              <p:cNvSpPr/>
              <p:nvPr/>
            </p:nvSpPr>
            <p:spPr>
              <a:xfrm flipH="1">
                <a:off x="7634619" y="3690819"/>
                <a:ext cx="171505" cy="6857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1988;p37"/>
              <p:cNvSpPr/>
              <p:nvPr/>
            </p:nvSpPr>
            <p:spPr>
              <a:xfrm>
                <a:off x="6985800" y="3458000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1989;p37"/>
              <p:cNvSpPr/>
              <p:nvPr/>
            </p:nvSpPr>
            <p:spPr>
              <a:xfrm>
                <a:off x="7467700" y="3545125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57" name="Google Shape;1990;p37"/>
              <p:cNvCxnSpPr/>
              <p:nvPr/>
            </p:nvCxnSpPr>
            <p:spPr>
              <a:xfrm>
                <a:off x="7893100" y="3869325"/>
                <a:ext cx="96000" cy="19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95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49" name="Google Shape;425;p23"/>
          <p:cNvGrpSpPr/>
          <p:nvPr/>
        </p:nvGrpSpPr>
        <p:grpSpPr>
          <a:xfrm>
            <a:off x="9639718" y="3399150"/>
            <a:ext cx="551409" cy="806795"/>
            <a:chOff x="1004821" y="2303619"/>
            <a:chExt cx="413557" cy="605096"/>
          </a:xfrm>
        </p:grpSpPr>
        <p:grpSp>
          <p:nvGrpSpPr>
            <p:cNvPr id="450" name="Google Shape;426;p23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454" name="Google Shape;427;p23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5" name="Google Shape;428;p23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6" name="Google Shape;429;p23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51" name="Google Shape;430;p23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452" name="Google Shape;431;p23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3" name="Google Shape;432;p23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457" name="Google Shape;543;p23"/>
          <p:cNvGrpSpPr/>
          <p:nvPr/>
        </p:nvGrpSpPr>
        <p:grpSpPr>
          <a:xfrm>
            <a:off x="9925899" y="4488827"/>
            <a:ext cx="720049" cy="831989"/>
            <a:chOff x="7346204" y="3514142"/>
            <a:chExt cx="540037" cy="623992"/>
          </a:xfrm>
        </p:grpSpPr>
        <p:sp>
          <p:nvSpPr>
            <p:cNvPr id="458" name="Google Shape;544;p23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545;p23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546;p23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61" name="Google Shape;551;p23"/>
          <p:cNvGrpSpPr/>
          <p:nvPr/>
        </p:nvGrpSpPr>
        <p:grpSpPr>
          <a:xfrm>
            <a:off x="10003464" y="2552754"/>
            <a:ext cx="715284" cy="940621"/>
            <a:chOff x="8490510" y="1991557"/>
            <a:chExt cx="536463" cy="705466"/>
          </a:xfrm>
        </p:grpSpPr>
        <p:grpSp>
          <p:nvGrpSpPr>
            <p:cNvPr id="462" name="Google Shape;552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465" name="Google Shape;553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6" name="Google Shape;554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63" name="Google Shape;555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556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67" name="Google Shape;425;p23"/>
          <p:cNvGrpSpPr/>
          <p:nvPr/>
        </p:nvGrpSpPr>
        <p:grpSpPr>
          <a:xfrm>
            <a:off x="5054286" y="4203843"/>
            <a:ext cx="551409" cy="806795"/>
            <a:chOff x="1004821" y="2303619"/>
            <a:chExt cx="413557" cy="605096"/>
          </a:xfrm>
        </p:grpSpPr>
        <p:grpSp>
          <p:nvGrpSpPr>
            <p:cNvPr id="468" name="Google Shape;426;p23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472" name="Google Shape;427;p23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3" name="Google Shape;428;p23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4" name="Google Shape;429;p23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69" name="Google Shape;430;p23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470" name="Google Shape;431;p23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1" name="Google Shape;432;p23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475" name="Google Shape;543;p23"/>
          <p:cNvGrpSpPr/>
          <p:nvPr/>
        </p:nvGrpSpPr>
        <p:grpSpPr>
          <a:xfrm>
            <a:off x="9680333" y="1457195"/>
            <a:ext cx="720049" cy="831989"/>
            <a:chOff x="7346204" y="3514142"/>
            <a:chExt cx="540037" cy="623992"/>
          </a:xfrm>
        </p:grpSpPr>
        <p:sp>
          <p:nvSpPr>
            <p:cNvPr id="476" name="Google Shape;544;p23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545;p23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546;p23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79" name="Google Shape;551;p23"/>
          <p:cNvGrpSpPr/>
          <p:nvPr/>
        </p:nvGrpSpPr>
        <p:grpSpPr>
          <a:xfrm>
            <a:off x="1484614" y="4557830"/>
            <a:ext cx="715284" cy="940621"/>
            <a:chOff x="8490510" y="1991557"/>
            <a:chExt cx="536463" cy="705466"/>
          </a:xfrm>
        </p:grpSpPr>
        <p:grpSp>
          <p:nvGrpSpPr>
            <p:cNvPr id="480" name="Google Shape;552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483" name="Google Shape;553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" name="Google Shape;554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81" name="Google Shape;555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556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85" name="十字星 21"/>
          <p:cNvSpPr/>
          <p:nvPr/>
        </p:nvSpPr>
        <p:spPr>
          <a:xfrm>
            <a:off x="9887862" y="7697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6" name="十字星 21"/>
          <p:cNvSpPr/>
          <p:nvPr/>
        </p:nvSpPr>
        <p:spPr>
          <a:xfrm>
            <a:off x="8966739" y="188609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7" name="十字星 21"/>
          <p:cNvSpPr/>
          <p:nvPr/>
        </p:nvSpPr>
        <p:spPr>
          <a:xfrm>
            <a:off x="166450" y="357745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8" name="任意多边形 52"/>
          <p:cNvSpPr/>
          <p:nvPr/>
        </p:nvSpPr>
        <p:spPr>
          <a:xfrm rot="8286032">
            <a:off x="4368084" y="390148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9" name="椭圆 2"/>
          <p:cNvSpPr/>
          <p:nvPr/>
        </p:nvSpPr>
        <p:spPr>
          <a:xfrm>
            <a:off x="5683399" y="8776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0" name="十字星 21"/>
          <p:cNvSpPr/>
          <p:nvPr/>
        </p:nvSpPr>
        <p:spPr>
          <a:xfrm>
            <a:off x="11614737" y="3184922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1" name="椭圆 2"/>
          <p:cNvSpPr/>
          <p:nvPr/>
        </p:nvSpPr>
        <p:spPr>
          <a:xfrm>
            <a:off x="9211534" y="283411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2" name="十字星 21"/>
          <p:cNvSpPr/>
          <p:nvPr/>
        </p:nvSpPr>
        <p:spPr>
          <a:xfrm>
            <a:off x="7503158" y="1583884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3" name="Google Shape;547;p23"/>
          <p:cNvGrpSpPr/>
          <p:nvPr/>
        </p:nvGrpSpPr>
        <p:grpSpPr>
          <a:xfrm>
            <a:off x="10332506" y="1581077"/>
            <a:ext cx="1834604" cy="1232100"/>
            <a:chOff x="7485292" y="4430739"/>
            <a:chExt cx="1375953" cy="924075"/>
          </a:xfrm>
        </p:grpSpPr>
        <p:sp>
          <p:nvSpPr>
            <p:cNvPr id="494" name="Google Shape;548;p23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549;p23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550;p23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679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383"/>
    </mc:Choice>
    <mc:Fallback xmlns="">
      <p:transition advTm="15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3" grpId="0" animBg="1"/>
      <p:bldP spid="55" grpId="0" animBg="1"/>
      <p:bldP spid="3" grpId="0" animBg="1"/>
      <p:bldP spid="23" grpId="0" animBg="1"/>
      <p:bldP spid="27" grpId="0" animBg="1"/>
      <p:bldP spid="28" grpId="0" animBg="1"/>
      <p:bldP spid="32" grpId="0" animBg="1"/>
      <p:bldP spid="99" grpId="0" animBg="1"/>
      <p:bldP spid="100" grpId="0" animBg="1"/>
      <p:bldP spid="101" grpId="0" animBg="1"/>
      <p:bldP spid="102" grpId="0" animBg="1"/>
      <p:bldP spid="103" grpId="0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" y="0"/>
            <a:ext cx="6912532" cy="4772939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503893"/>
              </p:ext>
            </p:extLst>
          </p:nvPr>
        </p:nvGraphicFramePr>
        <p:xfrm>
          <a:off x="824302" y="5162264"/>
          <a:ext cx="9938192" cy="84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137"/>
                <a:gridCol w="621137"/>
                <a:gridCol w="621137"/>
                <a:gridCol w="621137"/>
                <a:gridCol w="621137"/>
                <a:gridCol w="621137"/>
                <a:gridCol w="621137"/>
                <a:gridCol w="621137"/>
                <a:gridCol w="621137"/>
                <a:gridCol w="621137"/>
                <a:gridCol w="621137"/>
                <a:gridCol w="621137"/>
                <a:gridCol w="621137"/>
                <a:gridCol w="621137"/>
                <a:gridCol w="621137"/>
                <a:gridCol w="621137"/>
              </a:tblGrid>
              <a:tr h="8453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7824" y="5212943"/>
            <a:ext cx="1149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A      C  H  Â  N      B Ố  N      C  Ẳ  N  G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6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12" y="0"/>
            <a:ext cx="7650099" cy="5208278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056090"/>
              </p:ext>
            </p:extLst>
          </p:nvPr>
        </p:nvGraphicFramePr>
        <p:xfrm>
          <a:off x="1327912" y="5383106"/>
          <a:ext cx="7569198" cy="990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022"/>
                <a:gridCol w="841022"/>
                <a:gridCol w="841022"/>
                <a:gridCol w="841022"/>
                <a:gridCol w="841022"/>
                <a:gridCol w="841022"/>
                <a:gridCol w="841022"/>
                <a:gridCol w="841022"/>
                <a:gridCol w="841022"/>
              </a:tblGrid>
              <a:tr h="9902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93900" y="5495544"/>
            <a:ext cx="7878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  H    Í   C   H         T   H  Ú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47" y="0"/>
            <a:ext cx="7282053" cy="5047488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743889"/>
              </p:ext>
            </p:extLst>
          </p:nvPr>
        </p:nvGraphicFramePr>
        <p:xfrm>
          <a:off x="340360" y="5191082"/>
          <a:ext cx="6343902" cy="96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317"/>
                <a:gridCol w="1057317"/>
                <a:gridCol w="1057317"/>
                <a:gridCol w="1057317"/>
                <a:gridCol w="1057317"/>
                <a:gridCol w="1057317"/>
              </a:tblGrid>
              <a:tr h="9628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6072" y="5285232"/>
            <a:ext cx="6373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  À           M    Ố    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2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" y="-1"/>
            <a:ext cx="7833741" cy="5251189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51029"/>
              </p:ext>
            </p:extLst>
          </p:nvPr>
        </p:nvGraphicFramePr>
        <p:xfrm>
          <a:off x="1565656" y="5328242"/>
          <a:ext cx="9644890" cy="1136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489"/>
                <a:gridCol w="964489"/>
                <a:gridCol w="964489"/>
                <a:gridCol w="964489"/>
                <a:gridCol w="964489"/>
                <a:gridCol w="964489"/>
                <a:gridCol w="964489"/>
                <a:gridCol w="964489"/>
                <a:gridCol w="964489"/>
                <a:gridCol w="964489"/>
              </a:tblGrid>
              <a:tr h="11365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86128" y="5495544"/>
            <a:ext cx="10405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   R    A    N   H          C   Ư   Ớ    P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8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43216" cy="5107313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710824"/>
              </p:ext>
            </p:extLst>
          </p:nvPr>
        </p:nvGraphicFramePr>
        <p:xfrm>
          <a:off x="768096" y="5435744"/>
          <a:ext cx="7077460" cy="7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746"/>
                <a:gridCol w="707746"/>
                <a:gridCol w="707746"/>
                <a:gridCol w="707746"/>
                <a:gridCol w="707746"/>
                <a:gridCol w="707746"/>
                <a:gridCol w="707746"/>
                <a:gridCol w="707746"/>
                <a:gridCol w="707746"/>
                <a:gridCol w="707746"/>
              </a:tblGrid>
              <a:tr h="7730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736" y="5449824"/>
            <a:ext cx="8705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X  Ư  Ơ  N  G        R  Ồ  N   G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9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45" y="-1"/>
            <a:ext cx="7610856" cy="5167003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404370"/>
              </p:ext>
            </p:extLst>
          </p:nvPr>
        </p:nvGraphicFramePr>
        <p:xfrm>
          <a:off x="201168" y="3509228"/>
          <a:ext cx="4242816" cy="91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136"/>
                <a:gridCol w="707136"/>
                <a:gridCol w="707136"/>
                <a:gridCol w="707136"/>
                <a:gridCol w="707136"/>
                <a:gridCol w="707136"/>
              </a:tblGrid>
              <a:tr h="9164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296" y="3621666"/>
            <a:ext cx="442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   Ế  U       Ớ  T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9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90D3223-38D4-4F46-B23B-DF159EF2AB82}"/>
              </a:ext>
            </a:extLst>
          </p:cNvPr>
          <p:cNvGrpSpPr/>
          <p:nvPr/>
        </p:nvGrpSpPr>
        <p:grpSpPr>
          <a:xfrm>
            <a:off x="2827020" y="5496603"/>
            <a:ext cx="6646545" cy="1430495"/>
            <a:chOff x="2827020" y="5496603"/>
            <a:chExt cx="6646545" cy="1430495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2CBA367C-F42D-4072-A6C1-E13939A6303B}"/>
                </a:ext>
              </a:extLst>
            </p:cNvPr>
            <p:cNvSpPr txBox="1"/>
            <p:nvPr/>
          </p:nvSpPr>
          <p:spPr>
            <a:xfrm>
              <a:off x="2827020" y="5504223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R  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E15FBEE-9F1A-46F0-AE65-9FC084CB7455}"/>
                </a:ext>
              </a:extLst>
            </p:cNvPr>
            <p:cNvSpPr txBox="1"/>
            <p:nvPr/>
          </p:nvSpPr>
          <p:spPr>
            <a:xfrm>
              <a:off x="4815840" y="5511843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10BB996-52CD-450F-BF4E-4D76F713354B}"/>
                </a:ext>
              </a:extLst>
            </p:cNvPr>
            <p:cNvSpPr txBox="1"/>
            <p:nvPr/>
          </p:nvSpPr>
          <p:spPr>
            <a:xfrm>
              <a:off x="3794760" y="5542323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Ồ 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A3141C9-D166-4280-9270-C9A214E959CA}"/>
                </a:ext>
              </a:extLst>
            </p:cNvPr>
            <p:cNvSpPr txBox="1"/>
            <p:nvPr/>
          </p:nvSpPr>
          <p:spPr>
            <a:xfrm>
              <a:off x="5783580" y="5511843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F10D709-EA05-4002-85A9-1A9E80FF6C8D}"/>
                </a:ext>
              </a:extLst>
            </p:cNvPr>
            <p:cNvSpPr txBox="1"/>
            <p:nvPr/>
          </p:nvSpPr>
          <p:spPr>
            <a:xfrm>
              <a:off x="6768465" y="5496603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Đ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642E5F0-F36D-4B53-948E-3567BB7AF349}"/>
                </a:ext>
              </a:extLst>
            </p:cNvPr>
            <p:cNvSpPr txBox="1"/>
            <p:nvPr/>
          </p:nvSpPr>
          <p:spPr>
            <a:xfrm>
              <a:off x="8757285" y="5504223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C60147D-CDDB-4902-873A-5F2329A93077}"/>
                </a:ext>
              </a:extLst>
            </p:cNvPr>
            <p:cNvSpPr txBox="1"/>
            <p:nvPr/>
          </p:nvSpPr>
          <p:spPr>
            <a:xfrm>
              <a:off x="7736205" y="5534703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Ế 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C778343-773E-411C-B3D4-2DA305380303}"/>
                </a:ext>
              </a:extLst>
            </p:cNvPr>
            <p:cNvSpPr txBox="1"/>
            <p:nvPr/>
          </p:nvSpPr>
          <p:spPr>
            <a:xfrm>
              <a:off x="3364232" y="6169682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N 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AAC6C83-171D-482B-B520-CF403E580E90}"/>
                </a:ext>
              </a:extLst>
            </p:cNvPr>
            <p:cNvSpPr txBox="1"/>
            <p:nvPr/>
          </p:nvSpPr>
          <p:spPr>
            <a:xfrm>
              <a:off x="5353052" y="6215402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389C3D0-829C-4FDD-8629-5BF6AB02E08B}"/>
                </a:ext>
              </a:extLst>
            </p:cNvPr>
            <p:cNvSpPr txBox="1"/>
            <p:nvPr/>
          </p:nvSpPr>
          <p:spPr>
            <a:xfrm>
              <a:off x="4331972" y="6207782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H 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128C803-DEC6-48F4-A8C8-860755E88053}"/>
                </a:ext>
              </a:extLst>
            </p:cNvPr>
            <p:cNvSpPr txBox="1"/>
            <p:nvPr/>
          </p:nvSpPr>
          <p:spPr>
            <a:xfrm>
              <a:off x="6320792" y="6177302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213D857-270A-4925-BA60-198A7671FE95}"/>
                </a:ext>
              </a:extLst>
            </p:cNvPr>
            <p:cNvSpPr txBox="1"/>
            <p:nvPr/>
          </p:nvSpPr>
          <p:spPr>
            <a:xfrm>
              <a:off x="7305677" y="6219212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Ô 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21B3CE8-8975-46F8-84E1-E742AB2298E4}"/>
                </a:ext>
              </a:extLst>
            </p:cNvPr>
            <p:cNvSpPr txBox="1"/>
            <p:nvPr/>
          </p:nvSpPr>
          <p:spPr>
            <a:xfrm>
              <a:off x="8282942" y="6190637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M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456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8918F8A-6619-4C02-9275-47F0C87B67C0}"/>
              </a:ext>
            </a:extLst>
          </p:cNvPr>
          <p:cNvGrpSpPr/>
          <p:nvPr/>
        </p:nvGrpSpPr>
        <p:grpSpPr>
          <a:xfrm>
            <a:off x="2821307" y="5496603"/>
            <a:ext cx="6616063" cy="1430495"/>
            <a:chOff x="2821307" y="5496603"/>
            <a:chExt cx="6616063" cy="1430495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F89A2601-31A4-4667-80FE-FC79CFE79002}"/>
                </a:ext>
              </a:extLst>
            </p:cNvPr>
            <p:cNvGrpSpPr/>
            <p:nvPr/>
          </p:nvGrpSpPr>
          <p:grpSpPr>
            <a:xfrm>
              <a:off x="2821307" y="5496603"/>
              <a:ext cx="6614158" cy="1430495"/>
              <a:chOff x="2821307" y="5496603"/>
              <a:chExt cx="6614158" cy="1430495"/>
            </a:xfrm>
          </p:grpSpPr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8DE4099B-9D18-4C14-AD59-E570A8B30F26}"/>
                  </a:ext>
                </a:extLst>
              </p:cNvPr>
              <p:cNvSpPr txBox="1"/>
              <p:nvPr/>
            </p:nvSpPr>
            <p:spPr>
              <a:xfrm>
                <a:off x="2827020" y="5504223"/>
                <a:ext cx="716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>
                    <a:latin typeface="Arial" panose="020B0604020202020204" pitchFamily="34" charset="0"/>
                    <a:cs typeface="Arial" panose="020B0604020202020204" pitchFamily="34" charset="0"/>
                  </a:rPr>
                  <a:t>Đ    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34180E6C-EFB4-401D-97C3-761FB4B21C61}"/>
                  </a:ext>
                </a:extLst>
              </p:cNvPr>
              <p:cNvSpPr txBox="1"/>
              <p:nvPr/>
            </p:nvSpPr>
            <p:spPr>
              <a:xfrm>
                <a:off x="4730115" y="5511843"/>
                <a:ext cx="716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84BA813B-A54B-4A4A-AFCB-6D56AE210CC0}"/>
                  </a:ext>
                </a:extLst>
              </p:cNvPr>
              <p:cNvSpPr txBox="1"/>
              <p:nvPr/>
            </p:nvSpPr>
            <p:spPr>
              <a:xfrm>
                <a:off x="3794760" y="5542323"/>
                <a:ext cx="716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>
                    <a:latin typeface="Arial" panose="020B0604020202020204" pitchFamily="34" charset="0"/>
                    <a:cs typeface="Arial" panose="020B0604020202020204" pitchFamily="34" charset="0"/>
                  </a:rPr>
                  <a:t>Ồ    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63BCB5C8-BDB8-4A5D-87A0-B23846D3EF31}"/>
                  </a:ext>
                </a:extLst>
              </p:cNvPr>
              <p:cNvSpPr txBox="1"/>
              <p:nvPr/>
            </p:nvSpPr>
            <p:spPr>
              <a:xfrm>
                <a:off x="5783580" y="5511843"/>
                <a:ext cx="716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A36B637F-79B6-4690-A9C0-39E1AA1D0230}"/>
                  </a:ext>
                </a:extLst>
              </p:cNvPr>
              <p:cNvSpPr txBox="1"/>
              <p:nvPr/>
            </p:nvSpPr>
            <p:spPr>
              <a:xfrm>
                <a:off x="6768465" y="5496603"/>
                <a:ext cx="716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>
                    <a:latin typeface="Arial" panose="020B0604020202020204" pitchFamily="34" charset="0"/>
                    <a:cs typeface="Arial" panose="020B0604020202020204" pitchFamily="34" charset="0"/>
                  </a:rPr>
                  <a:t>C    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12F6F859-B1DA-4030-809D-90D24EB8E27C}"/>
                  </a:ext>
                </a:extLst>
              </p:cNvPr>
              <p:cNvSpPr txBox="1"/>
              <p:nvPr/>
            </p:nvSpPr>
            <p:spPr>
              <a:xfrm>
                <a:off x="8719185" y="5504223"/>
                <a:ext cx="716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2292FBA9-CF01-4236-97C1-B9CAD808AADA}"/>
                  </a:ext>
                </a:extLst>
              </p:cNvPr>
              <p:cNvSpPr txBox="1"/>
              <p:nvPr/>
            </p:nvSpPr>
            <p:spPr>
              <a:xfrm>
                <a:off x="7736205" y="5534703"/>
                <a:ext cx="716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>
                    <a:latin typeface="Arial" panose="020B0604020202020204" pitchFamily="34" charset="0"/>
                    <a:cs typeface="Arial" panose="020B0604020202020204" pitchFamily="34" charset="0"/>
                  </a:rPr>
                  <a:t>A   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B656B814-B1DA-443B-B6CC-9D9CAAF5D681}"/>
                  </a:ext>
                </a:extLst>
              </p:cNvPr>
              <p:cNvSpPr txBox="1"/>
              <p:nvPr/>
            </p:nvSpPr>
            <p:spPr>
              <a:xfrm>
                <a:off x="2821307" y="6169682"/>
                <a:ext cx="716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>
                    <a:latin typeface="Arial" panose="020B0604020202020204" pitchFamily="34" charset="0"/>
                    <a:cs typeface="Arial" panose="020B0604020202020204" pitchFamily="34" charset="0"/>
                  </a:rPr>
                  <a:t>C    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C14D8A0C-1EFC-4255-ABE9-B388334473FF}"/>
                  </a:ext>
                </a:extLst>
              </p:cNvPr>
              <p:cNvSpPr txBox="1"/>
              <p:nvPr/>
            </p:nvSpPr>
            <p:spPr>
              <a:xfrm>
                <a:off x="4714877" y="6215402"/>
                <a:ext cx="716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CEFE61A9-8FE6-499B-BD0B-810378FB36F2}"/>
                  </a:ext>
                </a:extLst>
              </p:cNvPr>
              <p:cNvSpPr txBox="1"/>
              <p:nvPr/>
            </p:nvSpPr>
            <p:spPr>
              <a:xfrm>
                <a:off x="3789047" y="6169682"/>
                <a:ext cx="716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>
                    <a:latin typeface="Arial" panose="020B0604020202020204" pitchFamily="34" charset="0"/>
                    <a:cs typeface="Arial" panose="020B0604020202020204" pitchFamily="34" charset="0"/>
                  </a:rPr>
                  <a:t>Ộ    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8F6EFBDC-05D1-4909-B47C-427CD17114BE}"/>
                  </a:ext>
                </a:extLst>
              </p:cNvPr>
              <p:cNvSpPr txBox="1"/>
              <p:nvPr/>
            </p:nvSpPr>
            <p:spPr>
              <a:xfrm>
                <a:off x="5777867" y="6177302"/>
                <a:ext cx="716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685EBF58-68B4-4B0F-B629-3DA253E45F0A}"/>
                  </a:ext>
                </a:extLst>
              </p:cNvPr>
              <p:cNvSpPr txBox="1"/>
              <p:nvPr/>
            </p:nvSpPr>
            <p:spPr>
              <a:xfrm>
                <a:off x="6762752" y="6219212"/>
                <a:ext cx="716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>
                    <a:latin typeface="Arial" panose="020B0604020202020204" pitchFamily="34" charset="0"/>
                    <a:cs typeface="Arial" panose="020B0604020202020204" pitchFamily="34" charset="0"/>
                  </a:rPr>
                  <a:t>K   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1183426A-FE3A-4AC0-AE6A-84BE3922A889}"/>
                  </a:ext>
                </a:extLst>
              </p:cNvPr>
              <p:cNvSpPr txBox="1"/>
              <p:nvPr/>
            </p:nvSpPr>
            <p:spPr>
              <a:xfrm>
                <a:off x="7740017" y="6181112"/>
                <a:ext cx="716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>
                    <a:latin typeface="Arial" panose="020B0604020202020204" pitchFamily="34" charset="0"/>
                    <a:cs typeface="Arial" panose="020B0604020202020204" pitchFamily="34" charset="0"/>
                  </a:rPr>
                  <a:t>H    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58E2766-0AE2-4F84-B73E-5C3C6A52C2BB}"/>
                </a:ext>
              </a:extLst>
            </p:cNvPr>
            <p:cNvSpPr txBox="1"/>
            <p:nvPr/>
          </p:nvSpPr>
          <p:spPr>
            <a:xfrm>
              <a:off x="8721090" y="6184663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74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B6360C5-0686-4A1C-BB0D-C0CB24DA86DE}"/>
              </a:ext>
            </a:extLst>
          </p:cNvPr>
          <p:cNvGrpSpPr/>
          <p:nvPr/>
        </p:nvGrpSpPr>
        <p:grpSpPr>
          <a:xfrm>
            <a:off x="1430020" y="5750603"/>
            <a:ext cx="9597394" cy="748526"/>
            <a:chOff x="2827020" y="5496603"/>
            <a:chExt cx="9597394" cy="748526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DA63D99-62A8-4CFC-8DC8-7E7C2E23F1F4}"/>
                </a:ext>
              </a:extLst>
            </p:cNvPr>
            <p:cNvSpPr txBox="1"/>
            <p:nvPr/>
          </p:nvSpPr>
          <p:spPr>
            <a:xfrm>
              <a:off x="2827020" y="5504223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K 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E1FCE9E-1FA7-44F3-9F0D-FE09CC082993}"/>
                </a:ext>
              </a:extLst>
            </p:cNvPr>
            <p:cNvSpPr txBox="1"/>
            <p:nvPr/>
          </p:nvSpPr>
          <p:spPr>
            <a:xfrm>
              <a:off x="4806315" y="5537243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Ỉ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26FC06C9-43C7-4D18-AE36-8F1ACEDD2EB7}"/>
                </a:ext>
              </a:extLst>
            </p:cNvPr>
            <p:cNvSpPr txBox="1"/>
            <p:nvPr/>
          </p:nvSpPr>
          <p:spPr>
            <a:xfrm>
              <a:off x="3820160" y="5516923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H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F11DBC5-5169-42D5-96F1-53B564E468E4}"/>
                </a:ext>
              </a:extLst>
            </p:cNvPr>
            <p:cNvSpPr txBox="1"/>
            <p:nvPr/>
          </p:nvSpPr>
          <p:spPr>
            <a:xfrm>
              <a:off x="5783580" y="5511843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0957785-AA98-45F6-9789-6E4BD17A72EE}"/>
                </a:ext>
              </a:extLst>
            </p:cNvPr>
            <p:cNvSpPr txBox="1"/>
            <p:nvPr/>
          </p:nvSpPr>
          <p:spPr>
            <a:xfrm>
              <a:off x="6768465" y="5496603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O 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2F00FC3E-DEDB-43BD-B7CB-BDE38FC6C02E}"/>
                </a:ext>
              </a:extLst>
            </p:cNvPr>
            <p:cNvSpPr txBox="1"/>
            <p:nvPr/>
          </p:nvSpPr>
          <p:spPr>
            <a:xfrm>
              <a:off x="8719185" y="5504223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Ò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4B6792D-3116-45F1-8132-69A2A668B7B5}"/>
                </a:ext>
              </a:extLst>
            </p:cNvPr>
            <p:cNvSpPr txBox="1"/>
            <p:nvPr/>
          </p:nvSpPr>
          <p:spPr>
            <a:xfrm>
              <a:off x="7736205" y="5534703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C 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6271B4A-03F8-42EA-8E1B-D835448B405C}"/>
                </a:ext>
              </a:extLst>
            </p:cNvPr>
            <p:cNvSpPr txBox="1"/>
            <p:nvPr/>
          </p:nvSpPr>
          <p:spPr>
            <a:xfrm>
              <a:off x="9751064" y="5530915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G 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71D7FB9-A56C-4315-B948-BEB86154FBCB}"/>
                </a:ext>
              </a:extLst>
            </p:cNvPr>
            <p:cNvSpPr txBox="1"/>
            <p:nvPr/>
          </p:nvSpPr>
          <p:spPr>
            <a:xfrm>
              <a:off x="11708134" y="5525835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FFFE834-303B-41EC-913B-DDD31A042696}"/>
                </a:ext>
              </a:extLst>
            </p:cNvPr>
            <p:cNvSpPr txBox="1"/>
            <p:nvPr/>
          </p:nvSpPr>
          <p:spPr>
            <a:xfrm>
              <a:off x="10718804" y="5530915"/>
              <a:ext cx="71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Á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9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666" y="4912958"/>
            <a:ext cx="12193057" cy="1950889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306712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十字星 21"/>
          <p:cNvSpPr/>
          <p:nvPr/>
        </p:nvSpPr>
        <p:spPr>
          <a:xfrm>
            <a:off x="7576089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8286032">
            <a:off x="6813548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292749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十字星 21"/>
          <p:cNvSpPr/>
          <p:nvPr/>
        </p:nvSpPr>
        <p:spPr>
          <a:xfrm>
            <a:off x="3216860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十字星 21"/>
          <p:cNvSpPr/>
          <p:nvPr/>
        </p:nvSpPr>
        <p:spPr>
          <a:xfrm>
            <a:off x="3896509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十字星 21"/>
          <p:cNvSpPr/>
          <p:nvPr/>
        </p:nvSpPr>
        <p:spPr>
          <a:xfrm>
            <a:off x="1975830" y="243127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十字星 21"/>
          <p:cNvSpPr/>
          <p:nvPr/>
        </p:nvSpPr>
        <p:spPr>
          <a:xfrm>
            <a:off x="4415187" y="317831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FD8876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十字星 21"/>
          <p:cNvSpPr/>
          <p:nvPr/>
        </p:nvSpPr>
        <p:spPr>
          <a:xfrm>
            <a:off x="5515911" y="1457195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十字星 21"/>
          <p:cNvSpPr/>
          <p:nvPr/>
        </p:nvSpPr>
        <p:spPr>
          <a:xfrm>
            <a:off x="6001895" y="3499906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DCEEF8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Google Shape;417;p23"/>
          <p:cNvGrpSpPr/>
          <p:nvPr/>
        </p:nvGrpSpPr>
        <p:grpSpPr>
          <a:xfrm>
            <a:off x="-529" y="-239461"/>
            <a:ext cx="1702940" cy="1888440"/>
            <a:chOff x="-383221" y="835238"/>
            <a:chExt cx="1277205" cy="1416330"/>
          </a:xfrm>
        </p:grpSpPr>
        <p:sp>
          <p:nvSpPr>
            <p:cNvPr id="41" name="Google Shape;418;p23"/>
            <p:cNvSpPr/>
            <p:nvPr/>
          </p:nvSpPr>
          <p:spPr>
            <a:xfrm>
              <a:off x="-383221" y="1174639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2" name="Google Shape;419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6" name="Google Shape;420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421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3" name="Google Shape;422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4" name="Google Shape;423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424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4" name="十字星 21"/>
          <p:cNvSpPr/>
          <p:nvPr/>
        </p:nvSpPr>
        <p:spPr>
          <a:xfrm>
            <a:off x="11202360" y="3249649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十字星 21"/>
          <p:cNvSpPr/>
          <p:nvPr/>
        </p:nvSpPr>
        <p:spPr>
          <a:xfrm>
            <a:off x="10471737" y="4004072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任意多边形 54"/>
          <p:cNvSpPr/>
          <p:nvPr/>
        </p:nvSpPr>
        <p:spPr>
          <a:xfrm rot="8286032">
            <a:off x="9709196" y="2007530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2"/>
          <p:cNvSpPr/>
          <p:nvPr/>
        </p:nvSpPr>
        <p:spPr>
          <a:xfrm>
            <a:off x="7188397" y="2205751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十字星 21"/>
          <p:cNvSpPr/>
          <p:nvPr/>
        </p:nvSpPr>
        <p:spPr>
          <a:xfrm>
            <a:off x="6112508" y="2403034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十字星 21"/>
          <p:cNvSpPr/>
          <p:nvPr/>
        </p:nvSpPr>
        <p:spPr>
          <a:xfrm>
            <a:off x="9915434" y="745373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十字星 21"/>
          <p:cNvSpPr/>
          <p:nvPr/>
        </p:nvSpPr>
        <p:spPr>
          <a:xfrm>
            <a:off x="7310835" y="447714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FD8876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十字星 21"/>
          <p:cNvSpPr/>
          <p:nvPr/>
        </p:nvSpPr>
        <p:spPr>
          <a:xfrm>
            <a:off x="8411559" y="2756027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0" name="Google Shape;547;p23"/>
          <p:cNvGrpSpPr/>
          <p:nvPr/>
        </p:nvGrpSpPr>
        <p:grpSpPr>
          <a:xfrm>
            <a:off x="10389656" y="1523927"/>
            <a:ext cx="1834604" cy="1232100"/>
            <a:chOff x="7485292" y="4430739"/>
            <a:chExt cx="1375953" cy="924075"/>
          </a:xfrm>
        </p:grpSpPr>
        <p:sp>
          <p:nvSpPr>
            <p:cNvPr id="121" name="Google Shape;548;p23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549;p23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550;p23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6" y="6967415"/>
            <a:ext cx="3254938" cy="32549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828" y="3378546"/>
            <a:ext cx="2708359" cy="2691432"/>
          </a:xfrm>
          <a:prstGeom prst="rect">
            <a:avLst/>
          </a:prstGeom>
          <a:ln w="228600" cap="sq" cmpd="thickThin">
            <a:solidFill>
              <a:srgbClr val="B2705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588" y="4015105"/>
            <a:ext cx="2961023" cy="2961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F9C2BA0-574B-45C8-8716-554E531DF0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4095" y="-75675"/>
            <a:ext cx="3532564" cy="2359753"/>
          </a:xfrm>
          <a:prstGeom prst="rect">
            <a:avLst/>
          </a:prstGeom>
          <a:ln w="228600" cap="sq" cmpd="thickThin">
            <a:solidFill>
              <a:srgbClr val="B2705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F69F765-882E-4160-994D-78450652139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t="7458" r="7553" b="5974"/>
          <a:stretch/>
        </p:blipFill>
        <p:spPr>
          <a:xfrm>
            <a:off x="9324254" y="6976128"/>
            <a:ext cx="3081301" cy="3155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3039E05-70FC-4582-8A3C-62EA68A530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77" y="6987066"/>
            <a:ext cx="3215134" cy="32151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908" y="-5174947"/>
            <a:ext cx="2551794" cy="5099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54" y="-2808060"/>
            <a:ext cx="2551794" cy="2551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677" y="-3917381"/>
            <a:ext cx="2551794" cy="3567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031" y="186611"/>
            <a:ext cx="3682868" cy="26746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58" y="-2808060"/>
            <a:ext cx="5796834" cy="26991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947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656">
        <p:fade/>
      </p:transition>
    </mc:Choice>
    <mc:Fallback xmlns="">
      <p:transition spd="med" advTm="716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1419 L 0.9961 0.61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33" y="3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1.00365 -0.4384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82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1.00743 -0.5821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65" y="-2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0.00144 -0.49537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0.01406 -1.01273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5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57 0.30602 L -0.39115 -0.4583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3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1.36237 0.30162 " pathEditMode="relative" rAng="0" ptsTypes="AA">
                                      <p:cBhvr>
                                        <p:cTn id="1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25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68073 1.62292 " pathEditMode="relative" rAng="0" ptsTypes="AA">
                                      <p:cBhvr>
                                        <p:cTn id="14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6" y="8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1.20977 1.61296 " pathEditMode="relative" rAng="0" ptsTypes="AA">
                                      <p:cBhvr>
                                        <p:cTn id="15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95" y="8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23894 1.45996 " pathEditMode="relative" rAng="0" ptsTypes="AA">
                                      <p:cBhvr>
                                        <p:cTn id="15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7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01133 1.48819 " pathEditMode="relative" rAng="0" ptsTypes="AA">
                                      <p:cBhvr>
                                        <p:cTn id="15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7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3" grpId="0" animBg="1"/>
      <p:bldP spid="55" grpId="0" animBg="1"/>
      <p:bldP spid="3" grpId="0" animBg="1"/>
      <p:bldP spid="23" grpId="0" animBg="1"/>
      <p:bldP spid="27" grpId="0" animBg="1"/>
      <p:bldP spid="28" grpId="0" animBg="1"/>
      <p:bldP spid="32" grpId="0" animBg="1"/>
      <p:bldP spid="99" grpId="0" animBg="1"/>
      <p:bldP spid="100" grpId="0" animBg="1"/>
      <p:bldP spid="101" grpId="0" animBg="1"/>
      <p:bldP spid="102" grpId="0" animBg="1"/>
      <p:bldP spid="94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C3A163AB-B882-4599-9BF8-53C8F47BB31D}"/>
              </a:ext>
            </a:extLst>
          </p:cNvPr>
          <p:cNvGrpSpPr/>
          <p:nvPr/>
        </p:nvGrpSpPr>
        <p:grpSpPr>
          <a:xfrm>
            <a:off x="12687" y="-2"/>
            <a:ext cx="12207726" cy="6863813"/>
            <a:chOff x="12687" y="-2"/>
            <a:chExt cx="12207726" cy="6863813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B8843628-2D63-423E-9A6B-E4742BF2BDF4}"/>
                </a:ext>
              </a:extLst>
            </p:cNvPr>
            <p:cNvSpPr/>
            <p:nvPr/>
          </p:nvSpPr>
          <p:spPr>
            <a:xfrm rot="16200000">
              <a:off x="2684643" y="-2671958"/>
              <a:ext cx="6863813" cy="12207726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C83DAD54-A058-4920-93CC-31C9903D6C43}"/>
                </a:ext>
              </a:extLst>
            </p:cNvPr>
            <p:cNvGrpSpPr/>
            <p:nvPr/>
          </p:nvGrpSpPr>
          <p:grpSpPr>
            <a:xfrm>
              <a:off x="1985077" y="6037189"/>
              <a:ext cx="8221845" cy="449455"/>
              <a:chOff x="1623979" y="5952546"/>
              <a:chExt cx="8221845" cy="449455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="" xmlns:a16="http://schemas.microsoft.com/office/drawing/2014/main" id="{C340DDCD-2B7C-4463-920E-BD2C63804AAA}"/>
                  </a:ext>
                </a:extLst>
              </p:cNvPr>
              <p:cNvGrpSpPr/>
              <p:nvPr/>
            </p:nvGrpSpPr>
            <p:grpSpPr>
              <a:xfrm rot="16200000">
                <a:off x="4140512" y="3436013"/>
                <a:ext cx="449455" cy="5482522"/>
                <a:chOff x="11236267" y="681925"/>
                <a:chExt cx="449455" cy="5482522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id="{5D8A7EA6-8D3B-4E2E-B565-0696B5D3A1FF}"/>
                    </a:ext>
                  </a:extLst>
                </p:cNvPr>
                <p:cNvSpPr/>
                <p:nvPr/>
              </p:nvSpPr>
              <p:spPr>
                <a:xfrm>
                  <a:off x="11236271" y="681925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="" xmlns:a16="http://schemas.microsoft.com/office/drawing/2014/main" id="{1A5BC82A-5DBE-4856-A02C-DD113FCDF08F}"/>
                    </a:ext>
                  </a:extLst>
                </p:cNvPr>
                <p:cNvSpPr/>
                <p:nvPr/>
              </p:nvSpPr>
              <p:spPr>
                <a:xfrm>
                  <a:off x="11236270" y="1286359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="" xmlns:a16="http://schemas.microsoft.com/office/drawing/2014/main" id="{2B5B756D-22C1-40E6-88C2-18D0FD05023F}"/>
                    </a:ext>
                  </a:extLst>
                </p:cNvPr>
                <p:cNvSpPr/>
                <p:nvPr/>
              </p:nvSpPr>
              <p:spPr>
                <a:xfrm>
                  <a:off x="11236269" y="2069023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="" xmlns:a16="http://schemas.microsoft.com/office/drawing/2014/main" id="{D3FE068C-2E30-4FE3-B518-4396A928BFBE}"/>
                    </a:ext>
                  </a:extLst>
                </p:cNvPr>
                <p:cNvSpPr/>
                <p:nvPr/>
              </p:nvSpPr>
              <p:spPr>
                <a:xfrm>
                  <a:off x="11236269" y="2642459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="" xmlns:a16="http://schemas.microsoft.com/office/drawing/2014/main" id="{3DC7EBF8-2906-4337-B39B-57A2F6A74AEE}"/>
                    </a:ext>
                  </a:extLst>
                </p:cNvPr>
                <p:cNvSpPr/>
                <p:nvPr/>
              </p:nvSpPr>
              <p:spPr>
                <a:xfrm>
                  <a:off x="11236268" y="3215897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="" xmlns:a16="http://schemas.microsoft.com/office/drawing/2014/main" id="{9F65622A-345B-43D6-9D34-6F2924BC2BDE}"/>
                    </a:ext>
                  </a:extLst>
                </p:cNvPr>
                <p:cNvSpPr/>
                <p:nvPr/>
              </p:nvSpPr>
              <p:spPr>
                <a:xfrm>
                  <a:off x="11236269" y="3994686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649721A7-C179-4926-B277-55BB6D6F7523}"/>
                    </a:ext>
                  </a:extLst>
                </p:cNvPr>
                <p:cNvSpPr/>
                <p:nvPr/>
              </p:nvSpPr>
              <p:spPr>
                <a:xfrm>
                  <a:off x="11236269" y="4568122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="" xmlns:a16="http://schemas.microsoft.com/office/drawing/2014/main" id="{6712086F-47F1-4B8C-AE24-E46B8CEB6E84}"/>
                    </a:ext>
                  </a:extLst>
                </p:cNvPr>
                <p:cNvSpPr/>
                <p:nvPr/>
              </p:nvSpPr>
              <p:spPr>
                <a:xfrm>
                  <a:off x="11236268" y="5141560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CF0BDDDE-0839-4564-BDC5-536E586785AF}"/>
                    </a:ext>
                  </a:extLst>
                </p:cNvPr>
                <p:cNvSpPr/>
                <p:nvPr/>
              </p:nvSpPr>
              <p:spPr>
                <a:xfrm>
                  <a:off x="11236267" y="5714996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="" xmlns:a16="http://schemas.microsoft.com/office/drawing/2014/main" id="{00743728-76C1-46E1-A567-9E2D044F96F8}"/>
                  </a:ext>
                </a:extLst>
              </p:cNvPr>
              <p:cNvGrpSpPr/>
              <p:nvPr/>
            </p:nvGrpSpPr>
            <p:grpSpPr>
              <a:xfrm rot="16200000">
                <a:off x="8416105" y="4972281"/>
                <a:ext cx="449453" cy="2409985"/>
                <a:chOff x="11770962" y="2158137"/>
                <a:chExt cx="449453" cy="2409985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D5E8C7CE-28F2-4D43-9380-2260BAB99931}"/>
                    </a:ext>
                  </a:extLst>
                </p:cNvPr>
                <p:cNvSpPr/>
                <p:nvPr/>
              </p:nvSpPr>
              <p:spPr>
                <a:xfrm>
                  <a:off x="11770964" y="2158137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FB37BA6D-090D-4DAF-ACE4-19B6CAAEA22F}"/>
                    </a:ext>
                  </a:extLst>
                </p:cNvPr>
                <p:cNvSpPr/>
                <p:nvPr/>
              </p:nvSpPr>
              <p:spPr>
                <a:xfrm>
                  <a:off x="11770963" y="2762571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43660473-8C07-4E70-8149-6241E7C3CB33}"/>
                    </a:ext>
                  </a:extLst>
                </p:cNvPr>
                <p:cNvSpPr/>
                <p:nvPr/>
              </p:nvSpPr>
              <p:spPr>
                <a:xfrm>
                  <a:off x="11770962" y="3545235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ECB13ACD-67C6-4CA3-96FF-1923412F40BA}"/>
                    </a:ext>
                  </a:extLst>
                </p:cNvPr>
                <p:cNvSpPr/>
                <p:nvPr/>
              </p:nvSpPr>
              <p:spPr>
                <a:xfrm>
                  <a:off x="11770962" y="4118671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232" name="Google Shape;232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102488" y="0"/>
            <a:ext cx="8028122" cy="56600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DAD5324C-0D53-4145-8DEA-305146380E9D}"/>
              </a:ext>
            </a:extLst>
          </p:cNvPr>
          <p:cNvGrpSpPr/>
          <p:nvPr/>
        </p:nvGrpSpPr>
        <p:grpSpPr>
          <a:xfrm>
            <a:off x="1851662" y="5964448"/>
            <a:ext cx="8487672" cy="634305"/>
            <a:chOff x="1851662" y="5964448"/>
            <a:chExt cx="8487672" cy="634305"/>
          </a:xfrm>
        </p:grpSpPr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9C4637A9-E032-49AE-809C-8FAE165021E5}"/>
                </a:ext>
              </a:extLst>
            </p:cNvPr>
            <p:cNvGrpSpPr/>
            <p:nvPr/>
          </p:nvGrpSpPr>
          <p:grpSpPr>
            <a:xfrm>
              <a:off x="1851662" y="5964448"/>
              <a:ext cx="6520846" cy="634305"/>
              <a:chOff x="2807942" y="5573398"/>
              <a:chExt cx="6520846" cy="634305"/>
            </a:xfrm>
          </p:grpSpPr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22D6EA9D-3679-4ED5-ABBE-DD0131B3C4CC}"/>
                  </a:ext>
                </a:extLst>
              </p:cNvPr>
              <p:cNvSpPr txBox="1"/>
              <p:nvPr/>
            </p:nvSpPr>
            <p:spPr>
              <a:xfrm>
                <a:off x="2807942" y="5587390"/>
                <a:ext cx="716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2C587E0C-524A-4632-ABDF-08226F5E707C}"/>
                  </a:ext>
                </a:extLst>
              </p:cNvPr>
              <p:cNvSpPr txBox="1"/>
              <p:nvPr/>
            </p:nvSpPr>
            <p:spPr>
              <a:xfrm>
                <a:off x="4228152" y="5573398"/>
                <a:ext cx="716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4228BB8F-B787-4EF4-9AC8-71C5D0CA0F52}"/>
                  </a:ext>
                </a:extLst>
              </p:cNvPr>
              <p:cNvSpPr txBox="1"/>
              <p:nvPr/>
            </p:nvSpPr>
            <p:spPr>
              <a:xfrm>
                <a:off x="3421919" y="5607054"/>
                <a:ext cx="716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Á    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1DDFCC35-8FCE-47ED-AAC9-D0F72F9CEA2C}"/>
                  </a:ext>
                </a:extLst>
              </p:cNvPr>
              <p:cNvSpPr txBox="1"/>
              <p:nvPr/>
            </p:nvSpPr>
            <p:spPr>
              <a:xfrm>
                <a:off x="4764603" y="5622928"/>
                <a:ext cx="716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Ớ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EBB31D84-1C76-4B47-91E8-CCD9834A2ADB}"/>
                  </a:ext>
                </a:extLst>
              </p:cNvPr>
              <p:cNvSpPr txBox="1"/>
              <p:nvPr/>
            </p:nvSpPr>
            <p:spPr>
              <a:xfrm>
                <a:off x="5341753" y="5587389"/>
                <a:ext cx="716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N    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D75AEBFD-D716-4FD7-AAB1-9CFBBF5265B3}"/>
                  </a:ext>
                </a:extLst>
              </p:cNvPr>
              <p:cNvSpPr txBox="1"/>
              <p:nvPr/>
            </p:nvSpPr>
            <p:spPr>
              <a:xfrm>
                <a:off x="6690666" y="5587505"/>
                <a:ext cx="716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E55B71A9-B372-4E6D-8C62-3E16CDEA467B}"/>
                  </a:ext>
                </a:extLst>
              </p:cNvPr>
              <p:cNvSpPr txBox="1"/>
              <p:nvPr/>
            </p:nvSpPr>
            <p:spPr>
              <a:xfrm>
                <a:off x="6126515" y="5578595"/>
                <a:ext cx="716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0A2D5ED4-0CD8-4F5D-AB4E-699B7959104D}"/>
                  </a:ext>
                </a:extLst>
              </p:cNvPr>
              <p:cNvSpPr txBox="1"/>
              <p:nvPr/>
            </p:nvSpPr>
            <p:spPr>
              <a:xfrm>
                <a:off x="7839804" y="5592937"/>
                <a:ext cx="716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17A71317-C152-4DB0-8703-03F47DF48D30}"/>
                  </a:ext>
                </a:extLst>
              </p:cNvPr>
              <p:cNvSpPr txBox="1"/>
              <p:nvPr/>
            </p:nvSpPr>
            <p:spPr>
              <a:xfrm>
                <a:off x="8612508" y="5587389"/>
                <a:ext cx="716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72384176-C876-43DC-BE8C-0D2B52CDDA08}"/>
                  </a:ext>
                </a:extLst>
              </p:cNvPr>
              <p:cNvSpPr txBox="1"/>
              <p:nvPr/>
            </p:nvSpPr>
            <p:spPr>
              <a:xfrm>
                <a:off x="7270069" y="5596415"/>
                <a:ext cx="716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Ố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8E17529-C0D1-49CC-8072-22FEADDDDE55}"/>
                </a:ext>
              </a:extLst>
            </p:cNvPr>
            <p:cNvSpPr txBox="1"/>
            <p:nvPr/>
          </p:nvSpPr>
          <p:spPr>
            <a:xfrm>
              <a:off x="8251630" y="5994927"/>
              <a:ext cx="716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Á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5E8283E9-B476-44B0-8DC2-E2C54337EE5B}"/>
                </a:ext>
              </a:extLst>
            </p:cNvPr>
            <p:cNvSpPr txBox="1"/>
            <p:nvPr/>
          </p:nvSpPr>
          <p:spPr>
            <a:xfrm>
              <a:off x="9050620" y="5978439"/>
              <a:ext cx="716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7CBAB57-46ED-4486-B93D-DD1C5885ADDC}"/>
                </a:ext>
              </a:extLst>
            </p:cNvPr>
            <p:cNvSpPr txBox="1"/>
            <p:nvPr/>
          </p:nvSpPr>
          <p:spPr>
            <a:xfrm>
              <a:off x="9623054" y="5987465"/>
              <a:ext cx="716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54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BDB1BCA-7ED9-4358-847F-B2E95C775D15}"/>
              </a:ext>
            </a:extLst>
          </p:cNvPr>
          <p:cNvSpPr/>
          <p:nvPr/>
        </p:nvSpPr>
        <p:spPr>
          <a:xfrm rot="16200000">
            <a:off x="2684643" y="-2671958"/>
            <a:ext cx="6863813" cy="12207726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4" name="Google Shape;244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668979" y="0"/>
            <a:ext cx="8854042" cy="5210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8D54288-5A37-4403-A8DF-0C9342B23502}"/>
              </a:ext>
            </a:extLst>
          </p:cNvPr>
          <p:cNvGrpSpPr/>
          <p:nvPr/>
        </p:nvGrpSpPr>
        <p:grpSpPr>
          <a:xfrm>
            <a:off x="1620919" y="5987657"/>
            <a:ext cx="8902102" cy="449456"/>
            <a:chOff x="1985078" y="6037189"/>
            <a:chExt cx="8902102" cy="449456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AF1AE59-4203-45F7-BE9A-5CEB7B7738A7}"/>
                </a:ext>
              </a:extLst>
            </p:cNvPr>
            <p:cNvGrpSpPr/>
            <p:nvPr/>
          </p:nvGrpSpPr>
          <p:grpSpPr>
            <a:xfrm>
              <a:off x="1985078" y="6037190"/>
              <a:ext cx="7781495" cy="449455"/>
              <a:chOff x="1623980" y="5952547"/>
              <a:chExt cx="7781495" cy="44945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="" xmlns:a16="http://schemas.microsoft.com/office/drawing/2014/main" id="{F9907253-76F8-407E-82CE-338EEC74690E}"/>
                  </a:ext>
                </a:extLst>
              </p:cNvPr>
              <p:cNvGrpSpPr/>
              <p:nvPr/>
            </p:nvGrpSpPr>
            <p:grpSpPr>
              <a:xfrm rot="16200000">
                <a:off x="4101885" y="3474642"/>
                <a:ext cx="449455" cy="5405265"/>
                <a:chOff x="11236268" y="681925"/>
                <a:chExt cx="449455" cy="5405265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942DAF2C-63DB-416E-A3AC-BC07475A1CF7}"/>
                    </a:ext>
                  </a:extLst>
                </p:cNvPr>
                <p:cNvSpPr/>
                <p:nvPr/>
              </p:nvSpPr>
              <p:spPr>
                <a:xfrm>
                  <a:off x="11236272" y="681925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0CF04BC7-88BD-4689-B7CF-C3D9BD091B24}"/>
                    </a:ext>
                  </a:extLst>
                </p:cNvPr>
                <p:cNvSpPr/>
                <p:nvPr/>
              </p:nvSpPr>
              <p:spPr>
                <a:xfrm>
                  <a:off x="11236270" y="1286359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E371C501-71BA-4D48-9FB7-7B6FC333AF51}"/>
                    </a:ext>
                  </a:extLst>
                </p:cNvPr>
                <p:cNvSpPr/>
                <p:nvPr/>
              </p:nvSpPr>
              <p:spPr>
                <a:xfrm>
                  <a:off x="11236271" y="1879269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B27ADF9D-5744-48A9-9ADA-31C46E36722A}"/>
                    </a:ext>
                  </a:extLst>
                </p:cNvPr>
                <p:cNvSpPr/>
                <p:nvPr/>
              </p:nvSpPr>
              <p:spPr>
                <a:xfrm>
                  <a:off x="11236269" y="2642459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="" xmlns:a16="http://schemas.microsoft.com/office/drawing/2014/main" id="{9DE5DBE4-2C52-45E2-AB63-3722239149A4}"/>
                    </a:ext>
                  </a:extLst>
                </p:cNvPr>
                <p:cNvSpPr/>
                <p:nvPr/>
              </p:nvSpPr>
              <p:spPr>
                <a:xfrm>
                  <a:off x="11236268" y="3215897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="" xmlns:a16="http://schemas.microsoft.com/office/drawing/2014/main" id="{C4400589-87FA-458D-A2A1-5FB614F421A1}"/>
                    </a:ext>
                  </a:extLst>
                </p:cNvPr>
                <p:cNvSpPr/>
                <p:nvPr/>
              </p:nvSpPr>
              <p:spPr>
                <a:xfrm>
                  <a:off x="11236271" y="3785459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="" xmlns:a16="http://schemas.microsoft.com/office/drawing/2014/main" id="{D8968541-3AD1-4C26-A2C6-D4C9FC81B3E0}"/>
                    </a:ext>
                  </a:extLst>
                </p:cNvPr>
                <p:cNvSpPr/>
                <p:nvPr/>
              </p:nvSpPr>
              <p:spPr>
                <a:xfrm>
                  <a:off x="11236271" y="4339523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="" xmlns:a16="http://schemas.microsoft.com/office/drawing/2014/main" id="{F117AEB5-3193-4FC1-BEC4-14F37EF3D5B3}"/>
                    </a:ext>
                  </a:extLst>
                </p:cNvPr>
                <p:cNvSpPr/>
                <p:nvPr/>
              </p:nvSpPr>
              <p:spPr>
                <a:xfrm>
                  <a:off x="11236272" y="5064304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="" xmlns:a16="http://schemas.microsoft.com/office/drawing/2014/main" id="{3BD2A948-CF9A-4FA0-B7BC-17EBED52A30C}"/>
                    </a:ext>
                  </a:extLst>
                </p:cNvPr>
                <p:cNvSpPr/>
                <p:nvPr/>
              </p:nvSpPr>
              <p:spPr>
                <a:xfrm>
                  <a:off x="11236271" y="5637739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70293403-CCC0-4208-B774-9882542EA1F4}"/>
                  </a:ext>
                </a:extLst>
              </p:cNvPr>
              <p:cNvGrpSpPr/>
              <p:nvPr/>
            </p:nvGrpSpPr>
            <p:grpSpPr>
              <a:xfrm rot="16200000">
                <a:off x="8057211" y="5053734"/>
                <a:ext cx="449451" cy="2247077"/>
                <a:chOff x="11770965" y="1880695"/>
                <a:chExt cx="449451" cy="2247077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450992E0-73EF-446A-A258-0BC9B0E9238D}"/>
                    </a:ext>
                  </a:extLst>
                </p:cNvPr>
                <p:cNvSpPr/>
                <p:nvPr/>
              </p:nvSpPr>
              <p:spPr>
                <a:xfrm>
                  <a:off x="11770965" y="1880695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40737FE1-9BF6-49C1-AE34-58C894EB52BC}"/>
                    </a:ext>
                  </a:extLst>
                </p:cNvPr>
                <p:cNvSpPr/>
                <p:nvPr/>
              </p:nvSpPr>
              <p:spPr>
                <a:xfrm>
                  <a:off x="11770965" y="2577063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E0052470-50DD-475A-B998-EC5899D9CC7A}"/>
                    </a:ext>
                  </a:extLst>
                </p:cNvPr>
                <p:cNvSpPr/>
                <p:nvPr/>
              </p:nvSpPr>
              <p:spPr>
                <a:xfrm>
                  <a:off x="11770965" y="3123935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D2AD2E28-4CD5-4E19-B996-9FD2E36E54FC}"/>
                    </a:ext>
                  </a:extLst>
                </p:cNvPr>
                <p:cNvSpPr/>
                <p:nvPr/>
              </p:nvSpPr>
              <p:spPr>
                <a:xfrm>
                  <a:off x="11770965" y="3678321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31872F2A-F006-44EC-A2D8-3BC8A4194FDD}"/>
                </a:ext>
              </a:extLst>
            </p:cNvPr>
            <p:cNvGrpSpPr/>
            <p:nvPr/>
          </p:nvGrpSpPr>
          <p:grpSpPr>
            <a:xfrm>
              <a:off x="9883343" y="6037189"/>
              <a:ext cx="1003837" cy="449451"/>
              <a:chOff x="9883343" y="6037189"/>
              <a:chExt cx="1003837" cy="44945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544717F5-A4FB-4C63-8C92-431EB32C5F61}"/>
                  </a:ext>
                </a:extLst>
              </p:cNvPr>
              <p:cNvSpPr/>
              <p:nvPr/>
            </p:nvSpPr>
            <p:spPr>
              <a:xfrm rot="16200000">
                <a:off x="9883343" y="6037189"/>
                <a:ext cx="449451" cy="44945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18C031B9-8971-4659-B463-6F663DED9FF1}"/>
                  </a:ext>
                </a:extLst>
              </p:cNvPr>
              <p:cNvSpPr/>
              <p:nvPr/>
            </p:nvSpPr>
            <p:spPr>
              <a:xfrm rot="16200000">
                <a:off x="10437729" y="6037189"/>
                <a:ext cx="449451" cy="44945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4" name="Group 223">
            <a:extLst>
              <a:ext uri="{FF2B5EF4-FFF2-40B4-BE49-F238E27FC236}">
                <a16:creationId xmlns="" xmlns:a16="http://schemas.microsoft.com/office/drawing/2014/main" id="{FF9DA5AB-880B-4C9E-8276-5B8A9C5224E6}"/>
              </a:ext>
            </a:extLst>
          </p:cNvPr>
          <p:cNvGrpSpPr/>
          <p:nvPr/>
        </p:nvGrpSpPr>
        <p:grpSpPr>
          <a:xfrm>
            <a:off x="1475824" y="5909219"/>
            <a:ext cx="9172250" cy="620315"/>
            <a:chOff x="1475824" y="5909219"/>
            <a:chExt cx="9172250" cy="620315"/>
          </a:xfrm>
        </p:grpSpPr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6901790D-C9F1-46BA-9BEF-C800C3ED4BED}"/>
                </a:ext>
              </a:extLst>
            </p:cNvPr>
            <p:cNvGrpSpPr/>
            <p:nvPr/>
          </p:nvGrpSpPr>
          <p:grpSpPr>
            <a:xfrm>
              <a:off x="1475824" y="5909220"/>
              <a:ext cx="8059157" cy="620314"/>
              <a:chOff x="1848510" y="5978439"/>
              <a:chExt cx="8059157" cy="620314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="" xmlns:a16="http://schemas.microsoft.com/office/drawing/2014/main" id="{DB3F801C-D5CB-4DFC-BC01-3D8F8EEDE486}"/>
                  </a:ext>
                </a:extLst>
              </p:cNvPr>
              <p:cNvGrpSpPr/>
              <p:nvPr/>
            </p:nvGrpSpPr>
            <p:grpSpPr>
              <a:xfrm>
                <a:off x="1848510" y="5978439"/>
                <a:ext cx="6259111" cy="620314"/>
                <a:chOff x="2804790" y="5587389"/>
                <a:chExt cx="6259111" cy="620314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="" xmlns:a16="http://schemas.microsoft.com/office/drawing/2014/main" id="{FC79606B-CBB0-4E0D-8D74-BA34F10CE8C8}"/>
                    </a:ext>
                  </a:extLst>
                </p:cNvPr>
                <p:cNvSpPr txBox="1"/>
                <p:nvPr/>
              </p:nvSpPr>
              <p:spPr>
                <a:xfrm>
                  <a:off x="2804790" y="5622928"/>
                  <a:ext cx="7162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Ế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="" xmlns:a16="http://schemas.microsoft.com/office/drawing/2014/main" id="{BB7FAB03-5388-40C8-857A-9CEFDB2E3FFC}"/>
                    </a:ext>
                  </a:extLst>
                </p:cNvPr>
                <p:cNvSpPr txBox="1"/>
                <p:nvPr/>
              </p:nvSpPr>
              <p:spPr>
                <a:xfrm>
                  <a:off x="4021044" y="5596257"/>
                  <a:ext cx="7162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="" xmlns:a16="http://schemas.microsoft.com/office/drawing/2014/main" id="{BAB599D8-5EAE-4495-84F0-BBEAA4677AE5}"/>
                    </a:ext>
                  </a:extLst>
                </p:cNvPr>
                <p:cNvSpPr txBox="1"/>
                <p:nvPr/>
              </p:nvSpPr>
              <p:spPr>
                <a:xfrm>
                  <a:off x="3421919" y="5607054"/>
                  <a:ext cx="7162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="" xmlns:a16="http://schemas.microsoft.com/office/drawing/2014/main" id="{6C5823FE-D2C0-4BE2-A3FC-2352B5C6A7C7}"/>
                    </a:ext>
                  </a:extLst>
                </p:cNvPr>
                <p:cNvSpPr txBox="1"/>
                <p:nvPr/>
              </p:nvSpPr>
              <p:spPr>
                <a:xfrm>
                  <a:off x="4772223" y="5600068"/>
                  <a:ext cx="7162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="" xmlns:a16="http://schemas.microsoft.com/office/drawing/2014/main" id="{342E8855-51CB-4640-B5FF-8F9DBEDAA1DA}"/>
                    </a:ext>
                  </a:extLst>
                </p:cNvPr>
                <p:cNvSpPr txBox="1"/>
                <p:nvPr/>
              </p:nvSpPr>
              <p:spPr>
                <a:xfrm>
                  <a:off x="5341753" y="5587389"/>
                  <a:ext cx="7162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G    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="" xmlns:a16="http://schemas.microsoft.com/office/drawing/2014/main" id="{93418CDA-D23D-4AD3-90FC-522A0129967B}"/>
                    </a:ext>
                  </a:extLst>
                </p:cNvPr>
                <p:cNvSpPr txBox="1"/>
                <p:nvPr/>
              </p:nvSpPr>
              <p:spPr>
                <a:xfrm>
                  <a:off x="6470643" y="5587389"/>
                  <a:ext cx="7162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="" xmlns:a16="http://schemas.microsoft.com/office/drawing/2014/main" id="{38575D79-F08A-46F5-842A-4B63B1961E08}"/>
                    </a:ext>
                  </a:extLst>
                </p:cNvPr>
                <p:cNvSpPr txBox="1"/>
                <p:nvPr/>
              </p:nvSpPr>
              <p:spPr>
                <a:xfrm>
                  <a:off x="5921156" y="5607597"/>
                  <a:ext cx="7162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Ồ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="" xmlns:a16="http://schemas.microsoft.com/office/drawing/2014/main" id="{32E7C898-1D47-4C20-8B75-88C6E7957CCF}"/>
                    </a:ext>
                  </a:extLst>
                </p:cNvPr>
                <p:cNvSpPr txBox="1"/>
                <p:nvPr/>
              </p:nvSpPr>
              <p:spPr>
                <a:xfrm>
                  <a:off x="7794434" y="5622927"/>
                  <a:ext cx="7162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Á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="" xmlns:a16="http://schemas.microsoft.com/office/drawing/2014/main" id="{6F437F92-0309-453F-A436-F0A323A1CCC7}"/>
                    </a:ext>
                  </a:extLst>
                </p:cNvPr>
                <p:cNvSpPr txBox="1"/>
                <p:nvPr/>
              </p:nvSpPr>
              <p:spPr>
                <a:xfrm>
                  <a:off x="8347621" y="5596256"/>
                  <a:ext cx="7162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Y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="" xmlns:a16="http://schemas.microsoft.com/office/drawing/2014/main" id="{3ADB7C5F-BF4C-49B5-8721-BC8C67931BFC}"/>
                    </a:ext>
                  </a:extLst>
                </p:cNvPr>
                <p:cNvSpPr txBox="1"/>
                <p:nvPr/>
              </p:nvSpPr>
              <p:spPr>
                <a:xfrm>
                  <a:off x="7223842" y="5596257"/>
                  <a:ext cx="7162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Đ</a:t>
                  </a: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77107959-9478-44E5-83C7-F235D32107DB}"/>
                  </a:ext>
                </a:extLst>
              </p:cNvPr>
              <p:cNvSpPr txBox="1"/>
              <p:nvPr/>
            </p:nvSpPr>
            <p:spPr>
              <a:xfrm>
                <a:off x="8084604" y="5978439"/>
                <a:ext cx="716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F9A4EB1C-2544-4F2C-9542-0F0D93DB86BC}"/>
                  </a:ext>
                </a:extLst>
              </p:cNvPr>
              <p:cNvSpPr txBox="1"/>
              <p:nvPr/>
            </p:nvSpPr>
            <p:spPr>
              <a:xfrm>
                <a:off x="8633263" y="5987305"/>
                <a:ext cx="716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AFF5560D-8062-4FFD-8D94-E8A0CB56AD5D}"/>
                  </a:ext>
                </a:extLst>
              </p:cNvPr>
              <p:cNvSpPr txBox="1"/>
              <p:nvPr/>
            </p:nvSpPr>
            <p:spPr>
              <a:xfrm>
                <a:off x="9191387" y="5994731"/>
                <a:ext cx="716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Ế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105F920F-2200-4B5B-AF3E-F167373985BB}"/>
                </a:ext>
              </a:extLst>
            </p:cNvPr>
            <p:cNvSpPr txBox="1"/>
            <p:nvPr/>
          </p:nvSpPr>
          <p:spPr>
            <a:xfrm>
              <a:off x="9373737" y="5909220"/>
              <a:ext cx="716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CC4B4506-9A18-4456-99FF-8FCEFFE120A2}"/>
                </a:ext>
              </a:extLst>
            </p:cNvPr>
            <p:cNvSpPr txBox="1"/>
            <p:nvPr/>
          </p:nvSpPr>
          <p:spPr>
            <a:xfrm>
              <a:off x="9931794" y="5909219"/>
              <a:ext cx="716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11C35E0-FF7B-444D-9CF8-60CB9CA6A116}"/>
              </a:ext>
            </a:extLst>
          </p:cNvPr>
          <p:cNvSpPr/>
          <p:nvPr/>
        </p:nvSpPr>
        <p:spPr>
          <a:xfrm rot="16200000">
            <a:off x="2684643" y="-2671958"/>
            <a:ext cx="6863813" cy="12207726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" name="Google Shape;256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438124" y="0"/>
            <a:ext cx="9315752" cy="5208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18FEF19-E238-47E8-A83B-35371AB4C5F3}"/>
              </a:ext>
            </a:extLst>
          </p:cNvPr>
          <p:cNvGrpSpPr/>
          <p:nvPr/>
        </p:nvGrpSpPr>
        <p:grpSpPr>
          <a:xfrm>
            <a:off x="809953" y="5758282"/>
            <a:ext cx="10572093" cy="478505"/>
            <a:chOff x="1104949" y="5958613"/>
            <a:chExt cx="10572093" cy="478505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656F6A4D-6351-4BD8-AB9E-F070FBDB7B94}"/>
                </a:ext>
              </a:extLst>
            </p:cNvPr>
            <p:cNvGrpSpPr/>
            <p:nvPr/>
          </p:nvGrpSpPr>
          <p:grpSpPr>
            <a:xfrm>
              <a:off x="1104949" y="5958629"/>
              <a:ext cx="8718543" cy="478489"/>
              <a:chOff x="1469108" y="6008161"/>
              <a:chExt cx="8718543" cy="478489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="" xmlns:a16="http://schemas.microsoft.com/office/drawing/2014/main" id="{F62D0589-DF94-4152-A1EF-0BDEE1E1A82C}"/>
                  </a:ext>
                </a:extLst>
              </p:cNvPr>
              <p:cNvGrpSpPr/>
              <p:nvPr/>
            </p:nvGrpSpPr>
            <p:grpSpPr>
              <a:xfrm>
                <a:off x="1985082" y="6008174"/>
                <a:ext cx="7636361" cy="478476"/>
                <a:chOff x="1623984" y="5923531"/>
                <a:chExt cx="7636361" cy="478476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="" xmlns:a16="http://schemas.microsoft.com/office/drawing/2014/main" id="{7123C1A9-412E-448D-AC4D-BC02D2202E6F}"/>
                    </a:ext>
                  </a:extLst>
                </p:cNvPr>
                <p:cNvGrpSpPr/>
                <p:nvPr/>
              </p:nvGrpSpPr>
              <p:grpSpPr>
                <a:xfrm rot="16200000">
                  <a:off x="3995505" y="3581023"/>
                  <a:ext cx="449463" cy="5192505"/>
                  <a:chOff x="11236268" y="681925"/>
                  <a:chExt cx="449463" cy="5192505"/>
                </a:xfrm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="" xmlns:a16="http://schemas.microsoft.com/office/drawing/2014/main" id="{D65CD49A-F750-454E-9FB8-6CDAE0946B4D}"/>
                      </a:ext>
                    </a:extLst>
                  </p:cNvPr>
                  <p:cNvSpPr/>
                  <p:nvPr/>
                </p:nvSpPr>
                <p:spPr>
                  <a:xfrm>
                    <a:off x="11236272" y="681925"/>
                    <a:ext cx="449451" cy="44945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="" xmlns:a16="http://schemas.microsoft.com/office/drawing/2014/main" id="{0FE0A1D7-D197-418D-A5FB-45025D33153E}"/>
                      </a:ext>
                    </a:extLst>
                  </p:cNvPr>
                  <p:cNvSpPr/>
                  <p:nvPr/>
                </p:nvSpPr>
                <p:spPr>
                  <a:xfrm>
                    <a:off x="11236270" y="1228303"/>
                    <a:ext cx="449451" cy="44945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="" xmlns:a16="http://schemas.microsoft.com/office/drawing/2014/main" id="{9CBBC54F-F788-4088-A570-823B954ADBCF}"/>
                      </a:ext>
                    </a:extLst>
                  </p:cNvPr>
                  <p:cNvSpPr/>
                  <p:nvPr/>
                </p:nvSpPr>
                <p:spPr>
                  <a:xfrm>
                    <a:off x="11236271" y="1777669"/>
                    <a:ext cx="449451" cy="44945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="" xmlns:a16="http://schemas.microsoft.com/office/drawing/2014/main" id="{3713F34B-61AC-42D4-AE1D-310233446591}"/>
                      </a:ext>
                    </a:extLst>
                  </p:cNvPr>
                  <p:cNvSpPr/>
                  <p:nvPr/>
                </p:nvSpPr>
                <p:spPr>
                  <a:xfrm>
                    <a:off x="11236269" y="2511832"/>
                    <a:ext cx="449451" cy="44945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="" xmlns:a16="http://schemas.microsoft.com/office/drawing/2014/main" id="{6E673570-D61F-49D3-BAC7-F5D3C13EEBAD}"/>
                      </a:ext>
                    </a:extLst>
                  </p:cNvPr>
                  <p:cNvSpPr/>
                  <p:nvPr/>
                </p:nvSpPr>
                <p:spPr>
                  <a:xfrm>
                    <a:off x="11236268" y="3056242"/>
                    <a:ext cx="449451" cy="44945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="" xmlns:a16="http://schemas.microsoft.com/office/drawing/2014/main" id="{F6037423-030F-4F71-9205-9CEED27EC94F}"/>
                      </a:ext>
                    </a:extLst>
                  </p:cNvPr>
                  <p:cNvSpPr/>
                  <p:nvPr/>
                </p:nvSpPr>
                <p:spPr>
                  <a:xfrm>
                    <a:off x="11236271" y="3582258"/>
                    <a:ext cx="449451" cy="44945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="" xmlns:a16="http://schemas.microsoft.com/office/drawing/2014/main" id="{D48A4E2B-AD51-4E9D-845B-60B0C7E8F21C}"/>
                      </a:ext>
                    </a:extLst>
                  </p:cNvPr>
                  <p:cNvSpPr/>
                  <p:nvPr/>
                </p:nvSpPr>
                <p:spPr>
                  <a:xfrm>
                    <a:off x="11236271" y="4107296"/>
                    <a:ext cx="449451" cy="44945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="" xmlns:a16="http://schemas.microsoft.com/office/drawing/2014/main" id="{FE16B45C-691B-4AF7-A47E-42D3B38F0DAA}"/>
                      </a:ext>
                    </a:extLst>
                  </p:cNvPr>
                  <p:cNvSpPr/>
                  <p:nvPr/>
                </p:nvSpPr>
                <p:spPr>
                  <a:xfrm>
                    <a:off x="11239918" y="4842747"/>
                    <a:ext cx="445811" cy="45824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="" xmlns:a16="http://schemas.microsoft.com/office/drawing/2014/main" id="{0E5313EB-139F-4609-AE33-687CB6F33DAF}"/>
                      </a:ext>
                    </a:extLst>
                  </p:cNvPr>
                  <p:cNvSpPr/>
                  <p:nvPr/>
                </p:nvSpPr>
                <p:spPr>
                  <a:xfrm>
                    <a:off x="11239920" y="5416183"/>
                    <a:ext cx="445811" cy="45824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>
                  <a:extLst>
                    <a:ext uri="{FF2B5EF4-FFF2-40B4-BE49-F238E27FC236}">
                      <a16:creationId xmlns="" xmlns:a16="http://schemas.microsoft.com/office/drawing/2014/main" id="{B8C878F5-C623-4733-BD68-44853017E7A2}"/>
                    </a:ext>
                  </a:extLst>
                </p:cNvPr>
                <p:cNvGrpSpPr/>
                <p:nvPr/>
              </p:nvGrpSpPr>
              <p:grpSpPr>
                <a:xfrm rot="16200000">
                  <a:off x="7861182" y="4999198"/>
                  <a:ext cx="474829" cy="2323496"/>
                  <a:chOff x="11774608" y="1659140"/>
                  <a:chExt cx="474829" cy="2323496"/>
                </a:xfrm>
              </p:grpSpPr>
              <p:sp>
                <p:nvSpPr>
                  <p:cNvPr id="32" name="Rectangle 31">
                    <a:extLst>
                      <a:ext uri="{FF2B5EF4-FFF2-40B4-BE49-F238E27FC236}">
                        <a16:creationId xmlns="" xmlns:a16="http://schemas.microsoft.com/office/drawing/2014/main" id="{C6D4D0A4-9AFF-435A-B42C-C1E826ED62D9}"/>
                      </a:ext>
                    </a:extLst>
                  </p:cNvPr>
                  <p:cNvSpPr/>
                  <p:nvPr/>
                </p:nvSpPr>
                <p:spPr>
                  <a:xfrm>
                    <a:off x="11774608" y="1659140"/>
                    <a:ext cx="445811" cy="45824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="" xmlns:a16="http://schemas.microsoft.com/office/drawing/2014/main" id="{FDBF50F4-2D50-400A-AD27-9CB4B7F3D681}"/>
                      </a:ext>
                    </a:extLst>
                  </p:cNvPr>
                  <p:cNvSpPr/>
                  <p:nvPr/>
                </p:nvSpPr>
                <p:spPr>
                  <a:xfrm>
                    <a:off x="11774610" y="2243351"/>
                    <a:ext cx="449451" cy="44945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="" xmlns:a16="http://schemas.microsoft.com/office/drawing/2014/main" id="{92668EB2-CC43-4647-9ACF-3661FDB522DC}"/>
                      </a:ext>
                    </a:extLst>
                  </p:cNvPr>
                  <p:cNvSpPr/>
                  <p:nvPr/>
                </p:nvSpPr>
                <p:spPr>
                  <a:xfrm>
                    <a:off x="11799985" y="2978800"/>
                    <a:ext cx="449451" cy="44945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="" xmlns:a16="http://schemas.microsoft.com/office/drawing/2014/main" id="{0C5C1EEE-FF3E-40C8-BE30-166EDC4AE1AF}"/>
                      </a:ext>
                    </a:extLst>
                  </p:cNvPr>
                  <p:cNvSpPr/>
                  <p:nvPr/>
                </p:nvSpPr>
                <p:spPr>
                  <a:xfrm>
                    <a:off x="11799986" y="3533185"/>
                    <a:ext cx="449451" cy="44945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7CB56FC5-88FA-420E-8B76-7CF26B854D93}"/>
                  </a:ext>
                </a:extLst>
              </p:cNvPr>
              <p:cNvGrpSpPr/>
              <p:nvPr/>
            </p:nvGrpSpPr>
            <p:grpSpPr>
              <a:xfrm>
                <a:off x="1469108" y="6008161"/>
                <a:ext cx="8718543" cy="478479"/>
                <a:chOff x="1469108" y="6008161"/>
                <a:chExt cx="8718543" cy="478479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="" xmlns:a16="http://schemas.microsoft.com/office/drawing/2014/main" id="{5DEC7F5C-2A7D-442F-9756-40AFBFD5EBF6}"/>
                    </a:ext>
                  </a:extLst>
                </p:cNvPr>
                <p:cNvSpPr/>
                <p:nvPr/>
              </p:nvSpPr>
              <p:spPr>
                <a:xfrm rot="16200000">
                  <a:off x="9738200" y="6008161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="" xmlns:a16="http://schemas.microsoft.com/office/drawing/2014/main" id="{9EE99B52-D8D7-4D49-BCB1-27D64EE3016F}"/>
                    </a:ext>
                  </a:extLst>
                </p:cNvPr>
                <p:cNvSpPr/>
                <p:nvPr/>
              </p:nvSpPr>
              <p:spPr>
                <a:xfrm rot="16200000">
                  <a:off x="1469108" y="6037189"/>
                  <a:ext cx="449451" cy="44945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1911C115-7F4F-4F3D-8956-242368BA04C4}"/>
                </a:ext>
              </a:extLst>
            </p:cNvPr>
            <p:cNvSpPr/>
            <p:nvPr/>
          </p:nvSpPr>
          <p:spPr>
            <a:xfrm rot="16200000">
              <a:off x="9926079" y="5965861"/>
              <a:ext cx="449451" cy="44945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A8A2347-A782-4EF3-AFCE-F391547136CE}"/>
                </a:ext>
              </a:extLst>
            </p:cNvPr>
            <p:cNvGrpSpPr/>
            <p:nvPr/>
          </p:nvGrpSpPr>
          <p:grpSpPr>
            <a:xfrm>
              <a:off x="10661383" y="5958613"/>
              <a:ext cx="1015659" cy="449465"/>
              <a:chOff x="10661383" y="5958613"/>
              <a:chExt cx="1015659" cy="449465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77590185-A610-4889-9FB0-7044470A8F68}"/>
                  </a:ext>
                </a:extLst>
              </p:cNvPr>
              <p:cNvSpPr/>
              <p:nvPr/>
            </p:nvSpPr>
            <p:spPr>
              <a:xfrm rot="16200000">
                <a:off x="10661383" y="5958627"/>
                <a:ext cx="449451" cy="44945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37B20C48-6C82-4B44-A5E6-972DAD754E91}"/>
                  </a:ext>
                </a:extLst>
              </p:cNvPr>
              <p:cNvSpPr/>
              <p:nvPr/>
            </p:nvSpPr>
            <p:spPr>
              <a:xfrm rot="16200000">
                <a:off x="11227591" y="5958613"/>
                <a:ext cx="449451" cy="44945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4" name="Group 223">
            <a:extLst>
              <a:ext uri="{FF2B5EF4-FFF2-40B4-BE49-F238E27FC236}">
                <a16:creationId xmlns="" xmlns:a16="http://schemas.microsoft.com/office/drawing/2014/main" id="{83A9C2B0-2E91-4885-A749-7DE189459B3C}"/>
              </a:ext>
            </a:extLst>
          </p:cNvPr>
          <p:cNvGrpSpPr/>
          <p:nvPr/>
        </p:nvGrpSpPr>
        <p:grpSpPr>
          <a:xfrm>
            <a:off x="673050" y="5699593"/>
            <a:ext cx="10842877" cy="643463"/>
            <a:chOff x="673050" y="5699593"/>
            <a:chExt cx="10842877" cy="643463"/>
          </a:xfrm>
        </p:grpSpPr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EA13CD26-4261-44F2-9517-733DA00D7A2B}"/>
                </a:ext>
              </a:extLst>
            </p:cNvPr>
            <p:cNvGrpSpPr/>
            <p:nvPr/>
          </p:nvGrpSpPr>
          <p:grpSpPr>
            <a:xfrm>
              <a:off x="673050" y="5715024"/>
              <a:ext cx="10842877" cy="628032"/>
              <a:chOff x="1494874" y="5898442"/>
              <a:chExt cx="10842877" cy="628032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="" xmlns:a16="http://schemas.microsoft.com/office/drawing/2014/main" id="{6D437374-26F1-4DF7-A3BC-0C4B72C74367}"/>
                  </a:ext>
                </a:extLst>
              </p:cNvPr>
              <p:cNvGrpSpPr/>
              <p:nvPr/>
            </p:nvGrpSpPr>
            <p:grpSpPr>
              <a:xfrm>
                <a:off x="1494874" y="5898442"/>
                <a:ext cx="10287841" cy="628032"/>
                <a:chOff x="1867560" y="5967661"/>
                <a:chExt cx="10287841" cy="628032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="" xmlns:a16="http://schemas.microsoft.com/office/drawing/2014/main" id="{E1576E4C-E1C5-4139-A98F-009670FE43A4}"/>
                    </a:ext>
                  </a:extLst>
                </p:cNvPr>
                <p:cNvGrpSpPr/>
                <p:nvPr/>
              </p:nvGrpSpPr>
              <p:grpSpPr>
                <a:xfrm>
                  <a:off x="1867560" y="5967661"/>
                  <a:ext cx="5971802" cy="628032"/>
                  <a:chOff x="2823840" y="5576611"/>
                  <a:chExt cx="5971802" cy="628032"/>
                </a:xfrm>
              </p:grpSpPr>
              <p:sp>
                <p:nvSpPr>
                  <p:cNvPr id="58" name="TextBox 57">
                    <a:extLst>
                      <a:ext uri="{FF2B5EF4-FFF2-40B4-BE49-F238E27FC236}">
                        <a16:creationId xmlns="" xmlns:a16="http://schemas.microsoft.com/office/drawing/2014/main" id="{304EDCC0-0E83-4733-8E7B-43F70135836B}"/>
                      </a:ext>
                    </a:extLst>
                  </p:cNvPr>
                  <p:cNvSpPr txBox="1"/>
                  <p:nvPr/>
                </p:nvSpPr>
                <p:spPr>
                  <a:xfrm>
                    <a:off x="2823840" y="5603878"/>
                    <a:ext cx="71628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="" xmlns:a16="http://schemas.microsoft.com/office/drawing/2014/main" id="{08D8890B-7A8B-4DE9-AC54-95B487162CB3}"/>
                      </a:ext>
                    </a:extLst>
                  </p:cNvPr>
                  <p:cNvSpPr txBox="1"/>
                  <p:nvPr/>
                </p:nvSpPr>
                <p:spPr>
                  <a:xfrm>
                    <a:off x="3906427" y="5619868"/>
                    <a:ext cx="71628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Â</a:t>
                    </a: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="" xmlns:a16="http://schemas.microsoft.com/office/drawing/2014/main" id="{51B2C698-1FD9-46AE-BAAE-C0334B16A196}"/>
                      </a:ext>
                    </a:extLst>
                  </p:cNvPr>
                  <p:cNvSpPr txBox="1"/>
                  <p:nvPr/>
                </p:nvSpPr>
                <p:spPr>
                  <a:xfrm>
                    <a:off x="3364769" y="5597529"/>
                    <a:ext cx="71628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</a:t>
                    </a:r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="" xmlns:a16="http://schemas.microsoft.com/office/drawing/2014/main" id="{DE8003DA-AE38-4DA0-8E14-67EDEDE13AB0}"/>
                      </a:ext>
                    </a:extLst>
                  </p:cNvPr>
                  <p:cNvSpPr txBox="1"/>
                  <p:nvPr/>
                </p:nvSpPr>
                <p:spPr>
                  <a:xfrm>
                    <a:off x="4438831" y="5603680"/>
                    <a:ext cx="71628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</a:t>
                    </a:r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="" xmlns:a16="http://schemas.microsoft.com/office/drawing/2014/main" id="{8907B2F3-79BD-4445-B810-2722CEB7763E}"/>
                      </a:ext>
                    </a:extLst>
                  </p:cNvPr>
                  <p:cNvSpPr txBox="1"/>
                  <p:nvPr/>
                </p:nvSpPr>
                <p:spPr>
                  <a:xfrm>
                    <a:off x="5189972" y="5596255"/>
                    <a:ext cx="71628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    </a:t>
                    </a:r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="" xmlns:a16="http://schemas.microsoft.com/office/drawing/2014/main" id="{10605DD3-3D9D-4683-8928-4AFCE3A9EEA3}"/>
                      </a:ext>
                    </a:extLst>
                  </p:cNvPr>
                  <p:cNvSpPr txBox="1"/>
                  <p:nvPr/>
                </p:nvSpPr>
                <p:spPr>
                  <a:xfrm>
                    <a:off x="6233233" y="5603680"/>
                    <a:ext cx="71628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Ộ</a:t>
                    </a:r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="" xmlns:a16="http://schemas.microsoft.com/office/drawing/2014/main" id="{DA3CF3A5-3CB6-4D82-A74D-8581D5791EDD}"/>
                      </a:ext>
                    </a:extLst>
                  </p:cNvPr>
                  <p:cNvSpPr txBox="1"/>
                  <p:nvPr/>
                </p:nvSpPr>
                <p:spPr>
                  <a:xfrm>
                    <a:off x="5721156" y="5596255"/>
                    <a:ext cx="71628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</a:t>
                    </a:r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="" xmlns:a16="http://schemas.microsoft.com/office/drawing/2014/main" id="{10715DF0-B9D7-4038-A707-96061BAE9DF4}"/>
                      </a:ext>
                    </a:extLst>
                  </p:cNvPr>
                  <p:cNvSpPr txBox="1"/>
                  <p:nvPr/>
                </p:nvSpPr>
                <p:spPr>
                  <a:xfrm>
                    <a:off x="7518266" y="5576611"/>
                    <a:ext cx="71628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</a:t>
                    </a:r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="" xmlns:a16="http://schemas.microsoft.com/office/drawing/2014/main" id="{0AD42D15-BC10-4975-8E31-A4AAD9EAF973}"/>
                      </a:ext>
                    </a:extLst>
                  </p:cNvPr>
                  <p:cNvSpPr txBox="1"/>
                  <p:nvPr/>
                </p:nvSpPr>
                <p:spPr>
                  <a:xfrm>
                    <a:off x="8079362" y="5576611"/>
                    <a:ext cx="71628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</a:t>
                    </a:r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="" xmlns:a16="http://schemas.microsoft.com/office/drawing/2014/main" id="{0AC967D9-6710-4A3E-8B96-237C1D86DCA4}"/>
                      </a:ext>
                    </a:extLst>
                  </p:cNvPr>
                  <p:cNvSpPr txBox="1"/>
                  <p:nvPr/>
                </p:nvSpPr>
                <p:spPr>
                  <a:xfrm>
                    <a:off x="6766792" y="5596255"/>
                    <a:ext cx="71628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</a:p>
                </p:txBody>
              </p:sp>
            </p:grpSp>
            <p:sp>
              <p:nvSpPr>
                <p:cNvPr id="55" name="TextBox 54">
                  <a:extLst>
                    <a:ext uri="{FF2B5EF4-FFF2-40B4-BE49-F238E27FC236}">
                      <a16:creationId xmlns="" xmlns:a16="http://schemas.microsoft.com/office/drawing/2014/main" id="{859414EF-6E49-41E7-9142-20CBA5718F3E}"/>
                    </a:ext>
                  </a:extLst>
                </p:cNvPr>
                <p:cNvSpPr txBox="1"/>
                <p:nvPr/>
              </p:nvSpPr>
              <p:spPr>
                <a:xfrm>
                  <a:off x="7685639" y="5999098"/>
                  <a:ext cx="7162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É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="" xmlns:a16="http://schemas.microsoft.com/office/drawing/2014/main" id="{11827D09-9EB8-4E3D-8B04-6A9DBB9D74A4}"/>
                    </a:ext>
                  </a:extLst>
                </p:cNvPr>
                <p:cNvSpPr txBox="1"/>
                <p:nvPr/>
              </p:nvSpPr>
              <p:spPr>
                <a:xfrm>
                  <a:off x="8272151" y="5996998"/>
                  <a:ext cx="7162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="" xmlns:a16="http://schemas.microsoft.com/office/drawing/2014/main" id="{4FDF358B-3235-4CDA-8CBD-FA18D384B156}"/>
                    </a:ext>
                  </a:extLst>
                </p:cNvPr>
                <p:cNvSpPr txBox="1"/>
                <p:nvPr/>
              </p:nvSpPr>
              <p:spPr>
                <a:xfrm>
                  <a:off x="11439121" y="5986221"/>
                  <a:ext cx="7162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Ă</a:t>
                  </a:r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6154BE54-98ED-4E58-8D3B-58D28CC97D9F}"/>
                  </a:ext>
                </a:extLst>
              </p:cNvPr>
              <p:cNvSpPr txBox="1"/>
              <p:nvPr/>
            </p:nvSpPr>
            <p:spPr>
              <a:xfrm>
                <a:off x="11621471" y="5900710"/>
                <a:ext cx="716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479A0555-B369-4412-80E7-4D8B5248BE7F}"/>
                </a:ext>
              </a:extLst>
            </p:cNvPr>
            <p:cNvSpPr txBox="1"/>
            <p:nvPr/>
          </p:nvSpPr>
          <p:spPr>
            <a:xfrm>
              <a:off x="7850325" y="5705942"/>
              <a:ext cx="716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34B8DCC4-0445-47E9-8EAE-0E599F646828}"/>
                </a:ext>
              </a:extLst>
            </p:cNvPr>
            <p:cNvSpPr txBox="1"/>
            <p:nvPr/>
          </p:nvSpPr>
          <p:spPr>
            <a:xfrm>
              <a:off x="8932912" y="5721932"/>
              <a:ext cx="716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Â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E954E11C-ED52-43E3-A5CB-BA9587CB53BD}"/>
                </a:ext>
              </a:extLst>
            </p:cNvPr>
            <p:cNvSpPr txBox="1"/>
            <p:nvPr/>
          </p:nvSpPr>
          <p:spPr>
            <a:xfrm>
              <a:off x="8391254" y="5699593"/>
              <a:ext cx="716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6ADB62AB-F939-4720-BC05-4FDA033EE4CD}"/>
                </a:ext>
              </a:extLst>
            </p:cNvPr>
            <p:cNvSpPr txBox="1"/>
            <p:nvPr/>
          </p:nvSpPr>
          <p:spPr>
            <a:xfrm>
              <a:off x="9465316" y="5705744"/>
              <a:ext cx="716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44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995459" y="213875"/>
            <a:ext cx="10469686" cy="4814776"/>
            <a:chOff x="1114870" y="1029052"/>
            <a:chExt cx="10469686" cy="4814776"/>
          </a:xfrm>
        </p:grpSpPr>
        <p:grpSp>
          <p:nvGrpSpPr>
            <p:cNvPr id="29" name="组合 28"/>
            <p:cNvGrpSpPr/>
            <p:nvPr/>
          </p:nvGrpSpPr>
          <p:grpSpPr>
            <a:xfrm>
              <a:off x="1624488" y="2072640"/>
              <a:ext cx="9228548" cy="2752378"/>
              <a:chOff x="1752600" y="2286000"/>
              <a:chExt cx="9228548" cy="2752378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1928588" y="2401858"/>
                <a:ext cx="9052560" cy="2636520"/>
              </a:xfrm>
              <a:prstGeom prst="roundRect">
                <a:avLst/>
              </a:prstGeom>
              <a:solidFill>
                <a:srgbClr val="FD88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1752600" y="2286000"/>
                <a:ext cx="9052560" cy="2636520"/>
                <a:chOff x="1752600" y="2286000"/>
                <a:chExt cx="9052560" cy="2636520"/>
              </a:xfrm>
            </p:grpSpPr>
            <p:sp>
              <p:nvSpPr>
                <p:cNvPr id="11" name="任意多边形 10"/>
                <p:cNvSpPr/>
                <p:nvPr/>
              </p:nvSpPr>
              <p:spPr>
                <a:xfrm>
                  <a:off x="1752600" y="2286000"/>
                  <a:ext cx="1782127" cy="2636520"/>
                </a:xfrm>
                <a:custGeom>
                  <a:avLst/>
                  <a:gdLst>
                    <a:gd name="connsiteX0" fmla="*/ 439429 w 1782127"/>
                    <a:gd name="connsiteY0" fmla="*/ 0 h 2636520"/>
                    <a:gd name="connsiteX1" fmla="*/ 1782127 w 1782127"/>
                    <a:gd name="connsiteY1" fmla="*/ 0 h 2636520"/>
                    <a:gd name="connsiteX2" fmla="*/ 1782127 w 1782127"/>
                    <a:gd name="connsiteY2" fmla="*/ 2636520 h 2636520"/>
                    <a:gd name="connsiteX3" fmla="*/ 439429 w 1782127"/>
                    <a:gd name="connsiteY3" fmla="*/ 2636520 h 2636520"/>
                    <a:gd name="connsiteX4" fmla="*/ 0 w 1782127"/>
                    <a:gd name="connsiteY4" fmla="*/ 2197091 h 2636520"/>
                    <a:gd name="connsiteX5" fmla="*/ 0 w 1782127"/>
                    <a:gd name="connsiteY5" fmla="*/ 439429 h 2636520"/>
                    <a:gd name="connsiteX6" fmla="*/ 439429 w 1782127"/>
                    <a:gd name="connsiteY6" fmla="*/ 0 h 2636520"/>
                    <a:gd name="connsiteX0" fmla="*/ 1782127 w 1873567"/>
                    <a:gd name="connsiteY0" fmla="*/ 2636520 h 2727960"/>
                    <a:gd name="connsiteX1" fmla="*/ 439429 w 1873567"/>
                    <a:gd name="connsiteY1" fmla="*/ 2636520 h 2727960"/>
                    <a:gd name="connsiteX2" fmla="*/ 0 w 1873567"/>
                    <a:gd name="connsiteY2" fmla="*/ 2197091 h 2727960"/>
                    <a:gd name="connsiteX3" fmla="*/ 0 w 1873567"/>
                    <a:gd name="connsiteY3" fmla="*/ 439429 h 2727960"/>
                    <a:gd name="connsiteX4" fmla="*/ 439429 w 1873567"/>
                    <a:gd name="connsiteY4" fmla="*/ 0 h 2727960"/>
                    <a:gd name="connsiteX5" fmla="*/ 1782127 w 1873567"/>
                    <a:gd name="connsiteY5" fmla="*/ 0 h 2727960"/>
                    <a:gd name="connsiteX6" fmla="*/ 1873567 w 1873567"/>
                    <a:gd name="connsiteY6" fmla="*/ 2727960 h 2727960"/>
                    <a:gd name="connsiteX0" fmla="*/ 1782127 w 1782127"/>
                    <a:gd name="connsiteY0" fmla="*/ 2636520 h 2636520"/>
                    <a:gd name="connsiteX1" fmla="*/ 439429 w 1782127"/>
                    <a:gd name="connsiteY1" fmla="*/ 2636520 h 2636520"/>
                    <a:gd name="connsiteX2" fmla="*/ 0 w 1782127"/>
                    <a:gd name="connsiteY2" fmla="*/ 2197091 h 2636520"/>
                    <a:gd name="connsiteX3" fmla="*/ 0 w 1782127"/>
                    <a:gd name="connsiteY3" fmla="*/ 439429 h 2636520"/>
                    <a:gd name="connsiteX4" fmla="*/ 439429 w 1782127"/>
                    <a:gd name="connsiteY4" fmla="*/ 0 h 2636520"/>
                    <a:gd name="connsiteX5" fmla="*/ 1782127 w 1782127"/>
                    <a:gd name="connsiteY5" fmla="*/ 0 h 263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2127" h="2636520">
                      <a:moveTo>
                        <a:pt x="1782127" y="2636520"/>
                      </a:moveTo>
                      <a:lnTo>
                        <a:pt x="439429" y="2636520"/>
                      </a:lnTo>
                      <a:cubicBezTo>
                        <a:pt x="196739" y="2636520"/>
                        <a:pt x="0" y="2439781"/>
                        <a:pt x="0" y="2197091"/>
                      </a:cubicBezTo>
                      <a:lnTo>
                        <a:pt x="0" y="439429"/>
                      </a:lnTo>
                      <a:cubicBezTo>
                        <a:pt x="0" y="196739"/>
                        <a:pt x="196739" y="0"/>
                        <a:pt x="439429" y="0"/>
                      </a:cubicBezTo>
                      <a:lnTo>
                        <a:pt x="1782127" y="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>
                  <a:off x="9342120" y="2286000"/>
                  <a:ext cx="1463040" cy="2636520"/>
                </a:xfrm>
                <a:custGeom>
                  <a:avLst/>
                  <a:gdLst>
                    <a:gd name="connsiteX0" fmla="*/ 0 w 1463040"/>
                    <a:gd name="connsiteY0" fmla="*/ 0 h 2636520"/>
                    <a:gd name="connsiteX1" fmla="*/ 1023611 w 1463040"/>
                    <a:gd name="connsiteY1" fmla="*/ 0 h 2636520"/>
                    <a:gd name="connsiteX2" fmla="*/ 1463040 w 1463040"/>
                    <a:gd name="connsiteY2" fmla="*/ 439429 h 2636520"/>
                    <a:gd name="connsiteX3" fmla="*/ 1463040 w 1463040"/>
                    <a:gd name="connsiteY3" fmla="*/ 2197091 h 2636520"/>
                    <a:gd name="connsiteX4" fmla="*/ 1023611 w 1463040"/>
                    <a:gd name="connsiteY4" fmla="*/ 2636520 h 2636520"/>
                    <a:gd name="connsiteX5" fmla="*/ 0 w 1463040"/>
                    <a:gd name="connsiteY5" fmla="*/ 2636520 h 2636520"/>
                    <a:gd name="connsiteX6" fmla="*/ 0 w 1463040"/>
                    <a:gd name="connsiteY6" fmla="*/ 0 h 2636520"/>
                    <a:gd name="connsiteX0" fmla="*/ 0 w 1463040"/>
                    <a:gd name="connsiteY0" fmla="*/ 0 h 2636520"/>
                    <a:gd name="connsiteX1" fmla="*/ 1023611 w 1463040"/>
                    <a:gd name="connsiteY1" fmla="*/ 0 h 2636520"/>
                    <a:gd name="connsiteX2" fmla="*/ 1463040 w 1463040"/>
                    <a:gd name="connsiteY2" fmla="*/ 439429 h 2636520"/>
                    <a:gd name="connsiteX3" fmla="*/ 1463040 w 1463040"/>
                    <a:gd name="connsiteY3" fmla="*/ 2197091 h 2636520"/>
                    <a:gd name="connsiteX4" fmla="*/ 1023611 w 1463040"/>
                    <a:gd name="connsiteY4" fmla="*/ 2636520 h 2636520"/>
                    <a:gd name="connsiteX5" fmla="*/ 0 w 1463040"/>
                    <a:gd name="connsiteY5" fmla="*/ 2636520 h 2636520"/>
                    <a:gd name="connsiteX6" fmla="*/ 91440 w 1463040"/>
                    <a:gd name="connsiteY6" fmla="*/ 91440 h 2636520"/>
                    <a:gd name="connsiteX0" fmla="*/ 0 w 1463040"/>
                    <a:gd name="connsiteY0" fmla="*/ 0 h 2636520"/>
                    <a:gd name="connsiteX1" fmla="*/ 1023611 w 1463040"/>
                    <a:gd name="connsiteY1" fmla="*/ 0 h 2636520"/>
                    <a:gd name="connsiteX2" fmla="*/ 1463040 w 1463040"/>
                    <a:gd name="connsiteY2" fmla="*/ 439429 h 2636520"/>
                    <a:gd name="connsiteX3" fmla="*/ 1463040 w 1463040"/>
                    <a:gd name="connsiteY3" fmla="*/ 2197091 h 2636520"/>
                    <a:gd name="connsiteX4" fmla="*/ 1023611 w 1463040"/>
                    <a:gd name="connsiteY4" fmla="*/ 2636520 h 2636520"/>
                    <a:gd name="connsiteX5" fmla="*/ 0 w 1463040"/>
                    <a:gd name="connsiteY5" fmla="*/ 2636520 h 263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63040" h="2636520">
                      <a:moveTo>
                        <a:pt x="0" y="0"/>
                      </a:moveTo>
                      <a:lnTo>
                        <a:pt x="1023611" y="0"/>
                      </a:lnTo>
                      <a:cubicBezTo>
                        <a:pt x="1266301" y="0"/>
                        <a:pt x="1463040" y="196739"/>
                        <a:pt x="1463040" y="439429"/>
                      </a:cubicBezTo>
                      <a:lnTo>
                        <a:pt x="1463040" y="2197091"/>
                      </a:lnTo>
                      <a:cubicBezTo>
                        <a:pt x="1463040" y="2439781"/>
                        <a:pt x="1266301" y="2636520"/>
                        <a:pt x="1023611" y="2636520"/>
                      </a:cubicBezTo>
                      <a:lnTo>
                        <a:pt x="0" y="263652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0" name="组合 19"/>
                <p:cNvGrpSpPr/>
                <p:nvPr/>
              </p:nvGrpSpPr>
              <p:grpSpPr>
                <a:xfrm>
                  <a:off x="3726908" y="2286000"/>
                  <a:ext cx="5615212" cy="0"/>
                  <a:chOff x="3726908" y="2286000"/>
                  <a:chExt cx="5615212" cy="0"/>
                </a:xfrm>
              </p:grpSpPr>
              <p:cxnSp>
                <p:nvCxnSpPr>
                  <p:cNvPr id="14" name="直接连接符 13"/>
                  <p:cNvCxnSpPr/>
                  <p:nvPr/>
                </p:nvCxnSpPr>
                <p:spPr>
                  <a:xfrm>
                    <a:off x="3726908" y="2286000"/>
                    <a:ext cx="2334978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接连接符 14"/>
                  <p:cNvCxnSpPr/>
                  <p:nvPr/>
                </p:nvCxnSpPr>
                <p:spPr>
                  <a:xfrm>
                    <a:off x="6454868" y="2286000"/>
                    <a:ext cx="768892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7421880" y="2286000"/>
                    <a:ext cx="1920240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组合 26"/>
                <p:cNvGrpSpPr/>
                <p:nvPr/>
              </p:nvGrpSpPr>
              <p:grpSpPr>
                <a:xfrm>
                  <a:off x="3534727" y="4922520"/>
                  <a:ext cx="5807393" cy="0"/>
                  <a:chOff x="3534727" y="4922520"/>
                  <a:chExt cx="5807393" cy="0"/>
                </a:xfrm>
              </p:grpSpPr>
              <p:grpSp>
                <p:nvGrpSpPr>
                  <p:cNvPr id="21" name="组合 20"/>
                  <p:cNvGrpSpPr/>
                  <p:nvPr/>
                </p:nvGrpSpPr>
                <p:grpSpPr>
                  <a:xfrm>
                    <a:off x="3534727" y="4922520"/>
                    <a:ext cx="4649153" cy="0"/>
                    <a:chOff x="3726908" y="2286000"/>
                    <a:chExt cx="4649153" cy="0"/>
                  </a:xfrm>
                </p:grpSpPr>
                <p:cxnSp>
                  <p:nvCxnSpPr>
                    <p:cNvPr id="22" name="直接连接符 21"/>
                    <p:cNvCxnSpPr/>
                    <p:nvPr/>
                  </p:nvCxnSpPr>
                  <p:spPr>
                    <a:xfrm>
                      <a:off x="3726908" y="2286000"/>
                      <a:ext cx="2334978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直接连接符 22"/>
                    <p:cNvCxnSpPr/>
                    <p:nvPr/>
                  </p:nvCxnSpPr>
                  <p:spPr>
                    <a:xfrm>
                      <a:off x="6454868" y="2286000"/>
                      <a:ext cx="768892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接连接符 23"/>
                    <p:cNvCxnSpPr/>
                    <p:nvPr/>
                  </p:nvCxnSpPr>
                  <p:spPr>
                    <a:xfrm>
                      <a:off x="7421880" y="2286000"/>
                      <a:ext cx="954181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" name="直接连接符 25"/>
                  <p:cNvCxnSpPr/>
                  <p:nvPr/>
                </p:nvCxnSpPr>
                <p:spPr>
                  <a:xfrm>
                    <a:off x="8387939" y="4922520"/>
                    <a:ext cx="954181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3" name="文本框 32"/>
            <p:cNvSpPr txBox="1"/>
            <p:nvPr/>
          </p:nvSpPr>
          <p:spPr>
            <a:xfrm>
              <a:off x="1643450" y="2955728"/>
              <a:ext cx="8999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smtClean="0">
                  <a:latin typeface="Times New Roman" panose="02020603050405020304" pitchFamily="18" charset="0"/>
                  <a:ea typeface="印品粗朗体" panose="02000000000000000000" pitchFamily="2" charset="-122"/>
                  <a:cs typeface="Times New Roman" panose="02020603050405020304" pitchFamily="18" charset="0"/>
                </a:rPr>
                <a:t>II. LUYỆN TẬP</a:t>
              </a:r>
              <a:endParaRPr lang="zh-CN" altLang="en-US" sz="6000" b="1" dirty="0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 rot="5400000">
              <a:off x="4772052" y="4057070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926381" y="4298772"/>
              <a:ext cx="179383" cy="179383"/>
            </a:xfrm>
            <a:prstGeom prst="ellipse">
              <a:avLst/>
            </a:prstGeom>
            <a:noFill/>
            <a:ln w="57150">
              <a:solidFill>
                <a:srgbClr val="FD88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4575849" y="4644398"/>
              <a:ext cx="95134" cy="95134"/>
            </a:xfrm>
            <a:prstGeom prst="ellipse">
              <a:avLst/>
            </a:prstGeom>
            <a:noFill/>
            <a:ln w="57150">
              <a:solidFill>
                <a:srgbClr val="22B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十字星 21"/>
            <p:cNvSpPr/>
            <p:nvPr/>
          </p:nvSpPr>
          <p:spPr>
            <a:xfrm>
              <a:off x="3773677" y="4113119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245566" y="3815749"/>
              <a:ext cx="4252776" cy="963645"/>
              <a:chOff x="2078781" y="4221527"/>
              <a:chExt cx="4252776" cy="963645"/>
            </a:xfrm>
          </p:grpSpPr>
          <p:sp>
            <p:nvSpPr>
              <p:cNvPr id="39" name="任意多边形 38"/>
              <p:cNvSpPr/>
              <p:nvPr/>
            </p:nvSpPr>
            <p:spPr>
              <a:xfrm rot="5400000">
                <a:off x="6029940" y="4209470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FFFF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8286032">
                <a:off x="3129834" y="4873034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rgbClr val="55678F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2078781" y="4451172"/>
                <a:ext cx="179383" cy="179383"/>
              </a:xfrm>
              <a:prstGeom prst="ellipse">
                <a:avLst/>
              </a:prstGeom>
              <a:noFill/>
              <a:ln w="57150">
                <a:solidFill>
                  <a:srgbClr val="FD88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728249" y="4796798"/>
                <a:ext cx="95134" cy="95134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十字星 21"/>
              <p:cNvSpPr/>
              <p:nvPr/>
            </p:nvSpPr>
            <p:spPr>
              <a:xfrm>
                <a:off x="3926077" y="4265519"/>
                <a:ext cx="185653" cy="18565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2270279" y="2485244"/>
              <a:ext cx="3147288" cy="963645"/>
              <a:chOff x="2078781" y="4221527"/>
              <a:chExt cx="3147288" cy="963645"/>
            </a:xfrm>
          </p:grpSpPr>
          <p:sp>
            <p:nvSpPr>
              <p:cNvPr id="46" name="任意多边形 45"/>
              <p:cNvSpPr/>
              <p:nvPr/>
            </p:nvSpPr>
            <p:spPr>
              <a:xfrm rot="5400000">
                <a:off x="4924452" y="4209470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FFFF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rot="8286032">
                <a:off x="3129834" y="4873034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078781" y="4451172"/>
                <a:ext cx="179383" cy="179383"/>
              </a:xfrm>
              <a:prstGeom prst="ellipse">
                <a:avLst/>
              </a:prstGeom>
              <a:noFill/>
              <a:ln w="57150">
                <a:solidFill>
                  <a:srgbClr val="FD88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728249" y="4796798"/>
                <a:ext cx="95134" cy="95134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十字星 21"/>
              <p:cNvSpPr/>
              <p:nvPr/>
            </p:nvSpPr>
            <p:spPr>
              <a:xfrm>
                <a:off x="3926077" y="4265519"/>
                <a:ext cx="185653" cy="18565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 flipV="1">
              <a:off x="5747746" y="2247358"/>
              <a:ext cx="3147288" cy="919653"/>
              <a:chOff x="2078781" y="4265519"/>
              <a:chExt cx="3147288" cy="919653"/>
            </a:xfrm>
          </p:grpSpPr>
          <p:sp>
            <p:nvSpPr>
              <p:cNvPr id="52" name="任意多边形 51"/>
              <p:cNvSpPr/>
              <p:nvPr/>
            </p:nvSpPr>
            <p:spPr>
              <a:xfrm rot="5400000">
                <a:off x="4924452" y="4632558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FFFF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 rot="8286032">
                <a:off x="3129834" y="4873034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2078781" y="4451172"/>
                <a:ext cx="179383" cy="179383"/>
              </a:xfrm>
              <a:prstGeom prst="ellipse">
                <a:avLst/>
              </a:prstGeom>
              <a:noFill/>
              <a:ln w="57150">
                <a:solidFill>
                  <a:srgbClr val="934B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4728249" y="4796798"/>
                <a:ext cx="95134" cy="95134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十字星 21"/>
              <p:cNvSpPr/>
              <p:nvPr/>
            </p:nvSpPr>
            <p:spPr>
              <a:xfrm>
                <a:off x="3926077" y="4265519"/>
                <a:ext cx="185653" cy="18565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任意多边形 56"/>
            <p:cNvSpPr/>
            <p:nvPr/>
          </p:nvSpPr>
          <p:spPr>
            <a:xfrm>
              <a:off x="3406615" y="3535679"/>
              <a:ext cx="6316505" cy="1090019"/>
            </a:xfrm>
            <a:custGeom>
              <a:avLst/>
              <a:gdLst>
                <a:gd name="connsiteX0" fmla="*/ 0 w 5257800"/>
                <a:gd name="connsiteY0" fmla="*/ 868680 h 868680"/>
                <a:gd name="connsiteX1" fmla="*/ 1066800 w 5257800"/>
                <a:gd name="connsiteY1" fmla="*/ 533400 h 868680"/>
                <a:gd name="connsiteX2" fmla="*/ 3307080 w 5257800"/>
                <a:gd name="connsiteY2" fmla="*/ 685800 h 868680"/>
                <a:gd name="connsiteX3" fmla="*/ 5257800 w 5257800"/>
                <a:gd name="connsiteY3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7800" h="868680">
                  <a:moveTo>
                    <a:pt x="0" y="868680"/>
                  </a:moveTo>
                  <a:cubicBezTo>
                    <a:pt x="257810" y="716280"/>
                    <a:pt x="515620" y="563880"/>
                    <a:pt x="1066800" y="533400"/>
                  </a:cubicBezTo>
                  <a:cubicBezTo>
                    <a:pt x="1617980" y="502920"/>
                    <a:pt x="2608580" y="774700"/>
                    <a:pt x="3307080" y="685800"/>
                  </a:cubicBezTo>
                  <a:cubicBezTo>
                    <a:pt x="4005580" y="596900"/>
                    <a:pt x="4631690" y="298450"/>
                    <a:pt x="5257800" y="0"/>
                  </a:cubicBezTo>
                </a:path>
              </a:pathLst>
            </a:custGeom>
            <a:noFill/>
            <a:ln w="38100">
              <a:solidFill>
                <a:srgbClr val="2E37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9664769" y="1029052"/>
              <a:ext cx="1919787" cy="2423165"/>
              <a:chOff x="6690716" y="708698"/>
              <a:chExt cx="1919787" cy="2423165"/>
            </a:xfrm>
          </p:grpSpPr>
          <p:sp>
            <p:nvSpPr>
              <p:cNvPr id="58" name="十字星 21"/>
              <p:cNvSpPr/>
              <p:nvPr/>
            </p:nvSpPr>
            <p:spPr>
              <a:xfrm>
                <a:off x="8183880" y="1950817"/>
                <a:ext cx="426623" cy="42662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22B4B9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十字星 21"/>
              <p:cNvSpPr/>
              <p:nvPr/>
            </p:nvSpPr>
            <p:spPr>
              <a:xfrm>
                <a:off x="7453257" y="2705240"/>
                <a:ext cx="426623" cy="42662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rot="5400000">
                <a:off x="7558783" y="1135384"/>
                <a:ext cx="373283" cy="404369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7030A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任意多边形 60"/>
              <p:cNvSpPr/>
              <p:nvPr/>
            </p:nvSpPr>
            <p:spPr>
              <a:xfrm rot="8286032">
                <a:off x="6690716" y="708698"/>
                <a:ext cx="170999" cy="170999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114870" y="3420663"/>
              <a:ext cx="2494958" cy="2423165"/>
              <a:chOff x="1114870" y="3420663"/>
              <a:chExt cx="2494958" cy="2423165"/>
            </a:xfrm>
          </p:grpSpPr>
          <p:sp>
            <p:nvSpPr>
              <p:cNvPr id="35" name="任意多边形 34"/>
              <p:cNvSpPr/>
              <p:nvPr/>
            </p:nvSpPr>
            <p:spPr>
              <a:xfrm rot="8286032">
                <a:off x="3297690" y="5208235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 rot="10800000">
                <a:off x="1114870" y="3420663"/>
                <a:ext cx="1919787" cy="2423165"/>
                <a:chOff x="6690716" y="708698"/>
                <a:chExt cx="1919787" cy="2423165"/>
              </a:xfrm>
            </p:grpSpPr>
            <p:sp>
              <p:nvSpPr>
                <p:cNvPr id="64" name="十字星 21"/>
                <p:cNvSpPr/>
                <p:nvPr/>
              </p:nvSpPr>
              <p:spPr>
                <a:xfrm>
                  <a:off x="8183880" y="1950817"/>
                  <a:ext cx="426623" cy="426623"/>
                </a:xfrm>
                <a:custGeom>
                  <a:avLst/>
                  <a:gdLst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690462 w 1173480"/>
                    <a:gd name="connsiteY3" fmla="*/ 4830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797142 w 1173480"/>
                    <a:gd name="connsiteY5" fmla="*/ 72094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3480" h="1173480">
                      <a:moveTo>
                        <a:pt x="0" y="586740"/>
                      </a:moveTo>
                      <a:lnTo>
                        <a:pt x="406818" y="422058"/>
                      </a:lnTo>
                      <a:lnTo>
                        <a:pt x="586740" y="0"/>
                      </a:lnTo>
                      <a:lnTo>
                        <a:pt x="751422" y="406818"/>
                      </a:lnTo>
                      <a:lnTo>
                        <a:pt x="1173480" y="586740"/>
                      </a:lnTo>
                      <a:lnTo>
                        <a:pt x="797142" y="720942"/>
                      </a:lnTo>
                      <a:lnTo>
                        <a:pt x="586740" y="1173480"/>
                      </a:lnTo>
                      <a:lnTo>
                        <a:pt x="406818" y="751422"/>
                      </a:lnTo>
                      <a:lnTo>
                        <a:pt x="0" y="586740"/>
                      </a:lnTo>
                      <a:close/>
                    </a:path>
                  </a:pathLst>
                </a:custGeom>
                <a:solidFill>
                  <a:srgbClr val="22B4B9"/>
                </a:solidFill>
                <a:ln>
                  <a:noFill/>
                  <a:prstDash val="lgDashDot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十字星 21"/>
                <p:cNvSpPr/>
                <p:nvPr/>
              </p:nvSpPr>
              <p:spPr>
                <a:xfrm>
                  <a:off x="7453257" y="2705240"/>
                  <a:ext cx="426623" cy="426623"/>
                </a:xfrm>
                <a:custGeom>
                  <a:avLst/>
                  <a:gdLst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690462 w 1173480"/>
                    <a:gd name="connsiteY3" fmla="*/ 4830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797142 w 1173480"/>
                    <a:gd name="connsiteY5" fmla="*/ 72094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3480" h="1173480">
                      <a:moveTo>
                        <a:pt x="0" y="586740"/>
                      </a:moveTo>
                      <a:lnTo>
                        <a:pt x="406818" y="422058"/>
                      </a:lnTo>
                      <a:lnTo>
                        <a:pt x="586740" y="0"/>
                      </a:lnTo>
                      <a:lnTo>
                        <a:pt x="751422" y="406818"/>
                      </a:lnTo>
                      <a:lnTo>
                        <a:pt x="1173480" y="586740"/>
                      </a:lnTo>
                      <a:lnTo>
                        <a:pt x="797142" y="720942"/>
                      </a:lnTo>
                      <a:lnTo>
                        <a:pt x="586740" y="1173480"/>
                      </a:lnTo>
                      <a:lnTo>
                        <a:pt x="406818" y="751422"/>
                      </a:lnTo>
                      <a:lnTo>
                        <a:pt x="0" y="586740"/>
                      </a:lnTo>
                      <a:close/>
                    </a:path>
                  </a:pathLst>
                </a:custGeom>
                <a:solidFill>
                  <a:srgbClr val="934BC9"/>
                </a:solidFill>
                <a:ln>
                  <a:noFill/>
                  <a:prstDash val="lgDashDot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任意多边形 65"/>
                <p:cNvSpPr/>
                <p:nvPr/>
              </p:nvSpPr>
              <p:spPr>
                <a:xfrm rot="5400000">
                  <a:off x="7558783" y="1135384"/>
                  <a:ext cx="373283" cy="404369"/>
                </a:xfrm>
                <a:custGeom>
                  <a:avLst/>
                  <a:gdLst>
                    <a:gd name="connsiteX0" fmla="*/ 458919 w 1482909"/>
                    <a:gd name="connsiteY0" fmla="*/ 806919 h 1606405"/>
                    <a:gd name="connsiteX1" fmla="*/ 716256 w 1482909"/>
                    <a:gd name="connsiteY1" fmla="*/ 1064256 h 1606405"/>
                    <a:gd name="connsiteX2" fmla="*/ 973593 w 1482909"/>
                    <a:gd name="connsiteY2" fmla="*/ 806919 h 1606405"/>
                    <a:gd name="connsiteX3" fmla="*/ 716256 w 1482909"/>
                    <a:gd name="connsiteY3" fmla="*/ 549582 h 1606405"/>
                    <a:gd name="connsiteX4" fmla="*/ 458919 w 1482909"/>
                    <a:gd name="connsiteY4" fmla="*/ 806919 h 1606405"/>
                    <a:gd name="connsiteX5" fmla="*/ 0 w 1482909"/>
                    <a:gd name="connsiteY5" fmla="*/ 880351 h 1606405"/>
                    <a:gd name="connsiteX6" fmla="*/ 0 w 1482909"/>
                    <a:gd name="connsiteY6" fmla="*/ 738145 h 1606405"/>
                    <a:gd name="connsiteX7" fmla="*/ 35553 w 1482909"/>
                    <a:gd name="connsiteY7" fmla="*/ 702592 h 1606405"/>
                    <a:gd name="connsiteX8" fmla="*/ 301266 w 1482909"/>
                    <a:gd name="connsiteY8" fmla="*/ 702592 h 1606405"/>
                    <a:gd name="connsiteX9" fmla="*/ 26979 w 1482909"/>
                    <a:gd name="connsiteY9" fmla="*/ 544233 h 1606405"/>
                    <a:gd name="connsiteX10" fmla="*/ 13966 w 1482909"/>
                    <a:gd name="connsiteY10" fmla="*/ 495666 h 1606405"/>
                    <a:gd name="connsiteX11" fmla="*/ 85069 w 1482909"/>
                    <a:gd name="connsiteY11" fmla="*/ 372512 h 1606405"/>
                    <a:gd name="connsiteX12" fmla="*/ 133635 w 1482909"/>
                    <a:gd name="connsiteY12" fmla="*/ 359498 h 1606405"/>
                    <a:gd name="connsiteX13" fmla="*/ 498941 w 1482909"/>
                    <a:gd name="connsiteY13" fmla="*/ 570407 h 1606405"/>
                    <a:gd name="connsiteX14" fmla="*/ 282265 w 1482909"/>
                    <a:gd name="connsiteY14" fmla="*/ 195112 h 1606405"/>
                    <a:gd name="connsiteX15" fmla="*/ 295277 w 1482909"/>
                    <a:gd name="connsiteY15" fmla="*/ 146546 h 1606405"/>
                    <a:gd name="connsiteX16" fmla="*/ 418431 w 1482909"/>
                    <a:gd name="connsiteY16" fmla="*/ 75444 h 1606405"/>
                    <a:gd name="connsiteX17" fmla="*/ 466997 w 1482909"/>
                    <a:gd name="connsiteY17" fmla="*/ 88456 h 1606405"/>
                    <a:gd name="connsiteX18" fmla="*/ 609600 w 1482909"/>
                    <a:gd name="connsiteY18" fmla="*/ 335450 h 1606405"/>
                    <a:gd name="connsiteX19" fmla="*/ 609600 w 1482909"/>
                    <a:gd name="connsiteY19" fmla="*/ 35552 h 1606405"/>
                    <a:gd name="connsiteX20" fmla="*/ 645153 w 1482909"/>
                    <a:gd name="connsiteY20" fmla="*/ 0 h 1606405"/>
                    <a:gd name="connsiteX21" fmla="*/ 787359 w 1482909"/>
                    <a:gd name="connsiteY21" fmla="*/ 0 h 1606405"/>
                    <a:gd name="connsiteX22" fmla="*/ 822912 w 1482909"/>
                    <a:gd name="connsiteY22" fmla="*/ 35552 h 1606405"/>
                    <a:gd name="connsiteX23" fmla="*/ 822912 w 1482909"/>
                    <a:gd name="connsiteY23" fmla="*/ 316841 h 1606405"/>
                    <a:gd name="connsiteX24" fmla="*/ 969156 w 1482909"/>
                    <a:gd name="connsiteY24" fmla="*/ 63540 h 1606405"/>
                    <a:gd name="connsiteX25" fmla="*/ 1017722 w 1482909"/>
                    <a:gd name="connsiteY25" fmla="*/ 50526 h 1606405"/>
                    <a:gd name="connsiteX26" fmla="*/ 1140876 w 1482909"/>
                    <a:gd name="connsiteY26" fmla="*/ 121630 h 1606405"/>
                    <a:gd name="connsiteX27" fmla="*/ 1153889 w 1482909"/>
                    <a:gd name="connsiteY27" fmla="*/ 170196 h 1606405"/>
                    <a:gd name="connsiteX28" fmla="*/ 942980 w 1482909"/>
                    <a:gd name="connsiteY28" fmla="*/ 535502 h 1606405"/>
                    <a:gd name="connsiteX29" fmla="*/ 1318275 w 1482909"/>
                    <a:gd name="connsiteY29" fmla="*/ 318825 h 1606405"/>
                    <a:gd name="connsiteX30" fmla="*/ 1366842 w 1482909"/>
                    <a:gd name="connsiteY30" fmla="*/ 331838 h 1606405"/>
                    <a:gd name="connsiteX31" fmla="*/ 1437945 w 1482909"/>
                    <a:gd name="connsiteY31" fmla="*/ 454992 h 1606405"/>
                    <a:gd name="connsiteX32" fmla="*/ 1424931 w 1482909"/>
                    <a:gd name="connsiteY32" fmla="*/ 503559 h 1606405"/>
                    <a:gd name="connsiteX33" fmla="*/ 1177936 w 1482909"/>
                    <a:gd name="connsiteY33" fmla="*/ 646161 h 1606405"/>
                    <a:gd name="connsiteX34" fmla="*/ 1447356 w 1482909"/>
                    <a:gd name="connsiteY34" fmla="*/ 646161 h 1606405"/>
                    <a:gd name="connsiteX35" fmla="*/ 1482909 w 1482909"/>
                    <a:gd name="connsiteY35" fmla="*/ 681714 h 1606405"/>
                    <a:gd name="connsiteX36" fmla="*/ 1482909 w 1482909"/>
                    <a:gd name="connsiteY36" fmla="*/ 823920 h 1606405"/>
                    <a:gd name="connsiteX37" fmla="*/ 1447356 w 1482909"/>
                    <a:gd name="connsiteY37" fmla="*/ 859473 h 1606405"/>
                    <a:gd name="connsiteX38" fmla="*/ 1092603 w 1482909"/>
                    <a:gd name="connsiteY38" fmla="*/ 859472 h 1606405"/>
                    <a:gd name="connsiteX39" fmla="*/ 1428832 w 1482909"/>
                    <a:gd name="connsiteY39" fmla="*/ 1053595 h 1606405"/>
                    <a:gd name="connsiteX40" fmla="*/ 1441846 w 1482909"/>
                    <a:gd name="connsiteY40" fmla="*/ 1102162 h 1606405"/>
                    <a:gd name="connsiteX41" fmla="*/ 1370743 w 1482909"/>
                    <a:gd name="connsiteY41" fmla="*/ 1225316 h 1606405"/>
                    <a:gd name="connsiteX42" fmla="*/ 1322176 w 1482909"/>
                    <a:gd name="connsiteY42" fmla="*/ 1238330 h 1606405"/>
                    <a:gd name="connsiteX43" fmla="*/ 956871 w 1482909"/>
                    <a:gd name="connsiteY43" fmla="*/ 1027420 h 1606405"/>
                    <a:gd name="connsiteX44" fmla="*/ 1173548 w 1482909"/>
                    <a:gd name="connsiteY44" fmla="*/ 1402716 h 1606405"/>
                    <a:gd name="connsiteX45" fmla="*/ 1160534 w 1482909"/>
                    <a:gd name="connsiteY45" fmla="*/ 1451282 h 1606405"/>
                    <a:gd name="connsiteX46" fmla="*/ 1037380 w 1482909"/>
                    <a:gd name="connsiteY46" fmla="*/ 1522385 h 1606405"/>
                    <a:gd name="connsiteX47" fmla="*/ 988814 w 1482909"/>
                    <a:gd name="connsiteY47" fmla="*/ 1509372 h 1606405"/>
                    <a:gd name="connsiteX48" fmla="*/ 854179 w 1482909"/>
                    <a:gd name="connsiteY48" fmla="*/ 1276176 h 1606405"/>
                    <a:gd name="connsiteX49" fmla="*/ 854179 w 1482909"/>
                    <a:gd name="connsiteY49" fmla="*/ 1570852 h 1606405"/>
                    <a:gd name="connsiteX50" fmla="*/ 818626 w 1482909"/>
                    <a:gd name="connsiteY50" fmla="*/ 1606405 h 1606405"/>
                    <a:gd name="connsiteX51" fmla="*/ 676420 w 1482909"/>
                    <a:gd name="connsiteY51" fmla="*/ 1606405 h 1606405"/>
                    <a:gd name="connsiteX52" fmla="*/ 640866 w 1482909"/>
                    <a:gd name="connsiteY52" fmla="*/ 1570852 h 1606405"/>
                    <a:gd name="connsiteX53" fmla="*/ 640866 w 1482909"/>
                    <a:gd name="connsiteY53" fmla="*/ 1244178 h 1606405"/>
                    <a:gd name="connsiteX54" fmla="*/ 482507 w 1482909"/>
                    <a:gd name="connsiteY54" fmla="*/ 1518466 h 1606405"/>
                    <a:gd name="connsiteX55" fmla="*/ 433940 w 1482909"/>
                    <a:gd name="connsiteY55" fmla="*/ 1531480 h 1606405"/>
                    <a:gd name="connsiteX56" fmla="*/ 310786 w 1482909"/>
                    <a:gd name="connsiteY56" fmla="*/ 1460377 h 1606405"/>
                    <a:gd name="connsiteX57" fmla="*/ 297773 w 1482909"/>
                    <a:gd name="connsiteY57" fmla="*/ 1411810 h 1606405"/>
                    <a:gd name="connsiteX58" fmla="*/ 508683 w 1482909"/>
                    <a:gd name="connsiteY58" fmla="*/ 1046504 h 1606405"/>
                    <a:gd name="connsiteX59" fmla="*/ 133386 w 1482909"/>
                    <a:gd name="connsiteY59" fmla="*/ 1263181 h 1606405"/>
                    <a:gd name="connsiteX60" fmla="*/ 84820 w 1482909"/>
                    <a:gd name="connsiteY60" fmla="*/ 1250168 h 1606405"/>
                    <a:gd name="connsiteX61" fmla="*/ 13717 w 1482909"/>
                    <a:gd name="connsiteY61" fmla="*/ 1127014 h 1606405"/>
                    <a:gd name="connsiteX62" fmla="*/ 26730 w 1482909"/>
                    <a:gd name="connsiteY62" fmla="*/ 1078448 h 1606405"/>
                    <a:gd name="connsiteX63" fmla="*/ 308264 w 1482909"/>
                    <a:gd name="connsiteY63" fmla="*/ 915904 h 1606405"/>
                    <a:gd name="connsiteX64" fmla="*/ 35554 w 1482909"/>
                    <a:gd name="connsiteY64" fmla="*/ 915904 h 1606405"/>
                    <a:gd name="connsiteX65" fmla="*/ 0 w 1482909"/>
                    <a:gd name="connsiteY65" fmla="*/ 880351 h 1606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482909" h="1606405">
                      <a:moveTo>
                        <a:pt x="458919" y="806919"/>
                      </a:moveTo>
                      <a:cubicBezTo>
                        <a:pt x="458919" y="949042"/>
                        <a:pt x="574133" y="1064256"/>
                        <a:pt x="716256" y="1064256"/>
                      </a:cubicBezTo>
                      <a:cubicBezTo>
                        <a:pt x="858379" y="1064256"/>
                        <a:pt x="973593" y="949042"/>
                        <a:pt x="973593" y="806919"/>
                      </a:cubicBezTo>
                      <a:cubicBezTo>
                        <a:pt x="973593" y="664796"/>
                        <a:pt x="858379" y="549582"/>
                        <a:pt x="716256" y="549582"/>
                      </a:cubicBezTo>
                      <a:cubicBezTo>
                        <a:pt x="574133" y="549582"/>
                        <a:pt x="458919" y="664796"/>
                        <a:pt x="458919" y="806919"/>
                      </a:cubicBezTo>
                      <a:close/>
                      <a:moveTo>
                        <a:pt x="0" y="880351"/>
                      </a:moveTo>
                      <a:lnTo>
                        <a:pt x="0" y="738145"/>
                      </a:lnTo>
                      <a:cubicBezTo>
                        <a:pt x="0" y="718510"/>
                        <a:pt x="15918" y="702592"/>
                        <a:pt x="35553" y="702592"/>
                      </a:cubicBezTo>
                      <a:lnTo>
                        <a:pt x="301266" y="702592"/>
                      </a:lnTo>
                      <a:lnTo>
                        <a:pt x="26979" y="544233"/>
                      </a:lnTo>
                      <a:cubicBezTo>
                        <a:pt x="9975" y="534415"/>
                        <a:pt x="4148" y="512671"/>
                        <a:pt x="13966" y="495666"/>
                      </a:cubicBezTo>
                      <a:lnTo>
                        <a:pt x="85069" y="372512"/>
                      </a:lnTo>
                      <a:cubicBezTo>
                        <a:pt x="94887" y="355508"/>
                        <a:pt x="116631" y="349681"/>
                        <a:pt x="133635" y="359498"/>
                      </a:cubicBezTo>
                      <a:lnTo>
                        <a:pt x="498941" y="570407"/>
                      </a:lnTo>
                      <a:lnTo>
                        <a:pt x="282265" y="195112"/>
                      </a:lnTo>
                      <a:cubicBezTo>
                        <a:pt x="272446" y="178108"/>
                        <a:pt x="278273" y="156364"/>
                        <a:pt x="295277" y="146546"/>
                      </a:cubicBezTo>
                      <a:lnTo>
                        <a:pt x="418431" y="75444"/>
                      </a:lnTo>
                      <a:cubicBezTo>
                        <a:pt x="435436" y="65626"/>
                        <a:pt x="457180" y="71452"/>
                        <a:pt x="466997" y="88456"/>
                      </a:cubicBezTo>
                      <a:lnTo>
                        <a:pt x="609600" y="335450"/>
                      </a:lnTo>
                      <a:lnTo>
                        <a:pt x="609600" y="35552"/>
                      </a:lnTo>
                      <a:cubicBezTo>
                        <a:pt x="609600" y="15918"/>
                        <a:pt x="625518" y="0"/>
                        <a:pt x="645153" y="0"/>
                      </a:cubicBezTo>
                      <a:lnTo>
                        <a:pt x="787359" y="0"/>
                      </a:lnTo>
                      <a:cubicBezTo>
                        <a:pt x="806994" y="0"/>
                        <a:pt x="822912" y="15918"/>
                        <a:pt x="822912" y="35552"/>
                      </a:cubicBezTo>
                      <a:lnTo>
                        <a:pt x="822912" y="316841"/>
                      </a:lnTo>
                      <a:lnTo>
                        <a:pt x="969156" y="63540"/>
                      </a:lnTo>
                      <a:cubicBezTo>
                        <a:pt x="978973" y="46536"/>
                        <a:pt x="1000716" y="40710"/>
                        <a:pt x="1017722" y="50526"/>
                      </a:cubicBezTo>
                      <a:lnTo>
                        <a:pt x="1140876" y="121630"/>
                      </a:lnTo>
                      <a:cubicBezTo>
                        <a:pt x="1157879" y="131448"/>
                        <a:pt x="1163706" y="153192"/>
                        <a:pt x="1153889" y="170196"/>
                      </a:cubicBezTo>
                      <a:lnTo>
                        <a:pt x="942980" y="535502"/>
                      </a:lnTo>
                      <a:lnTo>
                        <a:pt x="1318275" y="318825"/>
                      </a:lnTo>
                      <a:cubicBezTo>
                        <a:pt x="1335279" y="309007"/>
                        <a:pt x="1357024" y="314834"/>
                        <a:pt x="1366842" y="331838"/>
                      </a:cubicBezTo>
                      <a:lnTo>
                        <a:pt x="1437945" y="454992"/>
                      </a:lnTo>
                      <a:cubicBezTo>
                        <a:pt x="1447762" y="471997"/>
                        <a:pt x="1441936" y="493741"/>
                        <a:pt x="1424931" y="503559"/>
                      </a:cubicBezTo>
                      <a:lnTo>
                        <a:pt x="1177936" y="646161"/>
                      </a:lnTo>
                      <a:lnTo>
                        <a:pt x="1447356" y="646161"/>
                      </a:lnTo>
                      <a:cubicBezTo>
                        <a:pt x="1466990" y="646161"/>
                        <a:pt x="1482908" y="662079"/>
                        <a:pt x="1482909" y="681714"/>
                      </a:cubicBezTo>
                      <a:lnTo>
                        <a:pt x="1482909" y="823920"/>
                      </a:lnTo>
                      <a:cubicBezTo>
                        <a:pt x="1482908" y="843555"/>
                        <a:pt x="1466990" y="859473"/>
                        <a:pt x="1447356" y="859473"/>
                      </a:cubicBezTo>
                      <a:lnTo>
                        <a:pt x="1092603" y="859472"/>
                      </a:lnTo>
                      <a:lnTo>
                        <a:pt x="1428832" y="1053595"/>
                      </a:lnTo>
                      <a:cubicBezTo>
                        <a:pt x="1445837" y="1063413"/>
                        <a:pt x="1451663" y="1085157"/>
                        <a:pt x="1441846" y="1102162"/>
                      </a:cubicBezTo>
                      <a:lnTo>
                        <a:pt x="1370743" y="1225316"/>
                      </a:lnTo>
                      <a:cubicBezTo>
                        <a:pt x="1360925" y="1242320"/>
                        <a:pt x="1339181" y="1248147"/>
                        <a:pt x="1322176" y="1238330"/>
                      </a:cubicBezTo>
                      <a:lnTo>
                        <a:pt x="956871" y="1027420"/>
                      </a:lnTo>
                      <a:lnTo>
                        <a:pt x="1173548" y="1402716"/>
                      </a:lnTo>
                      <a:cubicBezTo>
                        <a:pt x="1183365" y="1419720"/>
                        <a:pt x="1177539" y="1441464"/>
                        <a:pt x="1160534" y="1451282"/>
                      </a:cubicBezTo>
                      <a:lnTo>
                        <a:pt x="1037380" y="1522385"/>
                      </a:lnTo>
                      <a:cubicBezTo>
                        <a:pt x="1020376" y="1532202"/>
                        <a:pt x="998632" y="1526376"/>
                        <a:pt x="988814" y="1509372"/>
                      </a:cubicBezTo>
                      <a:lnTo>
                        <a:pt x="854179" y="1276176"/>
                      </a:lnTo>
                      <a:lnTo>
                        <a:pt x="854179" y="1570852"/>
                      </a:lnTo>
                      <a:cubicBezTo>
                        <a:pt x="854178" y="1590487"/>
                        <a:pt x="838260" y="1606404"/>
                        <a:pt x="818626" y="1606405"/>
                      </a:cubicBezTo>
                      <a:lnTo>
                        <a:pt x="676420" y="1606405"/>
                      </a:lnTo>
                      <a:cubicBezTo>
                        <a:pt x="656784" y="1606405"/>
                        <a:pt x="640867" y="1590487"/>
                        <a:pt x="640866" y="1570852"/>
                      </a:cubicBezTo>
                      <a:lnTo>
                        <a:pt x="640866" y="1244178"/>
                      </a:lnTo>
                      <a:lnTo>
                        <a:pt x="482507" y="1518466"/>
                      </a:lnTo>
                      <a:cubicBezTo>
                        <a:pt x="472689" y="1535471"/>
                        <a:pt x="450945" y="1541296"/>
                        <a:pt x="433940" y="1531480"/>
                      </a:cubicBezTo>
                      <a:lnTo>
                        <a:pt x="310786" y="1460377"/>
                      </a:lnTo>
                      <a:cubicBezTo>
                        <a:pt x="293782" y="1450559"/>
                        <a:pt x="287955" y="1428814"/>
                        <a:pt x="297773" y="1411810"/>
                      </a:cubicBezTo>
                      <a:lnTo>
                        <a:pt x="508683" y="1046504"/>
                      </a:lnTo>
                      <a:lnTo>
                        <a:pt x="133386" y="1263181"/>
                      </a:lnTo>
                      <a:cubicBezTo>
                        <a:pt x="116382" y="1272999"/>
                        <a:pt x="94637" y="1267172"/>
                        <a:pt x="84820" y="1250168"/>
                      </a:cubicBezTo>
                      <a:lnTo>
                        <a:pt x="13717" y="1127014"/>
                      </a:lnTo>
                      <a:cubicBezTo>
                        <a:pt x="3899" y="1110009"/>
                        <a:pt x="9726" y="1088265"/>
                        <a:pt x="26730" y="1078448"/>
                      </a:cubicBezTo>
                      <a:lnTo>
                        <a:pt x="308264" y="915904"/>
                      </a:lnTo>
                      <a:lnTo>
                        <a:pt x="35554" y="915904"/>
                      </a:lnTo>
                      <a:cubicBezTo>
                        <a:pt x="15918" y="915904"/>
                        <a:pt x="0" y="899986"/>
                        <a:pt x="0" y="880351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任意多边形 66"/>
                <p:cNvSpPr/>
                <p:nvPr/>
              </p:nvSpPr>
              <p:spPr>
                <a:xfrm rot="8286032">
                  <a:off x="6690716" y="708698"/>
                  <a:ext cx="170999" cy="170999"/>
                </a:xfrm>
                <a:custGeom>
                  <a:avLst/>
                  <a:gdLst>
                    <a:gd name="connsiteX0" fmla="*/ 0 w 777240"/>
                    <a:gd name="connsiteY0" fmla="*/ 459723 h 777240"/>
                    <a:gd name="connsiteX1" fmla="*/ 0 w 777240"/>
                    <a:gd name="connsiteY1" fmla="*/ 317517 h 777240"/>
                    <a:gd name="connsiteX2" fmla="*/ 35553 w 777240"/>
                    <a:gd name="connsiteY2" fmla="*/ 281964 h 777240"/>
                    <a:gd name="connsiteX3" fmla="*/ 281964 w 777240"/>
                    <a:gd name="connsiteY3" fmla="*/ 281964 h 777240"/>
                    <a:gd name="connsiteX4" fmla="*/ 281964 w 777240"/>
                    <a:gd name="connsiteY4" fmla="*/ 35553 h 777240"/>
                    <a:gd name="connsiteX5" fmla="*/ 317517 w 777240"/>
                    <a:gd name="connsiteY5" fmla="*/ 0 h 777240"/>
                    <a:gd name="connsiteX6" fmla="*/ 459723 w 777240"/>
                    <a:gd name="connsiteY6" fmla="*/ 0 h 777240"/>
                    <a:gd name="connsiteX7" fmla="*/ 495276 w 777240"/>
                    <a:gd name="connsiteY7" fmla="*/ 35553 h 777240"/>
                    <a:gd name="connsiteX8" fmla="*/ 495276 w 777240"/>
                    <a:gd name="connsiteY8" fmla="*/ 281964 h 777240"/>
                    <a:gd name="connsiteX9" fmla="*/ 741687 w 777240"/>
                    <a:gd name="connsiteY9" fmla="*/ 281964 h 777240"/>
                    <a:gd name="connsiteX10" fmla="*/ 777240 w 777240"/>
                    <a:gd name="connsiteY10" fmla="*/ 317517 h 777240"/>
                    <a:gd name="connsiteX11" fmla="*/ 777240 w 777240"/>
                    <a:gd name="connsiteY11" fmla="*/ 459723 h 777240"/>
                    <a:gd name="connsiteX12" fmla="*/ 741687 w 777240"/>
                    <a:gd name="connsiteY12" fmla="*/ 495276 h 777240"/>
                    <a:gd name="connsiteX13" fmla="*/ 495276 w 777240"/>
                    <a:gd name="connsiteY13" fmla="*/ 495276 h 777240"/>
                    <a:gd name="connsiteX14" fmla="*/ 495276 w 777240"/>
                    <a:gd name="connsiteY14" fmla="*/ 741687 h 777240"/>
                    <a:gd name="connsiteX15" fmla="*/ 459723 w 777240"/>
                    <a:gd name="connsiteY15" fmla="*/ 777240 h 777240"/>
                    <a:gd name="connsiteX16" fmla="*/ 317517 w 777240"/>
                    <a:gd name="connsiteY16" fmla="*/ 777240 h 777240"/>
                    <a:gd name="connsiteX17" fmla="*/ 281964 w 777240"/>
                    <a:gd name="connsiteY17" fmla="*/ 741687 h 777240"/>
                    <a:gd name="connsiteX18" fmla="*/ 281964 w 777240"/>
                    <a:gd name="connsiteY18" fmla="*/ 495276 h 777240"/>
                    <a:gd name="connsiteX19" fmla="*/ 35553 w 777240"/>
                    <a:gd name="connsiteY19" fmla="*/ 495276 h 777240"/>
                    <a:gd name="connsiteX20" fmla="*/ 0 w 777240"/>
                    <a:gd name="connsiteY20" fmla="*/ 459723 h 77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7240" h="777240">
                      <a:moveTo>
                        <a:pt x="0" y="459723"/>
                      </a:moveTo>
                      <a:lnTo>
                        <a:pt x="0" y="317517"/>
                      </a:lnTo>
                      <a:cubicBezTo>
                        <a:pt x="0" y="297882"/>
                        <a:pt x="15918" y="281964"/>
                        <a:pt x="35553" y="281964"/>
                      </a:cubicBezTo>
                      <a:lnTo>
                        <a:pt x="281964" y="281964"/>
                      </a:lnTo>
                      <a:lnTo>
                        <a:pt x="281964" y="35553"/>
                      </a:lnTo>
                      <a:cubicBezTo>
                        <a:pt x="281964" y="15918"/>
                        <a:pt x="297882" y="0"/>
                        <a:pt x="317517" y="0"/>
                      </a:cubicBezTo>
                      <a:lnTo>
                        <a:pt x="459723" y="0"/>
                      </a:lnTo>
                      <a:cubicBezTo>
                        <a:pt x="479358" y="0"/>
                        <a:pt x="495276" y="15918"/>
                        <a:pt x="495276" y="35553"/>
                      </a:cubicBezTo>
                      <a:lnTo>
                        <a:pt x="495276" y="281964"/>
                      </a:lnTo>
                      <a:lnTo>
                        <a:pt x="741687" y="281964"/>
                      </a:lnTo>
                      <a:cubicBezTo>
                        <a:pt x="761322" y="281964"/>
                        <a:pt x="777240" y="297882"/>
                        <a:pt x="777240" y="317517"/>
                      </a:cubicBezTo>
                      <a:lnTo>
                        <a:pt x="777240" y="459723"/>
                      </a:lnTo>
                      <a:cubicBezTo>
                        <a:pt x="777240" y="479358"/>
                        <a:pt x="761322" y="495276"/>
                        <a:pt x="741687" y="495276"/>
                      </a:cubicBezTo>
                      <a:lnTo>
                        <a:pt x="495276" y="495276"/>
                      </a:lnTo>
                      <a:lnTo>
                        <a:pt x="495276" y="741687"/>
                      </a:lnTo>
                      <a:cubicBezTo>
                        <a:pt x="495276" y="761322"/>
                        <a:pt x="479358" y="777240"/>
                        <a:pt x="459723" y="777240"/>
                      </a:cubicBezTo>
                      <a:lnTo>
                        <a:pt x="317517" y="777240"/>
                      </a:lnTo>
                      <a:cubicBezTo>
                        <a:pt x="297882" y="777240"/>
                        <a:pt x="281964" y="761322"/>
                        <a:pt x="281964" y="741687"/>
                      </a:cubicBezTo>
                      <a:lnTo>
                        <a:pt x="281964" y="495276"/>
                      </a:lnTo>
                      <a:lnTo>
                        <a:pt x="35553" y="495276"/>
                      </a:lnTo>
                      <a:cubicBezTo>
                        <a:pt x="15918" y="495276"/>
                        <a:pt x="0" y="479358"/>
                        <a:pt x="0" y="45972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pic>
        <p:nvPicPr>
          <p:cNvPr id="85" name="图片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grpSp>
        <p:nvGrpSpPr>
          <p:cNvPr id="69" name="Google Shape;1979;p45"/>
          <p:cNvGrpSpPr/>
          <p:nvPr/>
        </p:nvGrpSpPr>
        <p:grpSpPr>
          <a:xfrm>
            <a:off x="158680" y="4033057"/>
            <a:ext cx="2105089" cy="2865845"/>
            <a:chOff x="2475306" y="2531490"/>
            <a:chExt cx="1411927" cy="1922354"/>
          </a:xfrm>
        </p:grpSpPr>
        <p:grpSp>
          <p:nvGrpSpPr>
            <p:cNvPr id="70" name="Google Shape;1980;p45"/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78" name="Google Shape;1981;p45"/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1982;p45"/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1983;p45"/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1984;p45"/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1985;p45"/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1986;p45"/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1987;p45"/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1988;p45"/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1989;p45"/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1990;p45"/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1991;p45"/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1992;p45"/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1993;p45"/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1994;p45"/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1995;p45"/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1996;p45"/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1997;p45"/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1998;p45"/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1999;p45"/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2000;p45"/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2001;p45"/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2002;p45"/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2003;p45"/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2004;p45"/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2005;p45"/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2006;p45"/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2007;p45"/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2008;p45"/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2009;p45"/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2010;p45"/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2011;p45"/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2012;p45"/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2013;p45"/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2014;p45"/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2015;p45"/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2016;p45"/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2017;p45"/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2018;p45"/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2019;p45"/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2020;p45"/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2021;p45"/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2022;p45"/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2023;p45"/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2024;p45"/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2025;p45"/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2026;p45"/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2027;p45"/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2028;p45"/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2029;p45"/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2030;p45"/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2031;p45"/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2032;p45"/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2033;p45"/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2034;p45"/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2035;p45"/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2036;p45"/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2037;p45"/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2038;p45"/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2039;p45"/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2040;p45"/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2041;p45"/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2042;p45"/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2043;p45"/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2044;p45"/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2045;p45"/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2046;p45"/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2047;p45"/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2048;p45"/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2049;p45"/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2050;p45"/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2051;p45"/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1" name="Google Shape;2052;p45"/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73" name="Google Shape;2053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054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055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056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057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2" name="Google Shape;2058;p45"/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3" name="Google Shape;2128;p45"/>
          <p:cNvGrpSpPr/>
          <p:nvPr/>
        </p:nvGrpSpPr>
        <p:grpSpPr>
          <a:xfrm>
            <a:off x="7814817" y="4547594"/>
            <a:ext cx="4083841" cy="2135392"/>
            <a:chOff x="4457303" y="2947545"/>
            <a:chExt cx="3062881" cy="1601544"/>
          </a:xfrm>
        </p:grpSpPr>
        <p:grpSp>
          <p:nvGrpSpPr>
            <p:cNvPr id="154" name="Google Shape;2129;p45"/>
            <p:cNvGrpSpPr/>
            <p:nvPr/>
          </p:nvGrpSpPr>
          <p:grpSpPr>
            <a:xfrm>
              <a:off x="4457303" y="2947545"/>
              <a:ext cx="3062881" cy="1601544"/>
              <a:chOff x="205475" y="972700"/>
              <a:chExt cx="7208475" cy="3769225"/>
            </a:xfrm>
          </p:grpSpPr>
          <p:sp>
            <p:nvSpPr>
              <p:cNvPr id="169" name="Google Shape;2130;p45"/>
              <p:cNvSpPr/>
              <p:nvPr/>
            </p:nvSpPr>
            <p:spPr>
              <a:xfrm>
                <a:off x="3149125" y="2845725"/>
                <a:ext cx="907750" cy="1896200"/>
              </a:xfrm>
              <a:custGeom>
                <a:avLst/>
                <a:gdLst/>
                <a:ahLst/>
                <a:cxnLst/>
                <a:rect l="l" t="t" r="r" b="b"/>
                <a:pathLst>
                  <a:path w="36310" h="75848" extrusionOk="0">
                    <a:moveTo>
                      <a:pt x="6765" y="0"/>
                    </a:moveTo>
                    <a:cubicBezTo>
                      <a:pt x="6514" y="0"/>
                      <a:pt x="6241" y="70"/>
                      <a:pt x="6060" y="188"/>
                    </a:cubicBezTo>
                    <a:cubicBezTo>
                      <a:pt x="5807" y="349"/>
                      <a:pt x="5623" y="558"/>
                      <a:pt x="5505" y="833"/>
                    </a:cubicBezTo>
                    <a:cubicBezTo>
                      <a:pt x="5418" y="1038"/>
                      <a:pt x="5372" y="1277"/>
                      <a:pt x="5395" y="1505"/>
                    </a:cubicBezTo>
                    <a:cubicBezTo>
                      <a:pt x="5342" y="1596"/>
                      <a:pt x="5304" y="1694"/>
                      <a:pt x="5279" y="1796"/>
                    </a:cubicBezTo>
                    <a:lnTo>
                      <a:pt x="5232" y="2155"/>
                    </a:lnTo>
                    <a:cubicBezTo>
                      <a:pt x="5232" y="2387"/>
                      <a:pt x="5292" y="2615"/>
                      <a:pt x="5404" y="2816"/>
                    </a:cubicBezTo>
                    <a:cubicBezTo>
                      <a:pt x="6594" y="5659"/>
                      <a:pt x="7143" y="8731"/>
                      <a:pt x="7010" y="11813"/>
                    </a:cubicBezTo>
                    <a:cubicBezTo>
                      <a:pt x="7003" y="11984"/>
                      <a:pt x="7047" y="12181"/>
                      <a:pt x="7126" y="12360"/>
                    </a:cubicBezTo>
                    <a:cubicBezTo>
                      <a:pt x="6633" y="14962"/>
                      <a:pt x="6140" y="17563"/>
                      <a:pt x="5648" y="20163"/>
                    </a:cubicBezTo>
                    <a:lnTo>
                      <a:pt x="3429" y="31876"/>
                    </a:lnTo>
                    <a:cubicBezTo>
                      <a:pt x="2719" y="35627"/>
                      <a:pt x="1982" y="39374"/>
                      <a:pt x="1391" y="43146"/>
                    </a:cubicBezTo>
                    <a:cubicBezTo>
                      <a:pt x="722" y="47415"/>
                      <a:pt x="153" y="51725"/>
                      <a:pt x="46" y="56050"/>
                    </a:cubicBezTo>
                    <a:cubicBezTo>
                      <a:pt x="1" y="57917"/>
                      <a:pt x="43" y="59788"/>
                      <a:pt x="201" y="61651"/>
                    </a:cubicBezTo>
                    <a:cubicBezTo>
                      <a:pt x="404" y="64071"/>
                      <a:pt x="730" y="66501"/>
                      <a:pt x="1255" y="68874"/>
                    </a:cubicBezTo>
                    <a:cubicBezTo>
                      <a:pt x="1355" y="69323"/>
                      <a:pt x="1462" y="69772"/>
                      <a:pt x="1577" y="70217"/>
                    </a:cubicBezTo>
                    <a:lnTo>
                      <a:pt x="2258" y="71830"/>
                    </a:lnTo>
                    <a:cubicBezTo>
                      <a:pt x="2682" y="72618"/>
                      <a:pt x="3263" y="73251"/>
                      <a:pt x="3999" y="73726"/>
                    </a:cubicBezTo>
                    <a:cubicBezTo>
                      <a:pt x="4411" y="74140"/>
                      <a:pt x="4925" y="74440"/>
                      <a:pt x="5490" y="74596"/>
                    </a:cubicBezTo>
                    <a:cubicBezTo>
                      <a:pt x="6233" y="74986"/>
                      <a:pt x="7030" y="75182"/>
                      <a:pt x="7880" y="75182"/>
                    </a:cubicBezTo>
                    <a:cubicBezTo>
                      <a:pt x="7950" y="75182"/>
                      <a:pt x="8021" y="75181"/>
                      <a:pt x="8092" y="75178"/>
                    </a:cubicBezTo>
                    <a:cubicBezTo>
                      <a:pt x="12077" y="75624"/>
                      <a:pt x="16081" y="75847"/>
                      <a:pt x="20088" y="75847"/>
                    </a:cubicBezTo>
                    <a:cubicBezTo>
                      <a:pt x="21440" y="75847"/>
                      <a:pt x="22792" y="75822"/>
                      <a:pt x="24145" y="75771"/>
                    </a:cubicBezTo>
                    <a:cubicBezTo>
                      <a:pt x="25660" y="75713"/>
                      <a:pt x="27175" y="75624"/>
                      <a:pt x="28688" y="75503"/>
                    </a:cubicBezTo>
                    <a:cubicBezTo>
                      <a:pt x="28692" y="75503"/>
                      <a:pt x="28695" y="75503"/>
                      <a:pt x="28698" y="75503"/>
                    </a:cubicBezTo>
                    <a:cubicBezTo>
                      <a:pt x="29893" y="75503"/>
                      <a:pt x="31067" y="75183"/>
                      <a:pt x="32099" y="74580"/>
                    </a:cubicBezTo>
                    <a:cubicBezTo>
                      <a:pt x="32887" y="74156"/>
                      <a:pt x="33518" y="73575"/>
                      <a:pt x="33995" y="72841"/>
                    </a:cubicBezTo>
                    <a:cubicBezTo>
                      <a:pt x="34591" y="72186"/>
                      <a:pt x="34994" y="71422"/>
                      <a:pt x="35203" y="70542"/>
                    </a:cubicBezTo>
                    <a:cubicBezTo>
                      <a:pt x="35526" y="69367"/>
                      <a:pt x="35526" y="68125"/>
                      <a:pt x="35203" y="66950"/>
                    </a:cubicBezTo>
                    <a:cubicBezTo>
                      <a:pt x="33364" y="62189"/>
                      <a:pt x="31612" y="57398"/>
                      <a:pt x="29948" y="52574"/>
                    </a:cubicBezTo>
                    <a:cubicBezTo>
                      <a:pt x="28296" y="47786"/>
                      <a:pt x="26733" y="42969"/>
                      <a:pt x="25260" y="38122"/>
                    </a:cubicBezTo>
                    <a:cubicBezTo>
                      <a:pt x="24425" y="35374"/>
                      <a:pt x="23617" y="32619"/>
                      <a:pt x="22840" y="29852"/>
                    </a:cubicBezTo>
                    <a:cubicBezTo>
                      <a:pt x="22589" y="28947"/>
                      <a:pt x="22153" y="28104"/>
                      <a:pt x="21558" y="27376"/>
                    </a:cubicBezTo>
                    <a:cubicBezTo>
                      <a:pt x="23054" y="26582"/>
                      <a:pt x="24545" y="25775"/>
                      <a:pt x="26030" y="24954"/>
                    </a:cubicBezTo>
                    <a:cubicBezTo>
                      <a:pt x="26479" y="24856"/>
                      <a:pt x="26916" y="24698"/>
                      <a:pt x="27322" y="24483"/>
                    </a:cubicBezTo>
                    <a:cubicBezTo>
                      <a:pt x="28161" y="24211"/>
                      <a:pt x="28885" y="23744"/>
                      <a:pt x="29497" y="23085"/>
                    </a:cubicBezTo>
                    <a:cubicBezTo>
                      <a:pt x="29567" y="23020"/>
                      <a:pt x="29635" y="22953"/>
                      <a:pt x="29702" y="22885"/>
                    </a:cubicBezTo>
                    <a:cubicBezTo>
                      <a:pt x="30617" y="22361"/>
                      <a:pt x="31529" y="21831"/>
                      <a:pt x="32438" y="21296"/>
                    </a:cubicBezTo>
                    <a:cubicBezTo>
                      <a:pt x="33509" y="20667"/>
                      <a:pt x="34577" y="20030"/>
                      <a:pt x="35640" y="19386"/>
                    </a:cubicBezTo>
                    <a:cubicBezTo>
                      <a:pt x="36050" y="19137"/>
                      <a:pt x="36310" y="18701"/>
                      <a:pt x="36310" y="18219"/>
                    </a:cubicBezTo>
                    <a:cubicBezTo>
                      <a:pt x="36308" y="17738"/>
                      <a:pt x="36054" y="17296"/>
                      <a:pt x="35640" y="17052"/>
                    </a:cubicBezTo>
                    <a:cubicBezTo>
                      <a:pt x="35091" y="16733"/>
                      <a:pt x="34542" y="16414"/>
                      <a:pt x="33993" y="16097"/>
                    </a:cubicBezTo>
                    <a:cubicBezTo>
                      <a:pt x="33663" y="15511"/>
                      <a:pt x="33227" y="14992"/>
                      <a:pt x="32704" y="14568"/>
                    </a:cubicBezTo>
                    <a:cubicBezTo>
                      <a:pt x="31989" y="13982"/>
                      <a:pt x="31208" y="13510"/>
                      <a:pt x="30414" y="13040"/>
                    </a:cubicBezTo>
                    <a:lnTo>
                      <a:pt x="25171" y="9931"/>
                    </a:lnTo>
                    <a:cubicBezTo>
                      <a:pt x="23557" y="8973"/>
                      <a:pt x="21947" y="8007"/>
                      <a:pt x="20317" y="7080"/>
                    </a:cubicBezTo>
                    <a:cubicBezTo>
                      <a:pt x="20282" y="7018"/>
                      <a:pt x="20245" y="6957"/>
                      <a:pt x="20206" y="6897"/>
                    </a:cubicBezTo>
                    <a:cubicBezTo>
                      <a:pt x="19782" y="6110"/>
                      <a:pt x="19203" y="5478"/>
                      <a:pt x="18467" y="5001"/>
                    </a:cubicBezTo>
                    <a:cubicBezTo>
                      <a:pt x="17814" y="4405"/>
                      <a:pt x="17048" y="4002"/>
                      <a:pt x="16169" y="3791"/>
                    </a:cubicBezTo>
                    <a:lnTo>
                      <a:pt x="14372" y="3551"/>
                    </a:lnTo>
                    <a:cubicBezTo>
                      <a:pt x="14111" y="3551"/>
                      <a:pt x="13851" y="3567"/>
                      <a:pt x="13591" y="3597"/>
                    </a:cubicBezTo>
                    <a:lnTo>
                      <a:pt x="13586" y="3592"/>
                    </a:lnTo>
                    <a:cubicBezTo>
                      <a:pt x="13421" y="3425"/>
                      <a:pt x="13216" y="3306"/>
                      <a:pt x="12990" y="3244"/>
                    </a:cubicBezTo>
                    <a:cubicBezTo>
                      <a:pt x="12781" y="3164"/>
                      <a:pt x="12574" y="3081"/>
                      <a:pt x="12369" y="2997"/>
                    </a:cubicBezTo>
                    <a:cubicBezTo>
                      <a:pt x="11699" y="2710"/>
                      <a:pt x="11043" y="2394"/>
                      <a:pt x="10402" y="2052"/>
                    </a:cubicBezTo>
                    <a:cubicBezTo>
                      <a:pt x="10100" y="1766"/>
                      <a:pt x="9774" y="1508"/>
                      <a:pt x="9441" y="1261"/>
                    </a:cubicBezTo>
                    <a:cubicBezTo>
                      <a:pt x="8732" y="733"/>
                      <a:pt x="7932" y="344"/>
                      <a:pt x="7100" y="51"/>
                    </a:cubicBezTo>
                    <a:cubicBezTo>
                      <a:pt x="7001" y="16"/>
                      <a:pt x="6886" y="0"/>
                      <a:pt x="67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2131;p45"/>
              <p:cNvSpPr/>
              <p:nvPr/>
            </p:nvSpPr>
            <p:spPr>
              <a:xfrm>
                <a:off x="515325" y="1858375"/>
                <a:ext cx="2260700" cy="2843225"/>
              </a:xfrm>
              <a:custGeom>
                <a:avLst/>
                <a:gdLst/>
                <a:ahLst/>
                <a:cxnLst/>
                <a:rect l="l" t="t" r="r" b="b"/>
                <a:pathLst>
                  <a:path w="90428" h="113729" extrusionOk="0">
                    <a:moveTo>
                      <a:pt x="15512" y="0"/>
                    </a:moveTo>
                    <a:cubicBezTo>
                      <a:pt x="14662" y="0"/>
                      <a:pt x="13866" y="195"/>
                      <a:pt x="13123" y="586"/>
                    </a:cubicBezTo>
                    <a:cubicBezTo>
                      <a:pt x="12558" y="741"/>
                      <a:pt x="12044" y="1041"/>
                      <a:pt x="11632" y="1455"/>
                    </a:cubicBezTo>
                    <a:cubicBezTo>
                      <a:pt x="11416" y="1593"/>
                      <a:pt x="11213" y="1747"/>
                      <a:pt x="11022" y="1917"/>
                    </a:cubicBezTo>
                    <a:cubicBezTo>
                      <a:pt x="10866" y="1805"/>
                      <a:pt x="10701" y="1698"/>
                      <a:pt x="10531" y="1598"/>
                    </a:cubicBezTo>
                    <a:cubicBezTo>
                      <a:pt x="9756" y="1104"/>
                      <a:pt x="8917" y="837"/>
                      <a:pt x="8018" y="795"/>
                    </a:cubicBezTo>
                    <a:cubicBezTo>
                      <a:pt x="7644" y="712"/>
                      <a:pt x="7271" y="670"/>
                      <a:pt x="6897" y="670"/>
                    </a:cubicBezTo>
                    <a:cubicBezTo>
                      <a:pt x="6373" y="670"/>
                      <a:pt x="5848" y="752"/>
                      <a:pt x="5324" y="916"/>
                    </a:cubicBezTo>
                    <a:cubicBezTo>
                      <a:pt x="3688" y="1446"/>
                      <a:pt x="2112" y="2459"/>
                      <a:pt x="1286" y="4022"/>
                    </a:cubicBezTo>
                    <a:cubicBezTo>
                      <a:pt x="470" y="5565"/>
                      <a:pt x="0" y="7524"/>
                      <a:pt x="605" y="9228"/>
                    </a:cubicBezTo>
                    <a:cubicBezTo>
                      <a:pt x="2276" y="13951"/>
                      <a:pt x="4481" y="18489"/>
                      <a:pt x="7274" y="22649"/>
                    </a:cubicBezTo>
                    <a:cubicBezTo>
                      <a:pt x="10047" y="26779"/>
                      <a:pt x="13219" y="30626"/>
                      <a:pt x="16744" y="34135"/>
                    </a:cubicBezTo>
                    <a:cubicBezTo>
                      <a:pt x="23978" y="41337"/>
                      <a:pt x="32548" y="47140"/>
                      <a:pt x="41382" y="52189"/>
                    </a:cubicBezTo>
                    <a:cubicBezTo>
                      <a:pt x="43238" y="53248"/>
                      <a:pt x="45107" y="54282"/>
                      <a:pt x="46990" y="55293"/>
                    </a:cubicBezTo>
                    <a:cubicBezTo>
                      <a:pt x="48034" y="56015"/>
                      <a:pt x="49103" y="56704"/>
                      <a:pt x="50212" y="57341"/>
                    </a:cubicBezTo>
                    <a:cubicBezTo>
                      <a:pt x="52718" y="58781"/>
                      <a:pt x="55387" y="59962"/>
                      <a:pt x="58101" y="60948"/>
                    </a:cubicBezTo>
                    <a:cubicBezTo>
                      <a:pt x="58401" y="61043"/>
                      <a:pt x="58710" y="61111"/>
                      <a:pt x="59022" y="61151"/>
                    </a:cubicBezTo>
                    <a:cubicBezTo>
                      <a:pt x="58917" y="61308"/>
                      <a:pt x="58819" y="61465"/>
                      <a:pt x="58727" y="61627"/>
                    </a:cubicBezTo>
                    <a:cubicBezTo>
                      <a:pt x="58454" y="62105"/>
                      <a:pt x="58182" y="62835"/>
                      <a:pt x="57993" y="63356"/>
                    </a:cubicBezTo>
                    <a:cubicBezTo>
                      <a:pt x="57949" y="63475"/>
                      <a:pt x="57908" y="63592"/>
                      <a:pt x="57875" y="63717"/>
                    </a:cubicBezTo>
                    <a:cubicBezTo>
                      <a:pt x="57726" y="64290"/>
                      <a:pt x="57630" y="64883"/>
                      <a:pt x="57512" y="65465"/>
                    </a:cubicBezTo>
                    <a:cubicBezTo>
                      <a:pt x="57258" y="66710"/>
                      <a:pt x="57014" y="67959"/>
                      <a:pt x="56781" y="69209"/>
                    </a:cubicBezTo>
                    <a:cubicBezTo>
                      <a:pt x="55771" y="74611"/>
                      <a:pt x="54962" y="80047"/>
                      <a:pt x="54275" y="85499"/>
                    </a:cubicBezTo>
                    <a:cubicBezTo>
                      <a:pt x="53652" y="90448"/>
                      <a:pt x="53181" y="95414"/>
                      <a:pt x="52860" y="100394"/>
                    </a:cubicBezTo>
                    <a:cubicBezTo>
                      <a:pt x="52781" y="101630"/>
                      <a:pt x="52711" y="102867"/>
                      <a:pt x="52649" y="104105"/>
                    </a:cubicBezTo>
                    <a:cubicBezTo>
                      <a:pt x="52602" y="105113"/>
                      <a:pt x="52714" y="106160"/>
                      <a:pt x="52944" y="107137"/>
                    </a:cubicBezTo>
                    <a:cubicBezTo>
                      <a:pt x="53421" y="109178"/>
                      <a:pt x="54803" y="110868"/>
                      <a:pt x="56525" y="111994"/>
                    </a:cubicBezTo>
                    <a:cubicBezTo>
                      <a:pt x="57116" y="112382"/>
                      <a:pt x="57835" y="112657"/>
                      <a:pt x="58498" y="112885"/>
                    </a:cubicBezTo>
                    <a:cubicBezTo>
                      <a:pt x="59239" y="113141"/>
                      <a:pt x="60109" y="113189"/>
                      <a:pt x="60846" y="113269"/>
                    </a:cubicBezTo>
                    <a:cubicBezTo>
                      <a:pt x="61421" y="113332"/>
                      <a:pt x="62000" y="113324"/>
                      <a:pt x="62577" y="113334"/>
                    </a:cubicBezTo>
                    <a:lnTo>
                      <a:pt x="66378" y="113406"/>
                    </a:lnTo>
                    <a:lnTo>
                      <a:pt x="83589" y="113729"/>
                    </a:lnTo>
                    <a:cubicBezTo>
                      <a:pt x="83592" y="113729"/>
                      <a:pt x="83595" y="113729"/>
                      <a:pt x="83598" y="113729"/>
                    </a:cubicBezTo>
                    <a:cubicBezTo>
                      <a:pt x="84793" y="113729"/>
                      <a:pt x="85968" y="113410"/>
                      <a:pt x="86999" y="112806"/>
                    </a:cubicBezTo>
                    <a:cubicBezTo>
                      <a:pt x="87787" y="112380"/>
                      <a:pt x="88418" y="111801"/>
                      <a:pt x="88895" y="111065"/>
                    </a:cubicBezTo>
                    <a:cubicBezTo>
                      <a:pt x="89491" y="110413"/>
                      <a:pt x="89895" y="109646"/>
                      <a:pt x="90105" y="108768"/>
                    </a:cubicBezTo>
                    <a:cubicBezTo>
                      <a:pt x="90428" y="107591"/>
                      <a:pt x="90428" y="106349"/>
                      <a:pt x="90107" y="105173"/>
                    </a:cubicBezTo>
                    <a:cubicBezTo>
                      <a:pt x="88948" y="97548"/>
                      <a:pt x="85931" y="90395"/>
                      <a:pt x="82938" y="83344"/>
                    </a:cubicBezTo>
                    <a:cubicBezTo>
                      <a:pt x="82251" y="81723"/>
                      <a:pt x="81554" y="80106"/>
                      <a:pt x="80865" y="78488"/>
                    </a:cubicBezTo>
                    <a:cubicBezTo>
                      <a:pt x="78917" y="73832"/>
                      <a:pt x="77076" y="69106"/>
                      <a:pt x="75927" y="64183"/>
                    </a:cubicBezTo>
                    <a:cubicBezTo>
                      <a:pt x="75660" y="63045"/>
                      <a:pt x="75438" y="61900"/>
                      <a:pt x="75254" y="60746"/>
                    </a:cubicBezTo>
                    <a:cubicBezTo>
                      <a:pt x="74985" y="58298"/>
                      <a:pt x="74943" y="55834"/>
                      <a:pt x="75176" y="53385"/>
                    </a:cubicBezTo>
                    <a:cubicBezTo>
                      <a:pt x="75422" y="52529"/>
                      <a:pt x="75450" y="51673"/>
                      <a:pt x="75259" y="50819"/>
                    </a:cubicBezTo>
                    <a:cubicBezTo>
                      <a:pt x="75233" y="50212"/>
                      <a:pt x="75096" y="49614"/>
                      <a:pt x="74856" y="49057"/>
                    </a:cubicBezTo>
                    <a:cubicBezTo>
                      <a:pt x="75010" y="48148"/>
                      <a:pt x="75180" y="47243"/>
                      <a:pt x="75368" y="46339"/>
                    </a:cubicBezTo>
                    <a:cubicBezTo>
                      <a:pt x="75750" y="45695"/>
                      <a:pt x="76171" y="45072"/>
                      <a:pt x="76623" y="44474"/>
                    </a:cubicBezTo>
                    <a:cubicBezTo>
                      <a:pt x="76949" y="44062"/>
                      <a:pt x="77291" y="43664"/>
                      <a:pt x="77649" y="43278"/>
                    </a:cubicBezTo>
                    <a:cubicBezTo>
                      <a:pt x="78024" y="42875"/>
                      <a:pt x="78145" y="42314"/>
                      <a:pt x="77928" y="41802"/>
                    </a:cubicBezTo>
                    <a:cubicBezTo>
                      <a:pt x="77840" y="41588"/>
                      <a:pt x="77696" y="41400"/>
                      <a:pt x="77512" y="41262"/>
                    </a:cubicBezTo>
                    <a:cubicBezTo>
                      <a:pt x="77261" y="41067"/>
                      <a:pt x="77012" y="40999"/>
                      <a:pt x="76693" y="40971"/>
                    </a:cubicBezTo>
                    <a:cubicBezTo>
                      <a:pt x="76099" y="40919"/>
                      <a:pt x="75504" y="40894"/>
                      <a:pt x="74910" y="40894"/>
                    </a:cubicBezTo>
                    <a:cubicBezTo>
                      <a:pt x="73941" y="40894"/>
                      <a:pt x="72973" y="40960"/>
                      <a:pt x="72011" y="41086"/>
                    </a:cubicBezTo>
                    <a:lnTo>
                      <a:pt x="70859" y="40704"/>
                    </a:lnTo>
                    <a:lnTo>
                      <a:pt x="69896" y="40381"/>
                    </a:lnTo>
                    <a:cubicBezTo>
                      <a:pt x="69426" y="40094"/>
                      <a:pt x="68914" y="39883"/>
                      <a:pt x="68378" y="39759"/>
                    </a:cubicBezTo>
                    <a:cubicBezTo>
                      <a:pt x="61139" y="36636"/>
                      <a:pt x="54221" y="32815"/>
                      <a:pt x="47723" y="28350"/>
                    </a:cubicBezTo>
                    <a:cubicBezTo>
                      <a:pt x="46078" y="27221"/>
                      <a:pt x="44462" y="26051"/>
                      <a:pt x="42875" y="24843"/>
                    </a:cubicBezTo>
                    <a:cubicBezTo>
                      <a:pt x="36781" y="20062"/>
                      <a:pt x="31134" y="14712"/>
                      <a:pt x="26054" y="8865"/>
                    </a:cubicBezTo>
                    <a:cubicBezTo>
                      <a:pt x="24739" y="7352"/>
                      <a:pt x="23462" y="5807"/>
                      <a:pt x="22224" y="4229"/>
                    </a:cubicBezTo>
                    <a:cubicBezTo>
                      <a:pt x="22001" y="3936"/>
                      <a:pt x="21780" y="3643"/>
                      <a:pt x="21561" y="3350"/>
                    </a:cubicBezTo>
                    <a:cubicBezTo>
                      <a:pt x="21137" y="2563"/>
                      <a:pt x="20556" y="1931"/>
                      <a:pt x="19821" y="1455"/>
                    </a:cubicBezTo>
                    <a:cubicBezTo>
                      <a:pt x="19167" y="857"/>
                      <a:pt x="18403" y="455"/>
                      <a:pt x="17522" y="245"/>
                    </a:cubicBezTo>
                    <a:lnTo>
                      <a:pt x="15725" y="4"/>
                    </a:lnTo>
                    <a:cubicBezTo>
                      <a:pt x="15654" y="2"/>
                      <a:pt x="15582" y="0"/>
                      <a:pt x="1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2132;p45"/>
              <p:cNvSpPr/>
              <p:nvPr/>
            </p:nvSpPr>
            <p:spPr>
              <a:xfrm>
                <a:off x="3743250" y="2464000"/>
                <a:ext cx="3263575" cy="2238700"/>
              </a:xfrm>
              <a:custGeom>
                <a:avLst/>
                <a:gdLst/>
                <a:ahLst/>
                <a:cxnLst/>
                <a:rect l="l" t="t" r="r" b="b"/>
                <a:pathLst>
                  <a:path w="130543" h="89548" extrusionOk="0">
                    <a:moveTo>
                      <a:pt x="121183" y="0"/>
                    </a:moveTo>
                    <a:cubicBezTo>
                      <a:pt x="119236" y="0"/>
                      <a:pt x="117289" y="523"/>
                      <a:pt x="115695" y="1547"/>
                    </a:cubicBezTo>
                    <a:cubicBezTo>
                      <a:pt x="113664" y="2852"/>
                      <a:pt x="112238" y="4539"/>
                      <a:pt x="110853" y="6489"/>
                    </a:cubicBezTo>
                    <a:cubicBezTo>
                      <a:pt x="110038" y="7639"/>
                      <a:pt x="109280" y="8823"/>
                      <a:pt x="108445" y="9959"/>
                    </a:cubicBezTo>
                    <a:cubicBezTo>
                      <a:pt x="106302" y="12621"/>
                      <a:pt x="103847" y="15008"/>
                      <a:pt x="101176" y="17137"/>
                    </a:cubicBezTo>
                    <a:cubicBezTo>
                      <a:pt x="98716" y="18982"/>
                      <a:pt x="96107" y="20612"/>
                      <a:pt x="93394" y="22052"/>
                    </a:cubicBezTo>
                    <a:cubicBezTo>
                      <a:pt x="93272" y="22045"/>
                      <a:pt x="93150" y="22041"/>
                      <a:pt x="93027" y="22041"/>
                    </a:cubicBezTo>
                    <a:cubicBezTo>
                      <a:pt x="92566" y="22041"/>
                      <a:pt x="92094" y="22092"/>
                      <a:pt x="91607" y="22191"/>
                    </a:cubicBezTo>
                    <a:cubicBezTo>
                      <a:pt x="87118" y="23097"/>
                      <a:pt x="82623" y="23997"/>
                      <a:pt x="78085" y="24641"/>
                    </a:cubicBezTo>
                    <a:cubicBezTo>
                      <a:pt x="75656" y="24949"/>
                      <a:pt x="73217" y="25177"/>
                      <a:pt x="70769" y="25274"/>
                    </a:cubicBezTo>
                    <a:cubicBezTo>
                      <a:pt x="69910" y="25308"/>
                      <a:pt x="69052" y="25323"/>
                      <a:pt x="68194" y="25323"/>
                    </a:cubicBezTo>
                    <a:cubicBezTo>
                      <a:pt x="66389" y="25323"/>
                      <a:pt x="64583" y="25258"/>
                      <a:pt x="62779" y="25177"/>
                    </a:cubicBezTo>
                    <a:cubicBezTo>
                      <a:pt x="60622" y="25081"/>
                      <a:pt x="58469" y="24995"/>
                      <a:pt x="56321" y="24995"/>
                    </a:cubicBezTo>
                    <a:cubicBezTo>
                      <a:pt x="52868" y="24995"/>
                      <a:pt x="49430" y="25217"/>
                      <a:pt x="46014" y="25979"/>
                    </a:cubicBezTo>
                    <a:cubicBezTo>
                      <a:pt x="43438" y="26552"/>
                      <a:pt x="40925" y="27387"/>
                      <a:pt x="38325" y="27832"/>
                    </a:cubicBezTo>
                    <a:cubicBezTo>
                      <a:pt x="37816" y="27880"/>
                      <a:pt x="37306" y="27904"/>
                      <a:pt x="36796" y="27904"/>
                    </a:cubicBezTo>
                    <a:cubicBezTo>
                      <a:pt x="36407" y="27904"/>
                      <a:pt x="36019" y="27890"/>
                      <a:pt x="35631" y="27862"/>
                    </a:cubicBezTo>
                    <a:cubicBezTo>
                      <a:pt x="35142" y="27765"/>
                      <a:pt x="34660" y="27637"/>
                      <a:pt x="34186" y="27481"/>
                    </a:cubicBezTo>
                    <a:cubicBezTo>
                      <a:pt x="33946" y="27355"/>
                      <a:pt x="33713" y="27220"/>
                      <a:pt x="33485" y="27075"/>
                    </a:cubicBezTo>
                    <a:cubicBezTo>
                      <a:pt x="33432" y="27025"/>
                      <a:pt x="33380" y="26976"/>
                      <a:pt x="33327" y="26927"/>
                    </a:cubicBezTo>
                    <a:cubicBezTo>
                      <a:pt x="32461" y="26093"/>
                      <a:pt x="31410" y="25600"/>
                      <a:pt x="30223" y="25440"/>
                    </a:cubicBezTo>
                    <a:cubicBezTo>
                      <a:pt x="29988" y="25375"/>
                      <a:pt x="29746" y="25343"/>
                      <a:pt x="29505" y="25343"/>
                    </a:cubicBezTo>
                    <a:cubicBezTo>
                      <a:pt x="29263" y="25343"/>
                      <a:pt x="29022" y="25375"/>
                      <a:pt x="28787" y="25440"/>
                    </a:cubicBezTo>
                    <a:cubicBezTo>
                      <a:pt x="28068" y="25472"/>
                      <a:pt x="27396" y="25686"/>
                      <a:pt x="26777" y="26082"/>
                    </a:cubicBezTo>
                    <a:cubicBezTo>
                      <a:pt x="22977" y="27743"/>
                      <a:pt x="19233" y="29526"/>
                      <a:pt x="15545" y="31431"/>
                    </a:cubicBezTo>
                    <a:cubicBezTo>
                      <a:pt x="13832" y="32316"/>
                      <a:pt x="12108" y="33203"/>
                      <a:pt x="10444" y="34180"/>
                    </a:cubicBezTo>
                    <a:cubicBezTo>
                      <a:pt x="8313" y="35432"/>
                      <a:pt x="6481" y="36972"/>
                      <a:pt x="5078" y="39017"/>
                    </a:cubicBezTo>
                    <a:cubicBezTo>
                      <a:pt x="4848" y="39353"/>
                      <a:pt x="4662" y="39711"/>
                      <a:pt x="4497" y="40085"/>
                    </a:cubicBezTo>
                    <a:cubicBezTo>
                      <a:pt x="4373" y="40367"/>
                      <a:pt x="4245" y="40651"/>
                      <a:pt x="4126" y="40937"/>
                    </a:cubicBezTo>
                    <a:cubicBezTo>
                      <a:pt x="2840" y="41367"/>
                      <a:pt x="1607" y="42170"/>
                      <a:pt x="958" y="43401"/>
                    </a:cubicBezTo>
                    <a:cubicBezTo>
                      <a:pt x="283" y="44677"/>
                      <a:pt x="1" y="46147"/>
                      <a:pt x="413" y="47566"/>
                    </a:cubicBezTo>
                    <a:cubicBezTo>
                      <a:pt x="3822" y="59327"/>
                      <a:pt x="8113" y="70814"/>
                      <a:pt x="13148" y="81975"/>
                    </a:cubicBezTo>
                    <a:cubicBezTo>
                      <a:pt x="13832" y="83490"/>
                      <a:pt x="14539" y="84806"/>
                      <a:pt x="15638" y="86084"/>
                    </a:cubicBezTo>
                    <a:cubicBezTo>
                      <a:pt x="16938" y="87596"/>
                      <a:pt x="18942" y="88699"/>
                      <a:pt x="20897" y="89055"/>
                    </a:cubicBezTo>
                    <a:cubicBezTo>
                      <a:pt x="23295" y="89491"/>
                      <a:pt x="25769" y="89524"/>
                      <a:pt x="28224" y="89524"/>
                    </a:cubicBezTo>
                    <a:cubicBezTo>
                      <a:pt x="28654" y="89524"/>
                      <a:pt x="29084" y="89523"/>
                      <a:pt x="29513" y="89523"/>
                    </a:cubicBezTo>
                    <a:cubicBezTo>
                      <a:pt x="29948" y="89523"/>
                      <a:pt x="30381" y="89524"/>
                      <a:pt x="30812" y="89528"/>
                    </a:cubicBezTo>
                    <a:cubicBezTo>
                      <a:pt x="32210" y="89541"/>
                      <a:pt x="33607" y="89547"/>
                      <a:pt x="35005" y="89547"/>
                    </a:cubicBezTo>
                    <a:cubicBezTo>
                      <a:pt x="39741" y="89547"/>
                      <a:pt x="44476" y="89474"/>
                      <a:pt x="49211" y="89325"/>
                    </a:cubicBezTo>
                    <a:cubicBezTo>
                      <a:pt x="56133" y="89109"/>
                      <a:pt x="63047" y="88734"/>
                      <a:pt x="69953" y="88201"/>
                    </a:cubicBezTo>
                    <a:cubicBezTo>
                      <a:pt x="71340" y="88095"/>
                      <a:pt x="72794" y="87687"/>
                      <a:pt x="73776" y="86619"/>
                    </a:cubicBezTo>
                    <a:cubicBezTo>
                      <a:pt x="74677" y="85637"/>
                      <a:pt x="75530" y="84183"/>
                      <a:pt x="75360" y="82796"/>
                    </a:cubicBezTo>
                    <a:cubicBezTo>
                      <a:pt x="74067" y="72281"/>
                      <a:pt x="73408" y="61698"/>
                      <a:pt x="73387" y="51105"/>
                    </a:cubicBezTo>
                    <a:cubicBezTo>
                      <a:pt x="73385" y="49893"/>
                      <a:pt x="73390" y="48679"/>
                      <a:pt x="73406" y="47466"/>
                    </a:cubicBezTo>
                    <a:cubicBezTo>
                      <a:pt x="74201" y="47473"/>
                      <a:pt x="74996" y="47481"/>
                      <a:pt x="75790" y="47481"/>
                    </a:cubicBezTo>
                    <a:cubicBezTo>
                      <a:pt x="76758" y="47481"/>
                      <a:pt x="77726" y="47469"/>
                      <a:pt x="78693" y="47425"/>
                    </a:cubicBezTo>
                    <a:cubicBezTo>
                      <a:pt x="82134" y="47273"/>
                      <a:pt x="85601" y="46745"/>
                      <a:pt x="88924" y="45835"/>
                    </a:cubicBezTo>
                    <a:cubicBezTo>
                      <a:pt x="95046" y="44157"/>
                      <a:pt x="100906" y="41261"/>
                      <a:pt x="106050" y="37551"/>
                    </a:cubicBezTo>
                    <a:cubicBezTo>
                      <a:pt x="111332" y="33738"/>
                      <a:pt x="116019" y="29251"/>
                      <a:pt x="120124" y="24197"/>
                    </a:cubicBezTo>
                    <a:cubicBezTo>
                      <a:pt x="122331" y="21482"/>
                      <a:pt x="124412" y="18673"/>
                      <a:pt x="126373" y="15769"/>
                    </a:cubicBezTo>
                    <a:cubicBezTo>
                      <a:pt x="127221" y="14510"/>
                      <a:pt x="128047" y="13233"/>
                      <a:pt x="128850" y="11944"/>
                    </a:cubicBezTo>
                    <a:cubicBezTo>
                      <a:pt x="129050" y="11622"/>
                      <a:pt x="129250" y="11299"/>
                      <a:pt x="129448" y="10976"/>
                    </a:cubicBezTo>
                    <a:cubicBezTo>
                      <a:pt x="130317" y="9559"/>
                      <a:pt x="130543" y="8023"/>
                      <a:pt x="130125" y="6410"/>
                    </a:cubicBezTo>
                    <a:cubicBezTo>
                      <a:pt x="129783" y="5082"/>
                      <a:pt x="129082" y="3914"/>
                      <a:pt x="128175" y="2903"/>
                    </a:cubicBezTo>
                    <a:cubicBezTo>
                      <a:pt x="126424" y="949"/>
                      <a:pt x="123804" y="0"/>
                      <a:pt x="12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2133;p45"/>
              <p:cNvSpPr/>
              <p:nvPr/>
            </p:nvSpPr>
            <p:spPr>
              <a:xfrm>
                <a:off x="1963075" y="4077800"/>
                <a:ext cx="438575" cy="417025"/>
              </a:xfrm>
              <a:custGeom>
                <a:avLst/>
                <a:gdLst/>
                <a:ahLst/>
                <a:cxnLst/>
                <a:rect l="l" t="t" r="r" b="b"/>
                <a:pathLst>
                  <a:path w="17543" h="16681" extrusionOk="0">
                    <a:moveTo>
                      <a:pt x="3887" y="1"/>
                    </a:moveTo>
                    <a:cubicBezTo>
                      <a:pt x="2599" y="1"/>
                      <a:pt x="1578" y="1378"/>
                      <a:pt x="1564" y="2565"/>
                    </a:cubicBezTo>
                    <a:cubicBezTo>
                      <a:pt x="1561" y="3063"/>
                      <a:pt x="1552" y="3557"/>
                      <a:pt x="1547" y="4050"/>
                    </a:cubicBezTo>
                    <a:cubicBezTo>
                      <a:pt x="774" y="6688"/>
                      <a:pt x="0" y="9683"/>
                      <a:pt x="1235" y="12278"/>
                    </a:cubicBezTo>
                    <a:cubicBezTo>
                      <a:pt x="1247" y="12303"/>
                      <a:pt x="1263" y="12320"/>
                      <a:pt x="1277" y="12343"/>
                    </a:cubicBezTo>
                    <a:cubicBezTo>
                      <a:pt x="998" y="13337"/>
                      <a:pt x="1231" y="14484"/>
                      <a:pt x="2319" y="15216"/>
                    </a:cubicBezTo>
                    <a:cubicBezTo>
                      <a:pt x="4109" y="16422"/>
                      <a:pt x="6546" y="16575"/>
                      <a:pt x="8635" y="16666"/>
                    </a:cubicBezTo>
                    <a:cubicBezTo>
                      <a:pt x="8858" y="16676"/>
                      <a:pt x="9080" y="16681"/>
                      <a:pt x="9300" y="16681"/>
                    </a:cubicBezTo>
                    <a:cubicBezTo>
                      <a:pt x="11476" y="16681"/>
                      <a:pt x="13503" y="16173"/>
                      <a:pt x="15146" y="14618"/>
                    </a:cubicBezTo>
                    <a:cubicBezTo>
                      <a:pt x="16723" y="13125"/>
                      <a:pt x="17147" y="11172"/>
                      <a:pt x="16912" y="9183"/>
                    </a:cubicBezTo>
                    <a:cubicBezTo>
                      <a:pt x="17098" y="7296"/>
                      <a:pt x="16975" y="5343"/>
                      <a:pt x="17279" y="3498"/>
                    </a:cubicBezTo>
                    <a:cubicBezTo>
                      <a:pt x="17543" y="1900"/>
                      <a:pt x="16617" y="271"/>
                      <a:pt x="14837" y="271"/>
                    </a:cubicBezTo>
                    <a:cubicBezTo>
                      <a:pt x="14832" y="271"/>
                      <a:pt x="14826" y="271"/>
                      <a:pt x="14820" y="271"/>
                    </a:cubicBezTo>
                    <a:cubicBezTo>
                      <a:pt x="13190" y="279"/>
                      <a:pt x="11562" y="321"/>
                      <a:pt x="9936" y="321"/>
                    </a:cubicBezTo>
                    <a:cubicBezTo>
                      <a:pt x="7993" y="321"/>
                      <a:pt x="6052" y="261"/>
                      <a:pt x="4114" y="15"/>
                    </a:cubicBezTo>
                    <a:cubicBezTo>
                      <a:pt x="4038" y="5"/>
                      <a:pt x="3962" y="1"/>
                      <a:pt x="3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2134;p45"/>
              <p:cNvSpPr/>
              <p:nvPr/>
            </p:nvSpPr>
            <p:spPr>
              <a:xfrm>
                <a:off x="505375" y="1685225"/>
                <a:ext cx="490025" cy="506350"/>
              </a:xfrm>
              <a:custGeom>
                <a:avLst/>
                <a:gdLst/>
                <a:ahLst/>
                <a:cxnLst/>
                <a:rect l="l" t="t" r="r" b="b"/>
                <a:pathLst>
                  <a:path w="19601" h="20254" extrusionOk="0">
                    <a:moveTo>
                      <a:pt x="13891" y="1"/>
                    </a:moveTo>
                    <a:cubicBezTo>
                      <a:pt x="12509" y="1"/>
                      <a:pt x="11419" y="692"/>
                      <a:pt x="10215" y="1831"/>
                    </a:cubicBezTo>
                    <a:cubicBezTo>
                      <a:pt x="8118" y="3812"/>
                      <a:pt x="5696" y="5406"/>
                      <a:pt x="3611" y="7413"/>
                    </a:cubicBezTo>
                    <a:cubicBezTo>
                      <a:pt x="0" y="10883"/>
                      <a:pt x="614" y="15560"/>
                      <a:pt x="2946" y="19632"/>
                    </a:cubicBezTo>
                    <a:cubicBezTo>
                      <a:pt x="3197" y="20071"/>
                      <a:pt x="3580" y="20253"/>
                      <a:pt x="3964" y="20253"/>
                    </a:cubicBezTo>
                    <a:cubicBezTo>
                      <a:pt x="4798" y="20253"/>
                      <a:pt x="5645" y="19396"/>
                      <a:pt x="5191" y="18446"/>
                    </a:cubicBezTo>
                    <a:cubicBezTo>
                      <a:pt x="7267" y="17045"/>
                      <a:pt x="9072" y="15537"/>
                      <a:pt x="10853" y="13759"/>
                    </a:cubicBezTo>
                    <a:cubicBezTo>
                      <a:pt x="12777" y="11837"/>
                      <a:pt x="15088" y="10425"/>
                      <a:pt x="17079" y="8579"/>
                    </a:cubicBezTo>
                    <a:cubicBezTo>
                      <a:pt x="17680" y="8018"/>
                      <a:pt x="18099" y="7290"/>
                      <a:pt x="18338" y="6497"/>
                    </a:cubicBezTo>
                    <a:cubicBezTo>
                      <a:pt x="19167" y="6197"/>
                      <a:pt x="19600" y="4819"/>
                      <a:pt x="18625" y="4123"/>
                    </a:cubicBezTo>
                    <a:cubicBezTo>
                      <a:pt x="18582" y="4089"/>
                      <a:pt x="18543" y="4068"/>
                      <a:pt x="18501" y="4040"/>
                    </a:cubicBezTo>
                    <a:cubicBezTo>
                      <a:pt x="18243" y="2355"/>
                      <a:pt x="17222" y="808"/>
                      <a:pt x="15432" y="254"/>
                    </a:cubicBezTo>
                    <a:cubicBezTo>
                      <a:pt x="14873" y="82"/>
                      <a:pt x="14365" y="1"/>
                      <a:pt x="13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2135;p45"/>
              <p:cNvSpPr/>
              <p:nvPr/>
            </p:nvSpPr>
            <p:spPr>
              <a:xfrm>
                <a:off x="2482625" y="2797825"/>
                <a:ext cx="736975" cy="516825"/>
              </a:xfrm>
              <a:custGeom>
                <a:avLst/>
                <a:gdLst/>
                <a:ahLst/>
                <a:cxnLst/>
                <a:rect l="l" t="t" r="r" b="b"/>
                <a:pathLst>
                  <a:path w="29479" h="20673" extrusionOk="0">
                    <a:moveTo>
                      <a:pt x="27358" y="0"/>
                    </a:moveTo>
                    <a:cubicBezTo>
                      <a:pt x="26817" y="0"/>
                      <a:pt x="26295" y="292"/>
                      <a:pt x="26205" y="913"/>
                    </a:cubicBezTo>
                    <a:cubicBezTo>
                      <a:pt x="26021" y="2169"/>
                      <a:pt x="25944" y="3405"/>
                      <a:pt x="25917" y="4662"/>
                    </a:cubicBezTo>
                    <a:cubicBezTo>
                      <a:pt x="25502" y="5744"/>
                      <a:pt x="24798" y="6772"/>
                      <a:pt x="24004" y="7726"/>
                    </a:cubicBezTo>
                    <a:cubicBezTo>
                      <a:pt x="23969" y="7763"/>
                      <a:pt x="23937" y="7801"/>
                      <a:pt x="23908" y="7842"/>
                    </a:cubicBezTo>
                    <a:cubicBezTo>
                      <a:pt x="22924" y="9004"/>
                      <a:pt x="21812" y="10053"/>
                      <a:pt x="20905" y="10923"/>
                    </a:cubicBezTo>
                    <a:cubicBezTo>
                      <a:pt x="19273" y="12491"/>
                      <a:pt x="17510" y="13906"/>
                      <a:pt x="15755" y="15333"/>
                    </a:cubicBezTo>
                    <a:cubicBezTo>
                      <a:pt x="15417" y="15354"/>
                      <a:pt x="15078" y="15365"/>
                      <a:pt x="14740" y="15365"/>
                    </a:cubicBezTo>
                    <a:cubicBezTo>
                      <a:pt x="13733" y="15365"/>
                      <a:pt x="12725" y="15269"/>
                      <a:pt x="11713" y="15063"/>
                    </a:cubicBezTo>
                    <a:cubicBezTo>
                      <a:pt x="11619" y="15043"/>
                      <a:pt x="11524" y="15033"/>
                      <a:pt x="11429" y="15033"/>
                    </a:cubicBezTo>
                    <a:cubicBezTo>
                      <a:pt x="11343" y="15033"/>
                      <a:pt x="11256" y="15041"/>
                      <a:pt x="11171" y="15058"/>
                    </a:cubicBezTo>
                    <a:cubicBezTo>
                      <a:pt x="8620" y="13746"/>
                      <a:pt x="6852" y="10925"/>
                      <a:pt x="5137" y="8762"/>
                    </a:cubicBezTo>
                    <a:cubicBezTo>
                      <a:pt x="4954" y="8531"/>
                      <a:pt x="4746" y="8403"/>
                      <a:pt x="4534" y="8350"/>
                    </a:cubicBezTo>
                    <a:cubicBezTo>
                      <a:pt x="4146" y="6728"/>
                      <a:pt x="4093" y="5029"/>
                      <a:pt x="4446" y="3375"/>
                    </a:cubicBezTo>
                    <a:cubicBezTo>
                      <a:pt x="4649" y="2420"/>
                      <a:pt x="3968" y="1810"/>
                      <a:pt x="3232" y="1810"/>
                    </a:cubicBezTo>
                    <a:cubicBezTo>
                      <a:pt x="2832" y="1810"/>
                      <a:pt x="2416" y="1990"/>
                      <a:pt x="2117" y="2393"/>
                    </a:cubicBezTo>
                    <a:cubicBezTo>
                      <a:pt x="1829" y="2779"/>
                      <a:pt x="1603" y="3191"/>
                      <a:pt x="1403" y="3615"/>
                    </a:cubicBezTo>
                    <a:cubicBezTo>
                      <a:pt x="989" y="3691"/>
                      <a:pt x="614" y="3961"/>
                      <a:pt x="458" y="4482"/>
                    </a:cubicBezTo>
                    <a:cubicBezTo>
                      <a:pt x="320" y="4943"/>
                      <a:pt x="230" y="5418"/>
                      <a:pt x="193" y="5899"/>
                    </a:cubicBezTo>
                    <a:cubicBezTo>
                      <a:pt x="176" y="5964"/>
                      <a:pt x="165" y="6028"/>
                      <a:pt x="158" y="6095"/>
                    </a:cubicBezTo>
                    <a:cubicBezTo>
                      <a:pt x="0" y="8350"/>
                      <a:pt x="576" y="10562"/>
                      <a:pt x="1929" y="12240"/>
                    </a:cubicBezTo>
                    <a:cubicBezTo>
                      <a:pt x="1872" y="12506"/>
                      <a:pt x="1914" y="12806"/>
                      <a:pt x="2117" y="13111"/>
                    </a:cubicBezTo>
                    <a:cubicBezTo>
                      <a:pt x="4183" y="16242"/>
                      <a:pt x="7110" y="18623"/>
                      <a:pt x="10780" y="19559"/>
                    </a:cubicBezTo>
                    <a:cubicBezTo>
                      <a:pt x="10883" y="19586"/>
                      <a:pt x="10983" y="19598"/>
                      <a:pt x="11080" y="19598"/>
                    </a:cubicBezTo>
                    <a:cubicBezTo>
                      <a:pt x="11451" y="19598"/>
                      <a:pt x="11777" y="19418"/>
                      <a:pt x="12016" y="19158"/>
                    </a:cubicBezTo>
                    <a:cubicBezTo>
                      <a:pt x="12432" y="19424"/>
                      <a:pt x="12849" y="19691"/>
                      <a:pt x="13279" y="19942"/>
                    </a:cubicBezTo>
                    <a:cubicBezTo>
                      <a:pt x="13498" y="20069"/>
                      <a:pt x="13713" y="20124"/>
                      <a:pt x="13914" y="20124"/>
                    </a:cubicBezTo>
                    <a:cubicBezTo>
                      <a:pt x="14004" y="20124"/>
                      <a:pt x="14092" y="20113"/>
                      <a:pt x="14177" y="20092"/>
                    </a:cubicBezTo>
                    <a:cubicBezTo>
                      <a:pt x="14355" y="20430"/>
                      <a:pt x="14668" y="20673"/>
                      <a:pt x="15078" y="20673"/>
                    </a:cubicBezTo>
                    <a:cubicBezTo>
                      <a:pt x="15219" y="20673"/>
                      <a:pt x="15372" y="20644"/>
                      <a:pt x="15536" y="20580"/>
                    </a:cubicBezTo>
                    <a:cubicBezTo>
                      <a:pt x="21884" y="18095"/>
                      <a:pt x="28974" y="10963"/>
                      <a:pt x="29284" y="3708"/>
                    </a:cubicBezTo>
                    <a:cubicBezTo>
                      <a:pt x="29290" y="3700"/>
                      <a:pt x="29293" y="3689"/>
                      <a:pt x="29298" y="3680"/>
                    </a:cubicBezTo>
                    <a:cubicBezTo>
                      <a:pt x="29479" y="3268"/>
                      <a:pt x="29440" y="2875"/>
                      <a:pt x="29279" y="2549"/>
                    </a:cubicBezTo>
                    <a:cubicBezTo>
                      <a:pt x="29258" y="2172"/>
                      <a:pt x="29235" y="1797"/>
                      <a:pt x="29172" y="1422"/>
                    </a:cubicBezTo>
                    <a:cubicBezTo>
                      <a:pt x="29093" y="955"/>
                      <a:pt x="28832" y="685"/>
                      <a:pt x="28506" y="569"/>
                    </a:cubicBezTo>
                    <a:cubicBezTo>
                      <a:pt x="28261" y="197"/>
                      <a:pt x="27803" y="0"/>
                      <a:pt x="27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2136;p45"/>
              <p:cNvSpPr/>
              <p:nvPr/>
            </p:nvSpPr>
            <p:spPr>
              <a:xfrm>
                <a:off x="3282925" y="3665000"/>
                <a:ext cx="339000" cy="282600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11304" extrusionOk="0">
                    <a:moveTo>
                      <a:pt x="5522" y="1"/>
                    </a:moveTo>
                    <a:cubicBezTo>
                      <a:pt x="5036" y="1"/>
                      <a:pt x="4519" y="114"/>
                      <a:pt x="3971" y="366"/>
                    </a:cubicBezTo>
                    <a:cubicBezTo>
                      <a:pt x="3715" y="485"/>
                      <a:pt x="3513" y="655"/>
                      <a:pt x="3338" y="846"/>
                    </a:cubicBezTo>
                    <a:cubicBezTo>
                      <a:pt x="1912" y="1304"/>
                      <a:pt x="650" y="2310"/>
                      <a:pt x="250" y="3754"/>
                    </a:cubicBezTo>
                    <a:cubicBezTo>
                      <a:pt x="1" y="4648"/>
                      <a:pt x="260" y="5467"/>
                      <a:pt x="750" y="6168"/>
                    </a:cubicBezTo>
                    <a:cubicBezTo>
                      <a:pt x="820" y="6503"/>
                      <a:pt x="927" y="6830"/>
                      <a:pt x="1065" y="7142"/>
                    </a:cubicBezTo>
                    <a:cubicBezTo>
                      <a:pt x="1476" y="9104"/>
                      <a:pt x="3250" y="10763"/>
                      <a:pt x="5223" y="11170"/>
                    </a:cubicBezTo>
                    <a:cubicBezTo>
                      <a:pt x="5492" y="11225"/>
                      <a:pt x="5764" y="11252"/>
                      <a:pt x="6037" y="11252"/>
                    </a:cubicBezTo>
                    <a:cubicBezTo>
                      <a:pt x="6197" y="11252"/>
                      <a:pt x="6358" y="11243"/>
                      <a:pt x="6517" y="11224"/>
                    </a:cubicBezTo>
                    <a:cubicBezTo>
                      <a:pt x="6827" y="11277"/>
                      <a:pt x="7141" y="11303"/>
                      <a:pt x="7455" y="11303"/>
                    </a:cubicBezTo>
                    <a:cubicBezTo>
                      <a:pt x="9014" y="11303"/>
                      <a:pt x="10585" y="10662"/>
                      <a:pt x="11631" y="9476"/>
                    </a:cubicBezTo>
                    <a:cubicBezTo>
                      <a:pt x="13560" y="7287"/>
                      <a:pt x="13043" y="4659"/>
                      <a:pt x="11419" y="3091"/>
                    </a:cubicBezTo>
                    <a:cubicBezTo>
                      <a:pt x="10996" y="2430"/>
                      <a:pt x="10491" y="1840"/>
                      <a:pt x="9933" y="1416"/>
                    </a:cubicBezTo>
                    <a:cubicBezTo>
                      <a:pt x="9288" y="925"/>
                      <a:pt x="8593" y="724"/>
                      <a:pt x="7902" y="724"/>
                    </a:cubicBezTo>
                    <a:cubicBezTo>
                      <a:pt x="7796" y="724"/>
                      <a:pt x="7691" y="728"/>
                      <a:pt x="7585" y="737"/>
                    </a:cubicBezTo>
                    <a:cubicBezTo>
                      <a:pt x="6980" y="282"/>
                      <a:pt x="6290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2137;p45"/>
              <p:cNvSpPr/>
              <p:nvPr/>
            </p:nvSpPr>
            <p:spPr>
              <a:xfrm>
                <a:off x="1904800" y="993650"/>
                <a:ext cx="1789775" cy="1007325"/>
              </a:xfrm>
              <a:custGeom>
                <a:avLst/>
                <a:gdLst/>
                <a:ahLst/>
                <a:cxnLst/>
                <a:rect l="l" t="t" r="r" b="b"/>
                <a:pathLst>
                  <a:path w="71591" h="40293" extrusionOk="0">
                    <a:moveTo>
                      <a:pt x="23914" y="1"/>
                    </a:moveTo>
                    <a:cubicBezTo>
                      <a:pt x="23870" y="1"/>
                      <a:pt x="23825" y="1"/>
                      <a:pt x="23780" y="1"/>
                    </a:cubicBezTo>
                    <a:cubicBezTo>
                      <a:pt x="23434" y="3"/>
                      <a:pt x="23092" y="78"/>
                      <a:pt x="22778" y="224"/>
                    </a:cubicBezTo>
                    <a:cubicBezTo>
                      <a:pt x="22087" y="83"/>
                      <a:pt x="21425" y="7"/>
                      <a:pt x="20819" y="7"/>
                    </a:cubicBezTo>
                    <a:cubicBezTo>
                      <a:pt x="20453" y="7"/>
                      <a:pt x="20108" y="35"/>
                      <a:pt x="19789" y="92"/>
                    </a:cubicBezTo>
                    <a:cubicBezTo>
                      <a:pt x="19078" y="220"/>
                      <a:pt x="18572" y="662"/>
                      <a:pt x="18272" y="1227"/>
                    </a:cubicBezTo>
                    <a:cubicBezTo>
                      <a:pt x="14361" y="2342"/>
                      <a:pt x="11226" y="5281"/>
                      <a:pt x="10105" y="10795"/>
                    </a:cubicBezTo>
                    <a:cubicBezTo>
                      <a:pt x="9984" y="11389"/>
                      <a:pt x="10042" y="12092"/>
                      <a:pt x="10312" y="12676"/>
                    </a:cubicBezTo>
                    <a:cubicBezTo>
                      <a:pt x="10279" y="12676"/>
                      <a:pt x="10246" y="12676"/>
                      <a:pt x="10213" y="12676"/>
                    </a:cubicBezTo>
                    <a:cubicBezTo>
                      <a:pt x="8648" y="12676"/>
                      <a:pt x="7082" y="12961"/>
                      <a:pt x="5614" y="13585"/>
                    </a:cubicBezTo>
                    <a:cubicBezTo>
                      <a:pt x="3610" y="14435"/>
                      <a:pt x="2573" y="16056"/>
                      <a:pt x="2279" y="17865"/>
                    </a:cubicBezTo>
                    <a:cubicBezTo>
                      <a:pt x="2175" y="17969"/>
                      <a:pt x="2093" y="18090"/>
                      <a:pt x="2031" y="18223"/>
                    </a:cubicBezTo>
                    <a:cubicBezTo>
                      <a:pt x="1" y="22651"/>
                      <a:pt x="1760" y="26816"/>
                      <a:pt x="2312" y="31186"/>
                    </a:cubicBezTo>
                    <a:cubicBezTo>
                      <a:pt x="2322" y="31914"/>
                      <a:pt x="2363" y="32641"/>
                      <a:pt x="2405" y="33367"/>
                    </a:cubicBezTo>
                    <a:cubicBezTo>
                      <a:pt x="2387" y="33929"/>
                      <a:pt x="2373" y="34490"/>
                      <a:pt x="2366" y="35053"/>
                    </a:cubicBezTo>
                    <a:cubicBezTo>
                      <a:pt x="2363" y="35496"/>
                      <a:pt x="2526" y="35809"/>
                      <a:pt x="2768" y="36010"/>
                    </a:cubicBezTo>
                    <a:cubicBezTo>
                      <a:pt x="2812" y="36163"/>
                      <a:pt x="2864" y="36312"/>
                      <a:pt x="2915" y="36463"/>
                    </a:cubicBezTo>
                    <a:cubicBezTo>
                      <a:pt x="2689" y="37008"/>
                      <a:pt x="2480" y="37566"/>
                      <a:pt x="2286" y="38155"/>
                    </a:cubicBezTo>
                    <a:cubicBezTo>
                      <a:pt x="2014" y="38976"/>
                      <a:pt x="2765" y="39781"/>
                      <a:pt x="3545" y="39781"/>
                    </a:cubicBezTo>
                    <a:cubicBezTo>
                      <a:pt x="3753" y="39781"/>
                      <a:pt x="3963" y="39724"/>
                      <a:pt x="4157" y="39595"/>
                    </a:cubicBezTo>
                    <a:cubicBezTo>
                      <a:pt x="4236" y="39542"/>
                      <a:pt x="4294" y="39482"/>
                      <a:pt x="4367" y="39428"/>
                    </a:cubicBezTo>
                    <a:cubicBezTo>
                      <a:pt x="4548" y="39917"/>
                      <a:pt x="5004" y="40279"/>
                      <a:pt x="5553" y="40279"/>
                    </a:cubicBezTo>
                    <a:lnTo>
                      <a:pt x="6063" y="40279"/>
                    </a:lnTo>
                    <a:cubicBezTo>
                      <a:pt x="6365" y="40279"/>
                      <a:pt x="6649" y="40161"/>
                      <a:pt x="6875" y="39973"/>
                    </a:cubicBezTo>
                    <a:cubicBezTo>
                      <a:pt x="6910" y="39976"/>
                      <a:pt x="6944" y="39977"/>
                      <a:pt x="6979" y="39977"/>
                    </a:cubicBezTo>
                    <a:cubicBezTo>
                      <a:pt x="7608" y="39977"/>
                      <a:pt x="8229" y="39570"/>
                      <a:pt x="8229" y="38749"/>
                    </a:cubicBezTo>
                    <a:cubicBezTo>
                      <a:pt x="8104" y="34732"/>
                      <a:pt x="7797" y="30727"/>
                      <a:pt x="8095" y="26737"/>
                    </a:cubicBezTo>
                    <a:lnTo>
                      <a:pt x="8095" y="26737"/>
                    </a:lnTo>
                    <a:cubicBezTo>
                      <a:pt x="8614" y="26879"/>
                      <a:pt x="9144" y="26974"/>
                      <a:pt x="9681" y="27018"/>
                    </a:cubicBezTo>
                    <a:cubicBezTo>
                      <a:pt x="10609" y="27519"/>
                      <a:pt x="11709" y="27801"/>
                      <a:pt x="12882" y="27801"/>
                    </a:cubicBezTo>
                    <a:cubicBezTo>
                      <a:pt x="13029" y="27801"/>
                      <a:pt x="13177" y="27796"/>
                      <a:pt x="13326" y="27787"/>
                    </a:cubicBezTo>
                    <a:cubicBezTo>
                      <a:pt x="14999" y="27687"/>
                      <a:pt x="15806" y="26495"/>
                      <a:pt x="15787" y="25285"/>
                    </a:cubicBezTo>
                    <a:cubicBezTo>
                      <a:pt x="15832" y="25250"/>
                      <a:pt x="15881" y="25222"/>
                      <a:pt x="15925" y="25187"/>
                    </a:cubicBezTo>
                    <a:cubicBezTo>
                      <a:pt x="18377" y="23275"/>
                      <a:pt x="20073" y="20489"/>
                      <a:pt x="20978" y="17487"/>
                    </a:cubicBezTo>
                    <a:cubicBezTo>
                      <a:pt x="23389" y="19825"/>
                      <a:pt x="26749" y="21008"/>
                      <a:pt x="30012" y="21008"/>
                    </a:cubicBezTo>
                    <a:cubicBezTo>
                      <a:pt x="33136" y="21008"/>
                      <a:pt x="36171" y="19923"/>
                      <a:pt x="38198" y="17729"/>
                    </a:cubicBezTo>
                    <a:cubicBezTo>
                      <a:pt x="40101" y="21643"/>
                      <a:pt x="44680" y="24647"/>
                      <a:pt x="48543" y="25509"/>
                    </a:cubicBezTo>
                    <a:cubicBezTo>
                      <a:pt x="49246" y="25666"/>
                      <a:pt x="49936" y="25740"/>
                      <a:pt x="50607" y="25740"/>
                    </a:cubicBezTo>
                    <a:cubicBezTo>
                      <a:pt x="52752" y="25740"/>
                      <a:pt x="54701" y="24979"/>
                      <a:pt x="56280" y="23716"/>
                    </a:cubicBezTo>
                    <a:cubicBezTo>
                      <a:pt x="56839" y="25029"/>
                      <a:pt x="57884" y="26244"/>
                      <a:pt x="58812" y="27040"/>
                    </a:cubicBezTo>
                    <a:cubicBezTo>
                      <a:pt x="59058" y="27253"/>
                      <a:pt x="59336" y="27421"/>
                      <a:pt x="59636" y="27542"/>
                    </a:cubicBezTo>
                    <a:cubicBezTo>
                      <a:pt x="59820" y="27647"/>
                      <a:pt x="60003" y="27754"/>
                      <a:pt x="60201" y="27847"/>
                    </a:cubicBezTo>
                    <a:cubicBezTo>
                      <a:pt x="60218" y="28057"/>
                      <a:pt x="60259" y="28264"/>
                      <a:pt x="60324" y="28466"/>
                    </a:cubicBezTo>
                    <a:cubicBezTo>
                      <a:pt x="60681" y="29574"/>
                      <a:pt x="61239" y="30332"/>
                      <a:pt x="62181" y="30916"/>
                    </a:cubicBezTo>
                    <a:cubicBezTo>
                      <a:pt x="62244" y="31203"/>
                      <a:pt x="62419" y="31454"/>
                      <a:pt x="62670" y="31612"/>
                    </a:cubicBezTo>
                    <a:cubicBezTo>
                      <a:pt x="62756" y="31819"/>
                      <a:pt x="62824" y="32035"/>
                      <a:pt x="62872" y="32254"/>
                    </a:cubicBezTo>
                    <a:cubicBezTo>
                      <a:pt x="62635" y="33243"/>
                      <a:pt x="62658" y="34269"/>
                      <a:pt x="62807" y="35291"/>
                    </a:cubicBezTo>
                    <a:cubicBezTo>
                      <a:pt x="62593" y="36513"/>
                      <a:pt x="62247" y="37718"/>
                      <a:pt x="62061" y="38665"/>
                    </a:cubicBezTo>
                    <a:cubicBezTo>
                      <a:pt x="61895" y="39531"/>
                      <a:pt x="62481" y="40268"/>
                      <a:pt x="63310" y="40268"/>
                    </a:cubicBezTo>
                    <a:cubicBezTo>
                      <a:pt x="63414" y="40268"/>
                      <a:pt x="63521" y="40257"/>
                      <a:pt x="63631" y="40233"/>
                    </a:cubicBezTo>
                    <a:cubicBezTo>
                      <a:pt x="64187" y="40112"/>
                      <a:pt x="64702" y="40028"/>
                      <a:pt x="65179" y="39889"/>
                    </a:cubicBezTo>
                    <a:cubicBezTo>
                      <a:pt x="65269" y="39961"/>
                      <a:pt x="65346" y="40042"/>
                      <a:pt x="65453" y="40105"/>
                    </a:cubicBezTo>
                    <a:cubicBezTo>
                      <a:pt x="65673" y="40236"/>
                      <a:pt x="65891" y="40293"/>
                      <a:pt x="66095" y="40293"/>
                    </a:cubicBezTo>
                    <a:cubicBezTo>
                      <a:pt x="67041" y="40293"/>
                      <a:pt x="67709" y="39068"/>
                      <a:pt x="67144" y="38271"/>
                    </a:cubicBezTo>
                    <a:cubicBezTo>
                      <a:pt x="67501" y="37562"/>
                      <a:pt x="67705" y="36710"/>
                      <a:pt x="67994" y="36014"/>
                    </a:cubicBezTo>
                    <a:cubicBezTo>
                      <a:pt x="68490" y="34814"/>
                      <a:pt x="68827" y="33676"/>
                      <a:pt x="68901" y="32377"/>
                    </a:cubicBezTo>
                    <a:cubicBezTo>
                      <a:pt x="68909" y="32186"/>
                      <a:pt x="68859" y="32008"/>
                      <a:pt x="68776" y="31842"/>
                    </a:cubicBezTo>
                    <a:cubicBezTo>
                      <a:pt x="69044" y="31651"/>
                      <a:pt x="69285" y="31423"/>
                      <a:pt x="69444" y="31114"/>
                    </a:cubicBezTo>
                    <a:cubicBezTo>
                      <a:pt x="70884" y="28326"/>
                      <a:pt x="71591" y="24043"/>
                      <a:pt x="70917" y="20505"/>
                    </a:cubicBezTo>
                    <a:cubicBezTo>
                      <a:pt x="70902" y="20366"/>
                      <a:pt x="70873" y="20229"/>
                      <a:pt x="70835" y="20096"/>
                    </a:cubicBezTo>
                    <a:cubicBezTo>
                      <a:pt x="70116" y="16885"/>
                      <a:pt x="68196" y="14390"/>
                      <a:pt x="64562" y="14367"/>
                    </a:cubicBezTo>
                    <a:cubicBezTo>
                      <a:pt x="63536" y="13911"/>
                      <a:pt x="62502" y="13564"/>
                      <a:pt x="61548" y="13348"/>
                    </a:cubicBezTo>
                    <a:cubicBezTo>
                      <a:pt x="61346" y="13302"/>
                      <a:pt x="61141" y="13279"/>
                      <a:pt x="60935" y="13279"/>
                    </a:cubicBezTo>
                    <a:cubicBezTo>
                      <a:pt x="60720" y="13279"/>
                      <a:pt x="60505" y="13304"/>
                      <a:pt x="60294" y="13355"/>
                    </a:cubicBezTo>
                    <a:cubicBezTo>
                      <a:pt x="59915" y="8913"/>
                      <a:pt x="57488" y="4841"/>
                      <a:pt x="53649" y="2376"/>
                    </a:cubicBezTo>
                    <a:cubicBezTo>
                      <a:pt x="52052" y="1349"/>
                      <a:pt x="49912" y="764"/>
                      <a:pt x="47892" y="764"/>
                    </a:cubicBezTo>
                    <a:cubicBezTo>
                      <a:pt x="47172" y="764"/>
                      <a:pt x="46467" y="838"/>
                      <a:pt x="45807" y="994"/>
                    </a:cubicBezTo>
                    <a:cubicBezTo>
                      <a:pt x="42573" y="1757"/>
                      <a:pt x="40329" y="4445"/>
                      <a:pt x="37121" y="4936"/>
                    </a:cubicBezTo>
                    <a:cubicBezTo>
                      <a:pt x="36736" y="4996"/>
                      <a:pt x="36404" y="5173"/>
                      <a:pt x="36129" y="5418"/>
                    </a:cubicBezTo>
                    <a:cubicBezTo>
                      <a:pt x="33054" y="1851"/>
                      <a:pt x="28688" y="1"/>
                      <a:pt x="23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2138;p45"/>
              <p:cNvSpPr/>
              <p:nvPr/>
            </p:nvSpPr>
            <p:spPr>
              <a:xfrm>
                <a:off x="1875400" y="1966700"/>
                <a:ext cx="255600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9740" extrusionOk="0">
                    <a:moveTo>
                      <a:pt x="5660" y="0"/>
                    </a:moveTo>
                    <a:cubicBezTo>
                      <a:pt x="2890" y="0"/>
                      <a:pt x="1" y="1798"/>
                      <a:pt x="179" y="4787"/>
                    </a:cubicBezTo>
                    <a:cubicBezTo>
                      <a:pt x="367" y="7957"/>
                      <a:pt x="4050" y="9739"/>
                      <a:pt x="7175" y="9739"/>
                    </a:cubicBezTo>
                    <a:cubicBezTo>
                      <a:pt x="8040" y="9739"/>
                      <a:pt x="8862" y="9603"/>
                      <a:pt x="9555" y="9321"/>
                    </a:cubicBezTo>
                    <a:cubicBezTo>
                      <a:pt x="10224" y="9050"/>
                      <a:pt x="10037" y="8043"/>
                      <a:pt x="9451" y="8043"/>
                    </a:cubicBezTo>
                    <a:cubicBezTo>
                      <a:pt x="9379" y="8043"/>
                      <a:pt x="9301" y="8058"/>
                      <a:pt x="9217" y="8092"/>
                    </a:cubicBezTo>
                    <a:cubicBezTo>
                      <a:pt x="8576" y="8352"/>
                      <a:pt x="7839" y="8478"/>
                      <a:pt x="7078" y="8478"/>
                    </a:cubicBezTo>
                    <a:cubicBezTo>
                      <a:pt x="4961" y="8478"/>
                      <a:pt x="2658" y="7498"/>
                      <a:pt x="1733" y="5679"/>
                    </a:cubicBezTo>
                    <a:cubicBezTo>
                      <a:pt x="471" y="3196"/>
                      <a:pt x="3300" y="1241"/>
                      <a:pt x="5817" y="1241"/>
                    </a:cubicBezTo>
                    <a:cubicBezTo>
                      <a:pt x="6888" y="1241"/>
                      <a:pt x="7902" y="1595"/>
                      <a:pt x="8521" y="2412"/>
                    </a:cubicBezTo>
                    <a:cubicBezTo>
                      <a:pt x="8665" y="2603"/>
                      <a:pt x="8864" y="2683"/>
                      <a:pt x="9059" y="2683"/>
                    </a:cubicBezTo>
                    <a:cubicBezTo>
                      <a:pt x="9524" y="2683"/>
                      <a:pt x="9971" y="2231"/>
                      <a:pt x="9622" y="1769"/>
                    </a:cubicBezTo>
                    <a:lnTo>
                      <a:pt x="9622" y="1769"/>
                    </a:lnTo>
                    <a:lnTo>
                      <a:pt x="9622" y="1770"/>
                    </a:lnTo>
                    <a:cubicBezTo>
                      <a:pt x="8703" y="556"/>
                      <a:pt x="7200" y="0"/>
                      <a:pt x="566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2139;p45"/>
              <p:cNvSpPr/>
              <p:nvPr/>
            </p:nvSpPr>
            <p:spPr>
              <a:xfrm>
                <a:off x="2093450" y="2175875"/>
                <a:ext cx="1386550" cy="548525"/>
              </a:xfrm>
              <a:custGeom>
                <a:avLst/>
                <a:gdLst/>
                <a:ahLst/>
                <a:cxnLst/>
                <a:rect l="l" t="t" r="r" b="b"/>
                <a:pathLst>
                  <a:path w="55462" h="21941" extrusionOk="0">
                    <a:moveTo>
                      <a:pt x="54605" y="1"/>
                    </a:moveTo>
                    <a:cubicBezTo>
                      <a:pt x="54418" y="1"/>
                      <a:pt x="54238" y="98"/>
                      <a:pt x="54133" y="332"/>
                    </a:cubicBezTo>
                    <a:cubicBezTo>
                      <a:pt x="49540" y="10554"/>
                      <a:pt x="41187" y="20639"/>
                      <a:pt x="29264" y="20639"/>
                    </a:cubicBezTo>
                    <a:cubicBezTo>
                      <a:pt x="28491" y="20639"/>
                      <a:pt x="27704" y="20597"/>
                      <a:pt x="26901" y="20509"/>
                    </a:cubicBezTo>
                    <a:cubicBezTo>
                      <a:pt x="15517" y="19269"/>
                      <a:pt x="6587" y="9901"/>
                      <a:pt x="1374" y="332"/>
                    </a:cubicBezTo>
                    <a:cubicBezTo>
                      <a:pt x="1252" y="109"/>
                      <a:pt x="1063" y="17"/>
                      <a:pt x="871" y="17"/>
                    </a:cubicBezTo>
                    <a:cubicBezTo>
                      <a:pt x="443" y="17"/>
                      <a:pt x="1" y="478"/>
                      <a:pt x="272" y="976"/>
                    </a:cubicBezTo>
                    <a:cubicBezTo>
                      <a:pt x="5779" y="11082"/>
                      <a:pt x="15422" y="20972"/>
                      <a:pt x="27536" y="21877"/>
                    </a:cubicBezTo>
                    <a:cubicBezTo>
                      <a:pt x="28110" y="21920"/>
                      <a:pt x="28676" y="21941"/>
                      <a:pt x="29235" y="21941"/>
                    </a:cubicBezTo>
                    <a:cubicBezTo>
                      <a:pt x="41663" y="21941"/>
                      <a:pt x="50463" y="11591"/>
                      <a:pt x="55233" y="976"/>
                    </a:cubicBezTo>
                    <a:cubicBezTo>
                      <a:pt x="55461" y="466"/>
                      <a:pt x="55016" y="1"/>
                      <a:pt x="546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2140;p45"/>
              <p:cNvSpPr/>
              <p:nvPr/>
            </p:nvSpPr>
            <p:spPr>
              <a:xfrm>
                <a:off x="3430475" y="1978150"/>
                <a:ext cx="263225" cy="27677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1071" extrusionOk="0">
                    <a:moveTo>
                      <a:pt x="4030" y="0"/>
                    </a:moveTo>
                    <a:cubicBezTo>
                      <a:pt x="2714" y="0"/>
                      <a:pt x="1426" y="456"/>
                      <a:pt x="435" y="1498"/>
                    </a:cubicBezTo>
                    <a:cubicBezTo>
                      <a:pt x="0" y="1954"/>
                      <a:pt x="433" y="2594"/>
                      <a:pt x="913" y="2594"/>
                    </a:cubicBezTo>
                    <a:cubicBezTo>
                      <a:pt x="1057" y="2594"/>
                      <a:pt x="1206" y="2537"/>
                      <a:pt x="1336" y="2400"/>
                    </a:cubicBezTo>
                    <a:cubicBezTo>
                      <a:pt x="2090" y="1607"/>
                      <a:pt x="3067" y="1263"/>
                      <a:pt x="4070" y="1263"/>
                    </a:cubicBezTo>
                    <a:cubicBezTo>
                      <a:pt x="6174" y="1263"/>
                      <a:pt x="8394" y="2779"/>
                      <a:pt x="8915" y="4870"/>
                    </a:cubicBezTo>
                    <a:cubicBezTo>
                      <a:pt x="9593" y="7592"/>
                      <a:pt x="6998" y="9835"/>
                      <a:pt x="4549" y="9835"/>
                    </a:cubicBezTo>
                    <a:cubicBezTo>
                      <a:pt x="3422" y="9835"/>
                      <a:pt x="2327" y="9361"/>
                      <a:pt x="1594" y="8241"/>
                    </a:cubicBezTo>
                    <a:cubicBezTo>
                      <a:pt x="1459" y="8034"/>
                      <a:pt x="1263" y="7948"/>
                      <a:pt x="1069" y="7948"/>
                    </a:cubicBezTo>
                    <a:cubicBezTo>
                      <a:pt x="620" y="7948"/>
                      <a:pt x="178" y="8404"/>
                      <a:pt x="493" y="8885"/>
                    </a:cubicBezTo>
                    <a:cubicBezTo>
                      <a:pt x="1489" y="10408"/>
                      <a:pt x="3022" y="11071"/>
                      <a:pt x="4582" y="11071"/>
                    </a:cubicBezTo>
                    <a:cubicBezTo>
                      <a:pt x="7508" y="11071"/>
                      <a:pt x="10528" y="8739"/>
                      <a:pt x="10281" y="5377"/>
                    </a:cubicBezTo>
                    <a:cubicBezTo>
                      <a:pt x="10055" y="2279"/>
                      <a:pt x="6972" y="0"/>
                      <a:pt x="40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2141;p45"/>
              <p:cNvSpPr/>
              <p:nvPr/>
            </p:nvSpPr>
            <p:spPr>
              <a:xfrm>
                <a:off x="3472425" y="2053775"/>
                <a:ext cx="12530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20" extrusionOk="0">
                    <a:moveTo>
                      <a:pt x="3667" y="0"/>
                    </a:moveTo>
                    <a:cubicBezTo>
                      <a:pt x="3599" y="0"/>
                      <a:pt x="3526" y="13"/>
                      <a:pt x="3448" y="41"/>
                    </a:cubicBezTo>
                    <a:cubicBezTo>
                      <a:pt x="2396" y="422"/>
                      <a:pt x="1452" y="1014"/>
                      <a:pt x="461" y="1523"/>
                    </a:cubicBezTo>
                    <a:cubicBezTo>
                      <a:pt x="0" y="1760"/>
                      <a:pt x="98" y="2365"/>
                      <a:pt x="461" y="2624"/>
                    </a:cubicBezTo>
                    <a:cubicBezTo>
                      <a:pt x="1540" y="3394"/>
                      <a:pt x="2620" y="4162"/>
                      <a:pt x="3767" y="4828"/>
                    </a:cubicBezTo>
                    <a:cubicBezTo>
                      <a:pt x="3876" y="4892"/>
                      <a:pt x="3984" y="4919"/>
                      <a:pt x="4085" y="4919"/>
                    </a:cubicBezTo>
                    <a:cubicBezTo>
                      <a:pt x="4644" y="4919"/>
                      <a:pt x="5012" y="4077"/>
                      <a:pt x="4410" y="3727"/>
                    </a:cubicBezTo>
                    <a:cubicBezTo>
                      <a:pt x="3574" y="3241"/>
                      <a:pt x="2774" y="2702"/>
                      <a:pt x="1984" y="2147"/>
                    </a:cubicBezTo>
                    <a:lnTo>
                      <a:pt x="1984" y="2147"/>
                    </a:lnTo>
                    <a:cubicBezTo>
                      <a:pt x="2569" y="1821"/>
                      <a:pt x="3156" y="1497"/>
                      <a:pt x="3786" y="1270"/>
                    </a:cubicBezTo>
                    <a:cubicBezTo>
                      <a:pt x="4476" y="1023"/>
                      <a:pt x="4278" y="0"/>
                      <a:pt x="366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2142;p45"/>
              <p:cNvSpPr/>
              <p:nvPr/>
            </p:nvSpPr>
            <p:spPr>
              <a:xfrm>
                <a:off x="1979250" y="2030600"/>
                <a:ext cx="115400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111" extrusionOk="0">
                    <a:moveTo>
                      <a:pt x="1006" y="0"/>
                    </a:moveTo>
                    <a:cubicBezTo>
                      <a:pt x="515" y="0"/>
                      <a:pt x="78" y="640"/>
                      <a:pt x="530" y="1087"/>
                    </a:cubicBezTo>
                    <a:cubicBezTo>
                      <a:pt x="1108" y="1660"/>
                      <a:pt x="1713" y="2203"/>
                      <a:pt x="2329" y="2734"/>
                    </a:cubicBezTo>
                    <a:lnTo>
                      <a:pt x="2329" y="2734"/>
                    </a:lnTo>
                    <a:cubicBezTo>
                      <a:pt x="1830" y="2792"/>
                      <a:pt x="1329" y="2830"/>
                      <a:pt x="823" y="2836"/>
                    </a:cubicBezTo>
                    <a:cubicBezTo>
                      <a:pt x="4" y="2844"/>
                      <a:pt x="0" y="4111"/>
                      <a:pt x="816" y="4111"/>
                    </a:cubicBezTo>
                    <a:cubicBezTo>
                      <a:pt x="818" y="4111"/>
                      <a:pt x="820" y="4111"/>
                      <a:pt x="823" y="4110"/>
                    </a:cubicBezTo>
                    <a:cubicBezTo>
                      <a:pt x="1889" y="4100"/>
                      <a:pt x="2934" y="3947"/>
                      <a:pt x="3985" y="3772"/>
                    </a:cubicBezTo>
                    <a:cubicBezTo>
                      <a:pt x="4442" y="3697"/>
                      <a:pt x="4616" y="2999"/>
                      <a:pt x="4265" y="2708"/>
                    </a:cubicBezTo>
                    <a:cubicBezTo>
                      <a:pt x="3294" y="1896"/>
                      <a:pt x="2331" y="1078"/>
                      <a:pt x="1431" y="186"/>
                    </a:cubicBezTo>
                    <a:cubicBezTo>
                      <a:pt x="1299" y="55"/>
                      <a:pt x="1150" y="0"/>
                      <a:pt x="100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2143;p45"/>
              <p:cNvSpPr/>
              <p:nvPr/>
            </p:nvSpPr>
            <p:spPr>
              <a:xfrm>
                <a:off x="2085950" y="1397150"/>
                <a:ext cx="1417575" cy="636950"/>
              </a:xfrm>
              <a:custGeom>
                <a:avLst/>
                <a:gdLst/>
                <a:ahLst/>
                <a:cxnLst/>
                <a:rect l="l" t="t" r="r" b="b"/>
                <a:pathLst>
                  <a:path w="56703" h="25478" extrusionOk="0">
                    <a:moveTo>
                      <a:pt x="32464" y="1"/>
                    </a:moveTo>
                    <a:cubicBezTo>
                      <a:pt x="32312" y="1"/>
                      <a:pt x="32152" y="54"/>
                      <a:pt x="32010" y="170"/>
                    </a:cubicBezTo>
                    <a:cubicBezTo>
                      <a:pt x="28896" y="2706"/>
                      <a:pt x="25430" y="4534"/>
                      <a:pt x="22002" y="4534"/>
                    </a:cubicBezTo>
                    <a:cubicBezTo>
                      <a:pt x="19478" y="4534"/>
                      <a:pt x="16973" y="3543"/>
                      <a:pt x="14643" y="1115"/>
                    </a:cubicBezTo>
                    <a:cubicBezTo>
                      <a:pt x="14523" y="990"/>
                      <a:pt x="14364" y="931"/>
                      <a:pt x="14205" y="931"/>
                    </a:cubicBezTo>
                    <a:cubicBezTo>
                      <a:pt x="13984" y="931"/>
                      <a:pt x="13762" y="1044"/>
                      <a:pt x="13642" y="1245"/>
                    </a:cubicBezTo>
                    <a:cubicBezTo>
                      <a:pt x="11444" y="4914"/>
                      <a:pt x="8653" y="10976"/>
                      <a:pt x="4031" y="10976"/>
                    </a:cubicBezTo>
                    <a:cubicBezTo>
                      <a:pt x="3181" y="10976"/>
                      <a:pt x="2268" y="10771"/>
                      <a:pt x="1286" y="10308"/>
                    </a:cubicBezTo>
                    <a:cubicBezTo>
                      <a:pt x="1195" y="10265"/>
                      <a:pt x="1089" y="10244"/>
                      <a:pt x="981" y="10244"/>
                    </a:cubicBezTo>
                    <a:cubicBezTo>
                      <a:pt x="637" y="10244"/>
                      <a:pt x="275" y="10457"/>
                      <a:pt x="327" y="10858"/>
                    </a:cubicBezTo>
                    <a:cubicBezTo>
                      <a:pt x="911" y="15446"/>
                      <a:pt x="134" y="19967"/>
                      <a:pt x="11" y="24559"/>
                    </a:cubicBezTo>
                    <a:cubicBezTo>
                      <a:pt x="1" y="24969"/>
                      <a:pt x="314" y="25174"/>
                      <a:pt x="633" y="25174"/>
                    </a:cubicBezTo>
                    <a:cubicBezTo>
                      <a:pt x="952" y="25174"/>
                      <a:pt x="1276" y="24969"/>
                      <a:pt x="1286" y="24559"/>
                    </a:cubicBezTo>
                    <a:cubicBezTo>
                      <a:pt x="1377" y="21131"/>
                      <a:pt x="1107" y="16659"/>
                      <a:pt x="1849" y="13371"/>
                    </a:cubicBezTo>
                    <a:cubicBezTo>
                      <a:pt x="2021" y="12609"/>
                      <a:pt x="1958" y="12353"/>
                      <a:pt x="1910" y="12280"/>
                    </a:cubicBezTo>
                    <a:lnTo>
                      <a:pt x="1910" y="12280"/>
                    </a:lnTo>
                    <a:cubicBezTo>
                      <a:pt x="1926" y="12285"/>
                      <a:pt x="1950" y="12288"/>
                      <a:pt x="1982" y="12288"/>
                    </a:cubicBezTo>
                    <a:cubicBezTo>
                      <a:pt x="2070" y="12288"/>
                      <a:pt x="2223" y="12261"/>
                      <a:pt x="2480" y="12158"/>
                    </a:cubicBezTo>
                    <a:cubicBezTo>
                      <a:pt x="2558" y="12127"/>
                      <a:pt x="2662" y="12114"/>
                      <a:pt x="2782" y="12114"/>
                    </a:cubicBezTo>
                    <a:cubicBezTo>
                      <a:pt x="3298" y="12114"/>
                      <a:pt x="4127" y="12344"/>
                      <a:pt x="4610" y="12344"/>
                    </a:cubicBezTo>
                    <a:cubicBezTo>
                      <a:pt x="4654" y="12344"/>
                      <a:pt x="4695" y="12342"/>
                      <a:pt x="4732" y="12338"/>
                    </a:cubicBezTo>
                    <a:cubicBezTo>
                      <a:pt x="8085" y="11972"/>
                      <a:pt x="10368" y="8931"/>
                      <a:pt x="12087" y="6318"/>
                    </a:cubicBezTo>
                    <a:cubicBezTo>
                      <a:pt x="12513" y="5671"/>
                      <a:pt x="13193" y="4000"/>
                      <a:pt x="13786" y="3507"/>
                    </a:cubicBezTo>
                    <a:cubicBezTo>
                      <a:pt x="14262" y="3112"/>
                      <a:pt x="14440" y="2933"/>
                      <a:pt x="14583" y="2933"/>
                    </a:cubicBezTo>
                    <a:cubicBezTo>
                      <a:pt x="14809" y="2933"/>
                      <a:pt x="14947" y="3379"/>
                      <a:pt x="16031" y="4130"/>
                    </a:cubicBezTo>
                    <a:cubicBezTo>
                      <a:pt x="17286" y="4998"/>
                      <a:pt x="18636" y="5611"/>
                      <a:pt x="20153" y="5878"/>
                    </a:cubicBezTo>
                    <a:cubicBezTo>
                      <a:pt x="20749" y="5983"/>
                      <a:pt x="21338" y="6032"/>
                      <a:pt x="21921" y="6032"/>
                    </a:cubicBezTo>
                    <a:cubicBezTo>
                      <a:pt x="25630" y="6032"/>
                      <a:pt x="29073" y="4046"/>
                      <a:pt x="31990" y="1801"/>
                    </a:cubicBezTo>
                    <a:lnTo>
                      <a:pt x="31990" y="1801"/>
                    </a:lnTo>
                    <a:cubicBezTo>
                      <a:pt x="33057" y="7105"/>
                      <a:pt x="38102" y="9682"/>
                      <a:pt x="43369" y="9682"/>
                    </a:cubicBezTo>
                    <a:cubicBezTo>
                      <a:pt x="43792" y="9682"/>
                      <a:pt x="44216" y="9666"/>
                      <a:pt x="44639" y="9633"/>
                    </a:cubicBezTo>
                    <a:cubicBezTo>
                      <a:pt x="45560" y="9562"/>
                      <a:pt x="47568" y="8682"/>
                      <a:pt x="48503" y="8682"/>
                    </a:cubicBezTo>
                    <a:cubicBezTo>
                      <a:pt x="48607" y="8682"/>
                      <a:pt x="48698" y="8693"/>
                      <a:pt x="48773" y="8717"/>
                    </a:cubicBezTo>
                    <a:cubicBezTo>
                      <a:pt x="49093" y="8821"/>
                      <a:pt x="49856" y="10778"/>
                      <a:pt x="50288" y="11277"/>
                    </a:cubicBezTo>
                    <a:cubicBezTo>
                      <a:pt x="51766" y="12987"/>
                      <a:pt x="53839" y="13229"/>
                      <a:pt x="54502" y="15740"/>
                    </a:cubicBezTo>
                    <a:cubicBezTo>
                      <a:pt x="55179" y="18301"/>
                      <a:pt x="54754" y="22350"/>
                      <a:pt x="53893" y="24705"/>
                    </a:cubicBezTo>
                    <a:cubicBezTo>
                      <a:pt x="53723" y="25171"/>
                      <a:pt x="54106" y="25478"/>
                      <a:pt x="54497" y="25478"/>
                    </a:cubicBezTo>
                    <a:cubicBezTo>
                      <a:pt x="54753" y="25478"/>
                      <a:pt x="55012" y="25346"/>
                      <a:pt x="55122" y="25043"/>
                    </a:cubicBezTo>
                    <a:cubicBezTo>
                      <a:pt x="56171" y="22178"/>
                      <a:pt x="56702" y="17280"/>
                      <a:pt x="55638" y="14388"/>
                    </a:cubicBezTo>
                    <a:cubicBezTo>
                      <a:pt x="54551" y="11433"/>
                      <a:pt x="50670" y="10993"/>
                      <a:pt x="50084" y="7539"/>
                    </a:cubicBezTo>
                    <a:cubicBezTo>
                      <a:pt x="50031" y="7226"/>
                      <a:pt x="49754" y="7089"/>
                      <a:pt x="49478" y="7089"/>
                    </a:cubicBezTo>
                    <a:cubicBezTo>
                      <a:pt x="49362" y="7089"/>
                      <a:pt x="49247" y="7113"/>
                      <a:pt x="49148" y="7158"/>
                    </a:cubicBezTo>
                    <a:cubicBezTo>
                      <a:pt x="47394" y="7956"/>
                      <a:pt x="45312" y="8383"/>
                      <a:pt x="43239" y="8383"/>
                    </a:cubicBezTo>
                    <a:cubicBezTo>
                      <a:pt x="38374" y="8383"/>
                      <a:pt x="33552" y="6034"/>
                      <a:pt x="33099" y="621"/>
                    </a:cubicBezTo>
                    <a:cubicBezTo>
                      <a:pt x="33065" y="232"/>
                      <a:pt x="32781" y="1"/>
                      <a:pt x="3246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2144;p45"/>
              <p:cNvSpPr/>
              <p:nvPr/>
            </p:nvSpPr>
            <p:spPr>
              <a:xfrm>
                <a:off x="1838725" y="972700"/>
                <a:ext cx="2000525" cy="1042325"/>
              </a:xfrm>
              <a:custGeom>
                <a:avLst/>
                <a:gdLst/>
                <a:ahLst/>
                <a:cxnLst/>
                <a:rect l="l" t="t" r="r" b="b"/>
                <a:pathLst>
                  <a:path w="80021" h="41693" extrusionOk="0">
                    <a:moveTo>
                      <a:pt x="25827" y="1"/>
                    </a:moveTo>
                    <a:cubicBezTo>
                      <a:pt x="24149" y="1"/>
                      <a:pt x="22478" y="263"/>
                      <a:pt x="20897" y="820"/>
                    </a:cubicBezTo>
                    <a:cubicBezTo>
                      <a:pt x="17167" y="2135"/>
                      <a:pt x="14288" y="5027"/>
                      <a:pt x="12894" y="8720"/>
                    </a:cubicBezTo>
                    <a:cubicBezTo>
                      <a:pt x="11754" y="11740"/>
                      <a:pt x="12168" y="11796"/>
                      <a:pt x="9421" y="12708"/>
                    </a:cubicBezTo>
                    <a:cubicBezTo>
                      <a:pt x="7987" y="13185"/>
                      <a:pt x="6731" y="14018"/>
                      <a:pt x="5776" y="15198"/>
                    </a:cubicBezTo>
                    <a:cubicBezTo>
                      <a:pt x="455" y="21772"/>
                      <a:pt x="4571" y="32938"/>
                      <a:pt x="4862" y="40434"/>
                    </a:cubicBezTo>
                    <a:cubicBezTo>
                      <a:pt x="4878" y="40844"/>
                      <a:pt x="5205" y="41049"/>
                      <a:pt x="5524" y="41049"/>
                    </a:cubicBezTo>
                    <a:cubicBezTo>
                      <a:pt x="5842" y="41049"/>
                      <a:pt x="6152" y="40845"/>
                      <a:pt x="6135" y="40434"/>
                    </a:cubicBezTo>
                    <a:cubicBezTo>
                      <a:pt x="5833" y="32604"/>
                      <a:pt x="1" y="14209"/>
                      <a:pt x="12585" y="13511"/>
                    </a:cubicBezTo>
                    <a:cubicBezTo>
                      <a:pt x="12836" y="13497"/>
                      <a:pt x="13160" y="13325"/>
                      <a:pt x="13199" y="13043"/>
                    </a:cubicBezTo>
                    <a:cubicBezTo>
                      <a:pt x="14256" y="5622"/>
                      <a:pt x="19799" y="1364"/>
                      <a:pt x="26121" y="1364"/>
                    </a:cubicBezTo>
                    <a:cubicBezTo>
                      <a:pt x="28714" y="1364"/>
                      <a:pt x="31438" y="2080"/>
                      <a:pt x="34037" y="3587"/>
                    </a:cubicBezTo>
                    <a:cubicBezTo>
                      <a:pt x="35615" y="4502"/>
                      <a:pt x="37735" y="6890"/>
                      <a:pt x="39770" y="6890"/>
                    </a:cubicBezTo>
                    <a:cubicBezTo>
                      <a:pt x="39818" y="6890"/>
                      <a:pt x="39866" y="6888"/>
                      <a:pt x="39913" y="6886"/>
                    </a:cubicBezTo>
                    <a:cubicBezTo>
                      <a:pt x="40815" y="6835"/>
                      <a:pt x="41604" y="6065"/>
                      <a:pt x="42288" y="5583"/>
                    </a:cubicBezTo>
                    <a:cubicBezTo>
                      <a:pt x="44375" y="4110"/>
                      <a:pt x="45888" y="2994"/>
                      <a:pt x="48540" y="2502"/>
                    </a:cubicBezTo>
                    <a:cubicBezTo>
                      <a:pt x="49513" y="2321"/>
                      <a:pt x="50487" y="2220"/>
                      <a:pt x="51438" y="2220"/>
                    </a:cubicBezTo>
                    <a:cubicBezTo>
                      <a:pt x="54281" y="2220"/>
                      <a:pt x="56928" y="3127"/>
                      <a:pt x="58800" y="5556"/>
                    </a:cubicBezTo>
                    <a:cubicBezTo>
                      <a:pt x="60605" y="7898"/>
                      <a:pt x="60114" y="9485"/>
                      <a:pt x="61106" y="12099"/>
                    </a:cubicBezTo>
                    <a:cubicBezTo>
                      <a:pt x="61732" y="13751"/>
                      <a:pt x="62090" y="14028"/>
                      <a:pt x="63693" y="14556"/>
                    </a:cubicBezTo>
                    <a:cubicBezTo>
                      <a:pt x="67203" y="15717"/>
                      <a:pt x="69622" y="15685"/>
                      <a:pt x="71777" y="19189"/>
                    </a:cubicBezTo>
                    <a:cubicBezTo>
                      <a:pt x="73708" y="22330"/>
                      <a:pt x="73383" y="25628"/>
                      <a:pt x="72543" y="29064"/>
                    </a:cubicBezTo>
                    <a:cubicBezTo>
                      <a:pt x="71561" y="33087"/>
                      <a:pt x="69636" y="36827"/>
                      <a:pt x="68824" y="40894"/>
                    </a:cubicBezTo>
                    <a:cubicBezTo>
                      <a:pt x="68727" y="41376"/>
                      <a:pt x="69133" y="41693"/>
                      <a:pt x="69507" y="41693"/>
                    </a:cubicBezTo>
                    <a:cubicBezTo>
                      <a:pt x="69755" y="41693"/>
                      <a:pt x="69988" y="41554"/>
                      <a:pt x="70051" y="41234"/>
                    </a:cubicBezTo>
                    <a:cubicBezTo>
                      <a:pt x="71740" y="32787"/>
                      <a:pt x="80021" y="18928"/>
                      <a:pt x="67865" y="14118"/>
                    </a:cubicBezTo>
                    <a:cubicBezTo>
                      <a:pt x="65171" y="13051"/>
                      <a:pt x="63207" y="13781"/>
                      <a:pt x="62044" y="10484"/>
                    </a:cubicBezTo>
                    <a:cubicBezTo>
                      <a:pt x="61353" y="8529"/>
                      <a:pt x="61597" y="6440"/>
                      <a:pt x="60294" y="4678"/>
                    </a:cubicBezTo>
                    <a:cubicBezTo>
                      <a:pt x="58272" y="1943"/>
                      <a:pt x="54788" y="904"/>
                      <a:pt x="51377" y="904"/>
                    </a:cubicBezTo>
                    <a:cubicBezTo>
                      <a:pt x="49742" y="904"/>
                      <a:pt x="48123" y="1143"/>
                      <a:pt x="46689" y="1548"/>
                    </a:cubicBezTo>
                    <a:cubicBezTo>
                      <a:pt x="44541" y="2154"/>
                      <a:pt x="43508" y="3482"/>
                      <a:pt x="41607" y="4490"/>
                    </a:cubicBezTo>
                    <a:cubicBezTo>
                      <a:pt x="40894" y="4868"/>
                      <a:pt x="40251" y="5025"/>
                      <a:pt x="39652" y="5025"/>
                    </a:cubicBezTo>
                    <a:cubicBezTo>
                      <a:pt x="37611" y="5025"/>
                      <a:pt x="36078" y="3203"/>
                      <a:pt x="34011" y="2088"/>
                    </a:cubicBezTo>
                    <a:cubicBezTo>
                      <a:pt x="31532" y="751"/>
                      <a:pt x="28670" y="1"/>
                      <a:pt x="2582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2145;p45"/>
              <p:cNvSpPr/>
              <p:nvPr/>
            </p:nvSpPr>
            <p:spPr>
              <a:xfrm>
                <a:off x="2578800" y="2609925"/>
                <a:ext cx="589525" cy="58725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23490" extrusionOk="0">
                    <a:moveTo>
                      <a:pt x="21881" y="0"/>
                    </a:moveTo>
                    <a:cubicBezTo>
                      <a:pt x="21563" y="0"/>
                      <a:pt x="21244" y="205"/>
                      <a:pt x="21244" y="615"/>
                    </a:cubicBezTo>
                    <a:cubicBezTo>
                      <a:pt x="21244" y="4394"/>
                      <a:pt x="22049" y="9311"/>
                      <a:pt x="20499" y="12848"/>
                    </a:cubicBezTo>
                    <a:cubicBezTo>
                      <a:pt x="19308" y="15565"/>
                      <a:pt x="14844" y="20112"/>
                      <a:pt x="12082" y="21336"/>
                    </a:cubicBezTo>
                    <a:cubicBezTo>
                      <a:pt x="11184" y="21734"/>
                      <a:pt x="10382" y="21912"/>
                      <a:pt x="9635" y="21912"/>
                    </a:cubicBezTo>
                    <a:cubicBezTo>
                      <a:pt x="8039" y="21912"/>
                      <a:pt x="6694" y="21101"/>
                      <a:pt x="5200" y="19887"/>
                    </a:cubicBezTo>
                    <a:cubicBezTo>
                      <a:pt x="2342" y="17569"/>
                      <a:pt x="1079" y="15133"/>
                      <a:pt x="1551" y="11408"/>
                    </a:cubicBezTo>
                    <a:cubicBezTo>
                      <a:pt x="1928" y="8429"/>
                      <a:pt x="1961" y="5671"/>
                      <a:pt x="1888" y="2663"/>
                    </a:cubicBezTo>
                    <a:cubicBezTo>
                      <a:pt x="1877" y="2253"/>
                      <a:pt x="1553" y="2048"/>
                      <a:pt x="1234" y="2048"/>
                    </a:cubicBezTo>
                    <a:cubicBezTo>
                      <a:pt x="916" y="2048"/>
                      <a:pt x="602" y="2253"/>
                      <a:pt x="613" y="2663"/>
                    </a:cubicBezTo>
                    <a:cubicBezTo>
                      <a:pt x="695" y="6004"/>
                      <a:pt x="392" y="9090"/>
                      <a:pt x="139" y="12417"/>
                    </a:cubicBezTo>
                    <a:cubicBezTo>
                      <a:pt x="1" y="14244"/>
                      <a:pt x="61" y="15745"/>
                      <a:pt x="1009" y="17346"/>
                    </a:cubicBezTo>
                    <a:cubicBezTo>
                      <a:pt x="2535" y="19920"/>
                      <a:pt x="6470" y="23489"/>
                      <a:pt x="9743" y="23489"/>
                    </a:cubicBezTo>
                    <a:cubicBezTo>
                      <a:pt x="9908" y="23489"/>
                      <a:pt x="10072" y="23480"/>
                      <a:pt x="10233" y="23461"/>
                    </a:cubicBezTo>
                    <a:cubicBezTo>
                      <a:pt x="13860" y="23040"/>
                      <a:pt x="18607" y="17995"/>
                      <a:pt x="20610" y="15233"/>
                    </a:cubicBezTo>
                    <a:cubicBezTo>
                      <a:pt x="23580" y="11133"/>
                      <a:pt x="22519" y="5355"/>
                      <a:pt x="22519" y="615"/>
                    </a:cubicBezTo>
                    <a:cubicBezTo>
                      <a:pt x="22519" y="205"/>
                      <a:pt x="22200" y="0"/>
                      <a:pt x="218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2146;p45"/>
              <p:cNvSpPr/>
              <p:nvPr/>
            </p:nvSpPr>
            <p:spPr>
              <a:xfrm>
                <a:off x="2278575" y="2782600"/>
                <a:ext cx="1129075" cy="537125"/>
              </a:xfrm>
              <a:custGeom>
                <a:avLst/>
                <a:gdLst/>
                <a:ahLst/>
                <a:cxnLst/>
                <a:rect l="l" t="t" r="r" b="b"/>
                <a:pathLst>
                  <a:path w="45163" h="21485" extrusionOk="0">
                    <a:moveTo>
                      <a:pt x="35100" y="0"/>
                    </a:moveTo>
                    <a:cubicBezTo>
                      <a:pt x="34331" y="0"/>
                      <a:pt x="34350" y="1225"/>
                      <a:pt x="35149" y="1275"/>
                    </a:cubicBezTo>
                    <a:cubicBezTo>
                      <a:pt x="41544" y="1683"/>
                      <a:pt x="31975" y="14304"/>
                      <a:pt x="29983" y="16367"/>
                    </a:cubicBezTo>
                    <a:cubicBezTo>
                      <a:pt x="27503" y="18934"/>
                      <a:pt x="24865" y="20133"/>
                      <a:pt x="22189" y="20133"/>
                    </a:cubicBezTo>
                    <a:cubicBezTo>
                      <a:pt x="19561" y="20133"/>
                      <a:pt x="16897" y="18977"/>
                      <a:pt x="14309" y="16826"/>
                    </a:cubicBezTo>
                    <a:cubicBezTo>
                      <a:pt x="10025" y="13266"/>
                      <a:pt x="3713" y="4654"/>
                      <a:pt x="13271" y="2985"/>
                    </a:cubicBezTo>
                    <a:cubicBezTo>
                      <a:pt x="14034" y="2852"/>
                      <a:pt x="13769" y="1744"/>
                      <a:pt x="13058" y="1744"/>
                    </a:cubicBezTo>
                    <a:cubicBezTo>
                      <a:pt x="13017" y="1744"/>
                      <a:pt x="12976" y="1748"/>
                      <a:pt x="12932" y="1755"/>
                    </a:cubicBezTo>
                    <a:cubicBezTo>
                      <a:pt x="1" y="4014"/>
                      <a:pt x="11536" y="21484"/>
                      <a:pt x="22504" y="21484"/>
                    </a:cubicBezTo>
                    <a:cubicBezTo>
                      <a:pt x="24183" y="21484"/>
                      <a:pt x="25849" y="21075"/>
                      <a:pt x="27412" y="20139"/>
                    </a:cubicBezTo>
                    <a:cubicBezTo>
                      <a:pt x="31256" y="17834"/>
                      <a:pt x="45162" y="638"/>
                      <a:pt x="35149" y="2"/>
                    </a:cubicBezTo>
                    <a:cubicBezTo>
                      <a:pt x="35132" y="1"/>
                      <a:pt x="35116" y="0"/>
                      <a:pt x="35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2147;p45"/>
              <p:cNvSpPr/>
              <p:nvPr/>
            </p:nvSpPr>
            <p:spPr>
              <a:xfrm>
                <a:off x="2459725" y="2963800"/>
                <a:ext cx="15340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821" extrusionOk="0">
                    <a:moveTo>
                      <a:pt x="5221" y="1"/>
                    </a:moveTo>
                    <a:cubicBezTo>
                      <a:pt x="5169" y="1"/>
                      <a:pt x="5114" y="7"/>
                      <a:pt x="5057" y="21"/>
                    </a:cubicBezTo>
                    <a:cubicBezTo>
                      <a:pt x="3524" y="384"/>
                      <a:pt x="2088" y="1022"/>
                      <a:pt x="652" y="1659"/>
                    </a:cubicBezTo>
                    <a:cubicBezTo>
                      <a:pt x="0" y="1948"/>
                      <a:pt x="409" y="2821"/>
                      <a:pt x="1017" y="2821"/>
                    </a:cubicBezTo>
                    <a:cubicBezTo>
                      <a:pt x="1107" y="2821"/>
                      <a:pt x="1200" y="2802"/>
                      <a:pt x="1295" y="2760"/>
                    </a:cubicBezTo>
                    <a:cubicBezTo>
                      <a:pt x="2633" y="2167"/>
                      <a:pt x="3970" y="1588"/>
                      <a:pt x="5395" y="1248"/>
                    </a:cubicBezTo>
                    <a:cubicBezTo>
                      <a:pt x="6136" y="1072"/>
                      <a:pt x="5897" y="1"/>
                      <a:pt x="522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2148;p45"/>
              <p:cNvSpPr/>
              <p:nvPr/>
            </p:nvSpPr>
            <p:spPr>
              <a:xfrm>
                <a:off x="2541175" y="3058675"/>
                <a:ext cx="117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4124" extrusionOk="0">
                    <a:moveTo>
                      <a:pt x="3830" y="1"/>
                    </a:moveTo>
                    <a:cubicBezTo>
                      <a:pt x="3636" y="1"/>
                      <a:pt x="3442" y="88"/>
                      <a:pt x="3309" y="298"/>
                    </a:cubicBezTo>
                    <a:cubicBezTo>
                      <a:pt x="2648" y="1339"/>
                      <a:pt x="1530" y="2190"/>
                      <a:pt x="545" y="2904"/>
                    </a:cubicBezTo>
                    <a:cubicBezTo>
                      <a:pt x="1" y="3298"/>
                      <a:pt x="342" y="4124"/>
                      <a:pt x="853" y="4124"/>
                    </a:cubicBezTo>
                    <a:cubicBezTo>
                      <a:pt x="959" y="4124"/>
                      <a:pt x="1074" y="4088"/>
                      <a:pt x="1188" y="4005"/>
                    </a:cubicBezTo>
                    <a:cubicBezTo>
                      <a:pt x="2360" y="3154"/>
                      <a:pt x="3623" y="2179"/>
                      <a:pt x="4408" y="941"/>
                    </a:cubicBezTo>
                    <a:cubicBezTo>
                      <a:pt x="4715" y="458"/>
                      <a:pt x="4274" y="1"/>
                      <a:pt x="383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2149;p45"/>
              <p:cNvSpPr/>
              <p:nvPr/>
            </p:nvSpPr>
            <p:spPr>
              <a:xfrm>
                <a:off x="2680050" y="3148775"/>
                <a:ext cx="84475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054" extrusionOk="0">
                    <a:moveTo>
                      <a:pt x="2508" y="1"/>
                    </a:moveTo>
                    <a:cubicBezTo>
                      <a:pt x="2316" y="1"/>
                      <a:pt x="2127" y="93"/>
                      <a:pt x="2004" y="315"/>
                    </a:cubicBezTo>
                    <a:cubicBezTo>
                      <a:pt x="1335" y="1532"/>
                      <a:pt x="942" y="2877"/>
                      <a:pt x="274" y="4096"/>
                    </a:cubicBezTo>
                    <a:cubicBezTo>
                      <a:pt x="1" y="4593"/>
                      <a:pt x="442" y="5053"/>
                      <a:pt x="870" y="5053"/>
                    </a:cubicBezTo>
                    <a:cubicBezTo>
                      <a:pt x="1062" y="5053"/>
                      <a:pt x="1251" y="4961"/>
                      <a:pt x="1373" y="4739"/>
                    </a:cubicBezTo>
                    <a:cubicBezTo>
                      <a:pt x="2043" y="3520"/>
                      <a:pt x="2436" y="2175"/>
                      <a:pt x="3106" y="958"/>
                    </a:cubicBezTo>
                    <a:cubicBezTo>
                      <a:pt x="3378" y="462"/>
                      <a:pt x="2937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2150;p45"/>
              <p:cNvSpPr/>
              <p:nvPr/>
            </p:nvSpPr>
            <p:spPr>
              <a:xfrm>
                <a:off x="2854700" y="3157250"/>
                <a:ext cx="6450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5966" extrusionOk="0">
                    <a:moveTo>
                      <a:pt x="775" y="1"/>
                    </a:moveTo>
                    <a:cubicBezTo>
                      <a:pt x="388" y="1"/>
                      <a:pt x="1" y="310"/>
                      <a:pt x="153" y="783"/>
                    </a:cubicBezTo>
                    <a:cubicBezTo>
                      <a:pt x="649" y="2326"/>
                      <a:pt x="939" y="3920"/>
                      <a:pt x="1254" y="5507"/>
                    </a:cubicBezTo>
                    <a:cubicBezTo>
                      <a:pt x="1318" y="5827"/>
                      <a:pt x="1552" y="5965"/>
                      <a:pt x="1799" y="5965"/>
                    </a:cubicBezTo>
                    <a:cubicBezTo>
                      <a:pt x="2173" y="5965"/>
                      <a:pt x="2580" y="5650"/>
                      <a:pt x="2484" y="5168"/>
                    </a:cubicBezTo>
                    <a:cubicBezTo>
                      <a:pt x="2168" y="3581"/>
                      <a:pt x="1877" y="1986"/>
                      <a:pt x="1382" y="442"/>
                    </a:cubicBezTo>
                    <a:cubicBezTo>
                      <a:pt x="1283" y="134"/>
                      <a:pt x="1029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2151;p45"/>
              <p:cNvSpPr/>
              <p:nvPr/>
            </p:nvSpPr>
            <p:spPr>
              <a:xfrm>
                <a:off x="2995600" y="3055125"/>
                <a:ext cx="1040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 extrusionOk="0">
                    <a:moveTo>
                      <a:pt x="992" y="1"/>
                    </a:moveTo>
                    <a:cubicBezTo>
                      <a:pt x="463" y="1"/>
                      <a:pt x="1" y="647"/>
                      <a:pt x="507" y="1053"/>
                    </a:cubicBezTo>
                    <a:cubicBezTo>
                      <a:pt x="1347" y="1729"/>
                      <a:pt x="2182" y="2423"/>
                      <a:pt x="2868" y="3258"/>
                    </a:cubicBezTo>
                    <a:cubicBezTo>
                      <a:pt x="2993" y="3410"/>
                      <a:pt x="3140" y="3474"/>
                      <a:pt x="3284" y="3474"/>
                    </a:cubicBezTo>
                    <a:cubicBezTo>
                      <a:pt x="3739" y="3474"/>
                      <a:pt x="4162" y="2835"/>
                      <a:pt x="3769" y="2356"/>
                    </a:cubicBezTo>
                    <a:cubicBezTo>
                      <a:pt x="3084" y="1522"/>
                      <a:pt x="2249" y="827"/>
                      <a:pt x="1409" y="152"/>
                    </a:cubicBezTo>
                    <a:cubicBezTo>
                      <a:pt x="1276" y="46"/>
                      <a:pt x="1132" y="1"/>
                      <a:pt x="99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2152;p45"/>
              <p:cNvSpPr/>
              <p:nvPr/>
            </p:nvSpPr>
            <p:spPr>
              <a:xfrm>
                <a:off x="3105800" y="2901100"/>
                <a:ext cx="1166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376" extrusionOk="0">
                    <a:moveTo>
                      <a:pt x="986" y="1"/>
                    </a:moveTo>
                    <a:cubicBezTo>
                      <a:pt x="395" y="1"/>
                      <a:pt x="1" y="861"/>
                      <a:pt x="636" y="1171"/>
                    </a:cubicBezTo>
                    <a:cubicBezTo>
                      <a:pt x="1601" y="1643"/>
                      <a:pt x="2607" y="2001"/>
                      <a:pt x="3624" y="2339"/>
                    </a:cubicBezTo>
                    <a:cubicBezTo>
                      <a:pt x="3698" y="2364"/>
                      <a:pt x="3768" y="2375"/>
                      <a:pt x="3834" y="2375"/>
                    </a:cubicBezTo>
                    <a:cubicBezTo>
                      <a:pt x="4456" y="2375"/>
                      <a:pt x="4664" y="1345"/>
                      <a:pt x="3963" y="1112"/>
                    </a:cubicBezTo>
                    <a:cubicBezTo>
                      <a:pt x="3051" y="807"/>
                      <a:pt x="2146" y="495"/>
                      <a:pt x="1280" y="72"/>
                    </a:cubicBezTo>
                    <a:cubicBezTo>
                      <a:pt x="1179" y="22"/>
                      <a:pt x="1080" y="1"/>
                      <a:pt x="98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2153;p45"/>
              <p:cNvSpPr/>
              <p:nvPr/>
            </p:nvSpPr>
            <p:spPr>
              <a:xfrm>
                <a:off x="2597825" y="3250950"/>
                <a:ext cx="566275" cy="449525"/>
              </a:xfrm>
              <a:custGeom>
                <a:avLst/>
                <a:gdLst/>
                <a:ahLst/>
                <a:cxnLst/>
                <a:rect l="l" t="t" r="r" b="b"/>
                <a:pathLst>
                  <a:path w="22651" h="17981" extrusionOk="0">
                    <a:moveTo>
                      <a:pt x="15479" y="1"/>
                    </a:moveTo>
                    <a:cubicBezTo>
                      <a:pt x="14995" y="1"/>
                      <a:pt x="14561" y="640"/>
                      <a:pt x="15001" y="1094"/>
                    </a:cubicBezTo>
                    <a:cubicBezTo>
                      <a:pt x="16068" y="2197"/>
                      <a:pt x="17097" y="3327"/>
                      <a:pt x="18058" y="4524"/>
                    </a:cubicBezTo>
                    <a:cubicBezTo>
                      <a:pt x="20203" y="7200"/>
                      <a:pt x="20539" y="9356"/>
                      <a:pt x="18326" y="11970"/>
                    </a:cubicBezTo>
                    <a:cubicBezTo>
                      <a:pt x="16741" y="13842"/>
                      <a:pt x="14764" y="16381"/>
                      <a:pt x="12441" y="16381"/>
                    </a:cubicBezTo>
                    <a:cubicBezTo>
                      <a:pt x="11659" y="16381"/>
                      <a:pt x="10837" y="16093"/>
                      <a:pt x="9977" y="15393"/>
                    </a:cubicBezTo>
                    <a:cubicBezTo>
                      <a:pt x="8460" y="14157"/>
                      <a:pt x="7101" y="12800"/>
                      <a:pt x="5549" y="11600"/>
                    </a:cubicBezTo>
                    <a:cubicBezTo>
                      <a:pt x="3159" y="9759"/>
                      <a:pt x="2603" y="8279"/>
                      <a:pt x="4369" y="5334"/>
                    </a:cubicBezTo>
                    <a:cubicBezTo>
                      <a:pt x="5020" y="4249"/>
                      <a:pt x="5853" y="3395"/>
                      <a:pt x="6396" y="2225"/>
                    </a:cubicBezTo>
                    <a:cubicBezTo>
                      <a:pt x="6631" y="1718"/>
                      <a:pt x="6187" y="1253"/>
                      <a:pt x="5773" y="1253"/>
                    </a:cubicBezTo>
                    <a:cubicBezTo>
                      <a:pt x="5585" y="1253"/>
                      <a:pt x="5403" y="1349"/>
                      <a:pt x="5295" y="1582"/>
                    </a:cubicBezTo>
                    <a:lnTo>
                      <a:pt x="5293" y="1583"/>
                    </a:lnTo>
                    <a:cubicBezTo>
                      <a:pt x="3869" y="4647"/>
                      <a:pt x="1" y="7425"/>
                      <a:pt x="2810" y="10900"/>
                    </a:cubicBezTo>
                    <a:cubicBezTo>
                      <a:pt x="4285" y="12726"/>
                      <a:pt x="6624" y="14085"/>
                      <a:pt x="8361" y="15649"/>
                    </a:cubicBezTo>
                    <a:cubicBezTo>
                      <a:pt x="9448" y="16630"/>
                      <a:pt x="10684" y="17826"/>
                      <a:pt x="12227" y="17966"/>
                    </a:cubicBezTo>
                    <a:cubicBezTo>
                      <a:pt x="12336" y="17976"/>
                      <a:pt x="12443" y="17980"/>
                      <a:pt x="12549" y="17980"/>
                    </a:cubicBezTo>
                    <a:cubicBezTo>
                      <a:pt x="14183" y="17980"/>
                      <a:pt x="15407" y="16833"/>
                      <a:pt x="16532" y="15740"/>
                    </a:cubicBezTo>
                    <a:cubicBezTo>
                      <a:pt x="18070" y="14245"/>
                      <a:pt x="20017" y="12475"/>
                      <a:pt x="20894" y="10464"/>
                    </a:cubicBezTo>
                    <a:cubicBezTo>
                      <a:pt x="22651" y="6425"/>
                      <a:pt x="18432" y="2806"/>
                      <a:pt x="15903" y="193"/>
                    </a:cubicBezTo>
                    <a:cubicBezTo>
                      <a:pt x="15772" y="58"/>
                      <a:pt x="15623" y="1"/>
                      <a:pt x="1547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2154;p45"/>
              <p:cNvSpPr/>
              <p:nvPr/>
            </p:nvSpPr>
            <p:spPr>
              <a:xfrm>
                <a:off x="2824475" y="3629625"/>
                <a:ext cx="1913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6293" extrusionOk="0">
                    <a:moveTo>
                      <a:pt x="6851" y="1"/>
                    </a:moveTo>
                    <a:cubicBezTo>
                      <a:pt x="6532" y="1"/>
                      <a:pt x="6216" y="205"/>
                      <a:pt x="6220" y="616"/>
                    </a:cubicBezTo>
                    <a:cubicBezTo>
                      <a:pt x="6230" y="2085"/>
                      <a:pt x="6332" y="3550"/>
                      <a:pt x="6367" y="5018"/>
                    </a:cubicBezTo>
                    <a:lnTo>
                      <a:pt x="6367" y="5018"/>
                    </a:lnTo>
                    <a:cubicBezTo>
                      <a:pt x="4784" y="5016"/>
                      <a:pt x="3201" y="5002"/>
                      <a:pt x="1620" y="4903"/>
                    </a:cubicBezTo>
                    <a:lnTo>
                      <a:pt x="1620" y="4903"/>
                    </a:lnTo>
                    <a:cubicBezTo>
                      <a:pt x="1548" y="3728"/>
                      <a:pt x="1572" y="2552"/>
                      <a:pt x="1330" y="1391"/>
                    </a:cubicBezTo>
                    <a:cubicBezTo>
                      <a:pt x="1263" y="1071"/>
                      <a:pt x="1028" y="933"/>
                      <a:pt x="780" y="933"/>
                    </a:cubicBezTo>
                    <a:cubicBezTo>
                      <a:pt x="405" y="933"/>
                      <a:pt x="1" y="1248"/>
                      <a:pt x="101" y="1730"/>
                    </a:cubicBezTo>
                    <a:cubicBezTo>
                      <a:pt x="359" y="2971"/>
                      <a:pt x="270" y="4241"/>
                      <a:pt x="394" y="5498"/>
                    </a:cubicBezTo>
                    <a:cubicBezTo>
                      <a:pt x="429" y="5863"/>
                      <a:pt x="657" y="6107"/>
                      <a:pt x="1031" y="6137"/>
                    </a:cubicBezTo>
                    <a:cubicBezTo>
                      <a:pt x="3023" y="6287"/>
                      <a:pt x="5018" y="6293"/>
                      <a:pt x="7014" y="6293"/>
                    </a:cubicBezTo>
                    <a:cubicBezTo>
                      <a:pt x="7358" y="6293"/>
                      <a:pt x="7654" y="6002"/>
                      <a:pt x="7652" y="5656"/>
                    </a:cubicBezTo>
                    <a:cubicBezTo>
                      <a:pt x="7638" y="3974"/>
                      <a:pt x="7507" y="2298"/>
                      <a:pt x="7494" y="616"/>
                    </a:cubicBezTo>
                    <a:cubicBezTo>
                      <a:pt x="7491" y="206"/>
                      <a:pt x="7170" y="1"/>
                      <a:pt x="685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2155;p45"/>
              <p:cNvSpPr/>
              <p:nvPr/>
            </p:nvSpPr>
            <p:spPr>
              <a:xfrm>
                <a:off x="2335150" y="2829775"/>
                <a:ext cx="452700" cy="1858225"/>
              </a:xfrm>
              <a:custGeom>
                <a:avLst/>
                <a:gdLst/>
                <a:ahLst/>
                <a:cxnLst/>
                <a:rect l="l" t="t" r="r" b="b"/>
                <a:pathLst>
                  <a:path w="18108" h="74329" extrusionOk="0">
                    <a:moveTo>
                      <a:pt x="10381" y="0"/>
                    </a:moveTo>
                    <a:cubicBezTo>
                      <a:pt x="10323" y="0"/>
                      <a:pt x="10262" y="8"/>
                      <a:pt x="10198" y="26"/>
                    </a:cubicBezTo>
                    <a:cubicBezTo>
                      <a:pt x="0" y="2844"/>
                      <a:pt x="2457" y="18432"/>
                      <a:pt x="4474" y="25962"/>
                    </a:cubicBezTo>
                    <a:cubicBezTo>
                      <a:pt x="6520" y="33598"/>
                      <a:pt x="10273" y="40605"/>
                      <a:pt x="12558" y="48154"/>
                    </a:cubicBezTo>
                    <a:cubicBezTo>
                      <a:pt x="15062" y="56430"/>
                      <a:pt x="16462" y="65082"/>
                      <a:pt x="16816" y="73713"/>
                    </a:cubicBezTo>
                    <a:cubicBezTo>
                      <a:pt x="16832" y="74123"/>
                      <a:pt x="17161" y="74328"/>
                      <a:pt x="17480" y="74328"/>
                    </a:cubicBezTo>
                    <a:cubicBezTo>
                      <a:pt x="17798" y="74328"/>
                      <a:pt x="18107" y="74124"/>
                      <a:pt x="18091" y="73713"/>
                    </a:cubicBezTo>
                    <a:cubicBezTo>
                      <a:pt x="17572" y="61030"/>
                      <a:pt x="14599" y="49036"/>
                      <a:pt x="9838" y="37313"/>
                    </a:cubicBezTo>
                    <a:cubicBezTo>
                      <a:pt x="7085" y="30537"/>
                      <a:pt x="4518" y="23581"/>
                      <a:pt x="4184" y="16200"/>
                    </a:cubicBezTo>
                    <a:cubicBezTo>
                      <a:pt x="3935" y="10693"/>
                      <a:pt x="4107" y="3032"/>
                      <a:pt x="10536" y="1255"/>
                    </a:cubicBezTo>
                    <a:cubicBezTo>
                      <a:pt x="11261" y="1054"/>
                      <a:pt x="11037" y="0"/>
                      <a:pt x="103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2156;p45"/>
              <p:cNvSpPr/>
              <p:nvPr/>
            </p:nvSpPr>
            <p:spPr>
              <a:xfrm>
                <a:off x="3085400" y="2774650"/>
                <a:ext cx="254075" cy="1917100"/>
              </a:xfrm>
              <a:custGeom>
                <a:avLst/>
                <a:gdLst/>
                <a:ahLst/>
                <a:cxnLst/>
                <a:rect l="l" t="t" r="r" b="b"/>
                <a:pathLst>
                  <a:path w="10163" h="76684" extrusionOk="0">
                    <a:moveTo>
                      <a:pt x="2487" y="0"/>
                    </a:moveTo>
                    <a:cubicBezTo>
                      <a:pt x="1748" y="0"/>
                      <a:pt x="1778" y="1199"/>
                      <a:pt x="2562" y="1277"/>
                    </a:cubicBezTo>
                    <a:lnTo>
                      <a:pt x="2562" y="1279"/>
                    </a:lnTo>
                    <a:cubicBezTo>
                      <a:pt x="10162" y="2051"/>
                      <a:pt x="7563" y="17987"/>
                      <a:pt x="7023" y="22591"/>
                    </a:cubicBezTo>
                    <a:cubicBezTo>
                      <a:pt x="6192" y="29674"/>
                      <a:pt x="4305" y="36551"/>
                      <a:pt x="3125" y="43573"/>
                    </a:cubicBezTo>
                    <a:cubicBezTo>
                      <a:pt x="1308" y="54363"/>
                      <a:pt x="558" y="65740"/>
                      <a:pt x="4153" y="76245"/>
                    </a:cubicBezTo>
                    <a:cubicBezTo>
                      <a:pt x="4257" y="76551"/>
                      <a:pt x="4514" y="76683"/>
                      <a:pt x="4769" y="76683"/>
                    </a:cubicBezTo>
                    <a:cubicBezTo>
                      <a:pt x="5158" y="76683"/>
                      <a:pt x="5543" y="76376"/>
                      <a:pt x="5382" y="75906"/>
                    </a:cubicBezTo>
                    <a:cubicBezTo>
                      <a:pt x="0" y="60176"/>
                      <a:pt x="4696" y="44208"/>
                      <a:pt x="7421" y="28504"/>
                    </a:cubicBezTo>
                    <a:cubicBezTo>
                      <a:pt x="8652" y="21409"/>
                      <a:pt x="9608" y="13774"/>
                      <a:pt x="8456" y="6606"/>
                    </a:cubicBezTo>
                    <a:cubicBezTo>
                      <a:pt x="7862" y="2912"/>
                      <a:pt x="6485" y="400"/>
                      <a:pt x="2562" y="4"/>
                    </a:cubicBezTo>
                    <a:cubicBezTo>
                      <a:pt x="2536" y="1"/>
                      <a:pt x="2511" y="0"/>
                      <a:pt x="248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2157;p45"/>
              <p:cNvSpPr/>
              <p:nvPr/>
            </p:nvSpPr>
            <p:spPr>
              <a:xfrm>
                <a:off x="2730675" y="3751875"/>
                <a:ext cx="156725" cy="932525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37301" extrusionOk="0">
                    <a:moveTo>
                      <a:pt x="4627" y="0"/>
                    </a:moveTo>
                    <a:cubicBezTo>
                      <a:pt x="4372" y="0"/>
                      <a:pt x="4116" y="133"/>
                      <a:pt x="4011" y="438"/>
                    </a:cubicBezTo>
                    <a:cubicBezTo>
                      <a:pt x="0" y="12100"/>
                      <a:pt x="2913" y="25063"/>
                      <a:pt x="4956" y="36840"/>
                    </a:cubicBezTo>
                    <a:cubicBezTo>
                      <a:pt x="5011" y="37162"/>
                      <a:pt x="5240" y="37301"/>
                      <a:pt x="5486" y="37301"/>
                    </a:cubicBezTo>
                    <a:cubicBezTo>
                      <a:pt x="5857" y="37301"/>
                      <a:pt x="6268" y="36984"/>
                      <a:pt x="6184" y="36502"/>
                    </a:cubicBezTo>
                    <a:cubicBezTo>
                      <a:pt x="4183" y="24959"/>
                      <a:pt x="1305" y="12214"/>
                      <a:pt x="5240" y="778"/>
                    </a:cubicBezTo>
                    <a:cubicBezTo>
                      <a:pt x="5401" y="308"/>
                      <a:pt x="5016" y="0"/>
                      <a:pt x="462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2158;p45"/>
              <p:cNvSpPr/>
              <p:nvPr/>
            </p:nvSpPr>
            <p:spPr>
              <a:xfrm>
                <a:off x="2975900" y="3752175"/>
                <a:ext cx="100175" cy="936225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7449" extrusionOk="0">
                    <a:moveTo>
                      <a:pt x="774" y="1"/>
                    </a:moveTo>
                    <a:cubicBezTo>
                      <a:pt x="379" y="1"/>
                      <a:pt x="1" y="303"/>
                      <a:pt x="185" y="765"/>
                    </a:cubicBezTo>
                    <a:lnTo>
                      <a:pt x="185" y="766"/>
                    </a:lnTo>
                    <a:cubicBezTo>
                      <a:pt x="2725" y="7118"/>
                      <a:pt x="1918" y="14361"/>
                      <a:pt x="1914" y="21073"/>
                    </a:cubicBezTo>
                    <a:cubicBezTo>
                      <a:pt x="1914" y="26464"/>
                      <a:pt x="1022" y="31402"/>
                      <a:pt x="185" y="36647"/>
                    </a:cubicBezTo>
                    <a:cubicBezTo>
                      <a:pt x="108" y="37131"/>
                      <a:pt x="522" y="37448"/>
                      <a:pt x="893" y="37448"/>
                    </a:cubicBezTo>
                    <a:cubicBezTo>
                      <a:pt x="1137" y="37448"/>
                      <a:pt x="1363" y="37309"/>
                      <a:pt x="1415" y="36988"/>
                    </a:cubicBezTo>
                    <a:cubicBezTo>
                      <a:pt x="2279" y="31567"/>
                      <a:pt x="3184" y="26645"/>
                      <a:pt x="3189" y="21073"/>
                    </a:cubicBezTo>
                    <a:cubicBezTo>
                      <a:pt x="3196" y="14231"/>
                      <a:pt x="4007" y="6909"/>
                      <a:pt x="1415" y="426"/>
                    </a:cubicBezTo>
                    <a:cubicBezTo>
                      <a:pt x="1296" y="129"/>
                      <a:pt x="1031" y="1"/>
                      <a:pt x="77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2159;p45"/>
              <p:cNvSpPr/>
              <p:nvPr/>
            </p:nvSpPr>
            <p:spPr>
              <a:xfrm>
                <a:off x="490375" y="1655425"/>
                <a:ext cx="2120325" cy="1760650"/>
              </a:xfrm>
              <a:custGeom>
                <a:avLst/>
                <a:gdLst/>
                <a:ahLst/>
                <a:cxnLst/>
                <a:rect l="l" t="t" r="r" b="b"/>
                <a:pathLst>
                  <a:path w="84813" h="70426" extrusionOk="0">
                    <a:moveTo>
                      <a:pt x="14845" y="0"/>
                    </a:moveTo>
                    <a:cubicBezTo>
                      <a:pt x="12305" y="0"/>
                      <a:pt x="9928" y="3147"/>
                      <a:pt x="8311" y="4911"/>
                    </a:cubicBezTo>
                    <a:cubicBezTo>
                      <a:pt x="6219" y="7196"/>
                      <a:pt x="2357" y="9301"/>
                      <a:pt x="937" y="11942"/>
                    </a:cubicBezTo>
                    <a:cubicBezTo>
                      <a:pt x="0" y="13679"/>
                      <a:pt x="802" y="15419"/>
                      <a:pt x="1359" y="17203"/>
                    </a:cubicBezTo>
                    <a:cubicBezTo>
                      <a:pt x="3839" y="25145"/>
                      <a:pt x="8576" y="31828"/>
                      <a:pt x="13936" y="38090"/>
                    </a:cubicBezTo>
                    <a:cubicBezTo>
                      <a:pt x="26128" y="52338"/>
                      <a:pt x="40313" y="63035"/>
                      <a:pt x="57535" y="70369"/>
                    </a:cubicBezTo>
                    <a:cubicBezTo>
                      <a:pt x="57628" y="70408"/>
                      <a:pt x="57719" y="70426"/>
                      <a:pt x="57806" y="70426"/>
                    </a:cubicBezTo>
                    <a:cubicBezTo>
                      <a:pt x="58420" y="70426"/>
                      <a:pt x="58838" y="69549"/>
                      <a:pt x="58179" y="69269"/>
                    </a:cubicBezTo>
                    <a:cubicBezTo>
                      <a:pt x="42135" y="62437"/>
                      <a:pt x="28874" y="52742"/>
                      <a:pt x="17149" y="39810"/>
                    </a:cubicBezTo>
                    <a:cubicBezTo>
                      <a:pt x="11413" y="33487"/>
                      <a:pt x="6007" y="26653"/>
                      <a:pt x="3134" y="18516"/>
                    </a:cubicBezTo>
                    <a:cubicBezTo>
                      <a:pt x="2121" y="15649"/>
                      <a:pt x="1628" y="13737"/>
                      <a:pt x="3502" y="11212"/>
                    </a:cubicBezTo>
                    <a:cubicBezTo>
                      <a:pt x="4512" y="9853"/>
                      <a:pt x="6399" y="8810"/>
                      <a:pt x="7597" y="7591"/>
                    </a:cubicBezTo>
                    <a:cubicBezTo>
                      <a:pt x="9223" y="5937"/>
                      <a:pt x="11478" y="2199"/>
                      <a:pt x="13765" y="1560"/>
                    </a:cubicBezTo>
                    <a:cubicBezTo>
                      <a:pt x="13967" y="1504"/>
                      <a:pt x="14169" y="1477"/>
                      <a:pt x="14369" y="1477"/>
                    </a:cubicBezTo>
                    <a:cubicBezTo>
                      <a:pt x="17204" y="1477"/>
                      <a:pt x="19758" y="6836"/>
                      <a:pt x="21084" y="8780"/>
                    </a:cubicBezTo>
                    <a:cubicBezTo>
                      <a:pt x="22943" y="11505"/>
                      <a:pt x="24912" y="14146"/>
                      <a:pt x="26992" y="16701"/>
                    </a:cubicBezTo>
                    <a:cubicBezTo>
                      <a:pt x="31715" y="22527"/>
                      <a:pt x="36955" y="27940"/>
                      <a:pt x="43031" y="32363"/>
                    </a:cubicBezTo>
                    <a:cubicBezTo>
                      <a:pt x="49959" y="37406"/>
                      <a:pt x="57339" y="42432"/>
                      <a:pt x="65095" y="46116"/>
                    </a:cubicBezTo>
                    <a:cubicBezTo>
                      <a:pt x="69312" y="48120"/>
                      <a:pt x="72932" y="48762"/>
                      <a:pt x="76810" y="48762"/>
                    </a:cubicBezTo>
                    <a:cubicBezTo>
                      <a:pt x="79063" y="48762"/>
                      <a:pt x="81403" y="48545"/>
                      <a:pt x="83999" y="48252"/>
                    </a:cubicBezTo>
                    <a:cubicBezTo>
                      <a:pt x="84777" y="48164"/>
                      <a:pt x="84813" y="46973"/>
                      <a:pt x="84082" y="46973"/>
                    </a:cubicBezTo>
                    <a:cubicBezTo>
                      <a:pt x="84055" y="46973"/>
                      <a:pt x="84028" y="46974"/>
                      <a:pt x="83999" y="46977"/>
                    </a:cubicBezTo>
                    <a:lnTo>
                      <a:pt x="84001" y="46977"/>
                    </a:lnTo>
                    <a:cubicBezTo>
                      <a:pt x="81276" y="47286"/>
                      <a:pt x="78783" y="47647"/>
                      <a:pt x="76265" y="47647"/>
                    </a:cubicBezTo>
                    <a:cubicBezTo>
                      <a:pt x="74247" y="47647"/>
                      <a:pt x="72213" y="47415"/>
                      <a:pt x="70031" y="46737"/>
                    </a:cubicBezTo>
                    <a:cubicBezTo>
                      <a:pt x="65039" y="45187"/>
                      <a:pt x="60392" y="42239"/>
                      <a:pt x="55980" y="39489"/>
                    </a:cubicBezTo>
                    <a:cubicBezTo>
                      <a:pt x="47250" y="34051"/>
                      <a:pt x="38903" y="28214"/>
                      <a:pt x="31962" y="20561"/>
                    </a:cubicBezTo>
                    <a:cubicBezTo>
                      <a:pt x="28418" y="16654"/>
                      <a:pt x="25165" y="12489"/>
                      <a:pt x="22186" y="8136"/>
                    </a:cubicBezTo>
                    <a:cubicBezTo>
                      <a:pt x="20691" y="5953"/>
                      <a:pt x="19029" y="2367"/>
                      <a:pt x="16856" y="724"/>
                    </a:cubicBezTo>
                    <a:cubicBezTo>
                      <a:pt x="16182" y="214"/>
                      <a:pt x="15508" y="0"/>
                      <a:pt x="148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2160;p45"/>
              <p:cNvSpPr/>
              <p:nvPr/>
            </p:nvSpPr>
            <p:spPr>
              <a:xfrm>
                <a:off x="1739775" y="3389500"/>
                <a:ext cx="216075" cy="1251275"/>
              </a:xfrm>
              <a:custGeom>
                <a:avLst/>
                <a:gdLst/>
                <a:ahLst/>
                <a:cxnLst/>
                <a:rect l="l" t="t" r="r" b="b"/>
                <a:pathLst>
                  <a:path w="8643" h="50051" extrusionOk="0">
                    <a:moveTo>
                      <a:pt x="7868" y="0"/>
                    </a:moveTo>
                    <a:cubicBezTo>
                      <a:pt x="7615" y="0"/>
                      <a:pt x="7364" y="135"/>
                      <a:pt x="7268" y="445"/>
                    </a:cubicBezTo>
                    <a:cubicBezTo>
                      <a:pt x="4738" y="8592"/>
                      <a:pt x="3764" y="16950"/>
                      <a:pt x="2579" y="25360"/>
                    </a:cubicBezTo>
                    <a:cubicBezTo>
                      <a:pt x="1453" y="33352"/>
                      <a:pt x="1" y="41343"/>
                      <a:pt x="1" y="49434"/>
                    </a:cubicBezTo>
                    <a:cubicBezTo>
                      <a:pt x="1" y="49845"/>
                      <a:pt x="320" y="50050"/>
                      <a:pt x="638" y="50050"/>
                    </a:cubicBezTo>
                    <a:cubicBezTo>
                      <a:pt x="956" y="50050"/>
                      <a:pt x="1274" y="49845"/>
                      <a:pt x="1274" y="49434"/>
                    </a:cubicBezTo>
                    <a:cubicBezTo>
                      <a:pt x="1274" y="40804"/>
                      <a:pt x="2926" y="32301"/>
                      <a:pt x="4087" y="23777"/>
                    </a:cubicBezTo>
                    <a:cubicBezTo>
                      <a:pt x="5146" y="15989"/>
                      <a:pt x="6158" y="8312"/>
                      <a:pt x="8496" y="785"/>
                    </a:cubicBezTo>
                    <a:cubicBezTo>
                      <a:pt x="8643" y="311"/>
                      <a:pt x="8253" y="0"/>
                      <a:pt x="7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2161;p45"/>
              <p:cNvSpPr/>
              <p:nvPr/>
            </p:nvSpPr>
            <p:spPr>
              <a:xfrm>
                <a:off x="560650" y="1790825"/>
                <a:ext cx="4525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16093" extrusionOk="0">
                    <a:moveTo>
                      <a:pt x="17219" y="1"/>
                    </a:moveTo>
                    <a:cubicBezTo>
                      <a:pt x="17026" y="1"/>
                      <a:pt x="16832" y="89"/>
                      <a:pt x="16700" y="302"/>
                    </a:cubicBezTo>
                    <a:cubicBezTo>
                      <a:pt x="14794" y="3380"/>
                      <a:pt x="11573" y="5472"/>
                      <a:pt x="8756" y="7634"/>
                    </a:cubicBezTo>
                    <a:cubicBezTo>
                      <a:pt x="5854" y="9863"/>
                      <a:pt x="3534" y="12762"/>
                      <a:pt x="551" y="14876"/>
                    </a:cubicBezTo>
                    <a:cubicBezTo>
                      <a:pt x="0" y="15266"/>
                      <a:pt x="343" y="16093"/>
                      <a:pt x="859" y="16093"/>
                    </a:cubicBezTo>
                    <a:cubicBezTo>
                      <a:pt x="966" y="16093"/>
                      <a:pt x="1080" y="16058"/>
                      <a:pt x="1195" y="15976"/>
                    </a:cubicBezTo>
                    <a:cubicBezTo>
                      <a:pt x="4660" y="13517"/>
                      <a:pt x="7450" y="10224"/>
                      <a:pt x="10841" y="7639"/>
                    </a:cubicBezTo>
                    <a:cubicBezTo>
                      <a:pt x="13402" y="5687"/>
                      <a:pt x="16083" y="3720"/>
                      <a:pt x="17802" y="944"/>
                    </a:cubicBezTo>
                    <a:cubicBezTo>
                      <a:pt x="18101" y="459"/>
                      <a:pt x="17661" y="1"/>
                      <a:pt x="1721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2162;p45"/>
              <p:cNvSpPr/>
              <p:nvPr/>
            </p:nvSpPr>
            <p:spPr>
              <a:xfrm>
                <a:off x="598500" y="1862075"/>
                <a:ext cx="454675" cy="392875"/>
              </a:xfrm>
              <a:custGeom>
                <a:avLst/>
                <a:gdLst/>
                <a:ahLst/>
                <a:cxnLst/>
                <a:rect l="l" t="t" r="r" b="b"/>
                <a:pathLst>
                  <a:path w="18187" h="15715" extrusionOk="0">
                    <a:moveTo>
                      <a:pt x="17292" y="0"/>
                    </a:moveTo>
                    <a:cubicBezTo>
                      <a:pt x="17097" y="0"/>
                      <a:pt x="16900" y="84"/>
                      <a:pt x="16761" y="286"/>
                    </a:cubicBezTo>
                    <a:cubicBezTo>
                      <a:pt x="14755" y="3200"/>
                      <a:pt x="11632" y="5012"/>
                      <a:pt x="8898" y="7158"/>
                    </a:cubicBezTo>
                    <a:cubicBezTo>
                      <a:pt x="5945" y="9478"/>
                      <a:pt x="3288" y="12154"/>
                      <a:pt x="480" y="14645"/>
                    </a:cubicBezTo>
                    <a:cubicBezTo>
                      <a:pt x="0" y="15071"/>
                      <a:pt x="448" y="15714"/>
                      <a:pt x="959" y="15714"/>
                    </a:cubicBezTo>
                    <a:cubicBezTo>
                      <a:pt x="1101" y="15714"/>
                      <a:pt x="1248" y="15664"/>
                      <a:pt x="1382" y="15546"/>
                    </a:cubicBezTo>
                    <a:lnTo>
                      <a:pt x="1383" y="15546"/>
                    </a:lnTo>
                    <a:cubicBezTo>
                      <a:pt x="4636" y="12659"/>
                      <a:pt x="7725" y="9617"/>
                      <a:pt x="11211" y="7004"/>
                    </a:cubicBezTo>
                    <a:cubicBezTo>
                      <a:pt x="13636" y="5186"/>
                      <a:pt x="16121" y="3460"/>
                      <a:pt x="17861" y="929"/>
                    </a:cubicBezTo>
                    <a:cubicBezTo>
                      <a:pt x="18187" y="455"/>
                      <a:pt x="17745" y="0"/>
                      <a:pt x="172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2163;p45"/>
              <p:cNvSpPr/>
              <p:nvPr/>
            </p:nvSpPr>
            <p:spPr>
              <a:xfrm>
                <a:off x="205475" y="1333375"/>
                <a:ext cx="579725" cy="574850"/>
              </a:xfrm>
              <a:custGeom>
                <a:avLst/>
                <a:gdLst/>
                <a:ahLst/>
                <a:cxnLst/>
                <a:rect l="l" t="t" r="r" b="b"/>
                <a:pathLst>
                  <a:path w="23189" h="22994" extrusionOk="0">
                    <a:moveTo>
                      <a:pt x="8964" y="0"/>
                    </a:moveTo>
                    <a:cubicBezTo>
                      <a:pt x="8743" y="0"/>
                      <a:pt x="8534" y="71"/>
                      <a:pt x="8342" y="224"/>
                    </a:cubicBezTo>
                    <a:cubicBezTo>
                      <a:pt x="7311" y="1044"/>
                      <a:pt x="7508" y="2584"/>
                      <a:pt x="8217" y="4296"/>
                    </a:cubicBezTo>
                    <a:lnTo>
                      <a:pt x="8217" y="4296"/>
                    </a:lnTo>
                    <a:cubicBezTo>
                      <a:pt x="6692" y="2712"/>
                      <a:pt x="5147" y="1485"/>
                      <a:pt x="3967" y="1485"/>
                    </a:cubicBezTo>
                    <a:cubicBezTo>
                      <a:pt x="3565" y="1485"/>
                      <a:pt x="3205" y="1628"/>
                      <a:pt x="2904" y="1948"/>
                    </a:cubicBezTo>
                    <a:cubicBezTo>
                      <a:pt x="2237" y="2654"/>
                      <a:pt x="2908" y="4099"/>
                      <a:pt x="4129" y="5771"/>
                    </a:cubicBezTo>
                    <a:lnTo>
                      <a:pt x="4129" y="5771"/>
                    </a:lnTo>
                    <a:cubicBezTo>
                      <a:pt x="3613" y="5520"/>
                      <a:pt x="3133" y="5376"/>
                      <a:pt x="2709" y="5376"/>
                    </a:cubicBezTo>
                    <a:cubicBezTo>
                      <a:pt x="2413" y="5376"/>
                      <a:pt x="2144" y="5447"/>
                      <a:pt x="1911" y="5600"/>
                    </a:cubicBezTo>
                    <a:cubicBezTo>
                      <a:pt x="1" y="6855"/>
                      <a:pt x="2980" y="10052"/>
                      <a:pt x="5875" y="12674"/>
                    </a:cubicBezTo>
                    <a:lnTo>
                      <a:pt x="5875" y="12674"/>
                    </a:lnTo>
                    <a:cubicBezTo>
                      <a:pt x="5218" y="12416"/>
                      <a:pt x="4604" y="12249"/>
                      <a:pt x="4115" y="12249"/>
                    </a:cubicBezTo>
                    <a:cubicBezTo>
                      <a:pt x="3247" y="12249"/>
                      <a:pt x="2773" y="12775"/>
                      <a:pt x="3142" y="14256"/>
                    </a:cubicBezTo>
                    <a:cubicBezTo>
                      <a:pt x="3561" y="15938"/>
                      <a:pt x="6320" y="17502"/>
                      <a:pt x="7614" y="18426"/>
                    </a:cubicBezTo>
                    <a:cubicBezTo>
                      <a:pt x="9993" y="20129"/>
                      <a:pt x="12536" y="21772"/>
                      <a:pt x="15232" y="22935"/>
                    </a:cubicBezTo>
                    <a:cubicBezTo>
                      <a:pt x="15325" y="22976"/>
                      <a:pt x="15418" y="22994"/>
                      <a:pt x="15506" y="22994"/>
                    </a:cubicBezTo>
                    <a:cubicBezTo>
                      <a:pt x="16118" y="22994"/>
                      <a:pt x="16531" y="22119"/>
                      <a:pt x="15875" y="21835"/>
                    </a:cubicBezTo>
                    <a:lnTo>
                      <a:pt x="15873" y="21835"/>
                    </a:lnTo>
                    <a:cubicBezTo>
                      <a:pt x="12913" y="20559"/>
                      <a:pt x="10092" y="18730"/>
                      <a:pt x="7524" y="16796"/>
                    </a:cubicBezTo>
                    <a:cubicBezTo>
                      <a:pt x="6763" y="16222"/>
                      <a:pt x="3484" y="13928"/>
                      <a:pt x="4924" y="13432"/>
                    </a:cubicBezTo>
                    <a:cubicBezTo>
                      <a:pt x="4968" y="13417"/>
                      <a:pt x="5019" y="13410"/>
                      <a:pt x="5075" y="13410"/>
                    </a:cubicBezTo>
                    <a:cubicBezTo>
                      <a:pt x="6161" y="13410"/>
                      <a:pt x="9423" y="16072"/>
                      <a:pt x="10190" y="16478"/>
                    </a:cubicBezTo>
                    <a:cubicBezTo>
                      <a:pt x="10302" y="16538"/>
                      <a:pt x="10412" y="16565"/>
                      <a:pt x="10515" y="16565"/>
                    </a:cubicBezTo>
                    <a:cubicBezTo>
                      <a:pt x="11015" y="16565"/>
                      <a:pt x="11340" y="15932"/>
                      <a:pt x="10963" y="15477"/>
                    </a:cubicBezTo>
                    <a:cubicBezTo>
                      <a:pt x="9476" y="13683"/>
                      <a:pt x="7689" y="12208"/>
                      <a:pt x="5962" y="10654"/>
                    </a:cubicBezTo>
                    <a:cubicBezTo>
                      <a:pt x="5082" y="9863"/>
                      <a:pt x="1950" y="7154"/>
                      <a:pt x="3063" y="6881"/>
                    </a:cubicBezTo>
                    <a:cubicBezTo>
                      <a:pt x="3118" y="6867"/>
                      <a:pt x="3177" y="6860"/>
                      <a:pt x="3239" y="6860"/>
                    </a:cubicBezTo>
                    <a:cubicBezTo>
                      <a:pt x="5180" y="6860"/>
                      <a:pt x="10491" y="13263"/>
                      <a:pt x="11794" y="14490"/>
                    </a:cubicBezTo>
                    <a:cubicBezTo>
                      <a:pt x="11924" y="14612"/>
                      <a:pt x="12075" y="14664"/>
                      <a:pt x="12223" y="14664"/>
                    </a:cubicBezTo>
                    <a:cubicBezTo>
                      <a:pt x="12666" y="14664"/>
                      <a:pt x="13080" y="14195"/>
                      <a:pt x="12796" y="13718"/>
                    </a:cubicBezTo>
                    <a:cubicBezTo>
                      <a:pt x="11682" y="11850"/>
                      <a:pt x="10207" y="10237"/>
                      <a:pt x="8752" y="8632"/>
                    </a:cubicBezTo>
                    <a:cubicBezTo>
                      <a:pt x="8017" y="7822"/>
                      <a:pt x="3707" y="4127"/>
                      <a:pt x="3926" y="3014"/>
                    </a:cubicBezTo>
                    <a:cubicBezTo>
                      <a:pt x="3938" y="2950"/>
                      <a:pt x="3979" y="2920"/>
                      <a:pt x="4042" y="2920"/>
                    </a:cubicBezTo>
                    <a:cubicBezTo>
                      <a:pt x="4703" y="2920"/>
                      <a:pt x="7870" y="6105"/>
                      <a:pt x="8368" y="6670"/>
                    </a:cubicBezTo>
                    <a:cubicBezTo>
                      <a:pt x="9902" y="8413"/>
                      <a:pt x="11296" y="10284"/>
                      <a:pt x="12896" y="11970"/>
                    </a:cubicBezTo>
                    <a:cubicBezTo>
                      <a:pt x="13025" y="12106"/>
                      <a:pt x="13175" y="12163"/>
                      <a:pt x="13321" y="12163"/>
                    </a:cubicBezTo>
                    <a:cubicBezTo>
                      <a:pt x="13751" y="12163"/>
                      <a:pt x="14148" y="11665"/>
                      <a:pt x="13897" y="11198"/>
                    </a:cubicBezTo>
                    <a:cubicBezTo>
                      <a:pt x="13059" y="9639"/>
                      <a:pt x="12065" y="8176"/>
                      <a:pt x="11161" y="6656"/>
                    </a:cubicBezTo>
                    <a:cubicBezTo>
                      <a:pt x="10865" y="6155"/>
                      <a:pt x="8538" y="1466"/>
                      <a:pt x="9293" y="1466"/>
                    </a:cubicBezTo>
                    <a:cubicBezTo>
                      <a:pt x="9306" y="1466"/>
                      <a:pt x="9321" y="1468"/>
                      <a:pt x="9336" y="1471"/>
                    </a:cubicBezTo>
                    <a:cubicBezTo>
                      <a:pt x="10134" y="1627"/>
                      <a:pt x="11645" y="4876"/>
                      <a:pt x="12114" y="5644"/>
                    </a:cubicBezTo>
                    <a:cubicBezTo>
                      <a:pt x="13208" y="7447"/>
                      <a:pt x="14199" y="9262"/>
                      <a:pt x="15574" y="10867"/>
                    </a:cubicBezTo>
                    <a:cubicBezTo>
                      <a:pt x="15687" y="10999"/>
                      <a:pt x="15836" y="11056"/>
                      <a:pt x="15988" y="11056"/>
                    </a:cubicBezTo>
                    <a:cubicBezTo>
                      <a:pt x="16381" y="11056"/>
                      <a:pt x="16792" y="10674"/>
                      <a:pt x="16638" y="10248"/>
                    </a:cubicBezTo>
                    <a:cubicBezTo>
                      <a:pt x="16226" y="9108"/>
                      <a:pt x="15126" y="6619"/>
                      <a:pt x="15493" y="5439"/>
                    </a:cubicBezTo>
                    <a:cubicBezTo>
                      <a:pt x="15617" y="5044"/>
                      <a:pt x="15766" y="4879"/>
                      <a:pt x="15931" y="4879"/>
                    </a:cubicBezTo>
                    <a:cubicBezTo>
                      <a:pt x="16670" y="4879"/>
                      <a:pt x="17699" y="8208"/>
                      <a:pt x="17920" y="8745"/>
                    </a:cubicBezTo>
                    <a:cubicBezTo>
                      <a:pt x="18984" y="11321"/>
                      <a:pt x="20005" y="13953"/>
                      <a:pt x="21873" y="16064"/>
                    </a:cubicBezTo>
                    <a:cubicBezTo>
                      <a:pt x="22001" y="16209"/>
                      <a:pt x="22148" y="16270"/>
                      <a:pt x="22292" y="16270"/>
                    </a:cubicBezTo>
                    <a:cubicBezTo>
                      <a:pt x="22760" y="16270"/>
                      <a:pt x="23188" y="15631"/>
                      <a:pt x="22774" y="15163"/>
                    </a:cubicBezTo>
                    <a:cubicBezTo>
                      <a:pt x="20515" y="12610"/>
                      <a:pt x="19551" y="9206"/>
                      <a:pt x="18223" y="6134"/>
                    </a:cubicBezTo>
                    <a:cubicBezTo>
                      <a:pt x="17858" y="5288"/>
                      <a:pt x="17183" y="2965"/>
                      <a:pt x="15987" y="2726"/>
                    </a:cubicBezTo>
                    <a:cubicBezTo>
                      <a:pt x="15838" y="2697"/>
                      <a:pt x="15699" y="2682"/>
                      <a:pt x="15572" y="2682"/>
                    </a:cubicBezTo>
                    <a:cubicBezTo>
                      <a:pt x="14164" y="2682"/>
                      <a:pt x="14033" y="4411"/>
                      <a:pt x="14300" y="6264"/>
                    </a:cubicBezTo>
                    <a:lnTo>
                      <a:pt x="14300" y="6264"/>
                    </a:lnTo>
                    <a:cubicBezTo>
                      <a:pt x="12659" y="3411"/>
                      <a:pt x="10503" y="0"/>
                      <a:pt x="896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2164;p45"/>
              <p:cNvSpPr/>
              <p:nvPr/>
            </p:nvSpPr>
            <p:spPr>
              <a:xfrm>
                <a:off x="1969325" y="4007150"/>
                <a:ext cx="4453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4833" extrusionOk="0">
                    <a:moveTo>
                      <a:pt x="13461" y="1101"/>
                    </a:moveTo>
                    <a:cubicBezTo>
                      <a:pt x="14880" y="1101"/>
                      <a:pt x="16066" y="1352"/>
                      <a:pt x="16226" y="2206"/>
                    </a:cubicBezTo>
                    <a:cubicBezTo>
                      <a:pt x="16454" y="3428"/>
                      <a:pt x="13971" y="3671"/>
                      <a:pt x="11686" y="3671"/>
                    </a:cubicBezTo>
                    <a:cubicBezTo>
                      <a:pt x="10254" y="3671"/>
                      <a:pt x="8899" y="3575"/>
                      <a:pt x="8338" y="3565"/>
                    </a:cubicBezTo>
                    <a:cubicBezTo>
                      <a:pt x="6758" y="3537"/>
                      <a:pt x="5179" y="3474"/>
                      <a:pt x="3599" y="3451"/>
                    </a:cubicBezTo>
                    <a:cubicBezTo>
                      <a:pt x="1547" y="3421"/>
                      <a:pt x="1203" y="3256"/>
                      <a:pt x="1342" y="1428"/>
                    </a:cubicBezTo>
                    <a:lnTo>
                      <a:pt x="1342" y="1428"/>
                    </a:lnTo>
                    <a:cubicBezTo>
                      <a:pt x="2619" y="1661"/>
                      <a:pt x="3888" y="1747"/>
                      <a:pt x="5162" y="1747"/>
                    </a:cubicBezTo>
                    <a:cubicBezTo>
                      <a:pt x="6269" y="1747"/>
                      <a:pt x="7379" y="1682"/>
                      <a:pt x="8503" y="1591"/>
                    </a:cubicBezTo>
                    <a:cubicBezTo>
                      <a:pt x="9415" y="1517"/>
                      <a:pt x="11632" y="1101"/>
                      <a:pt x="13461" y="1101"/>
                    </a:cubicBezTo>
                    <a:close/>
                    <a:moveTo>
                      <a:pt x="14169" y="0"/>
                    </a:moveTo>
                    <a:cubicBezTo>
                      <a:pt x="11179" y="0"/>
                      <a:pt x="8190" y="490"/>
                      <a:pt x="5208" y="490"/>
                    </a:cubicBezTo>
                    <a:cubicBezTo>
                      <a:pt x="3986" y="490"/>
                      <a:pt x="2765" y="408"/>
                      <a:pt x="1546" y="176"/>
                    </a:cubicBezTo>
                    <a:cubicBezTo>
                      <a:pt x="1499" y="167"/>
                      <a:pt x="1454" y="162"/>
                      <a:pt x="1411" y="162"/>
                    </a:cubicBezTo>
                    <a:cubicBezTo>
                      <a:pt x="1226" y="162"/>
                      <a:pt x="1072" y="238"/>
                      <a:pt x="959" y="352"/>
                    </a:cubicBezTo>
                    <a:lnTo>
                      <a:pt x="959" y="352"/>
                    </a:lnTo>
                    <a:cubicBezTo>
                      <a:pt x="911" y="342"/>
                      <a:pt x="860" y="337"/>
                      <a:pt x="810" y="337"/>
                    </a:cubicBezTo>
                    <a:cubicBezTo>
                      <a:pt x="490" y="337"/>
                      <a:pt x="150" y="541"/>
                      <a:pt x="110" y="947"/>
                    </a:cubicBezTo>
                    <a:cubicBezTo>
                      <a:pt x="1" y="1994"/>
                      <a:pt x="1" y="3050"/>
                      <a:pt x="110" y="4097"/>
                    </a:cubicBezTo>
                    <a:cubicBezTo>
                      <a:pt x="143" y="4431"/>
                      <a:pt x="369" y="4735"/>
                      <a:pt x="735" y="4735"/>
                    </a:cubicBezTo>
                    <a:cubicBezTo>
                      <a:pt x="740" y="4735"/>
                      <a:pt x="744" y="4735"/>
                      <a:pt x="748" y="4735"/>
                    </a:cubicBezTo>
                    <a:cubicBezTo>
                      <a:pt x="1189" y="4727"/>
                      <a:pt x="1631" y="4724"/>
                      <a:pt x="2072" y="4724"/>
                    </a:cubicBezTo>
                    <a:cubicBezTo>
                      <a:pt x="4574" y="4724"/>
                      <a:pt x="7074" y="4833"/>
                      <a:pt x="9568" y="4833"/>
                    </a:cubicBezTo>
                    <a:cubicBezTo>
                      <a:pt x="12151" y="4833"/>
                      <a:pt x="14727" y="4716"/>
                      <a:pt x="17295" y="4240"/>
                    </a:cubicBezTo>
                    <a:cubicBezTo>
                      <a:pt x="17642" y="4176"/>
                      <a:pt x="17813" y="3767"/>
                      <a:pt x="17741" y="3455"/>
                    </a:cubicBezTo>
                    <a:cubicBezTo>
                      <a:pt x="17511" y="2587"/>
                      <a:pt x="17413" y="1689"/>
                      <a:pt x="17448" y="789"/>
                    </a:cubicBezTo>
                    <a:cubicBezTo>
                      <a:pt x="17443" y="414"/>
                      <a:pt x="17157" y="197"/>
                      <a:pt x="16811" y="153"/>
                    </a:cubicBezTo>
                    <a:cubicBezTo>
                      <a:pt x="15930" y="43"/>
                      <a:pt x="15049" y="0"/>
                      <a:pt x="141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2165;p45"/>
              <p:cNvSpPr/>
              <p:nvPr/>
            </p:nvSpPr>
            <p:spPr>
              <a:xfrm>
                <a:off x="1948375" y="4090275"/>
                <a:ext cx="499250" cy="414750"/>
              </a:xfrm>
              <a:custGeom>
                <a:avLst/>
                <a:gdLst/>
                <a:ahLst/>
                <a:cxnLst/>
                <a:rect l="l" t="t" r="r" b="b"/>
                <a:pathLst>
                  <a:path w="19970" h="16590" extrusionOk="0">
                    <a:moveTo>
                      <a:pt x="1895" y="1"/>
                    </a:moveTo>
                    <a:cubicBezTo>
                      <a:pt x="1576" y="1"/>
                      <a:pt x="1259" y="205"/>
                      <a:pt x="1262" y="616"/>
                    </a:cubicBezTo>
                    <a:lnTo>
                      <a:pt x="1263" y="617"/>
                    </a:lnTo>
                    <a:cubicBezTo>
                      <a:pt x="1288" y="4296"/>
                      <a:pt x="1" y="7990"/>
                      <a:pt x="537" y="11674"/>
                    </a:cubicBezTo>
                    <a:cubicBezTo>
                      <a:pt x="1042" y="15132"/>
                      <a:pt x="3180" y="15900"/>
                      <a:pt x="6379" y="16291"/>
                    </a:cubicBezTo>
                    <a:cubicBezTo>
                      <a:pt x="7574" y="16437"/>
                      <a:pt x="8992" y="16590"/>
                      <a:pt x="10430" y="16590"/>
                    </a:cubicBezTo>
                    <a:cubicBezTo>
                      <a:pt x="13040" y="16590"/>
                      <a:pt x="15717" y="16087"/>
                      <a:pt x="17251" y="14124"/>
                    </a:cubicBezTo>
                    <a:cubicBezTo>
                      <a:pt x="19969" y="10648"/>
                      <a:pt x="18349" y="4730"/>
                      <a:pt x="18286" y="773"/>
                    </a:cubicBezTo>
                    <a:cubicBezTo>
                      <a:pt x="18280" y="363"/>
                      <a:pt x="17958" y="157"/>
                      <a:pt x="17639" y="157"/>
                    </a:cubicBezTo>
                    <a:cubicBezTo>
                      <a:pt x="17320" y="157"/>
                      <a:pt x="17005" y="362"/>
                      <a:pt x="17011" y="773"/>
                    </a:cubicBezTo>
                    <a:cubicBezTo>
                      <a:pt x="17067" y="4246"/>
                      <a:pt x="18018" y="8190"/>
                      <a:pt x="17064" y="11602"/>
                    </a:cubicBezTo>
                    <a:cubicBezTo>
                      <a:pt x="16227" y="14588"/>
                      <a:pt x="13228" y="15325"/>
                      <a:pt x="10222" y="15325"/>
                    </a:cubicBezTo>
                    <a:cubicBezTo>
                      <a:pt x="8601" y="15325"/>
                      <a:pt x="6978" y="15111"/>
                      <a:pt x="5690" y="14920"/>
                    </a:cubicBezTo>
                    <a:cubicBezTo>
                      <a:pt x="1753" y="14338"/>
                      <a:pt x="1521" y="11481"/>
                      <a:pt x="1803" y="8028"/>
                    </a:cubicBezTo>
                    <a:cubicBezTo>
                      <a:pt x="2007" y="5556"/>
                      <a:pt x="2554" y="3104"/>
                      <a:pt x="2536" y="616"/>
                    </a:cubicBezTo>
                    <a:cubicBezTo>
                      <a:pt x="2534" y="206"/>
                      <a:pt x="2213" y="1"/>
                      <a:pt x="189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2166;p45"/>
              <p:cNvSpPr/>
              <p:nvPr/>
            </p:nvSpPr>
            <p:spPr>
              <a:xfrm>
                <a:off x="3258550" y="3652275"/>
                <a:ext cx="389600" cy="327525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3101" extrusionOk="0">
                    <a:moveTo>
                      <a:pt x="7282" y="1260"/>
                    </a:moveTo>
                    <a:cubicBezTo>
                      <a:pt x="9428" y="1260"/>
                      <a:pt x="11544" y="2569"/>
                      <a:pt x="12597" y="4520"/>
                    </a:cubicBezTo>
                    <a:cubicBezTo>
                      <a:pt x="14179" y="7451"/>
                      <a:pt x="12182" y="11023"/>
                      <a:pt x="9009" y="11731"/>
                    </a:cubicBezTo>
                    <a:cubicBezTo>
                      <a:pt x="8637" y="11815"/>
                      <a:pt x="8272" y="11854"/>
                      <a:pt x="7915" y="11854"/>
                    </a:cubicBezTo>
                    <a:cubicBezTo>
                      <a:pt x="3183" y="11854"/>
                      <a:pt x="1" y="4955"/>
                      <a:pt x="4462" y="1992"/>
                    </a:cubicBezTo>
                    <a:cubicBezTo>
                      <a:pt x="4501" y="1966"/>
                      <a:pt x="4535" y="1938"/>
                      <a:pt x="4565" y="1909"/>
                    </a:cubicBezTo>
                    <a:lnTo>
                      <a:pt x="4565" y="1909"/>
                    </a:lnTo>
                    <a:cubicBezTo>
                      <a:pt x="4586" y="1911"/>
                      <a:pt x="4608" y="1913"/>
                      <a:pt x="4630" y="1913"/>
                    </a:cubicBezTo>
                    <a:cubicBezTo>
                      <a:pt x="4727" y="1913"/>
                      <a:pt x="4829" y="1889"/>
                      <a:pt x="4934" y="1834"/>
                    </a:cubicBezTo>
                    <a:cubicBezTo>
                      <a:pt x="5686" y="1440"/>
                      <a:pt x="6486" y="1260"/>
                      <a:pt x="7282" y="1260"/>
                    </a:cubicBezTo>
                    <a:close/>
                    <a:moveTo>
                      <a:pt x="7280" y="0"/>
                    </a:moveTo>
                    <a:cubicBezTo>
                      <a:pt x="6267" y="0"/>
                      <a:pt x="5247" y="232"/>
                      <a:pt x="4290" y="733"/>
                    </a:cubicBezTo>
                    <a:cubicBezTo>
                      <a:pt x="4259" y="749"/>
                      <a:pt x="4231" y="767"/>
                      <a:pt x="4204" y="785"/>
                    </a:cubicBezTo>
                    <a:lnTo>
                      <a:pt x="4204" y="785"/>
                    </a:lnTo>
                    <a:cubicBezTo>
                      <a:pt x="4186" y="783"/>
                      <a:pt x="4168" y="782"/>
                      <a:pt x="4149" y="782"/>
                    </a:cubicBezTo>
                    <a:cubicBezTo>
                      <a:pt x="4044" y="782"/>
                      <a:pt x="3932" y="815"/>
                      <a:pt x="3819" y="890"/>
                    </a:cubicBezTo>
                    <a:lnTo>
                      <a:pt x="3819" y="892"/>
                    </a:lnTo>
                    <a:cubicBezTo>
                      <a:pt x="904" y="2826"/>
                      <a:pt x="127" y="6197"/>
                      <a:pt x="1867" y="9236"/>
                    </a:cubicBezTo>
                    <a:cubicBezTo>
                      <a:pt x="3137" y="11456"/>
                      <a:pt x="5540" y="13100"/>
                      <a:pt x="8071" y="13100"/>
                    </a:cubicBezTo>
                    <a:cubicBezTo>
                      <a:pt x="8720" y="13100"/>
                      <a:pt x="9377" y="12992"/>
                      <a:pt x="10026" y="12757"/>
                    </a:cubicBezTo>
                    <a:cubicBezTo>
                      <a:pt x="13632" y="11453"/>
                      <a:pt x="15584" y="7317"/>
                      <a:pt x="13698" y="3877"/>
                    </a:cubicBezTo>
                    <a:cubicBezTo>
                      <a:pt x="12401" y="1507"/>
                      <a:pt x="9865" y="0"/>
                      <a:pt x="72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2167;p45"/>
              <p:cNvSpPr/>
              <p:nvPr/>
            </p:nvSpPr>
            <p:spPr>
              <a:xfrm>
                <a:off x="3140750" y="2774725"/>
                <a:ext cx="949700" cy="507625"/>
              </a:xfrm>
              <a:custGeom>
                <a:avLst/>
                <a:gdLst/>
                <a:ahLst/>
                <a:cxnLst/>
                <a:rect l="l" t="t" r="r" b="b"/>
                <a:pathLst>
                  <a:path w="37988" h="20305" extrusionOk="0">
                    <a:moveTo>
                      <a:pt x="811" y="1"/>
                    </a:moveTo>
                    <a:cubicBezTo>
                      <a:pt x="1" y="1"/>
                      <a:pt x="4" y="1264"/>
                      <a:pt x="822" y="1274"/>
                    </a:cubicBezTo>
                    <a:cubicBezTo>
                      <a:pt x="6996" y="1353"/>
                      <a:pt x="14072" y="5851"/>
                      <a:pt x="19592" y="8520"/>
                    </a:cubicBezTo>
                    <a:cubicBezTo>
                      <a:pt x="25632" y="11440"/>
                      <a:pt x="31480" y="15826"/>
                      <a:pt x="36592" y="20145"/>
                    </a:cubicBezTo>
                    <a:cubicBezTo>
                      <a:pt x="36725" y="20257"/>
                      <a:pt x="36871" y="20305"/>
                      <a:pt x="37012" y="20305"/>
                    </a:cubicBezTo>
                    <a:cubicBezTo>
                      <a:pt x="37532" y="20305"/>
                      <a:pt x="37987" y="19660"/>
                      <a:pt x="37493" y="19244"/>
                    </a:cubicBezTo>
                    <a:cubicBezTo>
                      <a:pt x="31843" y="14468"/>
                      <a:pt x="25486" y="9725"/>
                      <a:pt x="18716" y="6714"/>
                    </a:cubicBezTo>
                    <a:cubicBezTo>
                      <a:pt x="13172" y="4250"/>
                      <a:pt x="7063" y="80"/>
                      <a:pt x="822" y="1"/>
                    </a:cubicBezTo>
                    <a:cubicBezTo>
                      <a:pt x="818" y="1"/>
                      <a:pt x="815" y="1"/>
                      <a:pt x="8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2168;p45"/>
              <p:cNvSpPr/>
              <p:nvPr/>
            </p:nvSpPr>
            <p:spPr>
              <a:xfrm>
                <a:off x="3626200" y="3448650"/>
                <a:ext cx="519100" cy="1239500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49580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3334" y="10281"/>
                      <a:pt x="6637" y="19724"/>
                      <a:pt x="10689" y="28890"/>
                    </a:cubicBezTo>
                    <a:cubicBezTo>
                      <a:pt x="13637" y="35556"/>
                      <a:pt x="15450" y="43068"/>
                      <a:pt x="19357" y="49281"/>
                    </a:cubicBezTo>
                    <a:cubicBezTo>
                      <a:pt x="19490" y="49492"/>
                      <a:pt x="19684" y="49580"/>
                      <a:pt x="19878" y="49580"/>
                    </a:cubicBezTo>
                    <a:cubicBezTo>
                      <a:pt x="20322" y="49580"/>
                      <a:pt x="20764" y="49123"/>
                      <a:pt x="20459" y="48638"/>
                    </a:cubicBezTo>
                    <a:cubicBezTo>
                      <a:pt x="16867" y="42926"/>
                      <a:pt x="15224" y="36136"/>
                      <a:pt x="12559" y="29988"/>
                    </a:cubicBezTo>
                    <a:cubicBezTo>
                      <a:pt x="8357" y="20292"/>
                      <a:pt x="4737" y="10461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2169;p45"/>
              <p:cNvSpPr/>
              <p:nvPr/>
            </p:nvSpPr>
            <p:spPr>
              <a:xfrm>
                <a:off x="1980000" y="4019575"/>
                <a:ext cx="407250" cy="107550"/>
              </a:xfrm>
              <a:custGeom>
                <a:avLst/>
                <a:gdLst/>
                <a:ahLst/>
                <a:cxnLst/>
                <a:rect l="l" t="t" r="r" b="b"/>
                <a:pathLst>
                  <a:path w="16290" h="4302" extrusionOk="0">
                    <a:moveTo>
                      <a:pt x="12062" y="0"/>
                    </a:moveTo>
                    <a:cubicBezTo>
                      <a:pt x="11923" y="0"/>
                      <a:pt x="11784" y="3"/>
                      <a:pt x="11644" y="8"/>
                    </a:cubicBezTo>
                    <a:cubicBezTo>
                      <a:pt x="11581" y="7"/>
                      <a:pt x="11519" y="7"/>
                      <a:pt x="11455" y="7"/>
                    </a:cubicBezTo>
                    <a:cubicBezTo>
                      <a:pt x="10105" y="7"/>
                      <a:pt x="8665" y="236"/>
                      <a:pt x="7392" y="529"/>
                    </a:cubicBezTo>
                    <a:cubicBezTo>
                      <a:pt x="7122" y="511"/>
                      <a:pt x="6852" y="502"/>
                      <a:pt x="6582" y="502"/>
                    </a:cubicBezTo>
                    <a:cubicBezTo>
                      <a:pt x="5999" y="502"/>
                      <a:pt x="5416" y="544"/>
                      <a:pt x="4838" y="631"/>
                    </a:cubicBezTo>
                    <a:cubicBezTo>
                      <a:pt x="4302" y="491"/>
                      <a:pt x="3753" y="411"/>
                      <a:pt x="3215" y="411"/>
                    </a:cubicBezTo>
                    <a:cubicBezTo>
                      <a:pt x="2741" y="411"/>
                      <a:pt x="2276" y="473"/>
                      <a:pt x="1833" y="610"/>
                    </a:cubicBezTo>
                    <a:cubicBezTo>
                      <a:pt x="1757" y="548"/>
                      <a:pt x="1677" y="494"/>
                      <a:pt x="1605" y="427"/>
                    </a:cubicBezTo>
                    <a:cubicBezTo>
                      <a:pt x="1485" y="319"/>
                      <a:pt x="1329" y="265"/>
                      <a:pt x="1175" y="265"/>
                    </a:cubicBezTo>
                    <a:cubicBezTo>
                      <a:pt x="926" y="265"/>
                      <a:pt x="684" y="408"/>
                      <a:pt x="617" y="687"/>
                    </a:cubicBezTo>
                    <a:cubicBezTo>
                      <a:pt x="574" y="866"/>
                      <a:pt x="547" y="1050"/>
                      <a:pt x="538" y="1234"/>
                    </a:cubicBezTo>
                    <a:cubicBezTo>
                      <a:pt x="125" y="1401"/>
                      <a:pt x="0" y="1862"/>
                      <a:pt x="298" y="2209"/>
                    </a:cubicBezTo>
                    <a:cubicBezTo>
                      <a:pt x="342" y="2262"/>
                      <a:pt x="396" y="2300"/>
                      <a:pt x="446" y="2348"/>
                    </a:cubicBezTo>
                    <a:cubicBezTo>
                      <a:pt x="458" y="2376"/>
                      <a:pt x="456" y="2404"/>
                      <a:pt x="474" y="2432"/>
                    </a:cubicBezTo>
                    <a:cubicBezTo>
                      <a:pt x="856" y="3086"/>
                      <a:pt x="1643" y="3335"/>
                      <a:pt x="2457" y="3344"/>
                    </a:cubicBezTo>
                    <a:cubicBezTo>
                      <a:pt x="2560" y="3354"/>
                      <a:pt x="2662" y="3360"/>
                      <a:pt x="2765" y="3360"/>
                    </a:cubicBezTo>
                    <a:cubicBezTo>
                      <a:pt x="3101" y="3360"/>
                      <a:pt x="3434" y="3303"/>
                      <a:pt x="3751" y="3193"/>
                    </a:cubicBezTo>
                    <a:cubicBezTo>
                      <a:pt x="3925" y="3228"/>
                      <a:pt x="4100" y="3256"/>
                      <a:pt x="4275" y="3275"/>
                    </a:cubicBezTo>
                    <a:cubicBezTo>
                      <a:pt x="4363" y="3312"/>
                      <a:pt x="4456" y="3328"/>
                      <a:pt x="4546" y="3358"/>
                    </a:cubicBezTo>
                    <a:cubicBezTo>
                      <a:pt x="5900" y="4035"/>
                      <a:pt x="7471" y="4302"/>
                      <a:pt x="9080" y="4302"/>
                    </a:cubicBezTo>
                    <a:cubicBezTo>
                      <a:pt x="10712" y="4302"/>
                      <a:pt x="12381" y="4028"/>
                      <a:pt x="13899" y="3629"/>
                    </a:cubicBezTo>
                    <a:cubicBezTo>
                      <a:pt x="13913" y="3630"/>
                      <a:pt x="13926" y="3630"/>
                      <a:pt x="13939" y="3630"/>
                    </a:cubicBezTo>
                    <a:cubicBezTo>
                      <a:pt x="14296" y="3630"/>
                      <a:pt x="14653" y="3607"/>
                      <a:pt x="15008" y="3561"/>
                    </a:cubicBezTo>
                    <a:cubicBezTo>
                      <a:pt x="15264" y="3533"/>
                      <a:pt x="15478" y="3351"/>
                      <a:pt x="15548" y="3102"/>
                    </a:cubicBezTo>
                    <a:cubicBezTo>
                      <a:pt x="15658" y="3028"/>
                      <a:pt x="15737" y="2919"/>
                      <a:pt x="15774" y="2795"/>
                    </a:cubicBezTo>
                    <a:cubicBezTo>
                      <a:pt x="15958" y="2595"/>
                      <a:pt x="15974" y="2262"/>
                      <a:pt x="15816" y="2032"/>
                    </a:cubicBezTo>
                    <a:cubicBezTo>
                      <a:pt x="15842" y="2011"/>
                      <a:pt x="15870" y="1995"/>
                      <a:pt x="15897" y="1969"/>
                    </a:cubicBezTo>
                    <a:cubicBezTo>
                      <a:pt x="15920" y="1950"/>
                      <a:pt x="15923" y="1920"/>
                      <a:pt x="15942" y="1897"/>
                    </a:cubicBezTo>
                    <a:cubicBezTo>
                      <a:pt x="16246" y="1650"/>
                      <a:pt x="16290" y="1152"/>
                      <a:pt x="15893" y="925"/>
                    </a:cubicBezTo>
                    <a:cubicBezTo>
                      <a:pt x="14721" y="253"/>
                      <a:pt x="13400" y="0"/>
                      <a:pt x="12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2170;p45"/>
              <p:cNvSpPr/>
              <p:nvPr/>
            </p:nvSpPr>
            <p:spPr>
              <a:xfrm>
                <a:off x="578000" y="1823125"/>
                <a:ext cx="449625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7985" h="16778" extrusionOk="0">
                    <a:moveTo>
                      <a:pt x="16418" y="0"/>
                    </a:moveTo>
                    <a:cubicBezTo>
                      <a:pt x="16165" y="0"/>
                      <a:pt x="15914" y="171"/>
                      <a:pt x="15829" y="434"/>
                    </a:cubicBezTo>
                    <a:cubicBezTo>
                      <a:pt x="15768" y="625"/>
                      <a:pt x="15675" y="797"/>
                      <a:pt x="15589" y="974"/>
                    </a:cubicBezTo>
                    <a:cubicBezTo>
                      <a:pt x="15573" y="973"/>
                      <a:pt x="15558" y="972"/>
                      <a:pt x="15543" y="972"/>
                    </a:cubicBezTo>
                    <a:cubicBezTo>
                      <a:pt x="15401" y="972"/>
                      <a:pt x="15263" y="1023"/>
                      <a:pt x="15156" y="1118"/>
                    </a:cubicBezTo>
                    <a:cubicBezTo>
                      <a:pt x="13525" y="2516"/>
                      <a:pt x="11899" y="3920"/>
                      <a:pt x="10312" y="5370"/>
                    </a:cubicBezTo>
                    <a:cubicBezTo>
                      <a:pt x="10221" y="5455"/>
                      <a:pt x="10163" y="5570"/>
                      <a:pt x="10151" y="5695"/>
                    </a:cubicBezTo>
                    <a:cubicBezTo>
                      <a:pt x="9199" y="6377"/>
                      <a:pt x="8289" y="7117"/>
                      <a:pt x="7427" y="7910"/>
                    </a:cubicBezTo>
                    <a:cubicBezTo>
                      <a:pt x="7368" y="7962"/>
                      <a:pt x="7310" y="8017"/>
                      <a:pt x="7252" y="8071"/>
                    </a:cubicBezTo>
                    <a:cubicBezTo>
                      <a:pt x="6310" y="8960"/>
                      <a:pt x="5448" y="9926"/>
                      <a:pt x="4681" y="10989"/>
                    </a:cubicBezTo>
                    <a:cubicBezTo>
                      <a:pt x="4180" y="11431"/>
                      <a:pt x="3673" y="11866"/>
                      <a:pt x="3157" y="12287"/>
                    </a:cubicBezTo>
                    <a:cubicBezTo>
                      <a:pt x="2682" y="12632"/>
                      <a:pt x="2216" y="12988"/>
                      <a:pt x="1762" y="13360"/>
                    </a:cubicBezTo>
                    <a:cubicBezTo>
                      <a:pt x="1430" y="13591"/>
                      <a:pt x="1093" y="13812"/>
                      <a:pt x="748" y="14018"/>
                    </a:cubicBezTo>
                    <a:cubicBezTo>
                      <a:pt x="587" y="14112"/>
                      <a:pt x="432" y="14324"/>
                      <a:pt x="455" y="14521"/>
                    </a:cubicBezTo>
                    <a:cubicBezTo>
                      <a:pt x="436" y="14542"/>
                      <a:pt x="413" y="14559"/>
                      <a:pt x="392" y="14580"/>
                    </a:cubicBezTo>
                    <a:cubicBezTo>
                      <a:pt x="0" y="14974"/>
                      <a:pt x="353" y="15584"/>
                      <a:pt x="816" y="15584"/>
                    </a:cubicBezTo>
                    <a:cubicBezTo>
                      <a:pt x="817" y="15584"/>
                      <a:pt x="818" y="15584"/>
                      <a:pt x="820" y="15584"/>
                    </a:cubicBezTo>
                    <a:cubicBezTo>
                      <a:pt x="853" y="15634"/>
                      <a:pt x="888" y="15684"/>
                      <a:pt x="927" y="15731"/>
                    </a:cubicBezTo>
                    <a:cubicBezTo>
                      <a:pt x="899" y="15829"/>
                      <a:pt x="851" y="15920"/>
                      <a:pt x="830" y="16022"/>
                    </a:cubicBezTo>
                    <a:cubicBezTo>
                      <a:pt x="746" y="16432"/>
                      <a:pt x="1118" y="16778"/>
                      <a:pt x="1463" y="16778"/>
                    </a:cubicBezTo>
                    <a:cubicBezTo>
                      <a:pt x="1630" y="16778"/>
                      <a:pt x="1791" y="16697"/>
                      <a:pt x="1891" y="16504"/>
                    </a:cubicBezTo>
                    <a:cubicBezTo>
                      <a:pt x="1894" y="16504"/>
                      <a:pt x="1896" y="16504"/>
                      <a:pt x="1899" y="16504"/>
                    </a:cubicBezTo>
                    <a:cubicBezTo>
                      <a:pt x="2042" y="16504"/>
                      <a:pt x="2181" y="16454"/>
                      <a:pt x="2291" y="16360"/>
                    </a:cubicBezTo>
                    <a:cubicBezTo>
                      <a:pt x="2486" y="16201"/>
                      <a:pt x="2682" y="16043"/>
                      <a:pt x="2880" y="15883"/>
                    </a:cubicBezTo>
                    <a:cubicBezTo>
                      <a:pt x="4215" y="15322"/>
                      <a:pt x="5707" y="13944"/>
                      <a:pt x="6307" y="13172"/>
                    </a:cubicBezTo>
                    <a:cubicBezTo>
                      <a:pt x="6500" y="12922"/>
                      <a:pt x="6459" y="12634"/>
                      <a:pt x="6319" y="12425"/>
                    </a:cubicBezTo>
                    <a:cubicBezTo>
                      <a:pt x="6386" y="12318"/>
                      <a:pt x="6456" y="12218"/>
                      <a:pt x="6516" y="12108"/>
                    </a:cubicBezTo>
                    <a:cubicBezTo>
                      <a:pt x="6552" y="12041"/>
                      <a:pt x="6575" y="11968"/>
                      <a:pt x="6584" y="11892"/>
                    </a:cubicBezTo>
                    <a:cubicBezTo>
                      <a:pt x="6635" y="11840"/>
                      <a:pt x="6686" y="11787"/>
                      <a:pt x="6737" y="11733"/>
                    </a:cubicBezTo>
                    <a:cubicBezTo>
                      <a:pt x="7103" y="11394"/>
                      <a:pt x="7471" y="11056"/>
                      <a:pt x="7838" y="10717"/>
                    </a:cubicBezTo>
                    <a:cubicBezTo>
                      <a:pt x="7929" y="10689"/>
                      <a:pt x="8011" y="10640"/>
                      <a:pt x="8078" y="10573"/>
                    </a:cubicBezTo>
                    <a:cubicBezTo>
                      <a:pt x="8609" y="10051"/>
                      <a:pt x="9155" y="9542"/>
                      <a:pt x="9712" y="9051"/>
                    </a:cubicBezTo>
                    <a:cubicBezTo>
                      <a:pt x="10063" y="8757"/>
                      <a:pt x="10421" y="8469"/>
                      <a:pt x="10787" y="8192"/>
                    </a:cubicBezTo>
                    <a:cubicBezTo>
                      <a:pt x="10956" y="8064"/>
                      <a:pt x="11128" y="7939"/>
                      <a:pt x="11296" y="7810"/>
                    </a:cubicBezTo>
                    <a:cubicBezTo>
                      <a:pt x="13313" y="6461"/>
                      <a:pt x="15056" y="4776"/>
                      <a:pt x="16937" y="3250"/>
                    </a:cubicBezTo>
                    <a:cubicBezTo>
                      <a:pt x="17092" y="3126"/>
                      <a:pt x="17130" y="2957"/>
                      <a:pt x="17104" y="2793"/>
                    </a:cubicBezTo>
                    <a:cubicBezTo>
                      <a:pt x="17279" y="2694"/>
                      <a:pt x="17458" y="2600"/>
                      <a:pt x="17644" y="2516"/>
                    </a:cubicBezTo>
                    <a:cubicBezTo>
                      <a:pt x="17949" y="2379"/>
                      <a:pt x="17984" y="1974"/>
                      <a:pt x="17853" y="1711"/>
                    </a:cubicBezTo>
                    <a:cubicBezTo>
                      <a:pt x="17555" y="1100"/>
                      <a:pt x="17281" y="658"/>
                      <a:pt x="16816" y="173"/>
                    </a:cubicBezTo>
                    <a:cubicBezTo>
                      <a:pt x="16702" y="53"/>
                      <a:pt x="16560" y="0"/>
                      <a:pt x="164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2171;p45"/>
              <p:cNvSpPr/>
              <p:nvPr/>
            </p:nvSpPr>
            <p:spPr>
              <a:xfrm>
                <a:off x="5575625" y="3674775"/>
                <a:ext cx="165875" cy="76700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0680" extrusionOk="0">
                    <a:moveTo>
                      <a:pt x="1236" y="0"/>
                    </a:moveTo>
                    <a:cubicBezTo>
                      <a:pt x="600" y="0"/>
                      <a:pt x="1" y="406"/>
                      <a:pt x="71" y="1223"/>
                    </a:cubicBezTo>
                    <a:cubicBezTo>
                      <a:pt x="311" y="4001"/>
                      <a:pt x="563" y="6775"/>
                      <a:pt x="869" y="9542"/>
                    </a:cubicBezTo>
                    <a:cubicBezTo>
                      <a:pt x="1114" y="16157"/>
                      <a:pt x="772" y="22775"/>
                      <a:pt x="963" y="29392"/>
                    </a:cubicBezTo>
                    <a:cubicBezTo>
                      <a:pt x="985" y="30116"/>
                      <a:pt x="1639" y="30679"/>
                      <a:pt x="2298" y="30679"/>
                    </a:cubicBezTo>
                    <a:cubicBezTo>
                      <a:pt x="2597" y="30679"/>
                      <a:pt x="2897" y="30563"/>
                      <a:pt x="3140" y="30293"/>
                    </a:cubicBezTo>
                    <a:cubicBezTo>
                      <a:pt x="5098" y="28112"/>
                      <a:pt x="6631" y="26246"/>
                      <a:pt x="6631" y="23201"/>
                    </a:cubicBezTo>
                    <a:cubicBezTo>
                      <a:pt x="6635" y="18423"/>
                      <a:pt x="4323" y="13713"/>
                      <a:pt x="4150" y="8871"/>
                    </a:cubicBezTo>
                    <a:cubicBezTo>
                      <a:pt x="4129" y="8215"/>
                      <a:pt x="3702" y="7826"/>
                      <a:pt x="3210" y="7694"/>
                    </a:cubicBezTo>
                    <a:cubicBezTo>
                      <a:pt x="2992" y="5539"/>
                      <a:pt x="2806" y="3382"/>
                      <a:pt x="2620" y="1223"/>
                    </a:cubicBezTo>
                    <a:cubicBezTo>
                      <a:pt x="2550" y="410"/>
                      <a:pt x="1875" y="0"/>
                      <a:pt x="1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2172;p45"/>
              <p:cNvSpPr/>
              <p:nvPr/>
            </p:nvSpPr>
            <p:spPr>
              <a:xfrm>
                <a:off x="4473350" y="3058925"/>
                <a:ext cx="698300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7932" h="12034" extrusionOk="0">
                    <a:moveTo>
                      <a:pt x="4044" y="0"/>
                    </a:moveTo>
                    <a:cubicBezTo>
                      <a:pt x="3379" y="0"/>
                      <a:pt x="2647" y="483"/>
                      <a:pt x="2611" y="1259"/>
                    </a:cubicBezTo>
                    <a:lnTo>
                      <a:pt x="2611" y="1273"/>
                    </a:lnTo>
                    <a:cubicBezTo>
                      <a:pt x="2564" y="1305"/>
                      <a:pt x="2518" y="1340"/>
                      <a:pt x="2475" y="1377"/>
                    </a:cubicBezTo>
                    <a:cubicBezTo>
                      <a:pt x="956" y="2795"/>
                      <a:pt x="0" y="5180"/>
                      <a:pt x="116" y="7251"/>
                    </a:cubicBezTo>
                    <a:cubicBezTo>
                      <a:pt x="12" y="8703"/>
                      <a:pt x="370" y="10092"/>
                      <a:pt x="1550" y="11060"/>
                    </a:cubicBezTo>
                    <a:cubicBezTo>
                      <a:pt x="2398" y="11754"/>
                      <a:pt x="3288" y="12033"/>
                      <a:pt x="4198" y="12033"/>
                    </a:cubicBezTo>
                    <a:cubicBezTo>
                      <a:pt x="7446" y="12033"/>
                      <a:pt x="10944" y="8470"/>
                      <a:pt x="13642" y="7437"/>
                    </a:cubicBezTo>
                    <a:cubicBezTo>
                      <a:pt x="13661" y="7463"/>
                      <a:pt x="13668" y="7490"/>
                      <a:pt x="13691" y="7514"/>
                    </a:cubicBezTo>
                    <a:cubicBezTo>
                      <a:pt x="15600" y="9538"/>
                      <a:pt x="18172" y="11422"/>
                      <a:pt x="20945" y="11422"/>
                    </a:cubicBezTo>
                    <a:cubicBezTo>
                      <a:pt x="21683" y="11422"/>
                      <a:pt x="22435" y="11288"/>
                      <a:pt x="23194" y="10988"/>
                    </a:cubicBezTo>
                    <a:cubicBezTo>
                      <a:pt x="25298" y="10155"/>
                      <a:pt x="27932" y="7583"/>
                      <a:pt x="27471" y="5075"/>
                    </a:cubicBezTo>
                    <a:cubicBezTo>
                      <a:pt x="27049" y="2777"/>
                      <a:pt x="25569" y="1806"/>
                      <a:pt x="23667" y="1806"/>
                    </a:cubicBezTo>
                    <a:cubicBezTo>
                      <a:pt x="23198" y="1806"/>
                      <a:pt x="22703" y="1865"/>
                      <a:pt x="22192" y="1978"/>
                    </a:cubicBezTo>
                    <a:cubicBezTo>
                      <a:pt x="20172" y="2425"/>
                      <a:pt x="18338" y="3470"/>
                      <a:pt x="16293" y="3853"/>
                    </a:cubicBezTo>
                    <a:cubicBezTo>
                      <a:pt x="16288" y="3853"/>
                      <a:pt x="16283" y="3853"/>
                      <a:pt x="16277" y="3856"/>
                    </a:cubicBezTo>
                    <a:cubicBezTo>
                      <a:pt x="16163" y="3402"/>
                      <a:pt x="15820" y="3036"/>
                      <a:pt x="15239" y="3036"/>
                    </a:cubicBezTo>
                    <a:cubicBezTo>
                      <a:pt x="15195" y="3036"/>
                      <a:pt x="15149" y="3038"/>
                      <a:pt x="15102" y="3043"/>
                    </a:cubicBezTo>
                    <a:cubicBezTo>
                      <a:pt x="14294" y="3117"/>
                      <a:pt x="12776" y="3264"/>
                      <a:pt x="11162" y="3264"/>
                    </a:cubicBezTo>
                    <a:cubicBezTo>
                      <a:pt x="8420" y="3264"/>
                      <a:pt x="5400" y="2840"/>
                      <a:pt x="5114" y="921"/>
                    </a:cubicBezTo>
                    <a:cubicBezTo>
                      <a:pt x="5018" y="279"/>
                      <a:pt x="4550" y="0"/>
                      <a:pt x="4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2173;p45"/>
              <p:cNvSpPr/>
              <p:nvPr/>
            </p:nvSpPr>
            <p:spPr>
              <a:xfrm>
                <a:off x="6738450" y="2230775"/>
                <a:ext cx="374075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4963" h="16272" extrusionOk="0">
                    <a:moveTo>
                      <a:pt x="3939" y="0"/>
                    </a:moveTo>
                    <a:cubicBezTo>
                      <a:pt x="3431" y="0"/>
                      <a:pt x="2951" y="280"/>
                      <a:pt x="2805" y="905"/>
                    </a:cubicBezTo>
                    <a:cubicBezTo>
                      <a:pt x="2454" y="2396"/>
                      <a:pt x="1502" y="3414"/>
                      <a:pt x="583" y="4591"/>
                    </a:cubicBezTo>
                    <a:cubicBezTo>
                      <a:pt x="188" y="5096"/>
                      <a:pt x="1" y="5913"/>
                      <a:pt x="583" y="6394"/>
                    </a:cubicBezTo>
                    <a:cubicBezTo>
                      <a:pt x="2658" y="8107"/>
                      <a:pt x="4455" y="10083"/>
                      <a:pt x="6591" y="11705"/>
                    </a:cubicBezTo>
                    <a:cubicBezTo>
                      <a:pt x="7000" y="12126"/>
                      <a:pt x="7424" y="12533"/>
                      <a:pt x="7843" y="12944"/>
                    </a:cubicBezTo>
                    <a:cubicBezTo>
                      <a:pt x="7948" y="13068"/>
                      <a:pt x="8062" y="13182"/>
                      <a:pt x="8188" y="13284"/>
                    </a:cubicBezTo>
                    <a:cubicBezTo>
                      <a:pt x="9097" y="14168"/>
                      <a:pt x="10018" y="15043"/>
                      <a:pt x="10950" y="15911"/>
                    </a:cubicBezTo>
                    <a:cubicBezTo>
                      <a:pt x="11213" y="16156"/>
                      <a:pt x="11532" y="16271"/>
                      <a:pt x="11845" y="16271"/>
                    </a:cubicBezTo>
                    <a:cubicBezTo>
                      <a:pt x="12381" y="16271"/>
                      <a:pt x="12898" y="15936"/>
                      <a:pt x="13079" y="15348"/>
                    </a:cubicBezTo>
                    <a:cubicBezTo>
                      <a:pt x="13128" y="15195"/>
                      <a:pt x="13188" y="15046"/>
                      <a:pt x="13241" y="14897"/>
                    </a:cubicBezTo>
                    <a:cubicBezTo>
                      <a:pt x="13465" y="14662"/>
                      <a:pt x="13602" y="14341"/>
                      <a:pt x="13635" y="13990"/>
                    </a:cubicBezTo>
                    <a:cubicBezTo>
                      <a:pt x="13640" y="13929"/>
                      <a:pt x="13639" y="13871"/>
                      <a:pt x="13642" y="13812"/>
                    </a:cubicBezTo>
                    <a:cubicBezTo>
                      <a:pt x="14046" y="12803"/>
                      <a:pt x="14480" y="11811"/>
                      <a:pt x="14779" y="10760"/>
                    </a:cubicBezTo>
                    <a:cubicBezTo>
                      <a:pt x="14963" y="10106"/>
                      <a:pt x="14559" y="9357"/>
                      <a:pt x="13888" y="9193"/>
                    </a:cubicBezTo>
                    <a:cubicBezTo>
                      <a:pt x="9656" y="8154"/>
                      <a:pt x="7524" y="3856"/>
                      <a:pt x="5134" y="602"/>
                    </a:cubicBezTo>
                    <a:cubicBezTo>
                      <a:pt x="4851" y="216"/>
                      <a:pt x="4384" y="0"/>
                      <a:pt x="3939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2174;p45"/>
              <p:cNvSpPr/>
              <p:nvPr/>
            </p:nvSpPr>
            <p:spPr>
              <a:xfrm>
                <a:off x="4155675" y="2880050"/>
                <a:ext cx="480275" cy="32515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3006" extrusionOk="0">
                    <a:moveTo>
                      <a:pt x="14935" y="1"/>
                    </a:moveTo>
                    <a:cubicBezTo>
                      <a:pt x="14189" y="1"/>
                      <a:pt x="13463" y="189"/>
                      <a:pt x="12763" y="686"/>
                    </a:cubicBezTo>
                    <a:cubicBezTo>
                      <a:pt x="12716" y="717"/>
                      <a:pt x="12681" y="765"/>
                      <a:pt x="12639" y="803"/>
                    </a:cubicBezTo>
                    <a:cubicBezTo>
                      <a:pt x="12622" y="803"/>
                      <a:pt x="12606" y="803"/>
                      <a:pt x="12590" y="803"/>
                    </a:cubicBezTo>
                    <a:cubicBezTo>
                      <a:pt x="9765" y="803"/>
                      <a:pt x="7047" y="1108"/>
                      <a:pt x="4484" y="2776"/>
                    </a:cubicBezTo>
                    <a:cubicBezTo>
                      <a:pt x="1494" y="4723"/>
                      <a:pt x="0" y="8255"/>
                      <a:pt x="276" y="11727"/>
                    </a:cubicBezTo>
                    <a:cubicBezTo>
                      <a:pt x="333" y="12441"/>
                      <a:pt x="902" y="13006"/>
                      <a:pt x="1561" y="13006"/>
                    </a:cubicBezTo>
                    <a:cubicBezTo>
                      <a:pt x="1767" y="13006"/>
                      <a:pt x="1983" y="12950"/>
                      <a:pt x="2194" y="12826"/>
                    </a:cubicBezTo>
                    <a:cubicBezTo>
                      <a:pt x="5959" y="10624"/>
                      <a:pt x="9924" y="9052"/>
                      <a:pt x="14108" y="7883"/>
                    </a:cubicBezTo>
                    <a:cubicBezTo>
                      <a:pt x="16537" y="7202"/>
                      <a:pt x="17642" y="5810"/>
                      <a:pt x="18366" y="3858"/>
                    </a:cubicBezTo>
                    <a:cubicBezTo>
                      <a:pt x="18659" y="3590"/>
                      <a:pt x="18762" y="3211"/>
                      <a:pt x="18705" y="2831"/>
                    </a:cubicBezTo>
                    <a:cubicBezTo>
                      <a:pt x="18796" y="2520"/>
                      <a:pt x="18883" y="2201"/>
                      <a:pt x="18968" y="1868"/>
                    </a:cubicBezTo>
                    <a:cubicBezTo>
                      <a:pt x="19210" y="911"/>
                      <a:pt x="18420" y="286"/>
                      <a:pt x="17663" y="286"/>
                    </a:cubicBezTo>
                    <a:cubicBezTo>
                      <a:pt x="17473" y="286"/>
                      <a:pt x="17285" y="325"/>
                      <a:pt x="17116" y="409"/>
                    </a:cubicBezTo>
                    <a:cubicBezTo>
                      <a:pt x="16373" y="171"/>
                      <a:pt x="15644" y="1"/>
                      <a:pt x="14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2175;p45"/>
              <p:cNvSpPr/>
              <p:nvPr/>
            </p:nvSpPr>
            <p:spPr>
              <a:xfrm>
                <a:off x="5002675" y="2877200"/>
                <a:ext cx="4837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10188" extrusionOk="0">
                    <a:moveTo>
                      <a:pt x="1607" y="0"/>
                    </a:moveTo>
                    <a:cubicBezTo>
                      <a:pt x="653" y="0"/>
                      <a:pt x="1" y="986"/>
                      <a:pt x="476" y="1906"/>
                    </a:cubicBezTo>
                    <a:cubicBezTo>
                      <a:pt x="625" y="2196"/>
                      <a:pt x="781" y="2473"/>
                      <a:pt x="944" y="2741"/>
                    </a:cubicBezTo>
                    <a:cubicBezTo>
                      <a:pt x="954" y="2787"/>
                      <a:pt x="968" y="2832"/>
                      <a:pt x="984" y="2876"/>
                    </a:cubicBezTo>
                    <a:cubicBezTo>
                      <a:pt x="1975" y="5242"/>
                      <a:pt x="3476" y="6564"/>
                      <a:pt x="5828" y="7536"/>
                    </a:cubicBezTo>
                    <a:cubicBezTo>
                      <a:pt x="8799" y="8763"/>
                      <a:pt x="12329" y="10110"/>
                      <a:pt x="15641" y="10110"/>
                    </a:cubicBezTo>
                    <a:cubicBezTo>
                      <a:pt x="16012" y="10110"/>
                      <a:pt x="16380" y="10093"/>
                      <a:pt x="16744" y="10057"/>
                    </a:cubicBezTo>
                    <a:cubicBezTo>
                      <a:pt x="16884" y="10043"/>
                      <a:pt x="17002" y="10003"/>
                      <a:pt x="17119" y="9961"/>
                    </a:cubicBezTo>
                    <a:cubicBezTo>
                      <a:pt x="17317" y="10118"/>
                      <a:pt x="17551" y="10188"/>
                      <a:pt x="17789" y="10188"/>
                    </a:cubicBezTo>
                    <a:cubicBezTo>
                      <a:pt x="18549" y="10188"/>
                      <a:pt x="19347" y="9472"/>
                      <a:pt x="19120" y="8572"/>
                    </a:cubicBezTo>
                    <a:cubicBezTo>
                      <a:pt x="18510" y="6154"/>
                      <a:pt x="17091" y="4551"/>
                      <a:pt x="15259" y="3432"/>
                    </a:cubicBezTo>
                    <a:cubicBezTo>
                      <a:pt x="14305" y="2732"/>
                      <a:pt x="13193" y="2259"/>
                      <a:pt x="11906" y="1970"/>
                    </a:cubicBezTo>
                    <a:cubicBezTo>
                      <a:pt x="8623" y="959"/>
                      <a:pt x="4863" y="668"/>
                      <a:pt x="1915" y="34"/>
                    </a:cubicBezTo>
                    <a:cubicBezTo>
                      <a:pt x="1810" y="11"/>
                      <a:pt x="1707" y="0"/>
                      <a:pt x="1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2176;p45"/>
              <p:cNvSpPr/>
              <p:nvPr/>
            </p:nvSpPr>
            <p:spPr>
              <a:xfrm>
                <a:off x="3930325" y="3670325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4" y="0"/>
                    </a:moveTo>
                    <a:cubicBezTo>
                      <a:pt x="1" y="0"/>
                      <a:pt x="1" y="2550"/>
                      <a:pt x="1644" y="2550"/>
                    </a:cubicBezTo>
                    <a:cubicBezTo>
                      <a:pt x="3289" y="2550"/>
                      <a:pt x="3289" y="0"/>
                      <a:pt x="16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2177;p45"/>
              <p:cNvSpPr/>
              <p:nvPr/>
            </p:nvSpPr>
            <p:spPr>
              <a:xfrm>
                <a:off x="4435900" y="34493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1"/>
                      <a:pt x="1644" y="2551"/>
                    </a:cubicBezTo>
                    <a:cubicBezTo>
                      <a:pt x="3289" y="2551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2178;p45"/>
              <p:cNvSpPr/>
              <p:nvPr/>
            </p:nvSpPr>
            <p:spPr>
              <a:xfrm>
                <a:off x="4478375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2179;p45"/>
              <p:cNvSpPr/>
              <p:nvPr/>
            </p:nvSpPr>
            <p:spPr>
              <a:xfrm>
                <a:off x="4571850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2180;p45"/>
              <p:cNvSpPr/>
              <p:nvPr/>
            </p:nvSpPr>
            <p:spPr>
              <a:xfrm>
                <a:off x="5115700" y="44010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3" y="1"/>
                    </a:moveTo>
                    <a:cubicBezTo>
                      <a:pt x="0" y="1"/>
                      <a:pt x="0" y="2550"/>
                      <a:pt x="1643" y="2550"/>
                    </a:cubicBezTo>
                    <a:cubicBezTo>
                      <a:pt x="3288" y="2550"/>
                      <a:pt x="3288" y="1"/>
                      <a:pt x="16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" name="Google Shape;2181;p45"/>
              <p:cNvSpPr/>
              <p:nvPr/>
            </p:nvSpPr>
            <p:spPr>
              <a:xfrm>
                <a:off x="5315350" y="41546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5" y="0"/>
                    </a:moveTo>
                    <a:cubicBezTo>
                      <a:pt x="0" y="0"/>
                      <a:pt x="0" y="2548"/>
                      <a:pt x="1645" y="2548"/>
                    </a:cubicBezTo>
                    <a:cubicBezTo>
                      <a:pt x="3288" y="2548"/>
                      <a:pt x="3288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" name="Google Shape;2182;p45"/>
              <p:cNvSpPr/>
              <p:nvPr/>
            </p:nvSpPr>
            <p:spPr>
              <a:xfrm>
                <a:off x="5060450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2" name="Google Shape;2183;p45"/>
              <p:cNvSpPr/>
              <p:nvPr/>
            </p:nvSpPr>
            <p:spPr>
              <a:xfrm>
                <a:off x="5417350" y="3453650"/>
                <a:ext cx="8225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3" name="Google Shape;2184;p45"/>
              <p:cNvSpPr/>
              <p:nvPr/>
            </p:nvSpPr>
            <p:spPr>
              <a:xfrm>
                <a:off x="5736000" y="3219950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3" y="0"/>
                    </a:moveTo>
                    <a:cubicBezTo>
                      <a:pt x="0" y="0"/>
                      <a:pt x="0" y="2550"/>
                      <a:pt x="1643" y="2550"/>
                    </a:cubicBezTo>
                    <a:cubicBezTo>
                      <a:pt x="3288" y="2550"/>
                      <a:pt x="3288" y="0"/>
                      <a:pt x="16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4" name="Google Shape;2185;p45"/>
              <p:cNvSpPr/>
              <p:nvPr/>
            </p:nvSpPr>
            <p:spPr>
              <a:xfrm>
                <a:off x="6046125" y="327517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1"/>
                    </a:moveTo>
                    <a:cubicBezTo>
                      <a:pt x="1" y="1"/>
                      <a:pt x="1" y="2550"/>
                      <a:pt x="1645" y="2550"/>
                    </a:cubicBezTo>
                    <a:cubicBezTo>
                      <a:pt x="3289" y="2550"/>
                      <a:pt x="3289" y="1"/>
                      <a:pt x="16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5" name="Google Shape;2186;p45"/>
              <p:cNvSpPr/>
              <p:nvPr/>
            </p:nvSpPr>
            <p:spPr>
              <a:xfrm>
                <a:off x="6288300" y="302450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0"/>
                    </a:moveTo>
                    <a:cubicBezTo>
                      <a:pt x="1" y="0"/>
                      <a:pt x="1" y="2550"/>
                      <a:pt x="1645" y="2550"/>
                    </a:cubicBezTo>
                    <a:cubicBezTo>
                      <a:pt x="3289" y="2550"/>
                      <a:pt x="3289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" name="Google Shape;2187;p45"/>
              <p:cNvSpPr/>
              <p:nvPr/>
            </p:nvSpPr>
            <p:spPr>
              <a:xfrm>
                <a:off x="6577200" y="2965050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" name="Google Shape;2188;p45"/>
              <p:cNvSpPr/>
              <p:nvPr/>
            </p:nvSpPr>
            <p:spPr>
              <a:xfrm>
                <a:off x="3949825" y="1911400"/>
                <a:ext cx="223400" cy="2370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9481" extrusionOk="0">
                    <a:moveTo>
                      <a:pt x="4993" y="1"/>
                    </a:moveTo>
                    <a:cubicBezTo>
                      <a:pt x="2540" y="1"/>
                      <a:pt x="0" y="2034"/>
                      <a:pt x="45" y="4773"/>
                    </a:cubicBezTo>
                    <a:cubicBezTo>
                      <a:pt x="94" y="7660"/>
                      <a:pt x="2684" y="9480"/>
                      <a:pt x="5268" y="9480"/>
                    </a:cubicBezTo>
                    <a:cubicBezTo>
                      <a:pt x="6397" y="9480"/>
                      <a:pt x="7524" y="9133"/>
                      <a:pt x="8438" y="8375"/>
                    </a:cubicBezTo>
                    <a:cubicBezTo>
                      <a:pt x="8936" y="7963"/>
                      <a:pt x="8477" y="7318"/>
                      <a:pt x="7954" y="7318"/>
                    </a:cubicBezTo>
                    <a:cubicBezTo>
                      <a:pt x="7814" y="7318"/>
                      <a:pt x="7669" y="7364"/>
                      <a:pt x="7536" y="7474"/>
                    </a:cubicBezTo>
                    <a:cubicBezTo>
                      <a:pt x="6889" y="8011"/>
                      <a:pt x="6088" y="8256"/>
                      <a:pt x="5279" y="8256"/>
                    </a:cubicBezTo>
                    <a:cubicBezTo>
                      <a:pt x="3473" y="8256"/>
                      <a:pt x="1627" y="7038"/>
                      <a:pt x="1355" y="5133"/>
                    </a:cubicBezTo>
                    <a:cubicBezTo>
                      <a:pt x="1066" y="3105"/>
                      <a:pt x="3118" y="1194"/>
                      <a:pt x="5029" y="1194"/>
                    </a:cubicBezTo>
                    <a:cubicBezTo>
                      <a:pt x="5805" y="1194"/>
                      <a:pt x="6558" y="1510"/>
                      <a:pt x="7121" y="2262"/>
                    </a:cubicBezTo>
                    <a:cubicBezTo>
                      <a:pt x="7265" y="2455"/>
                      <a:pt x="7463" y="2535"/>
                      <a:pt x="7658" y="2535"/>
                    </a:cubicBezTo>
                    <a:cubicBezTo>
                      <a:pt x="8122" y="2535"/>
                      <a:pt x="8568" y="2083"/>
                      <a:pt x="8222" y="1620"/>
                    </a:cubicBezTo>
                    <a:cubicBezTo>
                      <a:pt x="7376" y="488"/>
                      <a:pt x="6195" y="1"/>
                      <a:pt x="49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" name="Google Shape;2189;p45"/>
              <p:cNvSpPr/>
              <p:nvPr/>
            </p:nvSpPr>
            <p:spPr>
              <a:xfrm>
                <a:off x="4007125" y="1972325"/>
                <a:ext cx="12962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78" extrusionOk="0">
                    <a:moveTo>
                      <a:pt x="1788" y="0"/>
                    </a:moveTo>
                    <a:cubicBezTo>
                      <a:pt x="1264" y="0"/>
                      <a:pt x="807" y="645"/>
                      <a:pt x="1306" y="1058"/>
                    </a:cubicBezTo>
                    <a:cubicBezTo>
                      <a:pt x="1965" y="1603"/>
                      <a:pt x="2686" y="2138"/>
                      <a:pt x="3247" y="2795"/>
                    </a:cubicBezTo>
                    <a:lnTo>
                      <a:pt x="3247" y="2795"/>
                    </a:lnTo>
                    <a:cubicBezTo>
                      <a:pt x="2434" y="2780"/>
                      <a:pt x="1624" y="2741"/>
                      <a:pt x="813" y="2647"/>
                    </a:cubicBezTo>
                    <a:cubicBezTo>
                      <a:pt x="784" y="2643"/>
                      <a:pt x="756" y="2642"/>
                      <a:pt x="729" y="2642"/>
                    </a:cubicBezTo>
                    <a:cubicBezTo>
                      <a:pt x="1" y="2642"/>
                      <a:pt x="35" y="3830"/>
                      <a:pt x="813" y="3922"/>
                    </a:cubicBezTo>
                    <a:cubicBezTo>
                      <a:pt x="2019" y="4062"/>
                      <a:pt x="3222" y="4078"/>
                      <a:pt x="4434" y="4078"/>
                    </a:cubicBezTo>
                    <a:cubicBezTo>
                      <a:pt x="4950" y="4078"/>
                      <a:pt x="5185" y="3545"/>
                      <a:pt x="4985" y="3120"/>
                    </a:cubicBezTo>
                    <a:cubicBezTo>
                      <a:pt x="4396" y="1870"/>
                      <a:pt x="3245" y="1016"/>
                      <a:pt x="2207" y="156"/>
                    </a:cubicBezTo>
                    <a:cubicBezTo>
                      <a:pt x="2074" y="47"/>
                      <a:pt x="1929" y="0"/>
                      <a:pt x="17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" name="Google Shape;2190;p45"/>
              <p:cNvSpPr/>
              <p:nvPr/>
            </p:nvSpPr>
            <p:spPr>
              <a:xfrm>
                <a:off x="5398050" y="1897825"/>
                <a:ext cx="2404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9616" h="9024" extrusionOk="0">
                    <a:moveTo>
                      <a:pt x="3646" y="0"/>
                    </a:moveTo>
                    <a:cubicBezTo>
                      <a:pt x="2126" y="0"/>
                      <a:pt x="710" y="739"/>
                      <a:pt x="152" y="2472"/>
                    </a:cubicBezTo>
                    <a:cubicBezTo>
                      <a:pt x="1" y="2944"/>
                      <a:pt x="389" y="3254"/>
                      <a:pt x="776" y="3254"/>
                    </a:cubicBezTo>
                    <a:cubicBezTo>
                      <a:pt x="1030" y="3254"/>
                      <a:pt x="1283" y="3120"/>
                      <a:pt x="1381" y="2810"/>
                    </a:cubicBezTo>
                    <a:cubicBezTo>
                      <a:pt x="1744" y="1683"/>
                      <a:pt x="2606" y="1228"/>
                      <a:pt x="3567" y="1228"/>
                    </a:cubicBezTo>
                    <a:cubicBezTo>
                      <a:pt x="5147" y="1228"/>
                      <a:pt x="6994" y="2457"/>
                      <a:pt x="7333" y="3957"/>
                    </a:cubicBezTo>
                    <a:cubicBezTo>
                      <a:pt x="7898" y="6464"/>
                      <a:pt x="5883" y="7763"/>
                      <a:pt x="3793" y="7763"/>
                    </a:cubicBezTo>
                    <a:cubicBezTo>
                      <a:pt x="2955" y="7763"/>
                      <a:pt x="2105" y="7555"/>
                      <a:pt x="1404" y="7131"/>
                    </a:cubicBezTo>
                    <a:cubicBezTo>
                      <a:pt x="1294" y="7064"/>
                      <a:pt x="1184" y="7035"/>
                      <a:pt x="1082" y="7035"/>
                    </a:cubicBezTo>
                    <a:cubicBezTo>
                      <a:pt x="532" y="7035"/>
                      <a:pt x="170" y="7873"/>
                      <a:pt x="761" y="8231"/>
                    </a:cubicBezTo>
                    <a:cubicBezTo>
                      <a:pt x="1656" y="8771"/>
                      <a:pt x="2685" y="9024"/>
                      <a:pt x="3701" y="9024"/>
                    </a:cubicBezTo>
                    <a:cubicBezTo>
                      <a:pt x="6721" y="9024"/>
                      <a:pt x="9615" y="6791"/>
                      <a:pt x="8470" y="3259"/>
                    </a:cubicBezTo>
                    <a:cubicBezTo>
                      <a:pt x="7827" y="1280"/>
                      <a:pt x="5646" y="0"/>
                      <a:pt x="364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" name="Google Shape;2191;p45"/>
              <p:cNvSpPr/>
              <p:nvPr/>
            </p:nvSpPr>
            <p:spPr>
              <a:xfrm>
                <a:off x="5425775" y="1955100"/>
                <a:ext cx="111825" cy="1076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4305" extrusionOk="0">
                    <a:moveTo>
                      <a:pt x="3248" y="0"/>
                    </a:moveTo>
                    <a:cubicBezTo>
                      <a:pt x="3104" y="0"/>
                      <a:pt x="2957" y="63"/>
                      <a:pt x="2831" y="214"/>
                    </a:cubicBezTo>
                    <a:lnTo>
                      <a:pt x="2831" y="216"/>
                    </a:lnTo>
                    <a:cubicBezTo>
                      <a:pt x="2161" y="1017"/>
                      <a:pt x="1300" y="1587"/>
                      <a:pt x="439" y="2162"/>
                    </a:cubicBezTo>
                    <a:cubicBezTo>
                      <a:pt x="53" y="2420"/>
                      <a:pt x="1" y="3016"/>
                      <a:pt x="439" y="3262"/>
                    </a:cubicBezTo>
                    <a:cubicBezTo>
                      <a:pt x="1367" y="3785"/>
                      <a:pt x="2424" y="3951"/>
                      <a:pt x="3427" y="4270"/>
                    </a:cubicBezTo>
                    <a:cubicBezTo>
                      <a:pt x="3499" y="4294"/>
                      <a:pt x="3568" y="4304"/>
                      <a:pt x="3632" y="4304"/>
                    </a:cubicBezTo>
                    <a:cubicBezTo>
                      <a:pt x="4262" y="4304"/>
                      <a:pt x="4473" y="3269"/>
                      <a:pt x="3766" y="3043"/>
                    </a:cubicBezTo>
                    <a:cubicBezTo>
                      <a:pt x="3218" y="2867"/>
                      <a:pt x="2641" y="2749"/>
                      <a:pt x="2087" y="2577"/>
                    </a:cubicBezTo>
                    <a:lnTo>
                      <a:pt x="2087" y="2577"/>
                    </a:lnTo>
                    <a:cubicBezTo>
                      <a:pt x="2687" y="2148"/>
                      <a:pt x="3259" y="1682"/>
                      <a:pt x="3732" y="1116"/>
                    </a:cubicBezTo>
                    <a:cubicBezTo>
                      <a:pt x="4130" y="639"/>
                      <a:pt x="3705" y="0"/>
                      <a:pt x="32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1" name="Google Shape;2192;p45"/>
              <p:cNvSpPr/>
              <p:nvPr/>
            </p:nvSpPr>
            <p:spPr>
              <a:xfrm>
                <a:off x="4129825" y="2074475"/>
                <a:ext cx="1298575" cy="605150"/>
              </a:xfrm>
              <a:custGeom>
                <a:avLst/>
                <a:gdLst/>
                <a:ahLst/>
                <a:cxnLst/>
                <a:rect l="l" t="t" r="r" b="b"/>
                <a:pathLst>
                  <a:path w="51943" h="24206" extrusionOk="0">
                    <a:moveTo>
                      <a:pt x="51168" y="0"/>
                    </a:moveTo>
                    <a:cubicBezTo>
                      <a:pt x="50915" y="0"/>
                      <a:pt x="50664" y="135"/>
                      <a:pt x="50569" y="446"/>
                    </a:cubicBezTo>
                    <a:cubicBezTo>
                      <a:pt x="47067" y="11879"/>
                      <a:pt x="41571" y="21203"/>
                      <a:pt x="28558" y="22720"/>
                    </a:cubicBezTo>
                    <a:cubicBezTo>
                      <a:pt x="27482" y="22845"/>
                      <a:pt x="26400" y="22910"/>
                      <a:pt x="25321" y="22910"/>
                    </a:cubicBezTo>
                    <a:cubicBezTo>
                      <a:pt x="19701" y="22910"/>
                      <a:pt x="14161" y="21164"/>
                      <a:pt x="10009" y="17170"/>
                    </a:cubicBezTo>
                    <a:cubicBezTo>
                      <a:pt x="5531" y="12863"/>
                      <a:pt x="3505" y="6917"/>
                      <a:pt x="1403" y="1233"/>
                    </a:cubicBezTo>
                    <a:cubicBezTo>
                      <a:pt x="1291" y="931"/>
                      <a:pt x="1030" y="800"/>
                      <a:pt x="774" y="800"/>
                    </a:cubicBezTo>
                    <a:cubicBezTo>
                      <a:pt x="382" y="800"/>
                      <a:pt x="1" y="1105"/>
                      <a:pt x="173" y="1572"/>
                    </a:cubicBezTo>
                    <a:cubicBezTo>
                      <a:pt x="2441" y="7701"/>
                      <a:pt x="4671" y="14112"/>
                      <a:pt x="9664" y="18613"/>
                    </a:cubicBezTo>
                    <a:cubicBezTo>
                      <a:pt x="13949" y="22477"/>
                      <a:pt x="19661" y="24205"/>
                      <a:pt x="25355" y="24205"/>
                    </a:cubicBezTo>
                    <a:cubicBezTo>
                      <a:pt x="26203" y="24205"/>
                      <a:pt x="27049" y="24167"/>
                      <a:pt x="27891" y="24092"/>
                    </a:cubicBezTo>
                    <a:cubicBezTo>
                      <a:pt x="41878" y="22845"/>
                      <a:pt x="48030" y="13086"/>
                      <a:pt x="51797" y="784"/>
                    </a:cubicBezTo>
                    <a:cubicBezTo>
                      <a:pt x="51943" y="311"/>
                      <a:pt x="51553" y="0"/>
                      <a:pt x="511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2" name="Google Shape;2193;p45"/>
              <p:cNvSpPr/>
              <p:nvPr/>
            </p:nvSpPr>
            <p:spPr>
              <a:xfrm>
                <a:off x="4570000" y="2633275"/>
                <a:ext cx="513200" cy="534625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21385" extrusionOk="0">
                    <a:moveTo>
                      <a:pt x="15513" y="1"/>
                    </a:moveTo>
                    <a:cubicBezTo>
                      <a:pt x="15136" y="1"/>
                      <a:pt x="14736" y="314"/>
                      <a:pt x="14849" y="794"/>
                    </a:cubicBezTo>
                    <a:cubicBezTo>
                      <a:pt x="15857" y="5056"/>
                      <a:pt x="16232" y="9224"/>
                      <a:pt x="17662" y="13394"/>
                    </a:cubicBezTo>
                    <a:cubicBezTo>
                      <a:pt x="18507" y="15860"/>
                      <a:pt x="19747" y="18094"/>
                      <a:pt x="16508" y="19174"/>
                    </a:cubicBezTo>
                    <a:cubicBezTo>
                      <a:pt x="14711" y="19773"/>
                      <a:pt x="12801" y="19965"/>
                      <a:pt x="10906" y="19965"/>
                    </a:cubicBezTo>
                    <a:cubicBezTo>
                      <a:pt x="10391" y="19965"/>
                      <a:pt x="9878" y="19950"/>
                      <a:pt x="9369" y="19927"/>
                    </a:cubicBezTo>
                    <a:cubicBezTo>
                      <a:pt x="9119" y="19915"/>
                      <a:pt x="8838" y="19912"/>
                      <a:pt x="8536" y="19912"/>
                    </a:cubicBezTo>
                    <a:cubicBezTo>
                      <a:pt x="8231" y="19912"/>
                      <a:pt x="7905" y="19915"/>
                      <a:pt x="7565" y="19915"/>
                    </a:cubicBezTo>
                    <a:cubicBezTo>
                      <a:pt x="5269" y="19915"/>
                      <a:pt x="2397" y="19778"/>
                      <a:pt x="1918" y="17654"/>
                    </a:cubicBezTo>
                    <a:cubicBezTo>
                      <a:pt x="1600" y="16244"/>
                      <a:pt x="2610" y="13892"/>
                      <a:pt x="2865" y="12458"/>
                    </a:cubicBezTo>
                    <a:cubicBezTo>
                      <a:pt x="3552" y="8609"/>
                      <a:pt x="4015" y="4810"/>
                      <a:pt x="3322" y="928"/>
                    </a:cubicBezTo>
                    <a:cubicBezTo>
                      <a:pt x="3265" y="607"/>
                      <a:pt x="3035" y="468"/>
                      <a:pt x="2788" y="468"/>
                    </a:cubicBezTo>
                    <a:cubicBezTo>
                      <a:pt x="2417" y="468"/>
                      <a:pt x="2006" y="784"/>
                      <a:pt x="2093" y="1268"/>
                    </a:cubicBezTo>
                    <a:cubicBezTo>
                      <a:pt x="2865" y="5591"/>
                      <a:pt x="2053" y="9803"/>
                      <a:pt x="1276" y="14064"/>
                    </a:cubicBezTo>
                    <a:cubicBezTo>
                      <a:pt x="1051" y="15297"/>
                      <a:pt x="1" y="17941"/>
                      <a:pt x="630" y="19244"/>
                    </a:cubicBezTo>
                    <a:cubicBezTo>
                      <a:pt x="1491" y="21024"/>
                      <a:pt x="4783" y="21385"/>
                      <a:pt x="7686" y="21385"/>
                    </a:cubicBezTo>
                    <a:cubicBezTo>
                      <a:pt x="9363" y="21385"/>
                      <a:pt x="10911" y="21264"/>
                      <a:pt x="11785" y="21228"/>
                    </a:cubicBezTo>
                    <a:cubicBezTo>
                      <a:pt x="14239" y="21126"/>
                      <a:pt x="19812" y="20840"/>
                      <a:pt x="20236" y="17596"/>
                    </a:cubicBezTo>
                    <a:cubicBezTo>
                      <a:pt x="20527" y="15362"/>
                      <a:pt x="18489" y="12282"/>
                      <a:pt x="17902" y="10220"/>
                    </a:cubicBezTo>
                    <a:cubicBezTo>
                      <a:pt x="16992" y="7032"/>
                      <a:pt x="16843" y="3684"/>
                      <a:pt x="16078" y="456"/>
                    </a:cubicBezTo>
                    <a:cubicBezTo>
                      <a:pt x="16003" y="138"/>
                      <a:pt x="15763" y="1"/>
                      <a:pt x="155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3" name="Google Shape;2194;p45"/>
              <p:cNvSpPr/>
              <p:nvPr/>
            </p:nvSpPr>
            <p:spPr>
              <a:xfrm>
                <a:off x="4127900" y="1578375"/>
                <a:ext cx="1301525" cy="400875"/>
              </a:xfrm>
              <a:custGeom>
                <a:avLst/>
                <a:gdLst/>
                <a:ahLst/>
                <a:cxnLst/>
                <a:rect l="l" t="t" r="r" b="b"/>
                <a:pathLst>
                  <a:path w="52061" h="16035" extrusionOk="0">
                    <a:moveTo>
                      <a:pt x="15845" y="1"/>
                    </a:moveTo>
                    <a:cubicBezTo>
                      <a:pt x="15594" y="1"/>
                      <a:pt x="15333" y="148"/>
                      <a:pt x="15207" y="446"/>
                    </a:cubicBezTo>
                    <a:cubicBezTo>
                      <a:pt x="14218" y="2796"/>
                      <a:pt x="14220" y="4893"/>
                      <a:pt x="11523" y="5600"/>
                    </a:cubicBezTo>
                    <a:cubicBezTo>
                      <a:pt x="10307" y="5919"/>
                      <a:pt x="8820" y="6040"/>
                      <a:pt x="7318" y="6040"/>
                    </a:cubicBezTo>
                    <a:cubicBezTo>
                      <a:pt x="5582" y="6040"/>
                      <a:pt x="3827" y="5878"/>
                      <a:pt x="2448" y="5670"/>
                    </a:cubicBezTo>
                    <a:cubicBezTo>
                      <a:pt x="2403" y="5663"/>
                      <a:pt x="2358" y="5660"/>
                      <a:pt x="2313" y="5660"/>
                    </a:cubicBezTo>
                    <a:cubicBezTo>
                      <a:pt x="2024" y="5660"/>
                      <a:pt x="1735" y="5798"/>
                      <a:pt x="1664" y="6115"/>
                    </a:cubicBezTo>
                    <a:cubicBezTo>
                      <a:pt x="994" y="9084"/>
                      <a:pt x="640" y="12100"/>
                      <a:pt x="89" y="15092"/>
                    </a:cubicBezTo>
                    <a:cubicBezTo>
                      <a:pt x="0" y="15574"/>
                      <a:pt x="410" y="15891"/>
                      <a:pt x="783" y="15891"/>
                    </a:cubicBezTo>
                    <a:cubicBezTo>
                      <a:pt x="1029" y="15891"/>
                      <a:pt x="1260" y="15752"/>
                      <a:pt x="1318" y="15430"/>
                    </a:cubicBezTo>
                    <a:lnTo>
                      <a:pt x="1320" y="15430"/>
                    </a:lnTo>
                    <a:cubicBezTo>
                      <a:pt x="1785" y="12905"/>
                      <a:pt x="1450" y="8391"/>
                      <a:pt x="3868" y="7162"/>
                    </a:cubicBezTo>
                    <a:cubicBezTo>
                      <a:pt x="4218" y="6984"/>
                      <a:pt x="4808" y="6928"/>
                      <a:pt x="5476" y="6928"/>
                    </a:cubicBezTo>
                    <a:cubicBezTo>
                      <a:pt x="6582" y="6928"/>
                      <a:pt x="7899" y="7081"/>
                      <a:pt x="8681" y="7081"/>
                    </a:cubicBezTo>
                    <a:cubicBezTo>
                      <a:pt x="8772" y="7081"/>
                      <a:pt x="8855" y="7079"/>
                      <a:pt x="8931" y="7074"/>
                    </a:cubicBezTo>
                    <a:cubicBezTo>
                      <a:pt x="10655" y="6969"/>
                      <a:pt x="12364" y="6815"/>
                      <a:pt x="14092" y="6764"/>
                    </a:cubicBezTo>
                    <a:cubicBezTo>
                      <a:pt x="14358" y="6757"/>
                      <a:pt x="14649" y="6573"/>
                      <a:pt x="14705" y="6296"/>
                    </a:cubicBezTo>
                    <a:cubicBezTo>
                      <a:pt x="14919" y="5267"/>
                      <a:pt x="15181" y="4282"/>
                      <a:pt x="15496" y="3310"/>
                    </a:cubicBezTo>
                    <a:lnTo>
                      <a:pt x="15496" y="3310"/>
                    </a:lnTo>
                    <a:cubicBezTo>
                      <a:pt x="15761" y="4698"/>
                      <a:pt x="16264" y="6078"/>
                      <a:pt x="17294" y="6641"/>
                    </a:cubicBezTo>
                    <a:cubicBezTo>
                      <a:pt x="17581" y="6799"/>
                      <a:pt x="17903" y="6844"/>
                      <a:pt x="18233" y="6844"/>
                    </a:cubicBezTo>
                    <a:cubicBezTo>
                      <a:pt x="18674" y="6844"/>
                      <a:pt x="19131" y="6764"/>
                      <a:pt x="19546" y="6764"/>
                    </a:cubicBezTo>
                    <a:cubicBezTo>
                      <a:pt x="19565" y="6764"/>
                      <a:pt x="19584" y="6764"/>
                      <a:pt x="19603" y="6764"/>
                    </a:cubicBezTo>
                    <a:cubicBezTo>
                      <a:pt x="22828" y="6827"/>
                      <a:pt x="26006" y="6980"/>
                      <a:pt x="29208" y="7394"/>
                    </a:cubicBezTo>
                    <a:cubicBezTo>
                      <a:pt x="29223" y="7396"/>
                      <a:pt x="29238" y="7397"/>
                      <a:pt x="29254" y="7397"/>
                    </a:cubicBezTo>
                    <a:cubicBezTo>
                      <a:pt x="29497" y="7397"/>
                      <a:pt x="29784" y="7159"/>
                      <a:pt x="29822" y="6925"/>
                    </a:cubicBezTo>
                    <a:cubicBezTo>
                      <a:pt x="29958" y="6103"/>
                      <a:pt x="30123" y="5293"/>
                      <a:pt x="30299" y="4486"/>
                    </a:cubicBezTo>
                    <a:lnTo>
                      <a:pt x="30299" y="4486"/>
                    </a:lnTo>
                    <a:cubicBezTo>
                      <a:pt x="30618" y="5432"/>
                      <a:pt x="31093" y="6297"/>
                      <a:pt x="31837" y="6748"/>
                    </a:cubicBezTo>
                    <a:cubicBezTo>
                      <a:pt x="32732" y="7292"/>
                      <a:pt x="34128" y="7466"/>
                      <a:pt x="35658" y="7466"/>
                    </a:cubicBezTo>
                    <a:cubicBezTo>
                      <a:pt x="38148" y="7466"/>
                      <a:pt x="40990" y="7004"/>
                      <a:pt x="42595" y="6922"/>
                    </a:cubicBezTo>
                    <a:cubicBezTo>
                      <a:pt x="42963" y="6903"/>
                      <a:pt x="43197" y="6643"/>
                      <a:pt x="43232" y="6284"/>
                    </a:cubicBezTo>
                    <a:cubicBezTo>
                      <a:pt x="43285" y="5606"/>
                      <a:pt x="43381" y="4933"/>
                      <a:pt x="43520" y="4270"/>
                    </a:cubicBezTo>
                    <a:lnTo>
                      <a:pt x="43520" y="4270"/>
                    </a:lnTo>
                    <a:cubicBezTo>
                      <a:pt x="43895" y="5765"/>
                      <a:pt x="44394" y="7123"/>
                      <a:pt x="46066" y="7515"/>
                    </a:cubicBezTo>
                    <a:cubicBezTo>
                      <a:pt x="46207" y="7547"/>
                      <a:pt x="46352" y="7562"/>
                      <a:pt x="46500" y="7562"/>
                    </a:cubicBezTo>
                    <a:cubicBezTo>
                      <a:pt x="47405" y="7562"/>
                      <a:pt x="48417" y="7034"/>
                      <a:pt x="49224" y="7034"/>
                    </a:cubicBezTo>
                    <a:cubicBezTo>
                      <a:pt x="49476" y="7034"/>
                      <a:pt x="49709" y="7086"/>
                      <a:pt x="49911" y="7222"/>
                    </a:cubicBezTo>
                    <a:cubicBezTo>
                      <a:pt x="50814" y="7825"/>
                      <a:pt x="50746" y="14182"/>
                      <a:pt x="50776" y="15420"/>
                    </a:cubicBezTo>
                    <a:cubicBezTo>
                      <a:pt x="50786" y="15830"/>
                      <a:pt x="51110" y="16035"/>
                      <a:pt x="51429" y="16035"/>
                    </a:cubicBezTo>
                    <a:cubicBezTo>
                      <a:pt x="51747" y="16035"/>
                      <a:pt x="52060" y="15830"/>
                      <a:pt x="52051" y="15420"/>
                    </a:cubicBezTo>
                    <a:cubicBezTo>
                      <a:pt x="51972" y="12244"/>
                      <a:pt x="51593" y="9091"/>
                      <a:pt x="51083" y="5957"/>
                    </a:cubicBezTo>
                    <a:cubicBezTo>
                      <a:pt x="51033" y="5653"/>
                      <a:pt x="50720" y="5500"/>
                      <a:pt x="50439" y="5500"/>
                    </a:cubicBezTo>
                    <a:cubicBezTo>
                      <a:pt x="50391" y="5500"/>
                      <a:pt x="50344" y="5505"/>
                      <a:pt x="50299" y="5514"/>
                    </a:cubicBezTo>
                    <a:cubicBezTo>
                      <a:pt x="49424" y="5685"/>
                      <a:pt x="48401" y="5998"/>
                      <a:pt x="47424" y="5998"/>
                    </a:cubicBezTo>
                    <a:cubicBezTo>
                      <a:pt x="46564" y="5998"/>
                      <a:pt x="45740" y="5756"/>
                      <a:pt x="45084" y="4961"/>
                    </a:cubicBezTo>
                    <a:cubicBezTo>
                      <a:pt x="44521" y="4277"/>
                      <a:pt x="44452" y="2541"/>
                      <a:pt x="44154" y="1707"/>
                    </a:cubicBezTo>
                    <a:cubicBezTo>
                      <a:pt x="44048" y="1409"/>
                      <a:pt x="43783" y="1253"/>
                      <a:pt x="43522" y="1253"/>
                    </a:cubicBezTo>
                    <a:cubicBezTo>
                      <a:pt x="43269" y="1253"/>
                      <a:pt x="43021" y="1399"/>
                      <a:pt x="42925" y="1707"/>
                    </a:cubicBezTo>
                    <a:cubicBezTo>
                      <a:pt x="41901" y="4986"/>
                      <a:pt x="42022" y="5786"/>
                      <a:pt x="38106" y="5817"/>
                    </a:cubicBezTo>
                    <a:cubicBezTo>
                      <a:pt x="37796" y="5820"/>
                      <a:pt x="37494" y="5822"/>
                      <a:pt x="37201" y="5822"/>
                    </a:cubicBezTo>
                    <a:cubicBezTo>
                      <a:pt x="33821" y="5822"/>
                      <a:pt x="31556" y="5496"/>
                      <a:pt x="30925" y="1391"/>
                    </a:cubicBezTo>
                    <a:cubicBezTo>
                      <a:pt x="30877" y="1082"/>
                      <a:pt x="30613" y="936"/>
                      <a:pt x="30340" y="936"/>
                    </a:cubicBezTo>
                    <a:cubicBezTo>
                      <a:pt x="30056" y="936"/>
                      <a:pt x="29763" y="1094"/>
                      <a:pt x="29695" y="1391"/>
                    </a:cubicBezTo>
                    <a:cubicBezTo>
                      <a:pt x="28880" y="5013"/>
                      <a:pt x="28097" y="5651"/>
                      <a:pt x="25555" y="5651"/>
                    </a:cubicBezTo>
                    <a:cubicBezTo>
                      <a:pt x="24954" y="5651"/>
                      <a:pt x="24256" y="5615"/>
                      <a:pt x="23437" y="5575"/>
                    </a:cubicBezTo>
                    <a:cubicBezTo>
                      <a:pt x="23323" y="5570"/>
                      <a:pt x="23206" y="5567"/>
                      <a:pt x="23085" y="5567"/>
                    </a:cubicBezTo>
                    <a:cubicBezTo>
                      <a:pt x="22431" y="5567"/>
                      <a:pt x="21683" y="5635"/>
                      <a:pt x="20974" y="5635"/>
                    </a:cubicBezTo>
                    <a:cubicBezTo>
                      <a:pt x="20482" y="5635"/>
                      <a:pt x="20009" y="5602"/>
                      <a:pt x="19602" y="5491"/>
                    </a:cubicBezTo>
                    <a:cubicBezTo>
                      <a:pt x="17211" y="4835"/>
                      <a:pt x="16663" y="3362"/>
                      <a:pt x="16459" y="616"/>
                    </a:cubicBezTo>
                    <a:cubicBezTo>
                      <a:pt x="16430" y="208"/>
                      <a:pt x="16144" y="1"/>
                      <a:pt x="158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" name="Google Shape;2195;p45"/>
              <p:cNvSpPr/>
              <p:nvPr/>
            </p:nvSpPr>
            <p:spPr>
              <a:xfrm>
                <a:off x="4388950" y="3018700"/>
                <a:ext cx="832550" cy="352475"/>
              </a:xfrm>
              <a:custGeom>
                <a:avLst/>
                <a:gdLst/>
                <a:ahLst/>
                <a:cxnLst/>
                <a:rect l="l" t="t" r="r" b="b"/>
                <a:pathLst>
                  <a:path w="33302" h="14099" extrusionOk="0">
                    <a:moveTo>
                      <a:pt x="8548" y="1"/>
                    </a:moveTo>
                    <a:cubicBezTo>
                      <a:pt x="8490" y="1"/>
                      <a:pt x="8428" y="9"/>
                      <a:pt x="8363" y="27"/>
                    </a:cubicBezTo>
                    <a:cubicBezTo>
                      <a:pt x="3706" y="1323"/>
                      <a:pt x="0" y="6688"/>
                      <a:pt x="2475" y="11517"/>
                    </a:cubicBezTo>
                    <a:cubicBezTo>
                      <a:pt x="3414" y="13350"/>
                      <a:pt x="4962" y="13986"/>
                      <a:pt x="6678" y="13986"/>
                    </a:cubicBezTo>
                    <a:cubicBezTo>
                      <a:pt x="8930" y="13986"/>
                      <a:pt x="11470" y="12890"/>
                      <a:pt x="13303" y="11961"/>
                    </a:cubicBezTo>
                    <a:cubicBezTo>
                      <a:pt x="14309" y="11451"/>
                      <a:pt x="15446" y="10449"/>
                      <a:pt x="16500" y="10449"/>
                    </a:cubicBezTo>
                    <a:cubicBezTo>
                      <a:pt x="16580" y="10449"/>
                      <a:pt x="16660" y="10454"/>
                      <a:pt x="16739" y="10467"/>
                    </a:cubicBezTo>
                    <a:cubicBezTo>
                      <a:pt x="18175" y="10691"/>
                      <a:pt x="19669" y="12546"/>
                      <a:pt x="21018" y="13183"/>
                    </a:cubicBezTo>
                    <a:cubicBezTo>
                      <a:pt x="22240" y="13760"/>
                      <a:pt x="23471" y="14098"/>
                      <a:pt x="24688" y="14098"/>
                    </a:cubicBezTo>
                    <a:cubicBezTo>
                      <a:pt x="25878" y="14098"/>
                      <a:pt x="27054" y="13775"/>
                      <a:pt x="28197" y="13036"/>
                    </a:cubicBezTo>
                    <a:cubicBezTo>
                      <a:pt x="33302" y="9728"/>
                      <a:pt x="32002" y="4459"/>
                      <a:pt x="27438" y="1667"/>
                    </a:cubicBezTo>
                    <a:cubicBezTo>
                      <a:pt x="27327" y="1599"/>
                      <a:pt x="27217" y="1569"/>
                      <a:pt x="27114" y="1569"/>
                    </a:cubicBezTo>
                    <a:cubicBezTo>
                      <a:pt x="26567" y="1569"/>
                      <a:pt x="26205" y="2408"/>
                      <a:pt x="26794" y="2768"/>
                    </a:cubicBezTo>
                    <a:cubicBezTo>
                      <a:pt x="30612" y="5103"/>
                      <a:pt x="30193" y="12756"/>
                      <a:pt x="24513" y="12756"/>
                    </a:cubicBezTo>
                    <a:cubicBezTo>
                      <a:pt x="23986" y="12756"/>
                      <a:pt x="23415" y="12690"/>
                      <a:pt x="22798" y="12548"/>
                    </a:cubicBezTo>
                    <a:cubicBezTo>
                      <a:pt x="20741" y="12076"/>
                      <a:pt x="18550" y="10100"/>
                      <a:pt x="17014" y="8853"/>
                    </a:cubicBezTo>
                    <a:cubicBezTo>
                      <a:pt x="16880" y="8744"/>
                      <a:pt x="16708" y="8667"/>
                      <a:pt x="16536" y="8667"/>
                    </a:cubicBezTo>
                    <a:cubicBezTo>
                      <a:pt x="16436" y="8667"/>
                      <a:pt x="16335" y="8693"/>
                      <a:pt x="16242" y="8753"/>
                    </a:cubicBezTo>
                    <a:cubicBezTo>
                      <a:pt x="14115" y="10140"/>
                      <a:pt x="11783" y="11575"/>
                      <a:pt x="9321" y="12264"/>
                    </a:cubicBezTo>
                    <a:cubicBezTo>
                      <a:pt x="8620" y="12460"/>
                      <a:pt x="7984" y="12550"/>
                      <a:pt x="7411" y="12550"/>
                    </a:cubicBezTo>
                    <a:cubicBezTo>
                      <a:pt x="1517" y="12550"/>
                      <a:pt x="2330" y="3031"/>
                      <a:pt x="8702" y="1257"/>
                    </a:cubicBezTo>
                    <a:cubicBezTo>
                      <a:pt x="9427" y="1055"/>
                      <a:pt x="9203" y="1"/>
                      <a:pt x="85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" name="Google Shape;2196;p45"/>
              <p:cNvSpPr/>
              <p:nvPr/>
            </p:nvSpPr>
            <p:spPr>
              <a:xfrm>
                <a:off x="3663725" y="3019025"/>
                <a:ext cx="949850" cy="536175"/>
              </a:xfrm>
              <a:custGeom>
                <a:avLst/>
                <a:gdLst/>
                <a:ahLst/>
                <a:cxnLst/>
                <a:rect l="l" t="t" r="r" b="b"/>
                <a:pathLst>
                  <a:path w="37994" h="21447" extrusionOk="0">
                    <a:moveTo>
                      <a:pt x="37039" y="0"/>
                    </a:moveTo>
                    <a:cubicBezTo>
                      <a:pt x="36994" y="0"/>
                      <a:pt x="36947" y="5"/>
                      <a:pt x="36899" y="14"/>
                    </a:cubicBezTo>
                    <a:cubicBezTo>
                      <a:pt x="29888" y="1386"/>
                      <a:pt x="23764" y="4705"/>
                      <a:pt x="17874" y="8646"/>
                    </a:cubicBezTo>
                    <a:cubicBezTo>
                      <a:pt x="12408" y="12300"/>
                      <a:pt x="6849" y="17801"/>
                      <a:pt x="678" y="20172"/>
                    </a:cubicBezTo>
                    <a:cubicBezTo>
                      <a:pt x="0" y="20433"/>
                      <a:pt x="192" y="21447"/>
                      <a:pt x="789" y="21447"/>
                    </a:cubicBezTo>
                    <a:cubicBezTo>
                      <a:pt x="860" y="21447"/>
                      <a:pt x="935" y="21433"/>
                      <a:pt x="1016" y="21401"/>
                    </a:cubicBezTo>
                    <a:cubicBezTo>
                      <a:pt x="6351" y="19352"/>
                      <a:pt x="11149" y="14853"/>
                      <a:pt x="15801" y="11611"/>
                    </a:cubicBezTo>
                    <a:cubicBezTo>
                      <a:pt x="22412" y="7006"/>
                      <a:pt x="29218" y="2813"/>
                      <a:pt x="37237" y="1244"/>
                    </a:cubicBezTo>
                    <a:cubicBezTo>
                      <a:pt x="37994" y="1095"/>
                      <a:pt x="37739" y="0"/>
                      <a:pt x="37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" name="Google Shape;2197;p45"/>
              <p:cNvSpPr/>
              <p:nvPr/>
            </p:nvSpPr>
            <p:spPr>
              <a:xfrm>
                <a:off x="4783175" y="3251675"/>
                <a:ext cx="35825" cy="140682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6273" extrusionOk="0">
                    <a:moveTo>
                      <a:pt x="637" y="0"/>
                    </a:moveTo>
                    <a:cubicBezTo>
                      <a:pt x="318" y="0"/>
                      <a:pt x="0" y="205"/>
                      <a:pt x="0" y="616"/>
                    </a:cubicBezTo>
                    <a:cubicBezTo>
                      <a:pt x="5" y="18963"/>
                      <a:pt x="153" y="37311"/>
                      <a:pt x="158" y="55657"/>
                    </a:cubicBezTo>
                    <a:cubicBezTo>
                      <a:pt x="158" y="56068"/>
                      <a:pt x="477" y="56273"/>
                      <a:pt x="795" y="56273"/>
                    </a:cubicBezTo>
                    <a:cubicBezTo>
                      <a:pt x="1114" y="56273"/>
                      <a:pt x="1433" y="56068"/>
                      <a:pt x="1433" y="55657"/>
                    </a:cubicBezTo>
                    <a:cubicBezTo>
                      <a:pt x="1427" y="37311"/>
                      <a:pt x="1280" y="18963"/>
                      <a:pt x="1275" y="616"/>
                    </a:cubicBezTo>
                    <a:cubicBezTo>
                      <a:pt x="1275" y="206"/>
                      <a:pt x="956" y="0"/>
                      <a:pt x="63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" name="Google Shape;2198;p45"/>
              <p:cNvSpPr/>
              <p:nvPr/>
            </p:nvSpPr>
            <p:spPr>
              <a:xfrm>
                <a:off x="4858625" y="4196650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1"/>
                    </a:moveTo>
                    <a:cubicBezTo>
                      <a:pt x="2525" y="1361"/>
                      <a:pt x="2660" y="2822"/>
                      <a:pt x="2692" y="3335"/>
                    </a:cubicBezTo>
                    <a:cubicBezTo>
                      <a:pt x="2730" y="3931"/>
                      <a:pt x="2804" y="6165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1" y="2824"/>
                      <a:pt x="1528" y="1499"/>
                    </a:cubicBezTo>
                    <a:lnTo>
                      <a:pt x="1528" y="1499"/>
                    </a:lnTo>
                    <a:cubicBezTo>
                      <a:pt x="1539" y="1492"/>
                      <a:pt x="1551" y="1485"/>
                      <a:pt x="1562" y="1478"/>
                    </a:cubicBezTo>
                    <a:cubicBezTo>
                      <a:pt x="1686" y="1397"/>
                      <a:pt x="1797" y="1361"/>
                      <a:pt x="1895" y="1361"/>
                    </a:cubicBezTo>
                    <a:close/>
                    <a:moveTo>
                      <a:pt x="1999" y="0"/>
                    </a:moveTo>
                    <a:cubicBezTo>
                      <a:pt x="1680" y="0"/>
                      <a:pt x="1320" y="116"/>
                      <a:pt x="919" y="376"/>
                    </a:cubicBezTo>
                    <a:cubicBezTo>
                      <a:pt x="857" y="417"/>
                      <a:pt x="805" y="463"/>
                      <a:pt x="764" y="512"/>
                    </a:cubicBezTo>
                    <a:lnTo>
                      <a:pt x="764" y="512"/>
                    </a:lnTo>
                    <a:cubicBezTo>
                      <a:pt x="527" y="586"/>
                      <a:pt x="322" y="778"/>
                      <a:pt x="289" y="1085"/>
                    </a:cubicBezTo>
                    <a:cubicBezTo>
                      <a:pt x="121" y="2653"/>
                      <a:pt x="0" y="4334"/>
                      <a:pt x="312" y="5892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3"/>
                      <a:pt x="3034" y="6961"/>
                    </a:cubicBezTo>
                    <a:cubicBezTo>
                      <a:pt x="4473" y="5548"/>
                      <a:pt x="4211" y="0"/>
                      <a:pt x="19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8" name="Google Shape;2199;p45"/>
              <p:cNvSpPr/>
              <p:nvPr/>
            </p:nvSpPr>
            <p:spPr>
              <a:xfrm>
                <a:off x="4858625" y="3838375"/>
                <a:ext cx="111825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2" extrusionOk="0">
                    <a:moveTo>
                      <a:pt x="1895" y="1362"/>
                    </a:moveTo>
                    <a:cubicBezTo>
                      <a:pt x="2525" y="1362"/>
                      <a:pt x="2660" y="2822"/>
                      <a:pt x="2692" y="3333"/>
                    </a:cubicBezTo>
                    <a:cubicBezTo>
                      <a:pt x="2730" y="3931"/>
                      <a:pt x="2804" y="6164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0" y="2825"/>
                      <a:pt x="1527" y="1500"/>
                    </a:cubicBezTo>
                    <a:lnTo>
                      <a:pt x="1527" y="1500"/>
                    </a:lnTo>
                    <a:cubicBezTo>
                      <a:pt x="1539" y="1493"/>
                      <a:pt x="1551" y="1486"/>
                      <a:pt x="1562" y="1478"/>
                    </a:cubicBezTo>
                    <a:cubicBezTo>
                      <a:pt x="1686" y="1397"/>
                      <a:pt x="1797" y="1362"/>
                      <a:pt x="1895" y="1362"/>
                    </a:cubicBezTo>
                    <a:close/>
                    <a:moveTo>
                      <a:pt x="2000" y="0"/>
                    </a:moveTo>
                    <a:cubicBezTo>
                      <a:pt x="1681" y="0"/>
                      <a:pt x="1320" y="116"/>
                      <a:pt x="919" y="377"/>
                    </a:cubicBezTo>
                    <a:cubicBezTo>
                      <a:pt x="857" y="417"/>
                      <a:pt x="806" y="462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5"/>
                    </a:cubicBezTo>
                    <a:cubicBezTo>
                      <a:pt x="121" y="2655"/>
                      <a:pt x="0" y="4335"/>
                      <a:pt x="312" y="5892"/>
                    </a:cubicBezTo>
                    <a:cubicBezTo>
                      <a:pt x="508" y="6872"/>
                      <a:pt x="1094" y="7552"/>
                      <a:pt x="1824" y="7552"/>
                    </a:cubicBezTo>
                    <a:cubicBezTo>
                      <a:pt x="2200" y="7552"/>
                      <a:pt x="2615" y="7372"/>
                      <a:pt x="3034" y="6960"/>
                    </a:cubicBezTo>
                    <a:cubicBezTo>
                      <a:pt x="4473" y="5549"/>
                      <a:pt x="4211" y="0"/>
                      <a:pt x="20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" name="Google Shape;2200;p45"/>
              <p:cNvSpPr/>
              <p:nvPr/>
            </p:nvSpPr>
            <p:spPr>
              <a:xfrm>
                <a:off x="4858625" y="3511575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2"/>
                    </a:moveTo>
                    <a:cubicBezTo>
                      <a:pt x="2525" y="1362"/>
                      <a:pt x="2660" y="2823"/>
                      <a:pt x="2692" y="3334"/>
                    </a:cubicBezTo>
                    <a:cubicBezTo>
                      <a:pt x="2730" y="3932"/>
                      <a:pt x="2804" y="6166"/>
                      <a:pt x="1847" y="6282"/>
                    </a:cubicBezTo>
                    <a:cubicBezTo>
                      <a:pt x="1841" y="6282"/>
                      <a:pt x="1835" y="6283"/>
                      <a:pt x="1830" y="6283"/>
                    </a:cubicBezTo>
                    <a:cubicBezTo>
                      <a:pt x="1276" y="6283"/>
                      <a:pt x="1431" y="2824"/>
                      <a:pt x="1528" y="1500"/>
                    </a:cubicBezTo>
                    <a:lnTo>
                      <a:pt x="1528" y="1500"/>
                    </a:lnTo>
                    <a:cubicBezTo>
                      <a:pt x="1539" y="1493"/>
                      <a:pt x="1551" y="1486"/>
                      <a:pt x="1562" y="1479"/>
                    </a:cubicBezTo>
                    <a:cubicBezTo>
                      <a:pt x="1686" y="1398"/>
                      <a:pt x="1797" y="1362"/>
                      <a:pt x="1895" y="1362"/>
                    </a:cubicBezTo>
                    <a:close/>
                    <a:moveTo>
                      <a:pt x="2000" y="1"/>
                    </a:moveTo>
                    <a:cubicBezTo>
                      <a:pt x="1681" y="1"/>
                      <a:pt x="1320" y="117"/>
                      <a:pt x="919" y="377"/>
                    </a:cubicBezTo>
                    <a:cubicBezTo>
                      <a:pt x="857" y="417"/>
                      <a:pt x="806" y="463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6"/>
                    </a:cubicBezTo>
                    <a:cubicBezTo>
                      <a:pt x="121" y="2653"/>
                      <a:pt x="0" y="4335"/>
                      <a:pt x="312" y="5891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2"/>
                      <a:pt x="3034" y="6960"/>
                    </a:cubicBezTo>
                    <a:cubicBezTo>
                      <a:pt x="4473" y="5549"/>
                      <a:pt x="4211" y="1"/>
                      <a:pt x="200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" name="Google Shape;2201;p45"/>
              <p:cNvSpPr/>
              <p:nvPr/>
            </p:nvSpPr>
            <p:spPr>
              <a:xfrm>
                <a:off x="3956600" y="3117400"/>
                <a:ext cx="425175" cy="1259125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50365" extrusionOk="0">
                    <a:moveTo>
                      <a:pt x="15906" y="0"/>
                    </a:moveTo>
                    <a:cubicBezTo>
                      <a:pt x="14015" y="790"/>
                      <a:pt x="11811" y="1261"/>
                      <a:pt x="10550" y="3152"/>
                    </a:cubicBezTo>
                    <a:cubicBezTo>
                      <a:pt x="8661" y="6143"/>
                      <a:pt x="10078" y="10238"/>
                      <a:pt x="10394" y="13388"/>
                    </a:cubicBezTo>
                    <a:cubicBezTo>
                      <a:pt x="11180" y="20632"/>
                      <a:pt x="11495" y="29137"/>
                      <a:pt x="8503" y="36065"/>
                    </a:cubicBezTo>
                    <a:cubicBezTo>
                      <a:pt x="6771" y="40002"/>
                      <a:pt x="4409" y="42208"/>
                      <a:pt x="1731" y="45514"/>
                    </a:cubicBezTo>
                    <a:cubicBezTo>
                      <a:pt x="944" y="46615"/>
                      <a:pt x="0" y="48034"/>
                      <a:pt x="1417" y="49609"/>
                    </a:cubicBezTo>
                    <a:cubicBezTo>
                      <a:pt x="1892" y="50143"/>
                      <a:pt x="2345" y="50364"/>
                      <a:pt x="2818" y="50364"/>
                    </a:cubicBezTo>
                    <a:cubicBezTo>
                      <a:pt x="3598" y="50364"/>
                      <a:pt x="4433" y="49763"/>
                      <a:pt x="5512" y="48979"/>
                    </a:cubicBezTo>
                    <a:cubicBezTo>
                      <a:pt x="11811" y="44411"/>
                      <a:pt x="14015" y="37011"/>
                      <a:pt x="15276" y="29609"/>
                    </a:cubicBezTo>
                    <a:cubicBezTo>
                      <a:pt x="16063" y="24727"/>
                      <a:pt x="17007" y="19371"/>
                      <a:pt x="16221" y="14489"/>
                    </a:cubicBezTo>
                    <a:cubicBezTo>
                      <a:pt x="15590" y="9765"/>
                      <a:pt x="14960" y="4882"/>
                      <a:pt x="16221" y="158"/>
                    </a:cubicBezTo>
                    <a:lnTo>
                      <a:pt x="159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1" name="Google Shape;2202;p45"/>
              <p:cNvSpPr/>
              <p:nvPr/>
            </p:nvSpPr>
            <p:spPr>
              <a:xfrm>
                <a:off x="5036600" y="2188250"/>
                <a:ext cx="2096150" cy="1461875"/>
              </a:xfrm>
              <a:custGeom>
                <a:avLst/>
                <a:gdLst/>
                <a:ahLst/>
                <a:cxnLst/>
                <a:rect l="l" t="t" r="r" b="b"/>
                <a:pathLst>
                  <a:path w="83846" h="58475" extrusionOk="0">
                    <a:moveTo>
                      <a:pt x="72044" y="0"/>
                    </a:moveTo>
                    <a:cubicBezTo>
                      <a:pt x="71844" y="0"/>
                      <a:pt x="71649" y="95"/>
                      <a:pt x="71529" y="309"/>
                    </a:cubicBezTo>
                    <a:cubicBezTo>
                      <a:pt x="67936" y="6736"/>
                      <a:pt x="62753" y="12135"/>
                      <a:pt x="57770" y="17505"/>
                    </a:cubicBezTo>
                    <a:cubicBezTo>
                      <a:pt x="53285" y="22339"/>
                      <a:pt x="48448" y="26908"/>
                      <a:pt x="42705" y="30224"/>
                    </a:cubicBezTo>
                    <a:cubicBezTo>
                      <a:pt x="35789" y="34217"/>
                      <a:pt x="26130" y="37300"/>
                      <a:pt x="16982" y="37300"/>
                    </a:cubicBezTo>
                    <a:cubicBezTo>
                      <a:pt x="11262" y="37300"/>
                      <a:pt x="5742" y="36095"/>
                      <a:pt x="1218" y="33152"/>
                    </a:cubicBezTo>
                    <a:cubicBezTo>
                      <a:pt x="1105" y="33079"/>
                      <a:pt x="993" y="33047"/>
                      <a:pt x="889" y="33047"/>
                    </a:cubicBezTo>
                    <a:cubicBezTo>
                      <a:pt x="355" y="33047"/>
                      <a:pt x="1" y="33880"/>
                      <a:pt x="574" y="34254"/>
                    </a:cubicBezTo>
                    <a:lnTo>
                      <a:pt x="572" y="34254"/>
                    </a:lnTo>
                    <a:cubicBezTo>
                      <a:pt x="5234" y="37284"/>
                      <a:pt x="11027" y="38508"/>
                      <a:pt x="16989" y="38508"/>
                    </a:cubicBezTo>
                    <a:cubicBezTo>
                      <a:pt x="24926" y="38508"/>
                      <a:pt x="33162" y="36339"/>
                      <a:pt x="39429" y="33380"/>
                    </a:cubicBezTo>
                    <a:cubicBezTo>
                      <a:pt x="45937" y="30308"/>
                      <a:pt x="51410" y="25870"/>
                      <a:pt x="56422" y="20758"/>
                    </a:cubicBezTo>
                    <a:cubicBezTo>
                      <a:pt x="59172" y="17952"/>
                      <a:pt x="61795" y="15006"/>
                      <a:pt x="64404" y="12068"/>
                    </a:cubicBezTo>
                    <a:cubicBezTo>
                      <a:pt x="66732" y="9450"/>
                      <a:pt x="68803" y="5371"/>
                      <a:pt x="71379" y="3106"/>
                    </a:cubicBezTo>
                    <a:cubicBezTo>
                      <a:pt x="72012" y="2549"/>
                      <a:pt x="72249" y="2254"/>
                      <a:pt x="72434" y="2254"/>
                    </a:cubicBezTo>
                    <a:cubicBezTo>
                      <a:pt x="72680" y="2254"/>
                      <a:pt x="72832" y="2774"/>
                      <a:pt x="73693" y="3893"/>
                    </a:cubicBezTo>
                    <a:cubicBezTo>
                      <a:pt x="74605" y="5079"/>
                      <a:pt x="75540" y="6253"/>
                      <a:pt x="76548" y="7362"/>
                    </a:cubicBezTo>
                    <a:cubicBezTo>
                      <a:pt x="77501" y="8405"/>
                      <a:pt x="78488" y="9442"/>
                      <a:pt x="79600" y="10317"/>
                    </a:cubicBezTo>
                    <a:cubicBezTo>
                      <a:pt x="79798" y="10471"/>
                      <a:pt x="81857" y="11669"/>
                      <a:pt x="81934" y="11851"/>
                    </a:cubicBezTo>
                    <a:cubicBezTo>
                      <a:pt x="83081" y="14546"/>
                      <a:pt x="77600" y="21521"/>
                      <a:pt x="76185" y="23635"/>
                    </a:cubicBezTo>
                    <a:cubicBezTo>
                      <a:pt x="73592" y="27509"/>
                      <a:pt x="70672" y="31151"/>
                      <a:pt x="67740" y="34771"/>
                    </a:cubicBezTo>
                    <a:cubicBezTo>
                      <a:pt x="62523" y="41208"/>
                      <a:pt x="56669" y="47036"/>
                      <a:pt x="49530" y="51348"/>
                    </a:cubicBezTo>
                    <a:cubicBezTo>
                      <a:pt x="45834" y="53580"/>
                      <a:pt x="41686" y="55704"/>
                      <a:pt x="37409" y="56521"/>
                    </a:cubicBezTo>
                    <a:cubicBezTo>
                      <a:pt x="35687" y="56850"/>
                      <a:pt x="32922" y="57137"/>
                      <a:pt x="30135" y="57137"/>
                    </a:cubicBezTo>
                    <a:cubicBezTo>
                      <a:pt x="27130" y="57137"/>
                      <a:pt x="24099" y="56804"/>
                      <a:pt x="22321" y="55832"/>
                    </a:cubicBezTo>
                    <a:cubicBezTo>
                      <a:pt x="22214" y="55774"/>
                      <a:pt x="22109" y="55748"/>
                      <a:pt x="22010" y="55748"/>
                    </a:cubicBezTo>
                    <a:cubicBezTo>
                      <a:pt x="21440" y="55748"/>
                      <a:pt x="21063" y="56597"/>
                      <a:pt x="21677" y="56931"/>
                    </a:cubicBezTo>
                    <a:cubicBezTo>
                      <a:pt x="23770" y="58075"/>
                      <a:pt x="26927" y="58474"/>
                      <a:pt x="30066" y="58474"/>
                    </a:cubicBezTo>
                    <a:cubicBezTo>
                      <a:pt x="32909" y="58474"/>
                      <a:pt x="35737" y="58147"/>
                      <a:pt x="37748" y="57750"/>
                    </a:cubicBezTo>
                    <a:cubicBezTo>
                      <a:pt x="44527" y="56416"/>
                      <a:pt x="51122" y="52288"/>
                      <a:pt x="56445" y="48070"/>
                    </a:cubicBezTo>
                    <a:cubicBezTo>
                      <a:pt x="62644" y="43159"/>
                      <a:pt x="67614" y="37128"/>
                      <a:pt x="72441" y="30911"/>
                    </a:cubicBezTo>
                    <a:cubicBezTo>
                      <a:pt x="77015" y="25021"/>
                      <a:pt x="81178" y="18878"/>
                      <a:pt x="83719" y="11825"/>
                    </a:cubicBezTo>
                    <a:cubicBezTo>
                      <a:pt x="83845" y="11470"/>
                      <a:pt x="83570" y="11164"/>
                      <a:pt x="83273" y="11041"/>
                    </a:cubicBezTo>
                    <a:cubicBezTo>
                      <a:pt x="78672" y="9114"/>
                      <a:pt x="75440" y="4219"/>
                      <a:pt x="72631" y="309"/>
                    </a:cubicBezTo>
                    <a:cubicBezTo>
                      <a:pt x="72490" y="114"/>
                      <a:pt x="72264" y="0"/>
                      <a:pt x="720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2" name="Google Shape;2203;p45"/>
              <p:cNvSpPr/>
              <p:nvPr/>
            </p:nvSpPr>
            <p:spPr>
              <a:xfrm>
                <a:off x="5575200" y="3590250"/>
                <a:ext cx="61925" cy="100622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0249" extrusionOk="0">
                    <a:moveTo>
                      <a:pt x="780" y="1"/>
                    </a:moveTo>
                    <a:cubicBezTo>
                      <a:pt x="461" y="1"/>
                      <a:pt x="139" y="206"/>
                      <a:pt x="132" y="617"/>
                    </a:cubicBezTo>
                    <a:cubicBezTo>
                      <a:pt x="0" y="8155"/>
                      <a:pt x="193" y="15715"/>
                      <a:pt x="319" y="23254"/>
                    </a:cubicBezTo>
                    <a:cubicBezTo>
                      <a:pt x="377" y="26730"/>
                      <a:pt x="475" y="30216"/>
                      <a:pt x="686" y="33688"/>
                    </a:cubicBezTo>
                    <a:cubicBezTo>
                      <a:pt x="758" y="34881"/>
                      <a:pt x="680" y="36294"/>
                      <a:pt x="949" y="37434"/>
                    </a:cubicBezTo>
                    <a:lnTo>
                      <a:pt x="1010" y="38279"/>
                    </a:lnTo>
                    <a:cubicBezTo>
                      <a:pt x="892" y="38734"/>
                      <a:pt x="916" y="39013"/>
                      <a:pt x="1084" y="39115"/>
                    </a:cubicBezTo>
                    <a:lnTo>
                      <a:pt x="1084" y="39115"/>
                    </a:lnTo>
                    <a:cubicBezTo>
                      <a:pt x="892" y="39391"/>
                      <a:pt x="878" y="39819"/>
                      <a:pt x="1235" y="40066"/>
                    </a:cubicBezTo>
                    <a:lnTo>
                      <a:pt x="1356" y="40150"/>
                    </a:lnTo>
                    <a:cubicBezTo>
                      <a:pt x="1455" y="40219"/>
                      <a:pt x="1560" y="40249"/>
                      <a:pt x="1664" y="40249"/>
                    </a:cubicBezTo>
                    <a:cubicBezTo>
                      <a:pt x="1994" y="40249"/>
                      <a:pt x="2304" y="39942"/>
                      <a:pt x="2315" y="39600"/>
                    </a:cubicBezTo>
                    <a:cubicBezTo>
                      <a:pt x="2476" y="34195"/>
                      <a:pt x="1684" y="28673"/>
                      <a:pt x="1594" y="23256"/>
                    </a:cubicBezTo>
                    <a:cubicBezTo>
                      <a:pt x="1468" y="15715"/>
                      <a:pt x="1275" y="8155"/>
                      <a:pt x="1406" y="617"/>
                    </a:cubicBezTo>
                    <a:cubicBezTo>
                      <a:pt x="1413" y="206"/>
                      <a:pt x="1098" y="1"/>
                      <a:pt x="78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" name="Google Shape;2204;p45"/>
              <p:cNvSpPr/>
              <p:nvPr/>
            </p:nvSpPr>
            <p:spPr>
              <a:xfrm>
                <a:off x="5192850" y="3109550"/>
                <a:ext cx="413400" cy="107880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43152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1575" y="2678"/>
                      <a:pt x="630" y="5356"/>
                      <a:pt x="472" y="8032"/>
                    </a:cubicBezTo>
                    <a:cubicBezTo>
                      <a:pt x="1" y="13230"/>
                      <a:pt x="1" y="18112"/>
                      <a:pt x="946" y="23308"/>
                    </a:cubicBezTo>
                    <a:cubicBezTo>
                      <a:pt x="2205" y="30710"/>
                      <a:pt x="5984" y="40790"/>
                      <a:pt x="14489" y="42522"/>
                    </a:cubicBezTo>
                    <a:cubicBezTo>
                      <a:pt x="15119" y="42678"/>
                      <a:pt x="15592" y="42994"/>
                      <a:pt x="16220" y="43152"/>
                    </a:cubicBezTo>
                    <a:cubicBezTo>
                      <a:pt x="16536" y="40946"/>
                      <a:pt x="16064" y="38270"/>
                      <a:pt x="16064" y="35906"/>
                    </a:cubicBezTo>
                    <a:cubicBezTo>
                      <a:pt x="9447" y="35120"/>
                      <a:pt x="5037" y="26457"/>
                      <a:pt x="4251" y="20630"/>
                    </a:cubicBezTo>
                    <a:cubicBezTo>
                      <a:pt x="3306" y="14333"/>
                      <a:pt x="3464" y="7087"/>
                      <a:pt x="5982" y="1104"/>
                    </a:cubicBezTo>
                    <a:cubicBezTo>
                      <a:pt x="4567" y="946"/>
                      <a:pt x="2677" y="158"/>
                      <a:pt x="1575" y="158"/>
                    </a:cubicBez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4" name="Google Shape;2205;p45"/>
              <p:cNvSpPr/>
              <p:nvPr/>
            </p:nvSpPr>
            <p:spPr>
              <a:xfrm>
                <a:off x="4149275" y="2865575"/>
                <a:ext cx="497125" cy="361750"/>
              </a:xfrm>
              <a:custGeom>
                <a:avLst/>
                <a:gdLst/>
                <a:ahLst/>
                <a:cxnLst/>
                <a:rect l="l" t="t" r="r" b="b"/>
                <a:pathLst>
                  <a:path w="19885" h="14470" extrusionOk="0">
                    <a:moveTo>
                      <a:pt x="14946" y="1"/>
                    </a:moveTo>
                    <a:cubicBezTo>
                      <a:pt x="11143" y="1"/>
                      <a:pt x="7072" y="450"/>
                      <a:pt x="3999" y="2242"/>
                    </a:cubicBezTo>
                    <a:cubicBezTo>
                      <a:pt x="70" y="4528"/>
                      <a:pt x="21" y="9823"/>
                      <a:pt x="2" y="13854"/>
                    </a:cubicBezTo>
                    <a:cubicBezTo>
                      <a:pt x="0" y="14265"/>
                      <a:pt x="318" y="14470"/>
                      <a:pt x="637" y="14470"/>
                    </a:cubicBezTo>
                    <a:cubicBezTo>
                      <a:pt x="956" y="14470"/>
                      <a:pt x="1275" y="14265"/>
                      <a:pt x="1277" y="13854"/>
                    </a:cubicBezTo>
                    <a:cubicBezTo>
                      <a:pt x="1302" y="8965"/>
                      <a:pt x="1594" y="4041"/>
                      <a:pt x="7011" y="2417"/>
                    </a:cubicBezTo>
                    <a:cubicBezTo>
                      <a:pt x="9783" y="1587"/>
                      <a:pt x="12739" y="1307"/>
                      <a:pt x="15665" y="1307"/>
                    </a:cubicBezTo>
                    <a:cubicBezTo>
                      <a:pt x="16807" y="1307"/>
                      <a:pt x="17945" y="1350"/>
                      <a:pt x="19066" y="1419"/>
                    </a:cubicBezTo>
                    <a:cubicBezTo>
                      <a:pt x="19082" y="1420"/>
                      <a:pt x="19097" y="1421"/>
                      <a:pt x="19113" y="1421"/>
                    </a:cubicBezTo>
                    <a:cubicBezTo>
                      <a:pt x="19884" y="1421"/>
                      <a:pt x="19865" y="194"/>
                      <a:pt x="19066" y="144"/>
                    </a:cubicBezTo>
                    <a:cubicBezTo>
                      <a:pt x="17776" y="65"/>
                      <a:pt x="16380" y="1"/>
                      <a:pt x="149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5" name="Google Shape;2206;p45"/>
              <p:cNvSpPr/>
              <p:nvPr/>
            </p:nvSpPr>
            <p:spPr>
              <a:xfrm>
                <a:off x="4987275" y="2857375"/>
                <a:ext cx="517900" cy="28710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11484" extrusionOk="0">
                    <a:moveTo>
                      <a:pt x="802" y="0"/>
                    </a:moveTo>
                    <a:cubicBezTo>
                      <a:pt x="1" y="0"/>
                      <a:pt x="9" y="1255"/>
                      <a:pt x="822" y="1276"/>
                    </a:cubicBezTo>
                    <a:cubicBezTo>
                      <a:pt x="5050" y="1382"/>
                      <a:pt x="9674" y="2003"/>
                      <a:pt x="13742" y="3290"/>
                    </a:cubicBezTo>
                    <a:cubicBezTo>
                      <a:pt x="17521" y="4486"/>
                      <a:pt x="18982" y="7041"/>
                      <a:pt x="19398" y="10875"/>
                    </a:cubicBezTo>
                    <a:cubicBezTo>
                      <a:pt x="19442" y="11279"/>
                      <a:pt x="19784" y="11483"/>
                      <a:pt x="20103" y="11483"/>
                    </a:cubicBezTo>
                    <a:cubicBezTo>
                      <a:pt x="20421" y="11483"/>
                      <a:pt x="20716" y="11281"/>
                      <a:pt x="20671" y="10875"/>
                    </a:cubicBezTo>
                    <a:cubicBezTo>
                      <a:pt x="20325" y="7667"/>
                      <a:pt x="19494" y="4723"/>
                      <a:pt x="16534" y="3050"/>
                    </a:cubicBezTo>
                    <a:cubicBezTo>
                      <a:pt x="12143" y="565"/>
                      <a:pt x="5749" y="123"/>
                      <a:pt x="822" y="1"/>
                    </a:cubicBezTo>
                    <a:cubicBezTo>
                      <a:pt x="815" y="0"/>
                      <a:pt x="808" y="0"/>
                      <a:pt x="8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" name="Google Shape;2207;p45"/>
              <p:cNvSpPr/>
              <p:nvPr/>
            </p:nvSpPr>
            <p:spPr>
              <a:xfrm>
                <a:off x="4434275" y="2688300"/>
                <a:ext cx="2185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8026" extrusionOk="0">
                    <a:moveTo>
                      <a:pt x="7804" y="1"/>
                    </a:moveTo>
                    <a:cubicBezTo>
                      <a:pt x="7756" y="1"/>
                      <a:pt x="7706" y="6"/>
                      <a:pt x="7653" y="17"/>
                    </a:cubicBezTo>
                    <a:cubicBezTo>
                      <a:pt x="3985" y="805"/>
                      <a:pt x="1046" y="3590"/>
                      <a:pt x="122" y="7234"/>
                    </a:cubicBezTo>
                    <a:cubicBezTo>
                      <a:pt x="0" y="7712"/>
                      <a:pt x="397" y="8026"/>
                      <a:pt x="776" y="8026"/>
                    </a:cubicBezTo>
                    <a:cubicBezTo>
                      <a:pt x="1027" y="8026"/>
                      <a:pt x="1270" y="7889"/>
                      <a:pt x="1351" y="7572"/>
                    </a:cubicBezTo>
                    <a:cubicBezTo>
                      <a:pt x="2172" y="4335"/>
                      <a:pt x="4741" y="1945"/>
                      <a:pt x="7992" y="1247"/>
                    </a:cubicBezTo>
                    <a:cubicBezTo>
                      <a:pt x="8741" y="1084"/>
                      <a:pt x="8494" y="1"/>
                      <a:pt x="780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" name="Google Shape;2208;p45"/>
              <p:cNvSpPr/>
              <p:nvPr/>
            </p:nvSpPr>
            <p:spPr>
              <a:xfrm>
                <a:off x="4945775" y="2684175"/>
                <a:ext cx="20480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8178" extrusionOk="0">
                    <a:moveTo>
                      <a:pt x="905" y="1"/>
                    </a:moveTo>
                    <a:cubicBezTo>
                      <a:pt x="235" y="1"/>
                      <a:pt x="0" y="1067"/>
                      <a:pt x="737" y="1252"/>
                    </a:cubicBezTo>
                    <a:cubicBezTo>
                      <a:pt x="3755" y="2010"/>
                      <a:pt x="6618" y="4279"/>
                      <a:pt x="6883" y="7567"/>
                    </a:cubicBezTo>
                    <a:cubicBezTo>
                      <a:pt x="6917" y="7973"/>
                      <a:pt x="7254" y="8178"/>
                      <a:pt x="7573" y="8178"/>
                    </a:cubicBezTo>
                    <a:cubicBezTo>
                      <a:pt x="7891" y="8178"/>
                      <a:pt x="8191" y="7975"/>
                      <a:pt x="8158" y="7567"/>
                    </a:cubicBezTo>
                    <a:cubicBezTo>
                      <a:pt x="7844" y="3700"/>
                      <a:pt x="4689" y="931"/>
                      <a:pt x="1075" y="23"/>
                    </a:cubicBezTo>
                    <a:cubicBezTo>
                      <a:pt x="1016" y="8"/>
                      <a:pt x="959" y="1"/>
                      <a:pt x="9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8" name="Google Shape;2209;p45"/>
              <p:cNvSpPr/>
              <p:nvPr/>
            </p:nvSpPr>
            <p:spPr>
              <a:xfrm>
                <a:off x="4529800" y="2762900"/>
                <a:ext cx="128450" cy="1340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363" extrusionOk="0">
                    <a:moveTo>
                      <a:pt x="4340" y="0"/>
                    </a:moveTo>
                    <a:cubicBezTo>
                      <a:pt x="4332" y="0"/>
                      <a:pt x="4324" y="0"/>
                      <a:pt x="4316" y="1"/>
                    </a:cubicBezTo>
                    <a:cubicBezTo>
                      <a:pt x="1714" y="79"/>
                      <a:pt x="466" y="2222"/>
                      <a:pt x="80" y="4563"/>
                    </a:cubicBezTo>
                    <a:cubicBezTo>
                      <a:pt x="1" y="5046"/>
                      <a:pt x="414" y="5363"/>
                      <a:pt x="784" y="5363"/>
                    </a:cubicBezTo>
                    <a:cubicBezTo>
                      <a:pt x="1029" y="5363"/>
                      <a:pt x="1256" y="5224"/>
                      <a:pt x="1309" y="4902"/>
                    </a:cubicBezTo>
                    <a:cubicBezTo>
                      <a:pt x="1593" y="3178"/>
                      <a:pt x="2305" y="1335"/>
                      <a:pt x="4316" y="1275"/>
                    </a:cubicBezTo>
                    <a:cubicBezTo>
                      <a:pt x="5126" y="1251"/>
                      <a:pt x="5137" y="0"/>
                      <a:pt x="4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" name="Google Shape;2210;p45"/>
              <p:cNvSpPr/>
              <p:nvPr/>
            </p:nvSpPr>
            <p:spPr>
              <a:xfrm>
                <a:off x="4967550" y="2774725"/>
                <a:ext cx="104700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04" extrusionOk="0">
                    <a:moveTo>
                      <a:pt x="792" y="0"/>
                    </a:moveTo>
                    <a:cubicBezTo>
                      <a:pt x="1" y="0"/>
                      <a:pt x="13" y="1245"/>
                      <a:pt x="821" y="1276"/>
                    </a:cubicBezTo>
                    <a:lnTo>
                      <a:pt x="821" y="1274"/>
                    </a:lnTo>
                    <a:cubicBezTo>
                      <a:pt x="1996" y="1318"/>
                      <a:pt x="2729" y="2603"/>
                      <a:pt x="2885" y="3642"/>
                    </a:cubicBezTo>
                    <a:cubicBezTo>
                      <a:pt x="2934" y="3964"/>
                      <a:pt x="3158" y="4103"/>
                      <a:pt x="3403" y="4103"/>
                    </a:cubicBezTo>
                    <a:cubicBezTo>
                      <a:pt x="3772" y="4103"/>
                      <a:pt x="4188" y="3787"/>
                      <a:pt x="4115" y="3303"/>
                    </a:cubicBezTo>
                    <a:cubicBezTo>
                      <a:pt x="3869" y="1669"/>
                      <a:pt x="2552" y="66"/>
                      <a:pt x="821" y="1"/>
                    </a:cubicBezTo>
                    <a:cubicBezTo>
                      <a:pt x="811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" name="Google Shape;2211;p45"/>
              <p:cNvSpPr/>
              <p:nvPr/>
            </p:nvSpPr>
            <p:spPr>
              <a:xfrm>
                <a:off x="3656100" y="1230625"/>
                <a:ext cx="2199650" cy="1824025"/>
              </a:xfrm>
              <a:custGeom>
                <a:avLst/>
                <a:gdLst/>
                <a:ahLst/>
                <a:cxnLst/>
                <a:rect l="l" t="t" r="r" b="b"/>
                <a:pathLst>
                  <a:path w="87986" h="72961" extrusionOk="0">
                    <a:moveTo>
                      <a:pt x="45340" y="0"/>
                    </a:moveTo>
                    <a:cubicBezTo>
                      <a:pt x="39094" y="0"/>
                      <a:pt x="32778" y="1428"/>
                      <a:pt x="27073" y="4043"/>
                    </a:cubicBezTo>
                    <a:cubicBezTo>
                      <a:pt x="20892" y="6877"/>
                      <a:pt x="15603" y="11852"/>
                      <a:pt x="12437" y="17870"/>
                    </a:cubicBezTo>
                    <a:cubicBezTo>
                      <a:pt x="8241" y="25842"/>
                      <a:pt x="8004" y="34857"/>
                      <a:pt x="6396" y="43529"/>
                    </a:cubicBezTo>
                    <a:cubicBezTo>
                      <a:pt x="5446" y="48664"/>
                      <a:pt x="2431" y="52099"/>
                      <a:pt x="729" y="56801"/>
                    </a:cubicBezTo>
                    <a:cubicBezTo>
                      <a:pt x="122" y="58473"/>
                      <a:pt x="1" y="59771"/>
                      <a:pt x="1220" y="61207"/>
                    </a:cubicBezTo>
                    <a:cubicBezTo>
                      <a:pt x="3117" y="63440"/>
                      <a:pt x="7084" y="64602"/>
                      <a:pt x="9616" y="65968"/>
                    </a:cubicBezTo>
                    <a:cubicBezTo>
                      <a:pt x="13504" y="68066"/>
                      <a:pt x="17395" y="70074"/>
                      <a:pt x="21772" y="70891"/>
                    </a:cubicBezTo>
                    <a:cubicBezTo>
                      <a:pt x="21818" y="70899"/>
                      <a:pt x="21862" y="70903"/>
                      <a:pt x="21905" y="70903"/>
                    </a:cubicBezTo>
                    <a:cubicBezTo>
                      <a:pt x="22609" y="70903"/>
                      <a:pt x="22871" y="69804"/>
                      <a:pt x="22111" y="69662"/>
                    </a:cubicBezTo>
                    <a:lnTo>
                      <a:pt x="22111" y="69660"/>
                    </a:lnTo>
                    <a:cubicBezTo>
                      <a:pt x="17591" y="68818"/>
                      <a:pt x="13579" y="66668"/>
                      <a:pt x="9577" y="64494"/>
                    </a:cubicBezTo>
                    <a:cubicBezTo>
                      <a:pt x="5709" y="62393"/>
                      <a:pt x="623" y="61341"/>
                      <a:pt x="3035" y="55187"/>
                    </a:cubicBezTo>
                    <a:cubicBezTo>
                      <a:pt x="4330" y="51878"/>
                      <a:pt x="6424" y="49262"/>
                      <a:pt x="7280" y="45719"/>
                    </a:cubicBezTo>
                    <a:cubicBezTo>
                      <a:pt x="8290" y="41537"/>
                      <a:pt x="8557" y="37165"/>
                      <a:pt x="9249" y="32925"/>
                    </a:cubicBezTo>
                    <a:cubicBezTo>
                      <a:pt x="10682" y="24137"/>
                      <a:pt x="13500" y="15916"/>
                      <a:pt x="20373" y="9909"/>
                    </a:cubicBezTo>
                    <a:cubicBezTo>
                      <a:pt x="27071" y="4052"/>
                      <a:pt x="36860" y="1173"/>
                      <a:pt x="45717" y="1173"/>
                    </a:cubicBezTo>
                    <a:cubicBezTo>
                      <a:pt x="46005" y="1173"/>
                      <a:pt x="46292" y="1176"/>
                      <a:pt x="46577" y="1183"/>
                    </a:cubicBezTo>
                    <a:cubicBezTo>
                      <a:pt x="65925" y="1593"/>
                      <a:pt x="79312" y="18601"/>
                      <a:pt x="80434" y="37037"/>
                    </a:cubicBezTo>
                    <a:cubicBezTo>
                      <a:pt x="80850" y="43868"/>
                      <a:pt x="79454" y="51477"/>
                      <a:pt x="82437" y="57911"/>
                    </a:cubicBezTo>
                    <a:cubicBezTo>
                      <a:pt x="83928" y="61130"/>
                      <a:pt x="87659" y="64527"/>
                      <a:pt x="83289" y="67338"/>
                    </a:cubicBezTo>
                    <a:cubicBezTo>
                      <a:pt x="80354" y="69227"/>
                      <a:pt x="76505" y="71685"/>
                      <a:pt x="72967" y="71685"/>
                    </a:cubicBezTo>
                    <a:cubicBezTo>
                      <a:pt x="72147" y="71685"/>
                      <a:pt x="72145" y="72960"/>
                      <a:pt x="72967" y="72960"/>
                    </a:cubicBezTo>
                    <a:cubicBezTo>
                      <a:pt x="77113" y="72960"/>
                      <a:pt x="83698" y="69719"/>
                      <a:pt x="86400" y="66554"/>
                    </a:cubicBezTo>
                    <a:cubicBezTo>
                      <a:pt x="87403" y="65379"/>
                      <a:pt x="87986" y="64259"/>
                      <a:pt x="87435" y="62714"/>
                    </a:cubicBezTo>
                    <a:cubicBezTo>
                      <a:pt x="87158" y="61937"/>
                      <a:pt x="86367" y="61397"/>
                      <a:pt x="85874" y="60787"/>
                    </a:cubicBezTo>
                    <a:cubicBezTo>
                      <a:pt x="84040" y="58509"/>
                      <a:pt x="82881" y="56099"/>
                      <a:pt x="82321" y="53216"/>
                    </a:cubicBezTo>
                    <a:cubicBezTo>
                      <a:pt x="80661" y="44657"/>
                      <a:pt x="82921" y="35775"/>
                      <a:pt x="80092" y="27341"/>
                    </a:cubicBezTo>
                    <a:cubicBezTo>
                      <a:pt x="77846" y="20643"/>
                      <a:pt x="74274" y="13630"/>
                      <a:pt x="69025" y="8786"/>
                    </a:cubicBezTo>
                    <a:cubicBezTo>
                      <a:pt x="62451" y="2719"/>
                      <a:pt x="53961" y="0"/>
                      <a:pt x="45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1" name="Google Shape;2212;p45"/>
              <p:cNvSpPr/>
              <p:nvPr/>
            </p:nvSpPr>
            <p:spPr>
              <a:xfrm>
                <a:off x="6713950" y="2369025"/>
                <a:ext cx="344250" cy="280375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1215" extrusionOk="0">
                    <a:moveTo>
                      <a:pt x="916" y="0"/>
                    </a:moveTo>
                    <a:cubicBezTo>
                      <a:pt x="433" y="0"/>
                      <a:pt x="0" y="640"/>
                      <a:pt x="439" y="1095"/>
                    </a:cubicBezTo>
                    <a:cubicBezTo>
                      <a:pt x="4036" y="4829"/>
                      <a:pt x="8095" y="8413"/>
                      <a:pt x="12537" y="11117"/>
                    </a:cubicBezTo>
                    <a:cubicBezTo>
                      <a:pt x="12648" y="11185"/>
                      <a:pt x="12757" y="11214"/>
                      <a:pt x="12860" y="11214"/>
                    </a:cubicBezTo>
                    <a:cubicBezTo>
                      <a:pt x="13408" y="11214"/>
                      <a:pt x="13770" y="10375"/>
                      <a:pt x="13179" y="10016"/>
                    </a:cubicBezTo>
                    <a:cubicBezTo>
                      <a:pt x="8830" y="7368"/>
                      <a:pt x="4865" y="3852"/>
                      <a:pt x="1340" y="194"/>
                    </a:cubicBezTo>
                    <a:cubicBezTo>
                      <a:pt x="1209" y="57"/>
                      <a:pt x="1060" y="0"/>
                      <a:pt x="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" name="Google Shape;2213;p45"/>
              <p:cNvSpPr/>
              <p:nvPr/>
            </p:nvSpPr>
            <p:spPr>
              <a:xfrm>
                <a:off x="6879450" y="1838875"/>
                <a:ext cx="534500" cy="629700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25188" extrusionOk="0">
                    <a:moveTo>
                      <a:pt x="11543" y="1"/>
                    </a:moveTo>
                    <a:cubicBezTo>
                      <a:pt x="9993" y="1"/>
                      <a:pt x="8383" y="3787"/>
                      <a:pt x="7205" y="6977"/>
                    </a:cubicBezTo>
                    <a:lnTo>
                      <a:pt x="7205" y="6977"/>
                    </a:lnTo>
                    <a:cubicBezTo>
                      <a:pt x="7148" y="5283"/>
                      <a:pt x="6755" y="3801"/>
                      <a:pt x="5549" y="3801"/>
                    </a:cubicBezTo>
                    <a:cubicBezTo>
                      <a:pt x="5383" y="3801"/>
                      <a:pt x="5201" y="3829"/>
                      <a:pt x="5004" y="3888"/>
                    </a:cubicBezTo>
                    <a:cubicBezTo>
                      <a:pt x="3923" y="4213"/>
                      <a:pt x="3643" y="6242"/>
                      <a:pt x="3418" y="7087"/>
                    </a:cubicBezTo>
                    <a:cubicBezTo>
                      <a:pt x="2501" y="10541"/>
                      <a:pt x="2210" y="14261"/>
                      <a:pt x="300" y="17367"/>
                    </a:cubicBezTo>
                    <a:cubicBezTo>
                      <a:pt x="1" y="17854"/>
                      <a:pt x="441" y="18312"/>
                      <a:pt x="881" y="18312"/>
                    </a:cubicBezTo>
                    <a:cubicBezTo>
                      <a:pt x="1075" y="18312"/>
                      <a:pt x="1269" y="18223"/>
                      <a:pt x="1400" y="18010"/>
                    </a:cubicBezTo>
                    <a:cubicBezTo>
                      <a:pt x="3022" y="15373"/>
                      <a:pt x="3560" y="12274"/>
                      <a:pt x="4225" y="9291"/>
                    </a:cubicBezTo>
                    <a:cubicBezTo>
                      <a:pt x="4390" y="8553"/>
                      <a:pt x="4600" y="5898"/>
                      <a:pt x="5414" y="5843"/>
                    </a:cubicBezTo>
                    <a:cubicBezTo>
                      <a:pt x="5420" y="5843"/>
                      <a:pt x="5427" y="5843"/>
                      <a:pt x="5433" y="5843"/>
                    </a:cubicBezTo>
                    <a:cubicBezTo>
                      <a:pt x="6375" y="5843"/>
                      <a:pt x="5701" y="10581"/>
                      <a:pt x="5566" y="11332"/>
                    </a:cubicBezTo>
                    <a:cubicBezTo>
                      <a:pt x="5485" y="11784"/>
                      <a:pt x="5849" y="12139"/>
                      <a:pt x="6218" y="12139"/>
                    </a:cubicBezTo>
                    <a:cubicBezTo>
                      <a:pt x="6407" y="12139"/>
                      <a:pt x="6598" y="12045"/>
                      <a:pt x="6731" y="11823"/>
                    </a:cubicBezTo>
                    <a:cubicBezTo>
                      <a:pt x="7611" y="10350"/>
                      <a:pt x="8186" y="8811"/>
                      <a:pt x="8812" y="7218"/>
                    </a:cubicBezTo>
                    <a:cubicBezTo>
                      <a:pt x="9084" y="6533"/>
                      <a:pt x="10554" y="1903"/>
                      <a:pt x="11199" y="1717"/>
                    </a:cubicBezTo>
                    <a:cubicBezTo>
                      <a:pt x="11210" y="1714"/>
                      <a:pt x="11221" y="1712"/>
                      <a:pt x="11230" y="1712"/>
                    </a:cubicBezTo>
                    <a:cubicBezTo>
                      <a:pt x="11962" y="1712"/>
                      <a:pt x="8802" y="10752"/>
                      <a:pt x="8392" y="11967"/>
                    </a:cubicBezTo>
                    <a:cubicBezTo>
                      <a:pt x="8234" y="12434"/>
                      <a:pt x="8615" y="12747"/>
                      <a:pt x="9006" y="12747"/>
                    </a:cubicBezTo>
                    <a:cubicBezTo>
                      <a:pt x="9213" y="12747"/>
                      <a:pt x="9423" y="12658"/>
                      <a:pt x="9556" y="12458"/>
                    </a:cubicBezTo>
                    <a:cubicBezTo>
                      <a:pt x="10824" y="10554"/>
                      <a:pt x="11873" y="8507"/>
                      <a:pt x="13070" y="6559"/>
                    </a:cubicBezTo>
                    <a:cubicBezTo>
                      <a:pt x="13582" y="5726"/>
                      <a:pt x="14098" y="4870"/>
                      <a:pt x="14684" y="4085"/>
                    </a:cubicBezTo>
                    <a:cubicBezTo>
                      <a:pt x="15096" y="3476"/>
                      <a:pt x="15571" y="2913"/>
                      <a:pt x="16100" y="2403"/>
                    </a:cubicBezTo>
                    <a:cubicBezTo>
                      <a:pt x="16557" y="2159"/>
                      <a:pt x="16854" y="2037"/>
                      <a:pt x="16991" y="2037"/>
                    </a:cubicBezTo>
                    <a:cubicBezTo>
                      <a:pt x="17188" y="2037"/>
                      <a:pt x="17052" y="2291"/>
                      <a:pt x="16583" y="2799"/>
                    </a:cubicBezTo>
                    <a:cubicBezTo>
                      <a:pt x="16330" y="4511"/>
                      <a:pt x="14072" y="6911"/>
                      <a:pt x="13140" y="8369"/>
                    </a:cubicBezTo>
                    <a:cubicBezTo>
                      <a:pt x="11930" y="10266"/>
                      <a:pt x="10722" y="12162"/>
                      <a:pt x="9903" y="14266"/>
                    </a:cubicBezTo>
                    <a:cubicBezTo>
                      <a:pt x="9719" y="14739"/>
                      <a:pt x="10097" y="15026"/>
                      <a:pt x="10494" y="15026"/>
                    </a:cubicBezTo>
                    <a:cubicBezTo>
                      <a:pt x="10709" y="15026"/>
                      <a:pt x="10930" y="14941"/>
                      <a:pt x="11069" y="14757"/>
                    </a:cubicBezTo>
                    <a:cubicBezTo>
                      <a:pt x="12036" y="13473"/>
                      <a:pt x="12972" y="12165"/>
                      <a:pt x="13944" y="10885"/>
                    </a:cubicBezTo>
                    <a:cubicBezTo>
                      <a:pt x="14682" y="9914"/>
                      <a:pt x="16955" y="6170"/>
                      <a:pt x="18317" y="5868"/>
                    </a:cubicBezTo>
                    <a:cubicBezTo>
                      <a:pt x="18411" y="5847"/>
                      <a:pt x="18489" y="5838"/>
                      <a:pt x="18553" y="5838"/>
                    </a:cubicBezTo>
                    <a:cubicBezTo>
                      <a:pt x="19283" y="5838"/>
                      <a:pt x="18239" y="7091"/>
                      <a:pt x="17924" y="7674"/>
                    </a:cubicBezTo>
                    <a:cubicBezTo>
                      <a:pt x="17293" y="8842"/>
                      <a:pt x="16278" y="9854"/>
                      <a:pt x="15453" y="10896"/>
                    </a:cubicBezTo>
                    <a:cubicBezTo>
                      <a:pt x="14226" y="12446"/>
                      <a:pt x="12990" y="13965"/>
                      <a:pt x="11995" y="15683"/>
                    </a:cubicBezTo>
                    <a:cubicBezTo>
                      <a:pt x="11704" y="16186"/>
                      <a:pt x="12110" y="16606"/>
                      <a:pt x="12559" y="16606"/>
                    </a:cubicBezTo>
                    <a:cubicBezTo>
                      <a:pt x="12708" y="16606"/>
                      <a:pt x="12862" y="16560"/>
                      <a:pt x="12997" y="16455"/>
                    </a:cubicBezTo>
                    <a:cubicBezTo>
                      <a:pt x="13957" y="15705"/>
                      <a:pt x="16399" y="12917"/>
                      <a:pt x="17547" y="12917"/>
                    </a:cubicBezTo>
                    <a:cubicBezTo>
                      <a:pt x="17636" y="12917"/>
                      <a:pt x="17717" y="12934"/>
                      <a:pt x="17789" y="12970"/>
                    </a:cubicBezTo>
                    <a:cubicBezTo>
                      <a:pt x="18677" y="13412"/>
                      <a:pt x="15823" y="16369"/>
                      <a:pt x="15294" y="16956"/>
                    </a:cubicBezTo>
                    <a:cubicBezTo>
                      <a:pt x="13021" y="19485"/>
                      <a:pt x="10494" y="22093"/>
                      <a:pt x="7648" y="23978"/>
                    </a:cubicBezTo>
                    <a:cubicBezTo>
                      <a:pt x="7080" y="24355"/>
                      <a:pt x="7430" y="25187"/>
                      <a:pt x="7960" y="25187"/>
                    </a:cubicBezTo>
                    <a:cubicBezTo>
                      <a:pt x="8065" y="25187"/>
                      <a:pt x="8178" y="25154"/>
                      <a:pt x="8292" y="25079"/>
                    </a:cubicBezTo>
                    <a:lnTo>
                      <a:pt x="8292" y="25077"/>
                    </a:lnTo>
                    <a:cubicBezTo>
                      <a:pt x="10698" y="23483"/>
                      <a:pt x="12812" y="21396"/>
                      <a:pt x="14812" y="19332"/>
                    </a:cubicBezTo>
                    <a:cubicBezTo>
                      <a:pt x="16141" y="17961"/>
                      <a:pt x="19204" y="15369"/>
                      <a:pt x="19473" y="13282"/>
                    </a:cubicBezTo>
                    <a:cubicBezTo>
                      <a:pt x="19659" y="11837"/>
                      <a:pt x="19254" y="11303"/>
                      <a:pt x="18551" y="11303"/>
                    </a:cubicBezTo>
                    <a:cubicBezTo>
                      <a:pt x="18010" y="11303"/>
                      <a:pt x="17293" y="11619"/>
                      <a:pt x="16531" y="12079"/>
                    </a:cubicBezTo>
                    <a:lnTo>
                      <a:pt x="16531" y="12079"/>
                    </a:lnTo>
                    <a:cubicBezTo>
                      <a:pt x="18946" y="8960"/>
                      <a:pt x="21380" y="5161"/>
                      <a:pt x="19217" y="4341"/>
                    </a:cubicBezTo>
                    <a:cubicBezTo>
                      <a:pt x="19063" y="4282"/>
                      <a:pt x="18901" y="4254"/>
                      <a:pt x="18734" y="4254"/>
                    </a:cubicBezTo>
                    <a:cubicBezTo>
                      <a:pt x="18239" y="4254"/>
                      <a:pt x="17692" y="4498"/>
                      <a:pt x="17118" y="4910"/>
                    </a:cubicBezTo>
                    <a:lnTo>
                      <a:pt x="17118" y="4910"/>
                    </a:lnTo>
                    <a:cubicBezTo>
                      <a:pt x="18043" y="3053"/>
                      <a:pt x="18454" y="1516"/>
                      <a:pt x="17644" y="937"/>
                    </a:cubicBezTo>
                    <a:cubicBezTo>
                      <a:pt x="17378" y="747"/>
                      <a:pt x="17097" y="659"/>
                      <a:pt x="16806" y="659"/>
                    </a:cubicBezTo>
                    <a:cubicBezTo>
                      <a:pt x="15572" y="659"/>
                      <a:pt x="14142" y="2222"/>
                      <a:pt x="12808" y="4188"/>
                    </a:cubicBezTo>
                    <a:lnTo>
                      <a:pt x="12808" y="4188"/>
                    </a:lnTo>
                    <a:cubicBezTo>
                      <a:pt x="13251" y="2282"/>
                      <a:pt x="13194" y="653"/>
                      <a:pt x="11946" y="90"/>
                    </a:cubicBezTo>
                    <a:cubicBezTo>
                      <a:pt x="11812" y="29"/>
                      <a:pt x="11678" y="1"/>
                      <a:pt x="115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" name="Google Shape;2214;p45"/>
              <p:cNvSpPr/>
              <p:nvPr/>
            </p:nvSpPr>
            <p:spPr>
              <a:xfrm>
                <a:off x="6662125" y="2424500"/>
                <a:ext cx="360900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14436" h="11038" extrusionOk="0">
                    <a:moveTo>
                      <a:pt x="941" y="1"/>
                    </a:moveTo>
                    <a:cubicBezTo>
                      <a:pt x="442" y="1"/>
                      <a:pt x="0" y="642"/>
                      <a:pt x="464" y="1081"/>
                    </a:cubicBezTo>
                    <a:cubicBezTo>
                      <a:pt x="4369" y="4779"/>
                      <a:pt x="8543" y="8220"/>
                      <a:pt x="13193" y="10945"/>
                    </a:cubicBezTo>
                    <a:cubicBezTo>
                      <a:pt x="13303" y="11009"/>
                      <a:pt x="13411" y="11037"/>
                      <a:pt x="13512" y="11037"/>
                    </a:cubicBezTo>
                    <a:cubicBezTo>
                      <a:pt x="14068" y="11037"/>
                      <a:pt x="14436" y="10195"/>
                      <a:pt x="13837" y="9845"/>
                    </a:cubicBezTo>
                    <a:cubicBezTo>
                      <a:pt x="9277" y="7173"/>
                      <a:pt x="5195" y="3806"/>
                      <a:pt x="1365" y="179"/>
                    </a:cubicBezTo>
                    <a:cubicBezTo>
                      <a:pt x="1232" y="54"/>
                      <a:pt x="1085" y="1"/>
                      <a:pt x="94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" name="Google Shape;2215;p45"/>
              <p:cNvSpPr/>
              <p:nvPr/>
            </p:nvSpPr>
            <p:spPr>
              <a:xfrm>
                <a:off x="5596925" y="3590475"/>
                <a:ext cx="22542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4773" extrusionOk="0">
                    <a:moveTo>
                      <a:pt x="611" y="1"/>
                    </a:moveTo>
                    <a:cubicBezTo>
                      <a:pt x="293" y="1"/>
                      <a:pt x="1" y="202"/>
                      <a:pt x="52" y="608"/>
                    </a:cubicBezTo>
                    <a:cubicBezTo>
                      <a:pt x="697" y="5851"/>
                      <a:pt x="9016" y="32357"/>
                      <a:pt x="990" y="33535"/>
                    </a:cubicBezTo>
                    <a:cubicBezTo>
                      <a:pt x="219" y="33649"/>
                      <a:pt x="496" y="34773"/>
                      <a:pt x="1222" y="34773"/>
                    </a:cubicBezTo>
                    <a:cubicBezTo>
                      <a:pt x="1257" y="34773"/>
                      <a:pt x="1293" y="34770"/>
                      <a:pt x="1330" y="34765"/>
                    </a:cubicBezTo>
                    <a:cubicBezTo>
                      <a:pt x="5446" y="34160"/>
                      <a:pt x="6126" y="27885"/>
                      <a:pt x="5851" y="24708"/>
                    </a:cubicBezTo>
                    <a:cubicBezTo>
                      <a:pt x="5149" y="16606"/>
                      <a:pt x="2321" y="8693"/>
                      <a:pt x="1325" y="608"/>
                    </a:cubicBezTo>
                    <a:cubicBezTo>
                      <a:pt x="1276" y="204"/>
                      <a:pt x="930" y="1"/>
                      <a:pt x="6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" name="Google Shape;2216;p45"/>
              <p:cNvSpPr/>
              <p:nvPr/>
            </p:nvSpPr>
            <p:spPr>
              <a:xfrm>
                <a:off x="4449375" y="2700325"/>
                <a:ext cx="203375" cy="188575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7543" extrusionOk="0">
                    <a:moveTo>
                      <a:pt x="7072" y="0"/>
                    </a:moveTo>
                    <a:cubicBezTo>
                      <a:pt x="6834" y="0"/>
                      <a:pt x="6600" y="154"/>
                      <a:pt x="6490" y="426"/>
                    </a:cubicBezTo>
                    <a:cubicBezTo>
                      <a:pt x="6432" y="571"/>
                      <a:pt x="6387" y="722"/>
                      <a:pt x="6357" y="876"/>
                    </a:cubicBezTo>
                    <a:cubicBezTo>
                      <a:pt x="4452" y="1122"/>
                      <a:pt x="2269" y="2195"/>
                      <a:pt x="1471" y="3945"/>
                    </a:cubicBezTo>
                    <a:cubicBezTo>
                      <a:pt x="1401" y="4092"/>
                      <a:pt x="1387" y="4261"/>
                      <a:pt x="1434" y="4417"/>
                    </a:cubicBezTo>
                    <a:cubicBezTo>
                      <a:pt x="1389" y="4559"/>
                      <a:pt x="1354" y="4703"/>
                      <a:pt x="1331" y="4850"/>
                    </a:cubicBezTo>
                    <a:cubicBezTo>
                      <a:pt x="1226" y="4885"/>
                      <a:pt x="1124" y="4929"/>
                      <a:pt x="1028" y="4983"/>
                    </a:cubicBezTo>
                    <a:cubicBezTo>
                      <a:pt x="580" y="5236"/>
                      <a:pt x="279" y="5755"/>
                      <a:pt x="607" y="6225"/>
                    </a:cubicBezTo>
                    <a:cubicBezTo>
                      <a:pt x="501" y="6370"/>
                      <a:pt x="391" y="6512"/>
                      <a:pt x="289" y="6663"/>
                    </a:cubicBezTo>
                    <a:cubicBezTo>
                      <a:pt x="0" y="7088"/>
                      <a:pt x="409" y="7542"/>
                      <a:pt x="828" y="7542"/>
                    </a:cubicBezTo>
                    <a:cubicBezTo>
                      <a:pt x="965" y="7542"/>
                      <a:pt x="1103" y="7493"/>
                      <a:pt x="1219" y="7379"/>
                    </a:cubicBezTo>
                    <a:lnTo>
                      <a:pt x="1420" y="7175"/>
                    </a:lnTo>
                    <a:cubicBezTo>
                      <a:pt x="1668" y="7398"/>
                      <a:pt x="1969" y="7492"/>
                      <a:pt x="2278" y="7492"/>
                    </a:cubicBezTo>
                    <a:cubicBezTo>
                      <a:pt x="3258" y="7492"/>
                      <a:pt x="4316" y="6546"/>
                      <a:pt x="4005" y="5750"/>
                    </a:cubicBezTo>
                    <a:cubicBezTo>
                      <a:pt x="5033" y="5113"/>
                      <a:pt x="5989" y="4152"/>
                      <a:pt x="6508" y="3058"/>
                    </a:cubicBezTo>
                    <a:cubicBezTo>
                      <a:pt x="6543" y="3065"/>
                      <a:pt x="6579" y="3069"/>
                      <a:pt x="6615" y="3069"/>
                    </a:cubicBezTo>
                    <a:cubicBezTo>
                      <a:pt x="6750" y="3069"/>
                      <a:pt x="6888" y="3017"/>
                      <a:pt x="7006" y="2889"/>
                    </a:cubicBezTo>
                    <a:cubicBezTo>
                      <a:pt x="7011" y="2884"/>
                      <a:pt x="7013" y="2879"/>
                      <a:pt x="7020" y="2872"/>
                    </a:cubicBezTo>
                    <a:cubicBezTo>
                      <a:pt x="7079" y="2905"/>
                      <a:pt x="7144" y="2926"/>
                      <a:pt x="7211" y="2935"/>
                    </a:cubicBezTo>
                    <a:cubicBezTo>
                      <a:pt x="7323" y="3001"/>
                      <a:pt x="7440" y="3033"/>
                      <a:pt x="7553" y="3033"/>
                    </a:cubicBezTo>
                    <a:cubicBezTo>
                      <a:pt x="7838" y="3033"/>
                      <a:pt x="8090" y="2828"/>
                      <a:pt x="8123" y="2472"/>
                    </a:cubicBezTo>
                    <a:cubicBezTo>
                      <a:pt x="8135" y="2323"/>
                      <a:pt x="8135" y="2174"/>
                      <a:pt x="8119" y="2027"/>
                    </a:cubicBezTo>
                    <a:cubicBezTo>
                      <a:pt x="8119" y="2016"/>
                      <a:pt x="8123" y="2009"/>
                      <a:pt x="8123" y="2000"/>
                    </a:cubicBezTo>
                    <a:cubicBezTo>
                      <a:pt x="8112" y="1792"/>
                      <a:pt x="8084" y="1585"/>
                      <a:pt x="8040" y="1381"/>
                    </a:cubicBezTo>
                    <a:cubicBezTo>
                      <a:pt x="8030" y="1220"/>
                      <a:pt x="8012" y="1059"/>
                      <a:pt x="7982" y="897"/>
                    </a:cubicBezTo>
                    <a:cubicBezTo>
                      <a:pt x="7956" y="734"/>
                      <a:pt x="7856" y="638"/>
                      <a:pt x="7740" y="573"/>
                    </a:cubicBezTo>
                    <a:cubicBezTo>
                      <a:pt x="7688" y="473"/>
                      <a:pt x="7632" y="376"/>
                      <a:pt x="7570" y="283"/>
                    </a:cubicBezTo>
                    <a:cubicBezTo>
                      <a:pt x="7438" y="89"/>
                      <a:pt x="7254" y="0"/>
                      <a:pt x="707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" name="Google Shape;2217;p45"/>
              <p:cNvSpPr/>
              <p:nvPr/>
            </p:nvSpPr>
            <p:spPr>
              <a:xfrm>
                <a:off x="4961075" y="2703125"/>
                <a:ext cx="173150" cy="171600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6864" extrusionOk="0">
                    <a:moveTo>
                      <a:pt x="891" y="0"/>
                    </a:moveTo>
                    <a:cubicBezTo>
                      <a:pt x="583" y="0"/>
                      <a:pt x="296" y="243"/>
                      <a:pt x="293" y="587"/>
                    </a:cubicBezTo>
                    <a:cubicBezTo>
                      <a:pt x="295" y="669"/>
                      <a:pt x="302" y="750"/>
                      <a:pt x="314" y="831"/>
                    </a:cubicBezTo>
                    <a:cubicBezTo>
                      <a:pt x="121" y="968"/>
                      <a:pt x="0" y="1199"/>
                      <a:pt x="77" y="1453"/>
                    </a:cubicBezTo>
                    <a:cubicBezTo>
                      <a:pt x="368" y="2416"/>
                      <a:pt x="1091" y="3239"/>
                      <a:pt x="1980" y="3740"/>
                    </a:cubicBezTo>
                    <a:cubicBezTo>
                      <a:pt x="2490" y="4121"/>
                      <a:pt x="3059" y="4419"/>
                      <a:pt x="3662" y="4620"/>
                    </a:cubicBezTo>
                    <a:cubicBezTo>
                      <a:pt x="3679" y="4668"/>
                      <a:pt x="3700" y="4708"/>
                      <a:pt x="3720" y="4752"/>
                    </a:cubicBezTo>
                    <a:cubicBezTo>
                      <a:pt x="3714" y="4947"/>
                      <a:pt x="3734" y="5139"/>
                      <a:pt x="3778" y="5329"/>
                    </a:cubicBezTo>
                    <a:cubicBezTo>
                      <a:pt x="3693" y="5518"/>
                      <a:pt x="3704" y="5753"/>
                      <a:pt x="3890" y="5967"/>
                    </a:cubicBezTo>
                    <a:cubicBezTo>
                      <a:pt x="3930" y="6032"/>
                      <a:pt x="3958" y="6102"/>
                      <a:pt x="3974" y="6178"/>
                    </a:cubicBezTo>
                    <a:cubicBezTo>
                      <a:pt x="4041" y="6418"/>
                      <a:pt x="4209" y="6537"/>
                      <a:pt x="4397" y="6576"/>
                    </a:cubicBezTo>
                    <a:cubicBezTo>
                      <a:pt x="4426" y="6607"/>
                      <a:pt x="4453" y="6642"/>
                      <a:pt x="4481" y="6676"/>
                    </a:cubicBezTo>
                    <a:cubicBezTo>
                      <a:pt x="4596" y="6808"/>
                      <a:pt x="4728" y="6863"/>
                      <a:pt x="4859" y="6863"/>
                    </a:cubicBezTo>
                    <a:cubicBezTo>
                      <a:pt x="4997" y="6863"/>
                      <a:pt x="5133" y="6801"/>
                      <a:pt x="5244" y="6704"/>
                    </a:cubicBezTo>
                    <a:cubicBezTo>
                      <a:pt x="5324" y="6714"/>
                      <a:pt x="5405" y="6720"/>
                      <a:pt x="5486" y="6721"/>
                    </a:cubicBezTo>
                    <a:cubicBezTo>
                      <a:pt x="5556" y="6753"/>
                      <a:pt x="5610" y="6798"/>
                      <a:pt x="5685" y="6826"/>
                    </a:cubicBezTo>
                    <a:cubicBezTo>
                      <a:pt x="5741" y="6848"/>
                      <a:pt x="5796" y="6858"/>
                      <a:pt x="5850" y="6858"/>
                    </a:cubicBezTo>
                    <a:cubicBezTo>
                      <a:pt x="6024" y="6858"/>
                      <a:pt x="6180" y="6754"/>
                      <a:pt x="6287" y="6613"/>
                    </a:cubicBezTo>
                    <a:cubicBezTo>
                      <a:pt x="6290" y="6612"/>
                      <a:pt x="6294" y="6612"/>
                      <a:pt x="6297" y="6612"/>
                    </a:cubicBezTo>
                    <a:cubicBezTo>
                      <a:pt x="6303" y="6612"/>
                      <a:pt x="6309" y="6613"/>
                      <a:pt x="6315" y="6613"/>
                    </a:cubicBezTo>
                    <a:cubicBezTo>
                      <a:pt x="6618" y="6574"/>
                      <a:pt x="6925" y="6372"/>
                      <a:pt x="6906" y="6022"/>
                    </a:cubicBezTo>
                    <a:cubicBezTo>
                      <a:pt x="6824" y="4585"/>
                      <a:pt x="5989" y="3105"/>
                      <a:pt x="4695" y="2427"/>
                    </a:cubicBezTo>
                    <a:cubicBezTo>
                      <a:pt x="4340" y="2074"/>
                      <a:pt x="3923" y="1792"/>
                      <a:pt x="3465" y="1594"/>
                    </a:cubicBezTo>
                    <a:cubicBezTo>
                      <a:pt x="2759" y="973"/>
                      <a:pt x="1899" y="480"/>
                      <a:pt x="1180" y="77"/>
                    </a:cubicBezTo>
                    <a:cubicBezTo>
                      <a:pt x="1087" y="24"/>
                      <a:pt x="988" y="0"/>
                      <a:pt x="89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" name="Google Shape;2218;p45"/>
              <p:cNvSpPr/>
              <p:nvPr/>
            </p:nvSpPr>
            <p:spPr>
              <a:xfrm>
                <a:off x="6677775" y="2389750"/>
                <a:ext cx="374350" cy="30125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12050" extrusionOk="0">
                    <a:moveTo>
                      <a:pt x="2508" y="1"/>
                    </a:moveTo>
                    <a:cubicBezTo>
                      <a:pt x="2426" y="1"/>
                      <a:pt x="2339" y="22"/>
                      <a:pt x="2249" y="70"/>
                    </a:cubicBezTo>
                    <a:cubicBezTo>
                      <a:pt x="2179" y="45"/>
                      <a:pt x="2103" y="32"/>
                      <a:pt x="2027" y="32"/>
                    </a:cubicBezTo>
                    <a:cubicBezTo>
                      <a:pt x="1732" y="32"/>
                      <a:pt x="1434" y="223"/>
                      <a:pt x="1430" y="603"/>
                    </a:cubicBezTo>
                    <a:cubicBezTo>
                      <a:pt x="1430" y="664"/>
                      <a:pt x="1439" y="722"/>
                      <a:pt x="1440" y="784"/>
                    </a:cubicBezTo>
                    <a:cubicBezTo>
                      <a:pt x="1386" y="852"/>
                      <a:pt x="1335" y="924"/>
                      <a:pt x="1290" y="1001"/>
                    </a:cubicBezTo>
                    <a:cubicBezTo>
                      <a:pt x="1141" y="975"/>
                      <a:pt x="990" y="961"/>
                      <a:pt x="839" y="957"/>
                    </a:cubicBezTo>
                    <a:cubicBezTo>
                      <a:pt x="364" y="957"/>
                      <a:pt x="1" y="1629"/>
                      <a:pt x="420" y="1966"/>
                    </a:cubicBezTo>
                    <a:cubicBezTo>
                      <a:pt x="653" y="2153"/>
                      <a:pt x="878" y="2351"/>
                      <a:pt x="1100" y="2551"/>
                    </a:cubicBezTo>
                    <a:cubicBezTo>
                      <a:pt x="1114" y="2593"/>
                      <a:pt x="1132" y="2635"/>
                      <a:pt x="1155" y="2674"/>
                    </a:cubicBezTo>
                    <a:cubicBezTo>
                      <a:pt x="1156" y="2677"/>
                      <a:pt x="1160" y="2681"/>
                      <a:pt x="1163" y="2684"/>
                    </a:cubicBezTo>
                    <a:cubicBezTo>
                      <a:pt x="1484" y="3574"/>
                      <a:pt x="2307" y="4438"/>
                      <a:pt x="3194" y="5106"/>
                    </a:cubicBezTo>
                    <a:cubicBezTo>
                      <a:pt x="3804" y="5669"/>
                      <a:pt x="4481" y="6151"/>
                      <a:pt x="5195" y="6444"/>
                    </a:cubicBezTo>
                    <a:cubicBezTo>
                      <a:pt x="5839" y="6976"/>
                      <a:pt x="6517" y="7460"/>
                      <a:pt x="7273" y="7845"/>
                    </a:cubicBezTo>
                    <a:cubicBezTo>
                      <a:pt x="7366" y="7894"/>
                      <a:pt x="7458" y="7915"/>
                      <a:pt x="7546" y="7915"/>
                    </a:cubicBezTo>
                    <a:cubicBezTo>
                      <a:pt x="7683" y="7915"/>
                      <a:pt x="7810" y="7863"/>
                      <a:pt x="7911" y="7782"/>
                    </a:cubicBezTo>
                    <a:cubicBezTo>
                      <a:pt x="8683" y="8403"/>
                      <a:pt x="9455" y="9022"/>
                      <a:pt x="10223" y="9643"/>
                    </a:cubicBezTo>
                    <a:cubicBezTo>
                      <a:pt x="10358" y="9752"/>
                      <a:pt x="10498" y="9796"/>
                      <a:pt x="10629" y="9796"/>
                    </a:cubicBezTo>
                    <a:cubicBezTo>
                      <a:pt x="10652" y="9796"/>
                      <a:pt x="10675" y="9795"/>
                      <a:pt x="10698" y="9792"/>
                    </a:cubicBezTo>
                    <a:cubicBezTo>
                      <a:pt x="10940" y="9980"/>
                      <a:pt x="11185" y="10165"/>
                      <a:pt x="11434" y="10346"/>
                    </a:cubicBezTo>
                    <a:cubicBezTo>
                      <a:pt x="11510" y="10492"/>
                      <a:pt x="11596" y="10578"/>
                      <a:pt x="11759" y="10707"/>
                    </a:cubicBezTo>
                    <a:cubicBezTo>
                      <a:pt x="11773" y="10718"/>
                      <a:pt x="11789" y="10718"/>
                      <a:pt x="11803" y="10728"/>
                    </a:cubicBezTo>
                    <a:cubicBezTo>
                      <a:pt x="12211" y="11126"/>
                      <a:pt x="12622" y="11516"/>
                      <a:pt x="13058" y="11888"/>
                    </a:cubicBezTo>
                    <a:cubicBezTo>
                      <a:pt x="13186" y="11996"/>
                      <a:pt x="13340" y="12050"/>
                      <a:pt x="13489" y="12050"/>
                    </a:cubicBezTo>
                    <a:cubicBezTo>
                      <a:pt x="13733" y="12050"/>
                      <a:pt x="13964" y="11907"/>
                      <a:pt x="14046" y="11626"/>
                    </a:cubicBezTo>
                    <a:cubicBezTo>
                      <a:pt x="14117" y="11381"/>
                      <a:pt x="14105" y="11137"/>
                      <a:pt x="14061" y="10898"/>
                    </a:cubicBezTo>
                    <a:cubicBezTo>
                      <a:pt x="14165" y="10874"/>
                      <a:pt x="14267" y="10841"/>
                      <a:pt x="14365" y="10799"/>
                    </a:cubicBezTo>
                    <a:cubicBezTo>
                      <a:pt x="14974" y="10531"/>
                      <a:pt x="14593" y="9722"/>
                      <a:pt x="14027" y="9722"/>
                    </a:cubicBezTo>
                    <a:cubicBezTo>
                      <a:pt x="13945" y="9722"/>
                      <a:pt x="13858" y="9739"/>
                      <a:pt x="13770" y="9778"/>
                    </a:cubicBezTo>
                    <a:cubicBezTo>
                      <a:pt x="13742" y="9790"/>
                      <a:pt x="13710" y="9795"/>
                      <a:pt x="13674" y="9795"/>
                    </a:cubicBezTo>
                    <a:cubicBezTo>
                      <a:pt x="13631" y="9795"/>
                      <a:pt x="13583" y="9788"/>
                      <a:pt x="13534" y="9776"/>
                    </a:cubicBezTo>
                    <a:cubicBezTo>
                      <a:pt x="13027" y="9096"/>
                      <a:pt x="12301" y="8500"/>
                      <a:pt x="11818" y="8068"/>
                    </a:cubicBezTo>
                    <a:cubicBezTo>
                      <a:pt x="10188" y="6611"/>
                      <a:pt x="8278" y="5466"/>
                      <a:pt x="6689" y="3965"/>
                    </a:cubicBezTo>
                    <a:cubicBezTo>
                      <a:pt x="6585" y="3865"/>
                      <a:pt x="6447" y="3811"/>
                      <a:pt x="6303" y="3811"/>
                    </a:cubicBezTo>
                    <a:cubicBezTo>
                      <a:pt x="6292" y="3811"/>
                      <a:pt x="6281" y="3811"/>
                      <a:pt x="6270" y="3812"/>
                    </a:cubicBezTo>
                    <a:cubicBezTo>
                      <a:pt x="5437" y="2614"/>
                      <a:pt x="4195" y="1615"/>
                      <a:pt x="2807" y="1171"/>
                    </a:cubicBezTo>
                    <a:cubicBezTo>
                      <a:pt x="2843" y="1120"/>
                      <a:pt x="2871" y="1068"/>
                      <a:pt x="2910" y="1020"/>
                    </a:cubicBezTo>
                    <a:cubicBezTo>
                      <a:pt x="3236" y="622"/>
                      <a:pt x="2952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" name="Google Shape;2219;p45"/>
              <p:cNvSpPr/>
              <p:nvPr/>
            </p:nvSpPr>
            <p:spPr>
              <a:xfrm>
                <a:off x="3776350" y="2448250"/>
                <a:ext cx="179775" cy="36555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14622" extrusionOk="0">
                    <a:moveTo>
                      <a:pt x="6413" y="1"/>
                    </a:moveTo>
                    <a:cubicBezTo>
                      <a:pt x="6163" y="1"/>
                      <a:pt x="5922" y="138"/>
                      <a:pt x="5846" y="457"/>
                    </a:cubicBezTo>
                    <a:cubicBezTo>
                      <a:pt x="4687" y="5284"/>
                      <a:pt x="2347" y="9241"/>
                      <a:pt x="241" y="13651"/>
                    </a:cubicBezTo>
                    <a:cubicBezTo>
                      <a:pt x="0" y="14157"/>
                      <a:pt x="444" y="14622"/>
                      <a:pt x="859" y="14622"/>
                    </a:cubicBezTo>
                    <a:cubicBezTo>
                      <a:pt x="1048" y="14622"/>
                      <a:pt x="1231" y="14526"/>
                      <a:pt x="1341" y="14295"/>
                    </a:cubicBezTo>
                    <a:cubicBezTo>
                      <a:pt x="3496" y="9781"/>
                      <a:pt x="5890" y="5735"/>
                      <a:pt x="7075" y="795"/>
                    </a:cubicBezTo>
                    <a:cubicBezTo>
                      <a:pt x="7190" y="315"/>
                      <a:pt x="6791" y="1"/>
                      <a:pt x="64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" name="Google Shape;2220;p45"/>
              <p:cNvSpPr/>
              <p:nvPr/>
            </p:nvSpPr>
            <p:spPr>
              <a:xfrm>
                <a:off x="3927550" y="2578125"/>
                <a:ext cx="143550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2697" extrusionOk="0">
                    <a:moveTo>
                      <a:pt x="4963" y="0"/>
                    </a:moveTo>
                    <a:cubicBezTo>
                      <a:pt x="4714" y="0"/>
                      <a:pt x="4476" y="138"/>
                      <a:pt x="4405" y="458"/>
                    </a:cubicBezTo>
                    <a:cubicBezTo>
                      <a:pt x="3510" y="4468"/>
                      <a:pt x="1404" y="8023"/>
                      <a:pt x="152" y="11914"/>
                    </a:cubicBezTo>
                    <a:cubicBezTo>
                      <a:pt x="1" y="12387"/>
                      <a:pt x="388" y="12697"/>
                      <a:pt x="775" y="12697"/>
                    </a:cubicBezTo>
                    <a:cubicBezTo>
                      <a:pt x="1029" y="12697"/>
                      <a:pt x="1282" y="12563"/>
                      <a:pt x="1381" y="12254"/>
                    </a:cubicBezTo>
                    <a:cubicBezTo>
                      <a:pt x="2633" y="8360"/>
                      <a:pt x="4738" y="4812"/>
                      <a:pt x="5634" y="796"/>
                    </a:cubicBezTo>
                    <a:cubicBezTo>
                      <a:pt x="5741" y="315"/>
                      <a:pt x="5339" y="0"/>
                      <a:pt x="49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" name="Google Shape;2221;p45"/>
              <p:cNvSpPr/>
              <p:nvPr/>
            </p:nvSpPr>
            <p:spPr>
              <a:xfrm>
                <a:off x="4069050" y="2581200"/>
                <a:ext cx="159000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15569" extrusionOk="0">
                    <a:moveTo>
                      <a:pt x="5583" y="1"/>
                    </a:moveTo>
                    <a:cubicBezTo>
                      <a:pt x="5332" y="1"/>
                      <a:pt x="5088" y="137"/>
                      <a:pt x="5005" y="452"/>
                    </a:cubicBezTo>
                    <a:cubicBezTo>
                      <a:pt x="4388" y="2799"/>
                      <a:pt x="4098" y="5229"/>
                      <a:pt x="3376" y="7544"/>
                    </a:cubicBezTo>
                    <a:cubicBezTo>
                      <a:pt x="2608" y="10004"/>
                      <a:pt x="1263" y="12244"/>
                      <a:pt x="226" y="14592"/>
                    </a:cubicBezTo>
                    <a:cubicBezTo>
                      <a:pt x="0" y="15102"/>
                      <a:pt x="447" y="15568"/>
                      <a:pt x="857" y="15568"/>
                    </a:cubicBezTo>
                    <a:cubicBezTo>
                      <a:pt x="1044" y="15568"/>
                      <a:pt x="1224" y="15471"/>
                      <a:pt x="1328" y="15235"/>
                    </a:cubicBezTo>
                    <a:cubicBezTo>
                      <a:pt x="2282" y="13073"/>
                      <a:pt x="3481" y="11009"/>
                      <a:pt x="4297" y="8789"/>
                    </a:cubicBezTo>
                    <a:cubicBezTo>
                      <a:pt x="5244" y="6209"/>
                      <a:pt x="5536" y="3442"/>
                      <a:pt x="6233" y="792"/>
                    </a:cubicBezTo>
                    <a:cubicBezTo>
                      <a:pt x="6359" y="314"/>
                      <a:pt x="5964" y="1"/>
                      <a:pt x="558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" name="Google Shape;2222;p45"/>
              <p:cNvSpPr/>
              <p:nvPr/>
            </p:nvSpPr>
            <p:spPr>
              <a:xfrm>
                <a:off x="5226650" y="2602175"/>
                <a:ext cx="94775" cy="308075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12323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1365" y="4392"/>
                      <a:pt x="1195" y="8269"/>
                      <a:pt x="2403" y="11882"/>
                    </a:cubicBezTo>
                    <a:cubicBezTo>
                      <a:pt x="2505" y="12189"/>
                      <a:pt x="2761" y="12322"/>
                      <a:pt x="3016" y="12322"/>
                    </a:cubicBezTo>
                    <a:cubicBezTo>
                      <a:pt x="3404" y="12322"/>
                      <a:pt x="3790" y="12014"/>
                      <a:pt x="3632" y="11543"/>
                    </a:cubicBezTo>
                    <a:cubicBezTo>
                      <a:pt x="2424" y="7931"/>
                      <a:pt x="2594" y="4053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2" name="Google Shape;2223;p45"/>
              <p:cNvSpPr/>
              <p:nvPr/>
            </p:nvSpPr>
            <p:spPr>
              <a:xfrm>
                <a:off x="5451750" y="2616675"/>
                <a:ext cx="193150" cy="3915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5661" extrusionOk="0">
                    <a:moveTo>
                      <a:pt x="775" y="1"/>
                    </a:moveTo>
                    <a:cubicBezTo>
                      <a:pt x="394" y="1"/>
                      <a:pt x="0" y="312"/>
                      <a:pt x="131" y="790"/>
                    </a:cubicBezTo>
                    <a:cubicBezTo>
                      <a:pt x="1538" y="5920"/>
                      <a:pt x="3660" y="10761"/>
                      <a:pt x="6337" y="15352"/>
                    </a:cubicBezTo>
                    <a:cubicBezTo>
                      <a:pt x="6464" y="15570"/>
                      <a:pt x="6656" y="15660"/>
                      <a:pt x="6849" y="15660"/>
                    </a:cubicBezTo>
                    <a:cubicBezTo>
                      <a:pt x="7284" y="15660"/>
                      <a:pt x="7725" y="15201"/>
                      <a:pt x="7439" y="14709"/>
                    </a:cubicBezTo>
                    <a:cubicBezTo>
                      <a:pt x="4815" y="10211"/>
                      <a:pt x="2737" y="5476"/>
                      <a:pt x="1361" y="452"/>
                    </a:cubicBezTo>
                    <a:cubicBezTo>
                      <a:pt x="1274" y="137"/>
                      <a:pt x="1027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Google Shape;2224;p45"/>
              <p:cNvSpPr/>
              <p:nvPr/>
            </p:nvSpPr>
            <p:spPr>
              <a:xfrm>
                <a:off x="5642400" y="2682250"/>
                <a:ext cx="149850" cy="2316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9264" extrusionOk="0">
                    <a:moveTo>
                      <a:pt x="774" y="0"/>
                    </a:moveTo>
                    <a:cubicBezTo>
                      <a:pt x="380" y="0"/>
                      <a:pt x="0" y="304"/>
                      <a:pt x="183" y="766"/>
                    </a:cubicBezTo>
                    <a:cubicBezTo>
                      <a:pt x="1330" y="3674"/>
                      <a:pt x="3104" y="6231"/>
                      <a:pt x="4618" y="8950"/>
                    </a:cubicBezTo>
                    <a:cubicBezTo>
                      <a:pt x="4740" y="9172"/>
                      <a:pt x="4930" y="9263"/>
                      <a:pt x="5122" y="9263"/>
                    </a:cubicBezTo>
                    <a:cubicBezTo>
                      <a:pt x="5552" y="9263"/>
                      <a:pt x="5994" y="8803"/>
                      <a:pt x="5717" y="8307"/>
                    </a:cubicBezTo>
                    <a:cubicBezTo>
                      <a:pt x="4262" y="5690"/>
                      <a:pt x="2515" y="3227"/>
                      <a:pt x="1412" y="428"/>
                    </a:cubicBezTo>
                    <a:cubicBezTo>
                      <a:pt x="1294" y="129"/>
                      <a:pt x="1031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4" name="Google Shape;2225;p45"/>
              <p:cNvSpPr/>
              <p:nvPr/>
            </p:nvSpPr>
            <p:spPr>
              <a:xfrm>
                <a:off x="4270175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5" name="Google Shape;2226;p45"/>
              <p:cNvSpPr/>
              <p:nvPr/>
            </p:nvSpPr>
            <p:spPr>
              <a:xfrm>
                <a:off x="6666425" y="265912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0"/>
                      <a:pt x="1644" y="2550"/>
                    </a:cubicBezTo>
                    <a:cubicBezTo>
                      <a:pt x="3289" y="2550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5" name="Google Shape;2227;p45"/>
            <p:cNvGrpSpPr/>
            <p:nvPr/>
          </p:nvGrpSpPr>
          <p:grpSpPr>
            <a:xfrm>
              <a:off x="5356934" y="3278235"/>
              <a:ext cx="407487" cy="234180"/>
              <a:chOff x="3380175" y="493600"/>
              <a:chExt cx="356725" cy="205025"/>
            </a:xfrm>
          </p:grpSpPr>
          <p:sp>
            <p:nvSpPr>
              <p:cNvPr id="164" name="Google Shape;2228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2229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2230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2231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2232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6" name="Google Shape;2233;p45"/>
            <p:cNvSpPr/>
            <p:nvPr/>
          </p:nvSpPr>
          <p:spPr>
            <a:xfrm rot="1091532">
              <a:off x="5489438" y="3495043"/>
              <a:ext cx="142455" cy="89086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57" name="Google Shape;2234;p45"/>
            <p:cNvGrpSpPr/>
            <p:nvPr/>
          </p:nvGrpSpPr>
          <p:grpSpPr>
            <a:xfrm>
              <a:off x="6223698" y="3332744"/>
              <a:ext cx="329650" cy="189443"/>
              <a:chOff x="3380175" y="493600"/>
              <a:chExt cx="356725" cy="205025"/>
            </a:xfrm>
          </p:grpSpPr>
          <p:sp>
            <p:nvSpPr>
              <p:cNvPr id="159" name="Google Shape;2235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2236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2237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Google Shape;2238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Google Shape;2239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8" name="Google Shape;2240;p45"/>
            <p:cNvSpPr/>
            <p:nvPr/>
          </p:nvSpPr>
          <p:spPr>
            <a:xfrm>
              <a:off x="6335839" y="3509482"/>
              <a:ext cx="105358" cy="60218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1910851"/>
      </p:ext>
    </p:extLst>
  </p:cSld>
  <p:clrMapOvr>
    <a:masterClrMapping/>
  </p:clrMapOvr>
  <p:transition spd="slow" advTm="72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>
            <a:extLst>
              <a:ext uri="{FF2B5EF4-FFF2-40B4-BE49-F238E27FC236}">
                <a16:creationId xmlns="" xmlns:a16="http://schemas.microsoft.com/office/drawing/2014/main" id="{44867A14-C38B-44A2-8D2D-E5EEA5F8C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127776"/>
              </p:ext>
            </p:extLst>
          </p:nvPr>
        </p:nvGraphicFramePr>
        <p:xfrm>
          <a:off x="121118" y="141674"/>
          <a:ext cx="11918482" cy="653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51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862C14-CEB0-451F-BB07-B47545A97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39" y="185872"/>
            <a:ext cx="2379406" cy="5242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 sz="3600" b="1" dirty="0">
                <a:latin typeface="+mj-lt"/>
              </a:rPr>
              <a:t>Bài 1: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51C642F7-3A8D-4370-9F3E-B0166D070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623216"/>
              </p:ext>
            </p:extLst>
          </p:nvPr>
        </p:nvGraphicFramePr>
        <p:xfrm>
          <a:off x="295058" y="710157"/>
          <a:ext cx="11633706" cy="59311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58190">
                  <a:extLst>
                    <a:ext uri="{9D8B030D-6E8A-4147-A177-3AD203B41FA5}">
                      <a16:colId xmlns="" xmlns:a16="http://schemas.microsoft.com/office/drawing/2014/main" val="2593205777"/>
                    </a:ext>
                  </a:extLst>
                </a:gridCol>
                <a:gridCol w="4375516">
                  <a:extLst>
                    <a:ext uri="{9D8B030D-6E8A-4147-A177-3AD203B41FA5}">
                      <a16:colId xmlns="" xmlns:a16="http://schemas.microsoft.com/office/drawing/2014/main" val="3685941005"/>
                    </a:ext>
                  </a:extLst>
                </a:gridCol>
              </a:tblGrid>
              <a:tr h="810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endParaRPr lang="en-US" sz="4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endParaRPr lang="en-US" sz="4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47087445"/>
                  </a:ext>
                </a:extLst>
              </a:tr>
              <a:tr h="500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dậy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bỗng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trượng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vỗ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hí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mặc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cầm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roi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4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4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oai</a:t>
                      </a: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endParaRPr lang="en-US" sz="4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lẫm</a:t>
                      </a: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endParaRPr lang="en-US" sz="4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vang</a:t>
                      </a: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dội</a:t>
                      </a:r>
                      <a:endParaRPr lang="en-US" sz="4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giáp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01432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99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862C14-CEB0-451F-BB07-B47545A97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159" y="158268"/>
            <a:ext cx="2379406" cy="5242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 sz="3600" b="1" dirty="0">
                <a:latin typeface="+mj-lt"/>
              </a:rPr>
              <a:t>Bài 2: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82EC2359-24AB-4D37-A77F-92BD5ACAA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725292"/>
              </p:ext>
            </p:extLst>
          </p:nvPr>
        </p:nvGraphicFramePr>
        <p:xfrm>
          <a:off x="98322" y="608638"/>
          <a:ext cx="11705750" cy="60776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70514">
                  <a:extLst>
                    <a:ext uri="{9D8B030D-6E8A-4147-A177-3AD203B41FA5}">
                      <a16:colId xmlns="" xmlns:a16="http://schemas.microsoft.com/office/drawing/2014/main" val="470512273"/>
                    </a:ext>
                  </a:extLst>
                </a:gridCol>
                <a:gridCol w="4835236">
                  <a:extLst>
                    <a:ext uri="{9D8B030D-6E8A-4147-A177-3AD203B41FA5}">
                      <a16:colId xmlns="" xmlns:a16="http://schemas.microsoft.com/office/drawing/2014/main" val="4234700254"/>
                    </a:ext>
                  </a:extLst>
                </a:gridCol>
              </a:tblGrid>
              <a:tr h="1009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6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6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endParaRPr lang="en-US" sz="6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6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6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endParaRPr lang="en-US" sz="6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4754241"/>
                  </a:ext>
                </a:extLst>
              </a:tr>
              <a:tr h="492095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giần</a:t>
                      </a:r>
                      <a:r>
                        <a:rPr lang="en-US" sz="6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sàng</a:t>
                      </a:r>
                      <a:r>
                        <a:rPr lang="en-US" sz="6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6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6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6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6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6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6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khéo</a:t>
                      </a:r>
                      <a:r>
                        <a:rPr lang="en-US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léo</a:t>
                      </a:r>
                      <a:endParaRPr lang="en-US" sz="6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78042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51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03F44E3-792E-415C-9298-59FB4DE2D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368632"/>
              </p:ext>
            </p:extLst>
          </p:nvPr>
        </p:nvGraphicFramePr>
        <p:xfrm>
          <a:off x="207817" y="710262"/>
          <a:ext cx="11762509" cy="5939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38253">
                  <a:extLst>
                    <a:ext uri="{9D8B030D-6E8A-4147-A177-3AD203B41FA5}">
                      <a16:colId xmlns="" xmlns:a16="http://schemas.microsoft.com/office/drawing/2014/main" val="3494330227"/>
                    </a:ext>
                  </a:extLst>
                </a:gridCol>
                <a:gridCol w="8924256">
                  <a:extLst>
                    <a:ext uri="{9D8B030D-6E8A-4147-A177-3AD203B41FA5}">
                      <a16:colId xmlns="" xmlns:a16="http://schemas.microsoft.com/office/drawing/2014/main" val="3285274717"/>
                    </a:ext>
                  </a:extLst>
                </a:gridCol>
              </a:tblGrid>
              <a:tr h="10327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5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5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5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5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endParaRPr lang="en-US" sz="5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63611570"/>
                  </a:ext>
                </a:extLst>
              </a:tr>
              <a:tr h="49072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5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endParaRPr lang="en-US" sz="5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5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5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en-US" sz="5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5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 </a:t>
                      </a:r>
                      <a:r>
                        <a:rPr lang="en-US" sz="5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con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ô.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 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  <a:endParaRPr lang="en-US" sz="5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 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đua</a:t>
                      </a:r>
                      <a:endParaRPr lang="en-US" sz="5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 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giáp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5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56137999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3680C215-ACD0-4B28-AFB7-F3581A3FB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23" y="185977"/>
            <a:ext cx="2379406" cy="5242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 sz="3600" b="1" dirty="0">
                <a:latin typeface="+mj-lt"/>
              </a:rPr>
              <a:t>Bài 3: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E73C1F4-466E-4D74-9D0B-E153012D6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380160"/>
              </p:ext>
            </p:extLst>
          </p:nvPr>
        </p:nvGraphicFramePr>
        <p:xfrm>
          <a:off x="197094" y="640989"/>
          <a:ext cx="11787088" cy="61302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09888">
                  <a:extLst>
                    <a:ext uri="{9D8B030D-6E8A-4147-A177-3AD203B41FA5}">
                      <a16:colId xmlns="" xmlns:a16="http://schemas.microsoft.com/office/drawing/2014/main" val="3337469196"/>
                    </a:ext>
                  </a:extLst>
                </a:gridCol>
                <a:gridCol w="8077200">
                  <a:extLst>
                    <a:ext uri="{9D8B030D-6E8A-4147-A177-3AD203B41FA5}">
                      <a16:colId xmlns="" xmlns:a16="http://schemas.microsoft.com/office/drawing/2014/main" val="40740149"/>
                    </a:ext>
                  </a:extLst>
                </a:gridCol>
              </a:tblGrid>
              <a:tr h="6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4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4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4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endParaRPr lang="en-US" sz="4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95950153"/>
                  </a:ext>
                </a:extLst>
              </a:tr>
              <a:tr h="5289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khoẻ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óng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4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4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dẻo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 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nhắn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 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khoẻ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khoắn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 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óng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óng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óng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ả (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vắng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khuyết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d. 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dẻo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dẻo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64164659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FAA0F1CA-D71D-4D6E-9F89-2F4F98967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93" y="116704"/>
            <a:ext cx="2379406" cy="524285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latin typeface="+mj-lt"/>
              </a:rPr>
              <a:t>Bài 4: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6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946" y="238219"/>
            <a:ext cx="1163781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30</a:t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Thoăn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thoắt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lẹ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sung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khẩn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lẹ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sung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Thoăn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thoắt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8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-142762" y="-1724297"/>
            <a:ext cx="9744745" cy="8621068"/>
            <a:chOff x="1620744" y="506509"/>
            <a:chExt cx="5742402" cy="4667424"/>
          </a:xfrm>
        </p:grpSpPr>
        <p:grpSp>
          <p:nvGrpSpPr>
            <p:cNvPr id="57" name="组合 56"/>
            <p:cNvGrpSpPr/>
            <p:nvPr/>
          </p:nvGrpSpPr>
          <p:grpSpPr>
            <a:xfrm>
              <a:off x="1620744" y="506509"/>
              <a:ext cx="5742402" cy="4541919"/>
              <a:chOff x="1620744" y="506510"/>
              <a:chExt cx="5297161" cy="4189758"/>
            </a:xfrm>
          </p:grpSpPr>
          <p:sp>
            <p:nvSpPr>
              <p:cNvPr id="15" name="任意多边形 14"/>
              <p:cNvSpPr/>
              <p:nvPr/>
            </p:nvSpPr>
            <p:spPr>
              <a:xfrm rot="17936247">
                <a:off x="2187788" y="-60534"/>
                <a:ext cx="4046638" cy="5180726"/>
              </a:xfrm>
              <a:custGeom>
                <a:avLst/>
                <a:gdLst>
                  <a:gd name="connsiteX0" fmla="*/ 1911615 w 4046638"/>
                  <a:gd name="connsiteY0" fmla="*/ 183604 h 5180726"/>
                  <a:gd name="connsiteX1" fmla="*/ 4002176 w 4046638"/>
                  <a:gd name="connsiteY1" fmla="*/ 3964805 h 5180726"/>
                  <a:gd name="connsiteX2" fmla="*/ 3863034 w 4046638"/>
                  <a:gd name="connsiteY2" fmla="*/ 4448060 h 5180726"/>
                  <a:gd name="connsiteX3" fmla="*/ 2618278 w 4046638"/>
                  <a:gd name="connsiteY3" fmla="*/ 5136264 h 5180726"/>
                  <a:gd name="connsiteX4" fmla="*/ 2135023 w 4046638"/>
                  <a:gd name="connsiteY4" fmla="*/ 4997122 h 5180726"/>
                  <a:gd name="connsiteX5" fmla="*/ 2017858 w 4046638"/>
                  <a:gd name="connsiteY5" fmla="*/ 4785206 h 5180726"/>
                  <a:gd name="connsiteX6" fmla="*/ 1842165 w 4046638"/>
                  <a:gd name="connsiteY6" fmla="*/ 4785206 h 5180726"/>
                  <a:gd name="connsiteX7" fmla="*/ 1564625 w 4046638"/>
                  <a:gd name="connsiteY7" fmla="*/ 4507666 h 5180726"/>
                  <a:gd name="connsiteX8" fmla="*/ 1564625 w 4046638"/>
                  <a:gd name="connsiteY8" fmla="*/ 3965442 h 5180726"/>
                  <a:gd name="connsiteX9" fmla="*/ 44462 w 4046638"/>
                  <a:gd name="connsiteY9" fmla="*/ 1215921 h 5180726"/>
                  <a:gd name="connsiteX10" fmla="*/ 183604 w 4046638"/>
                  <a:gd name="connsiteY10" fmla="*/ 732666 h 5180726"/>
                  <a:gd name="connsiteX11" fmla="*/ 1428360 w 4046638"/>
                  <a:gd name="connsiteY11" fmla="*/ 44462 h 5180726"/>
                  <a:gd name="connsiteX12" fmla="*/ 1911615 w 4046638"/>
                  <a:gd name="connsiteY12" fmla="*/ 183604 h 5180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6638" h="5180726">
                    <a:moveTo>
                      <a:pt x="1911615" y="183604"/>
                    </a:moveTo>
                    <a:lnTo>
                      <a:pt x="4002176" y="3964805"/>
                    </a:lnTo>
                    <a:cubicBezTo>
                      <a:pt x="4097200" y="4136676"/>
                      <a:pt x="4034904" y="4353036"/>
                      <a:pt x="3863034" y="4448060"/>
                    </a:cubicBezTo>
                    <a:lnTo>
                      <a:pt x="2618278" y="5136264"/>
                    </a:lnTo>
                    <a:cubicBezTo>
                      <a:pt x="2446408" y="5231288"/>
                      <a:pt x="2230048" y="5168993"/>
                      <a:pt x="2135023" y="4997122"/>
                    </a:cubicBezTo>
                    <a:lnTo>
                      <a:pt x="2017858" y="4785206"/>
                    </a:lnTo>
                    <a:lnTo>
                      <a:pt x="1842165" y="4785206"/>
                    </a:lnTo>
                    <a:cubicBezTo>
                      <a:pt x="1688884" y="4785206"/>
                      <a:pt x="1564625" y="4660947"/>
                      <a:pt x="1564625" y="4507666"/>
                    </a:cubicBezTo>
                    <a:lnTo>
                      <a:pt x="1564625" y="3965442"/>
                    </a:lnTo>
                    <a:lnTo>
                      <a:pt x="44462" y="1215921"/>
                    </a:lnTo>
                    <a:cubicBezTo>
                      <a:pt x="-50562" y="1044050"/>
                      <a:pt x="11734" y="827690"/>
                      <a:pt x="183604" y="732666"/>
                    </a:cubicBezTo>
                    <a:lnTo>
                      <a:pt x="1428360" y="44462"/>
                    </a:lnTo>
                    <a:cubicBezTo>
                      <a:pt x="1600231" y="-50562"/>
                      <a:pt x="1816591" y="11734"/>
                      <a:pt x="1911615" y="183604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1775538" y="649630"/>
                <a:ext cx="5142367" cy="4046638"/>
                <a:chOff x="1775538" y="649630"/>
                <a:chExt cx="5142367" cy="4046638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 rot="17936247">
                  <a:off x="2323403" y="101765"/>
                  <a:ext cx="4046638" cy="5142367"/>
                </a:xfrm>
                <a:custGeom>
                  <a:avLst/>
                  <a:gdLst>
                    <a:gd name="connsiteX0" fmla="*/ 1911615 w 4046638"/>
                    <a:gd name="connsiteY0" fmla="*/ 183604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428360 w 4046638"/>
                    <a:gd name="connsiteY11" fmla="*/ 44462 h 5180726"/>
                    <a:gd name="connsiteX12" fmla="*/ 1911615 w 4046638"/>
                    <a:gd name="connsiteY12" fmla="*/ 183604 h 5180726"/>
                    <a:gd name="connsiteX0" fmla="*/ 1911615 w 4046638"/>
                    <a:gd name="connsiteY0" fmla="*/ 183604 h 5180726"/>
                    <a:gd name="connsiteX1" fmla="*/ 2820421 w 4046638"/>
                    <a:gd name="connsiteY1" fmla="*/ 1795814 h 5180726"/>
                    <a:gd name="connsiteX2" fmla="*/ 4002176 w 4046638"/>
                    <a:gd name="connsiteY2" fmla="*/ 3964805 h 5180726"/>
                    <a:gd name="connsiteX3" fmla="*/ 3863034 w 4046638"/>
                    <a:gd name="connsiteY3" fmla="*/ 4448060 h 5180726"/>
                    <a:gd name="connsiteX4" fmla="*/ 2618278 w 4046638"/>
                    <a:gd name="connsiteY4" fmla="*/ 5136264 h 5180726"/>
                    <a:gd name="connsiteX5" fmla="*/ 2135023 w 4046638"/>
                    <a:gd name="connsiteY5" fmla="*/ 4997122 h 5180726"/>
                    <a:gd name="connsiteX6" fmla="*/ 2017858 w 4046638"/>
                    <a:gd name="connsiteY6" fmla="*/ 4785206 h 5180726"/>
                    <a:gd name="connsiteX7" fmla="*/ 1842165 w 4046638"/>
                    <a:gd name="connsiteY7" fmla="*/ 4785206 h 5180726"/>
                    <a:gd name="connsiteX8" fmla="*/ 1564625 w 4046638"/>
                    <a:gd name="connsiteY8" fmla="*/ 4507666 h 5180726"/>
                    <a:gd name="connsiteX9" fmla="*/ 1564625 w 4046638"/>
                    <a:gd name="connsiteY9" fmla="*/ 3965442 h 5180726"/>
                    <a:gd name="connsiteX10" fmla="*/ 44462 w 4046638"/>
                    <a:gd name="connsiteY10" fmla="*/ 1215921 h 5180726"/>
                    <a:gd name="connsiteX11" fmla="*/ 183604 w 4046638"/>
                    <a:gd name="connsiteY11" fmla="*/ 732666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0" fmla="*/ 1911615 w 4046638"/>
                    <a:gd name="connsiteY0" fmla="*/ 183604 h 5180726"/>
                    <a:gd name="connsiteX1" fmla="*/ 2820421 w 4046638"/>
                    <a:gd name="connsiteY1" fmla="*/ 1795814 h 5180726"/>
                    <a:gd name="connsiteX2" fmla="*/ 3071135 w 4046638"/>
                    <a:gd name="connsiteY2" fmla="*/ 2249281 h 5180726"/>
                    <a:gd name="connsiteX3" fmla="*/ 4002176 w 4046638"/>
                    <a:gd name="connsiteY3" fmla="*/ 3964805 h 5180726"/>
                    <a:gd name="connsiteX4" fmla="*/ 3863034 w 4046638"/>
                    <a:gd name="connsiteY4" fmla="*/ 4448060 h 5180726"/>
                    <a:gd name="connsiteX5" fmla="*/ 2618278 w 4046638"/>
                    <a:gd name="connsiteY5" fmla="*/ 5136264 h 5180726"/>
                    <a:gd name="connsiteX6" fmla="*/ 2135023 w 4046638"/>
                    <a:gd name="connsiteY6" fmla="*/ 4997122 h 5180726"/>
                    <a:gd name="connsiteX7" fmla="*/ 2017858 w 4046638"/>
                    <a:gd name="connsiteY7" fmla="*/ 4785206 h 5180726"/>
                    <a:gd name="connsiteX8" fmla="*/ 1842165 w 4046638"/>
                    <a:gd name="connsiteY8" fmla="*/ 4785206 h 5180726"/>
                    <a:gd name="connsiteX9" fmla="*/ 1564625 w 4046638"/>
                    <a:gd name="connsiteY9" fmla="*/ 4507666 h 5180726"/>
                    <a:gd name="connsiteX10" fmla="*/ 1564625 w 4046638"/>
                    <a:gd name="connsiteY10" fmla="*/ 3965442 h 5180726"/>
                    <a:gd name="connsiteX11" fmla="*/ 44462 w 4046638"/>
                    <a:gd name="connsiteY11" fmla="*/ 1215921 h 5180726"/>
                    <a:gd name="connsiteX12" fmla="*/ 183604 w 4046638"/>
                    <a:gd name="connsiteY12" fmla="*/ 732666 h 5180726"/>
                    <a:gd name="connsiteX13" fmla="*/ 1428360 w 4046638"/>
                    <a:gd name="connsiteY13" fmla="*/ 44462 h 5180726"/>
                    <a:gd name="connsiteX14" fmla="*/ 1911615 w 4046638"/>
                    <a:gd name="connsiteY14" fmla="*/ 18360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428360 w 4046638"/>
                    <a:gd name="connsiteY11" fmla="*/ 44462 h 5180726"/>
                    <a:gd name="connsiteX12" fmla="*/ 1911615 w 4046638"/>
                    <a:gd name="connsiteY12" fmla="*/ 183604 h 5180726"/>
                    <a:gd name="connsiteX13" fmla="*/ 2820421 w 4046638"/>
                    <a:gd name="connsiteY13" fmla="*/ 1795814 h 5180726"/>
                    <a:gd name="connsiteX14" fmla="*/ 3162575 w 4046638"/>
                    <a:gd name="connsiteY14" fmla="*/ 2340721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428360 w 4046638"/>
                    <a:gd name="connsiteY11" fmla="*/ 44462 h 5180726"/>
                    <a:gd name="connsiteX12" fmla="*/ 1911615 w 4046638"/>
                    <a:gd name="connsiteY12" fmla="*/ 183604 h 5180726"/>
                    <a:gd name="connsiteX13" fmla="*/ 2820421 w 4046638"/>
                    <a:gd name="connsiteY13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820421 w 4046638"/>
                    <a:gd name="connsiteY14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391322 w 4046638"/>
                    <a:gd name="connsiteY14" fmla="*/ 988204 h 5180726"/>
                    <a:gd name="connsiteX15" fmla="*/ 2820421 w 4046638"/>
                    <a:gd name="connsiteY15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820421 w 4046638"/>
                    <a:gd name="connsiteY14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15" fmla="*/ 2820421 w 4046638"/>
                    <a:gd name="connsiteY15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15" fmla="*/ 2820421 w 4046638"/>
                    <a:gd name="connsiteY15" fmla="*/ 1795814 h 5180726"/>
                    <a:gd name="connsiteX16" fmla="*/ 3071135 w 4046638"/>
                    <a:gd name="connsiteY16" fmla="*/ 2249281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15" fmla="*/ 2820421 w 4046638"/>
                    <a:gd name="connsiteY15" fmla="*/ 1795814 h 5180726"/>
                    <a:gd name="connsiteX16" fmla="*/ 3162575 w 4046638"/>
                    <a:gd name="connsiteY16" fmla="*/ 2340721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15" fmla="*/ 2820421 w 4046638"/>
                    <a:gd name="connsiteY15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333793 w 4046638"/>
                    <a:gd name="connsiteY9" fmla="*/ 1707836 h 5180726"/>
                    <a:gd name="connsiteX10" fmla="*/ 44462 w 4046638"/>
                    <a:gd name="connsiteY10" fmla="*/ 1215921 h 5180726"/>
                    <a:gd name="connsiteX11" fmla="*/ 183604 w 4046638"/>
                    <a:gd name="connsiteY11" fmla="*/ 732666 h 5180726"/>
                    <a:gd name="connsiteX12" fmla="*/ 1044325 w 4046638"/>
                    <a:gd name="connsiteY12" fmla="*/ 252730 h 5180726"/>
                    <a:gd name="connsiteX13" fmla="*/ 1428360 w 4046638"/>
                    <a:gd name="connsiteY13" fmla="*/ 44462 h 5180726"/>
                    <a:gd name="connsiteX14" fmla="*/ 1911615 w 4046638"/>
                    <a:gd name="connsiteY14" fmla="*/ 183604 h 5180726"/>
                    <a:gd name="connsiteX15" fmla="*/ 2444350 w 4046638"/>
                    <a:gd name="connsiteY15" fmla="*/ 1115613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937046 w 4046638"/>
                    <a:gd name="connsiteY9" fmla="*/ 2767443 h 5180726"/>
                    <a:gd name="connsiteX10" fmla="*/ 333793 w 4046638"/>
                    <a:gd name="connsiteY10" fmla="*/ 1707836 h 5180726"/>
                    <a:gd name="connsiteX11" fmla="*/ 44462 w 4046638"/>
                    <a:gd name="connsiteY11" fmla="*/ 1215921 h 5180726"/>
                    <a:gd name="connsiteX12" fmla="*/ 183604 w 4046638"/>
                    <a:gd name="connsiteY12" fmla="*/ 732666 h 5180726"/>
                    <a:gd name="connsiteX13" fmla="*/ 1044325 w 4046638"/>
                    <a:gd name="connsiteY13" fmla="*/ 252730 h 5180726"/>
                    <a:gd name="connsiteX14" fmla="*/ 1428360 w 4046638"/>
                    <a:gd name="connsiteY14" fmla="*/ 44462 h 5180726"/>
                    <a:gd name="connsiteX15" fmla="*/ 1911615 w 4046638"/>
                    <a:gd name="connsiteY15" fmla="*/ 183604 h 5180726"/>
                    <a:gd name="connsiteX16" fmla="*/ 2444350 w 4046638"/>
                    <a:gd name="connsiteY16" fmla="*/ 1115613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333793 w 4046638"/>
                    <a:gd name="connsiteY9" fmla="*/ 1707836 h 5180726"/>
                    <a:gd name="connsiteX10" fmla="*/ 44462 w 4046638"/>
                    <a:gd name="connsiteY10" fmla="*/ 1215921 h 5180726"/>
                    <a:gd name="connsiteX11" fmla="*/ 183604 w 4046638"/>
                    <a:gd name="connsiteY11" fmla="*/ 732666 h 5180726"/>
                    <a:gd name="connsiteX12" fmla="*/ 1044325 w 4046638"/>
                    <a:gd name="connsiteY12" fmla="*/ 252730 h 5180726"/>
                    <a:gd name="connsiteX13" fmla="*/ 1428360 w 4046638"/>
                    <a:gd name="connsiteY13" fmla="*/ 44462 h 5180726"/>
                    <a:gd name="connsiteX14" fmla="*/ 1911615 w 4046638"/>
                    <a:gd name="connsiteY14" fmla="*/ 183604 h 5180726"/>
                    <a:gd name="connsiteX15" fmla="*/ 2444350 w 4046638"/>
                    <a:gd name="connsiteY15" fmla="*/ 1115613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0" fmla="*/ 3071135 w 4046638"/>
                    <a:gd name="connsiteY0" fmla="*/ 2249281 h 5142367"/>
                    <a:gd name="connsiteX1" fmla="*/ 4002176 w 4046638"/>
                    <a:gd name="connsiteY1" fmla="*/ 3964805 h 5142367"/>
                    <a:gd name="connsiteX2" fmla="*/ 3863034 w 4046638"/>
                    <a:gd name="connsiteY2" fmla="*/ 4448060 h 5142367"/>
                    <a:gd name="connsiteX3" fmla="*/ 2618278 w 4046638"/>
                    <a:gd name="connsiteY3" fmla="*/ 5136264 h 5142367"/>
                    <a:gd name="connsiteX4" fmla="*/ 2017858 w 4046638"/>
                    <a:gd name="connsiteY4" fmla="*/ 4785206 h 5142367"/>
                    <a:gd name="connsiteX5" fmla="*/ 1842165 w 4046638"/>
                    <a:gd name="connsiteY5" fmla="*/ 4785206 h 5142367"/>
                    <a:gd name="connsiteX6" fmla="*/ 1564625 w 4046638"/>
                    <a:gd name="connsiteY6" fmla="*/ 4507666 h 5142367"/>
                    <a:gd name="connsiteX7" fmla="*/ 1564625 w 4046638"/>
                    <a:gd name="connsiteY7" fmla="*/ 3965442 h 5142367"/>
                    <a:gd name="connsiteX8" fmla="*/ 44462 w 4046638"/>
                    <a:gd name="connsiteY8" fmla="*/ 1215921 h 5142367"/>
                    <a:gd name="connsiteX9" fmla="*/ 183604 w 4046638"/>
                    <a:gd name="connsiteY9" fmla="*/ 732666 h 5142367"/>
                    <a:gd name="connsiteX10" fmla="*/ 1044325 w 4046638"/>
                    <a:gd name="connsiteY10" fmla="*/ 252730 h 5142367"/>
                    <a:gd name="connsiteX11" fmla="*/ 1428360 w 4046638"/>
                    <a:gd name="connsiteY11" fmla="*/ 44462 h 5142367"/>
                    <a:gd name="connsiteX12" fmla="*/ 1911615 w 4046638"/>
                    <a:gd name="connsiteY12" fmla="*/ 183604 h 5142367"/>
                    <a:gd name="connsiteX13" fmla="*/ 2444350 w 4046638"/>
                    <a:gd name="connsiteY13" fmla="*/ 1115613 h 5142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46638" h="5142367">
                      <a:moveTo>
                        <a:pt x="3071135" y="2249281"/>
                      </a:moveTo>
                      <a:lnTo>
                        <a:pt x="4002176" y="3964805"/>
                      </a:lnTo>
                      <a:cubicBezTo>
                        <a:pt x="4097200" y="4136676"/>
                        <a:pt x="4034904" y="4353036"/>
                        <a:pt x="3863034" y="4448060"/>
                      </a:cubicBezTo>
                      <a:lnTo>
                        <a:pt x="2618278" y="5136264"/>
                      </a:lnTo>
                      <a:cubicBezTo>
                        <a:pt x="2310749" y="5192455"/>
                        <a:pt x="2147210" y="4843716"/>
                        <a:pt x="2017858" y="4785206"/>
                      </a:cubicBezTo>
                      <a:lnTo>
                        <a:pt x="1842165" y="4785206"/>
                      </a:lnTo>
                      <a:cubicBezTo>
                        <a:pt x="1688884" y="4785206"/>
                        <a:pt x="1564625" y="4660947"/>
                        <a:pt x="1564625" y="4507666"/>
                      </a:cubicBezTo>
                      <a:lnTo>
                        <a:pt x="1564625" y="3965442"/>
                      </a:lnTo>
                      <a:lnTo>
                        <a:pt x="44462" y="1215921"/>
                      </a:lnTo>
                      <a:cubicBezTo>
                        <a:pt x="-50562" y="1044050"/>
                        <a:pt x="11734" y="827690"/>
                        <a:pt x="183604" y="732666"/>
                      </a:cubicBezTo>
                      <a:lnTo>
                        <a:pt x="1044325" y="252730"/>
                      </a:lnTo>
                      <a:lnTo>
                        <a:pt x="1428360" y="44462"/>
                      </a:lnTo>
                      <a:cubicBezTo>
                        <a:pt x="1600231" y="-50562"/>
                        <a:pt x="1816591" y="11734"/>
                        <a:pt x="1911615" y="183604"/>
                      </a:cubicBezTo>
                      <a:lnTo>
                        <a:pt x="2444350" y="1115613"/>
                      </a:lnTo>
                    </a:path>
                  </a:pathLst>
                </a:custGeom>
                <a:noFill/>
                <a:ln w="381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6" name="直接连接符 5"/>
                <p:cNvCxnSpPr/>
                <p:nvPr/>
              </p:nvCxnSpPr>
              <p:spPr>
                <a:xfrm>
                  <a:off x="3594137" y="1600273"/>
                  <a:ext cx="662690" cy="0"/>
                </a:xfrm>
                <a:prstGeom prst="line">
                  <a:avLst/>
                </a:prstGeom>
                <a:solidFill>
                  <a:srgbClr val="FFC000"/>
                </a:solidFill>
                <a:ln w="38100" cap="rnd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98" name="任意多边形 97"/>
            <p:cNvSpPr/>
            <p:nvPr/>
          </p:nvSpPr>
          <p:spPr>
            <a:xfrm rot="17936247">
              <a:off x="2749545" y="753766"/>
              <a:ext cx="4384750" cy="4455584"/>
            </a:xfrm>
            <a:custGeom>
              <a:avLst/>
              <a:gdLst>
                <a:gd name="connsiteX0" fmla="*/ 4368223 w 4384750"/>
                <a:gd name="connsiteY0" fmla="*/ 3213765 h 4455584"/>
                <a:gd name="connsiteX1" fmla="*/ 4382641 w 4384750"/>
                <a:gd name="connsiteY1" fmla="*/ 3283434 h 4455584"/>
                <a:gd name="connsiteX2" fmla="*/ 4185713 w 4384750"/>
                <a:gd name="connsiteY2" fmla="*/ 3661335 h 4455584"/>
                <a:gd name="connsiteX3" fmla="*/ 2836333 w 4384750"/>
                <a:gd name="connsiteY3" fmla="*/ 4407385 h 4455584"/>
                <a:gd name="connsiteX4" fmla="*/ 2312458 w 4384750"/>
                <a:gd name="connsiteY4" fmla="*/ 4256548 h 4455584"/>
                <a:gd name="connsiteX5" fmla="*/ 2185446 w 4384750"/>
                <a:gd name="connsiteY5" fmla="*/ 4026819 h 4455584"/>
                <a:gd name="connsiteX6" fmla="*/ 1994985 w 4384750"/>
                <a:gd name="connsiteY6" fmla="*/ 4026820 h 4455584"/>
                <a:gd name="connsiteX7" fmla="*/ 1694117 w 4384750"/>
                <a:gd name="connsiteY7" fmla="*/ 3725951 h 4455584"/>
                <a:gd name="connsiteX8" fmla="*/ 1694117 w 4384750"/>
                <a:gd name="connsiteY8" fmla="*/ 3138152 h 4455584"/>
                <a:gd name="connsiteX9" fmla="*/ 46180 w 4384750"/>
                <a:gd name="connsiteY9" fmla="*/ 157526 h 4455584"/>
                <a:gd name="connsiteX10" fmla="*/ 90 w 4384750"/>
                <a:gd name="connsiteY10" fmla="*/ 11554 h 4455584"/>
                <a:gd name="connsiteX11" fmla="*/ 0 w 4384750"/>
                <a:gd name="connsiteY11" fmla="*/ 0 h 4455584"/>
                <a:gd name="connsiteX12" fmla="*/ 19153 w 4384750"/>
                <a:gd name="connsiteY12" fmla="*/ 16362 h 445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84750" h="4455584">
                  <a:moveTo>
                    <a:pt x="4368223" y="3213765"/>
                  </a:moveTo>
                  <a:lnTo>
                    <a:pt x="4382641" y="3283434"/>
                  </a:lnTo>
                  <a:cubicBezTo>
                    <a:pt x="4398372" y="3432831"/>
                    <a:pt x="4325450" y="3584077"/>
                    <a:pt x="4185713" y="3661335"/>
                  </a:cubicBezTo>
                  <a:lnTo>
                    <a:pt x="2836333" y="4407385"/>
                  </a:lnTo>
                  <a:cubicBezTo>
                    <a:pt x="2650016" y="4510396"/>
                    <a:pt x="2415471" y="4442865"/>
                    <a:pt x="2312458" y="4256548"/>
                  </a:cubicBezTo>
                  <a:lnTo>
                    <a:pt x="2185446" y="4026819"/>
                  </a:lnTo>
                  <a:lnTo>
                    <a:pt x="1994985" y="4026820"/>
                  </a:lnTo>
                  <a:cubicBezTo>
                    <a:pt x="1828820" y="4026819"/>
                    <a:pt x="1694117" y="3892116"/>
                    <a:pt x="1694117" y="3725951"/>
                  </a:cubicBezTo>
                  <a:lnTo>
                    <a:pt x="1694117" y="3138152"/>
                  </a:lnTo>
                  <a:lnTo>
                    <a:pt x="46180" y="157526"/>
                  </a:lnTo>
                  <a:cubicBezTo>
                    <a:pt x="20427" y="110947"/>
                    <a:pt x="5334" y="61354"/>
                    <a:pt x="90" y="11554"/>
                  </a:cubicBezTo>
                  <a:lnTo>
                    <a:pt x="0" y="0"/>
                  </a:lnTo>
                  <a:lnTo>
                    <a:pt x="19153" y="16362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十字星 21"/>
          <p:cNvSpPr/>
          <p:nvPr/>
        </p:nvSpPr>
        <p:spPr>
          <a:xfrm>
            <a:off x="1975830" y="243127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十字星 21"/>
          <p:cNvSpPr/>
          <p:nvPr/>
        </p:nvSpPr>
        <p:spPr>
          <a:xfrm>
            <a:off x="4292355" y="317831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FD8876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十字星 21"/>
          <p:cNvSpPr/>
          <p:nvPr/>
        </p:nvSpPr>
        <p:spPr>
          <a:xfrm>
            <a:off x="5393079" y="1457195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十字星 21"/>
          <p:cNvSpPr/>
          <p:nvPr/>
        </p:nvSpPr>
        <p:spPr>
          <a:xfrm>
            <a:off x="6001895" y="3499906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DCEEF8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文本框 102"/>
          <p:cNvSpPr txBox="1"/>
          <p:nvPr/>
        </p:nvSpPr>
        <p:spPr>
          <a:xfrm>
            <a:off x="120915" y="144307"/>
            <a:ext cx="96663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TIẾT 9</a:t>
            </a:r>
          </a:p>
          <a:p>
            <a:pPr algn="ctr"/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THỰC HÀNH </a:t>
            </a:r>
            <a:r>
              <a:rPr lang="en-US" altLang="zh-CN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altLang="zh-CN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TỪ ĐƠN VÀ TỪ PHỨC</a:t>
            </a:r>
          </a:p>
          <a:p>
            <a:pPr algn="ctr"/>
            <a:r>
              <a:rPr lang="en-US" altLang="zh-CN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NGHĨA CỦA MỘT SỐ THÀNH NGỮ THÔNG DỤNG</a:t>
            </a:r>
            <a:endParaRPr lang="zh-CN" altLang="en-US" sz="5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粗朗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8" name="Google Shape;425;p23"/>
          <p:cNvGrpSpPr/>
          <p:nvPr/>
        </p:nvGrpSpPr>
        <p:grpSpPr>
          <a:xfrm>
            <a:off x="9528419" y="1760730"/>
            <a:ext cx="551409" cy="806795"/>
            <a:chOff x="1004821" y="2303619"/>
            <a:chExt cx="413557" cy="605096"/>
          </a:xfrm>
        </p:grpSpPr>
        <p:grpSp>
          <p:nvGrpSpPr>
            <p:cNvPr id="49" name="Google Shape;426;p23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54" name="Google Shape;427;p23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428;p23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429;p23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50" name="Google Shape;430;p23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51" name="Google Shape;431;p23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432;p23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78" name="Google Shape;543;p23"/>
          <p:cNvGrpSpPr/>
          <p:nvPr/>
        </p:nvGrpSpPr>
        <p:grpSpPr>
          <a:xfrm>
            <a:off x="9095084" y="-81401"/>
            <a:ext cx="720049" cy="831989"/>
            <a:chOff x="7346204" y="3514142"/>
            <a:chExt cx="540037" cy="623992"/>
          </a:xfrm>
        </p:grpSpPr>
        <p:sp>
          <p:nvSpPr>
            <p:cNvPr id="79" name="Google Shape;544;p23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545;p23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546;p23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2" name="Google Shape;551;p23"/>
          <p:cNvGrpSpPr/>
          <p:nvPr/>
        </p:nvGrpSpPr>
        <p:grpSpPr>
          <a:xfrm>
            <a:off x="10455555" y="1466483"/>
            <a:ext cx="715284" cy="940621"/>
            <a:chOff x="8490510" y="1991557"/>
            <a:chExt cx="536463" cy="705466"/>
          </a:xfrm>
        </p:grpSpPr>
        <p:grpSp>
          <p:nvGrpSpPr>
            <p:cNvPr id="83" name="Google Shape;552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86" name="Google Shape;553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554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4" name="Google Shape;555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556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7" name="Google Shape;551;p23"/>
          <p:cNvGrpSpPr/>
          <p:nvPr/>
        </p:nvGrpSpPr>
        <p:grpSpPr>
          <a:xfrm>
            <a:off x="7386225" y="1186897"/>
            <a:ext cx="715284" cy="940621"/>
            <a:chOff x="8490510" y="1991557"/>
            <a:chExt cx="536463" cy="705466"/>
          </a:xfrm>
        </p:grpSpPr>
        <p:grpSp>
          <p:nvGrpSpPr>
            <p:cNvPr id="108" name="Google Shape;552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111" name="Google Shape;553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554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09" name="Google Shape;555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556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3" name="Google Shape;752;p28"/>
          <p:cNvGrpSpPr/>
          <p:nvPr/>
        </p:nvGrpSpPr>
        <p:grpSpPr>
          <a:xfrm rot="395509" flipH="1">
            <a:off x="9550079" y="3036590"/>
            <a:ext cx="3746265" cy="3658654"/>
            <a:chOff x="6292350" y="1673110"/>
            <a:chExt cx="2327225" cy="2507640"/>
          </a:xfrm>
        </p:grpSpPr>
        <p:sp>
          <p:nvSpPr>
            <p:cNvPr id="114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754;p28"/>
            <p:cNvSpPr/>
            <p:nvPr/>
          </p:nvSpPr>
          <p:spPr>
            <a:xfrm flipH="1">
              <a:off x="8058265" y="1673110"/>
              <a:ext cx="249744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755;p28"/>
            <p:cNvSpPr/>
            <p:nvPr/>
          </p:nvSpPr>
          <p:spPr>
            <a:xfrm flipH="1">
              <a:off x="8072879" y="1692087"/>
              <a:ext cx="218558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93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 xmlns:a14="http://schemas.microsoft.com/office/drawing/2010/main" xmlns:a16="http://schemas.microsoft.com/office/drawing/2014/main" xmlns:ahyp="http://schemas.microsoft.com/office/drawing/2018/hyperlinkcolor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55" grpId="0" animBg="1"/>
      <p:bldP spid="23" grpId="0" animBg="1"/>
      <p:bldP spid="27" grpId="0" animBg="1"/>
      <p:bldP spid="28" grpId="0" animBg="1"/>
      <p:bldP spid="32" grpId="0" animBg="1"/>
      <p:bldP spid="99" grpId="0" animBg="1"/>
      <p:bldP spid="100" grpId="0" animBg="1"/>
      <p:bldP spid="101" grpId="0" animBg="1"/>
      <p:bldP spid="102" grpId="0" animBg="1"/>
      <p:bldP spid="10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81" y="196564"/>
            <a:ext cx="1185949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30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uyển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cắm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uyển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4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多边形 39"/>
          <p:cNvSpPr/>
          <p:nvPr/>
        </p:nvSpPr>
        <p:spPr>
          <a:xfrm rot="8286032">
            <a:off x="4639965" y="6065333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238380" y="5989097"/>
            <a:ext cx="95134" cy="9513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十字星 21"/>
          <p:cNvSpPr/>
          <p:nvPr/>
        </p:nvSpPr>
        <p:spPr>
          <a:xfrm>
            <a:off x="5436208" y="6520131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934BC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13336" y="54738"/>
            <a:ext cx="3789254" cy="52322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. THÀNH NGỮ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2125" y="847124"/>
            <a:ext cx="273344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Chết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rạ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3918" y="1937010"/>
            <a:ext cx="391164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7049" y="3119976"/>
            <a:ext cx="394851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thấy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260706" y="4299469"/>
            <a:ext cx="370486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Oán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thù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sâu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60563" y="5636627"/>
            <a:ext cx="321113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34BC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934BC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rgbClr val="934BC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34BC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934BC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34BC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cắt</a:t>
            </a:r>
            <a:endParaRPr lang="en-US" sz="3200" b="1" dirty="0">
              <a:solidFill>
                <a:srgbClr val="934B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035445" y="109028"/>
            <a:ext cx="6943736" cy="52322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. NGHĨA CỦA THÀNH NGỮ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4928267" y="815267"/>
            <a:ext cx="573266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34BC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934BC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934BC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34BC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934BC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34BC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solidFill>
                  <a:srgbClr val="934BC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34BC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934BC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34BC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934BC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34BC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934BC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34BC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rgbClr val="934BC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934B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4938590" y="1631213"/>
            <a:ext cx="7040591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oán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giận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hận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thù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ai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sâu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928267" y="2874687"/>
            <a:ext cx="322716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Chết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935348" y="3644467"/>
            <a:ext cx="5952095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mong</a:t>
            </a:r>
            <a:r>
              <a:rPr lang="en-US" sz="3200" b="1" dirty="0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935348" y="4921972"/>
            <a:ext cx="597446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nở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thuận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tốt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867311" y="5664215"/>
            <a:ext cx="7183147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e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hẹp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minh,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giỏi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115" idx="3"/>
            <a:endCxn id="126" idx="1"/>
          </p:cNvCxnSpPr>
          <p:nvPr/>
        </p:nvCxnSpPr>
        <p:spPr>
          <a:xfrm>
            <a:off x="3965566" y="2229398"/>
            <a:ext cx="969782" cy="298496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3"/>
          </p:cNvCxnSpPr>
          <p:nvPr/>
        </p:nvCxnSpPr>
        <p:spPr>
          <a:xfrm>
            <a:off x="3965566" y="1139512"/>
            <a:ext cx="937828" cy="218658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6" idx="3"/>
            <a:endCxn id="125" idx="1"/>
          </p:cNvCxnSpPr>
          <p:nvPr/>
        </p:nvCxnSpPr>
        <p:spPr>
          <a:xfrm>
            <a:off x="3965566" y="3412364"/>
            <a:ext cx="969782" cy="77071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110750" y="2169822"/>
            <a:ext cx="794265" cy="248289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8" idx="3"/>
            <a:endCxn id="122" idx="1"/>
          </p:cNvCxnSpPr>
          <p:nvPr/>
        </p:nvCxnSpPr>
        <p:spPr>
          <a:xfrm flipV="1">
            <a:off x="4001769" y="1107655"/>
            <a:ext cx="769392" cy="488291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12526626"/>
      </p:ext>
    </p:extLst>
  </p:cSld>
  <p:clrMapOvr>
    <a:masterClrMapping/>
  </p:clrMapOvr>
  <p:transition spd="slow" advTm="2759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5" grpId="0" animBg="1"/>
      <p:bldP spid="116" grpId="0" animBg="1"/>
      <p:bldP spid="117" grpId="0" animBg="1"/>
      <p:bldP spid="118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59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3" y="986089"/>
            <a:ext cx="118040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gươm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báu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bội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giặc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rạ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0" y="4117262"/>
            <a:ext cx="11887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 smtClean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     </a:t>
            </a:r>
            <a:r>
              <a:rPr lang="en-US" altLang="zh-CN" sz="4800" dirty="0" err="1" smtClean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4800" dirty="0" smtClean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4800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gươm</a:t>
            </a:r>
            <a:r>
              <a:rPr lang="en-US" altLang="zh-CN" sz="4800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thần</a:t>
            </a:r>
            <a:r>
              <a:rPr lang="en-US" altLang="zh-CN" sz="4800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4800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tay</a:t>
            </a:r>
            <a:r>
              <a:rPr lang="en-US" altLang="zh-CN" sz="4800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800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nghĩa</a:t>
            </a:r>
            <a:r>
              <a:rPr lang="en-US" altLang="zh-CN" sz="4800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quân</a:t>
            </a:r>
            <a:r>
              <a:rPr lang="en-US" altLang="zh-CN" sz="4800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Lam </a:t>
            </a:r>
            <a:r>
              <a:rPr lang="en-US" altLang="zh-CN" sz="4800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Sơn</a:t>
            </a:r>
            <a:r>
              <a:rPr lang="en-US" altLang="zh-CN" sz="4800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đánh</a:t>
            </a:r>
            <a:r>
              <a:rPr lang="en-US" altLang="zh-CN" sz="4800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tới</a:t>
            </a:r>
            <a:r>
              <a:rPr lang="en-US" altLang="zh-CN" sz="4800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đâu</a:t>
            </a:r>
            <a:r>
              <a:rPr lang="en-US" altLang="zh-CN" sz="4800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800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giặc</a:t>
            </a:r>
            <a:r>
              <a:rPr lang="en-US" altLang="zh-CN" sz="4800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chết</a:t>
            </a:r>
            <a:r>
              <a:rPr lang="en-US" altLang="zh-CN" sz="4800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như</a:t>
            </a:r>
            <a:r>
              <a:rPr lang="en-US" altLang="zh-CN" sz="4800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rạ</a:t>
            </a:r>
            <a:r>
              <a:rPr lang="en-US" altLang="zh-CN" sz="4800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lang="en-US" altLang="zh-CN" sz="4800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đấy</a:t>
            </a:r>
            <a:r>
              <a:rPr lang="en-US" altLang="zh-CN" sz="4800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460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 38"/>
          <p:cNvSpPr/>
          <p:nvPr/>
        </p:nvSpPr>
        <p:spPr>
          <a:xfrm rot="5400000">
            <a:off x="6434583" y="5401769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 rot="8286032">
            <a:off x="4639965" y="6065333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6238380" y="5989097"/>
            <a:ext cx="95134" cy="9513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85"/>
          <p:cNvSpPr/>
          <p:nvPr/>
        </p:nvSpPr>
        <p:spPr>
          <a:xfrm>
            <a:off x="96783" y="954647"/>
            <a:ext cx="11979190" cy="507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 err="1" smtClean="0">
                <a:solidFill>
                  <a:srgbClr val="273062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nước</a:t>
            </a:r>
            <a:endParaRPr lang="en-US" altLang="zh-CN" sz="5400" b="1" dirty="0">
              <a:solidFill>
                <a:srgbClr val="273062"/>
              </a:solidFill>
              <a:latin typeface="Times New Roman" panose="02020603050405020304" pitchFamily="18" charset="0"/>
              <a:ea typeface="印品天逸黑" panose="02000500000000000000" pitchFamily="2" charset="-122"/>
              <a:cs typeface="Times New Roman" panose="02020603050405020304" pitchFamily="18" charset="0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 err="1" smtClean="0">
                <a:solidFill>
                  <a:srgbClr val="273062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mật</a:t>
            </a:r>
            <a:endParaRPr lang="en-US" altLang="zh-CN" sz="5400" b="1" dirty="0">
              <a:solidFill>
                <a:srgbClr val="273062"/>
              </a:solidFill>
              <a:latin typeface="Times New Roman" panose="02020603050405020304" pitchFamily="18" charset="0"/>
              <a:ea typeface="印品天逸黑" panose="02000500000000000000" pitchFamily="2" charset="-122"/>
              <a:cs typeface="Times New Roman" panose="02020603050405020304" pitchFamily="18" charset="0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 err="1" smtClean="0">
                <a:solidFill>
                  <a:srgbClr val="273062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ngựa</a:t>
            </a:r>
            <a:endParaRPr lang="en-US" altLang="zh-CN" sz="5400" b="1" dirty="0">
              <a:solidFill>
                <a:srgbClr val="273062"/>
              </a:solidFill>
              <a:latin typeface="Times New Roman" panose="02020603050405020304" pitchFamily="18" charset="0"/>
              <a:ea typeface="印品天逸黑" panose="02000500000000000000" pitchFamily="2" charset="-122"/>
              <a:cs typeface="Times New Roman" panose="02020603050405020304" pitchFamily="18" charset="0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 err="1" smtClean="0">
                <a:solidFill>
                  <a:srgbClr val="273062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nhạt</a:t>
            </a:r>
            <a:endParaRPr lang="en-US" altLang="zh-CN" sz="5400" b="1" dirty="0">
              <a:solidFill>
                <a:srgbClr val="273062"/>
              </a:solidFill>
              <a:latin typeface="Times New Roman" panose="02020603050405020304" pitchFamily="18" charset="0"/>
              <a:ea typeface="印品天逸黑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49" name="组合 9">
            <a:extLst>
              <a:ext uri="{FF2B5EF4-FFF2-40B4-BE49-F238E27FC236}">
                <a16:creationId xmlns="" xmlns:a16="http://schemas.microsoft.com/office/drawing/2014/main" id="{09B8A062-CEDB-42A2-867F-AB6D2D128D61}"/>
              </a:ext>
            </a:extLst>
          </p:cNvPr>
          <p:cNvGrpSpPr/>
          <p:nvPr/>
        </p:nvGrpSpPr>
        <p:grpSpPr>
          <a:xfrm>
            <a:off x="-19773" y="-41531"/>
            <a:ext cx="2835887" cy="716475"/>
            <a:chOff x="4574506" y="1578948"/>
            <a:chExt cx="2835887" cy="716475"/>
          </a:xfrm>
        </p:grpSpPr>
        <p:grpSp>
          <p:nvGrpSpPr>
            <p:cNvPr id="50" name="组合 10">
              <a:extLst>
                <a:ext uri="{FF2B5EF4-FFF2-40B4-BE49-F238E27FC236}">
                  <a16:creationId xmlns="" xmlns:a16="http://schemas.microsoft.com/office/drawing/2014/main" id="{E5D0DC1A-B01E-4CF6-936D-196C3E6100CE}"/>
                </a:ext>
              </a:extLst>
            </p:cNvPr>
            <p:cNvGrpSpPr/>
            <p:nvPr/>
          </p:nvGrpSpPr>
          <p:grpSpPr>
            <a:xfrm>
              <a:off x="4691062" y="1578948"/>
              <a:ext cx="2550342" cy="716475"/>
              <a:chOff x="5055870" y="2121795"/>
              <a:chExt cx="2550342" cy="716475"/>
            </a:xfrm>
          </p:grpSpPr>
          <p:sp>
            <p:nvSpPr>
              <p:cNvPr id="65" name="流程图: 终止 12">
                <a:extLst>
                  <a:ext uri="{FF2B5EF4-FFF2-40B4-BE49-F238E27FC236}">
                    <a16:creationId xmlns="" xmlns:a16="http://schemas.microsoft.com/office/drawing/2014/main" id="{80B663D3-8D90-4A14-A20C-C011557C19C8}"/>
                  </a:ext>
                </a:extLst>
              </p:cNvPr>
              <p:cNvSpPr/>
              <p:nvPr/>
            </p:nvSpPr>
            <p:spPr>
              <a:xfrm>
                <a:off x="5175432" y="2205500"/>
                <a:ext cx="2430780" cy="632770"/>
              </a:xfrm>
              <a:prstGeom prst="flowChartTerminator">
                <a:avLst/>
              </a:prstGeom>
              <a:solidFill>
                <a:srgbClr val="934B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6" name="组合 13">
                <a:extLst>
                  <a:ext uri="{FF2B5EF4-FFF2-40B4-BE49-F238E27FC236}">
                    <a16:creationId xmlns="" xmlns:a16="http://schemas.microsoft.com/office/drawing/2014/main" id="{ACC5BDFF-28EF-44D8-B231-6E53652F8D17}"/>
                  </a:ext>
                </a:extLst>
              </p:cNvPr>
              <p:cNvGrpSpPr/>
              <p:nvPr/>
            </p:nvGrpSpPr>
            <p:grpSpPr>
              <a:xfrm>
                <a:off x="5055870" y="2121795"/>
                <a:ext cx="2430780" cy="632770"/>
                <a:chOff x="5055870" y="2121795"/>
                <a:chExt cx="2430780" cy="632770"/>
              </a:xfrm>
            </p:grpSpPr>
            <p:grpSp>
              <p:nvGrpSpPr>
                <p:cNvPr id="67" name="组合 14">
                  <a:extLst>
                    <a:ext uri="{FF2B5EF4-FFF2-40B4-BE49-F238E27FC236}">
                      <a16:creationId xmlns="" xmlns:a16="http://schemas.microsoft.com/office/drawing/2014/main" id="{C3B0F05C-18E0-4894-861E-4346D399F675}"/>
                    </a:ext>
                  </a:extLst>
                </p:cNvPr>
                <p:cNvGrpSpPr/>
                <p:nvPr/>
              </p:nvGrpSpPr>
              <p:grpSpPr>
                <a:xfrm>
                  <a:off x="5055870" y="2121795"/>
                  <a:ext cx="2430780" cy="632770"/>
                  <a:chOff x="5055870" y="2121795"/>
                  <a:chExt cx="2430780" cy="632770"/>
                </a:xfrm>
              </p:grpSpPr>
              <p:sp>
                <p:nvSpPr>
                  <p:cNvPr id="70" name="任意多边形 17">
                    <a:extLst>
                      <a:ext uri="{FF2B5EF4-FFF2-40B4-BE49-F238E27FC236}">
                        <a16:creationId xmlns="" xmlns:a16="http://schemas.microsoft.com/office/drawing/2014/main" id="{79413784-81B7-466C-A3B0-A35559558AE6}"/>
                      </a:ext>
                    </a:extLst>
                  </p:cNvPr>
                  <p:cNvSpPr/>
                  <p:nvPr/>
                </p:nvSpPr>
                <p:spPr>
                  <a:xfrm>
                    <a:off x="5055870" y="2121795"/>
                    <a:ext cx="1344930" cy="632770"/>
                  </a:xfrm>
                  <a:custGeom>
                    <a:avLst/>
                    <a:gdLst>
                      <a:gd name="connsiteX0" fmla="*/ 391063 w 1344930"/>
                      <a:gd name="connsiteY0" fmla="*/ 0 h 632770"/>
                      <a:gd name="connsiteX1" fmla="*/ 1344930 w 1344930"/>
                      <a:gd name="connsiteY1" fmla="*/ 0 h 632770"/>
                      <a:gd name="connsiteX2" fmla="*/ 1344930 w 1344930"/>
                      <a:gd name="connsiteY2" fmla="*/ 632770 h 632770"/>
                      <a:gd name="connsiteX3" fmla="*/ 391063 w 1344930"/>
                      <a:gd name="connsiteY3" fmla="*/ 632770 h 632770"/>
                      <a:gd name="connsiteX4" fmla="*/ 0 w 1344930"/>
                      <a:gd name="connsiteY4" fmla="*/ 316385 h 632770"/>
                      <a:gd name="connsiteX5" fmla="*/ 391063 w 1344930"/>
                      <a:gd name="connsiteY5" fmla="*/ 0 h 632770"/>
                      <a:gd name="connsiteX0" fmla="*/ 1344930 w 1436370"/>
                      <a:gd name="connsiteY0" fmla="*/ 632770 h 724210"/>
                      <a:gd name="connsiteX1" fmla="*/ 391063 w 1436370"/>
                      <a:gd name="connsiteY1" fmla="*/ 632770 h 724210"/>
                      <a:gd name="connsiteX2" fmla="*/ 0 w 1436370"/>
                      <a:gd name="connsiteY2" fmla="*/ 316385 h 724210"/>
                      <a:gd name="connsiteX3" fmla="*/ 391063 w 1436370"/>
                      <a:gd name="connsiteY3" fmla="*/ 0 h 724210"/>
                      <a:gd name="connsiteX4" fmla="*/ 1344930 w 1436370"/>
                      <a:gd name="connsiteY4" fmla="*/ 0 h 724210"/>
                      <a:gd name="connsiteX5" fmla="*/ 1436370 w 1436370"/>
                      <a:gd name="connsiteY5" fmla="*/ 724210 h 724210"/>
                      <a:gd name="connsiteX0" fmla="*/ 1344930 w 1344930"/>
                      <a:gd name="connsiteY0" fmla="*/ 632770 h 632770"/>
                      <a:gd name="connsiteX1" fmla="*/ 391063 w 1344930"/>
                      <a:gd name="connsiteY1" fmla="*/ 632770 h 632770"/>
                      <a:gd name="connsiteX2" fmla="*/ 0 w 1344930"/>
                      <a:gd name="connsiteY2" fmla="*/ 316385 h 632770"/>
                      <a:gd name="connsiteX3" fmla="*/ 391063 w 1344930"/>
                      <a:gd name="connsiteY3" fmla="*/ 0 h 632770"/>
                      <a:gd name="connsiteX4" fmla="*/ 1344930 w 1344930"/>
                      <a:gd name="connsiteY4" fmla="*/ 0 h 632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4930" h="632770">
                        <a:moveTo>
                          <a:pt x="1344930" y="632770"/>
                        </a:moveTo>
                        <a:lnTo>
                          <a:pt x="391063" y="632770"/>
                        </a:lnTo>
                        <a:cubicBezTo>
                          <a:pt x="175106" y="632770"/>
                          <a:pt x="0" y="491129"/>
                          <a:pt x="0" y="316385"/>
                        </a:cubicBezTo>
                        <a:cubicBezTo>
                          <a:pt x="0" y="141641"/>
                          <a:pt x="175106" y="0"/>
                          <a:pt x="391063" y="0"/>
                        </a:cubicBezTo>
                        <a:lnTo>
                          <a:pt x="1344930" y="0"/>
                        </a:lnTo>
                      </a:path>
                    </a:pathLst>
                  </a:custGeom>
                  <a:noFill/>
                  <a:ln w="38100">
                    <a:solidFill>
                      <a:srgbClr val="27306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71" name="任意多边形 18">
                    <a:extLst>
                      <a:ext uri="{FF2B5EF4-FFF2-40B4-BE49-F238E27FC236}">
                        <a16:creationId xmlns="" xmlns:a16="http://schemas.microsoft.com/office/drawing/2014/main" id="{21932815-6361-4689-AE2E-D22B4907A942}"/>
                      </a:ext>
                    </a:extLst>
                  </p:cNvPr>
                  <p:cNvSpPr/>
                  <p:nvPr/>
                </p:nvSpPr>
                <p:spPr>
                  <a:xfrm>
                    <a:off x="6842760" y="2121795"/>
                    <a:ext cx="643890" cy="632770"/>
                  </a:xfrm>
                  <a:custGeom>
                    <a:avLst/>
                    <a:gdLst>
                      <a:gd name="connsiteX0" fmla="*/ 0 w 643890"/>
                      <a:gd name="connsiteY0" fmla="*/ 0 h 632770"/>
                      <a:gd name="connsiteX1" fmla="*/ 252827 w 643890"/>
                      <a:gd name="connsiteY1" fmla="*/ 0 h 632770"/>
                      <a:gd name="connsiteX2" fmla="*/ 643890 w 643890"/>
                      <a:gd name="connsiteY2" fmla="*/ 316385 h 632770"/>
                      <a:gd name="connsiteX3" fmla="*/ 252827 w 643890"/>
                      <a:gd name="connsiteY3" fmla="*/ 632770 h 632770"/>
                      <a:gd name="connsiteX4" fmla="*/ 0 w 643890"/>
                      <a:gd name="connsiteY4" fmla="*/ 632770 h 632770"/>
                      <a:gd name="connsiteX5" fmla="*/ 0 w 643890"/>
                      <a:gd name="connsiteY5" fmla="*/ 0 h 632770"/>
                      <a:gd name="connsiteX0" fmla="*/ 0 w 643890"/>
                      <a:gd name="connsiteY0" fmla="*/ 632770 h 724210"/>
                      <a:gd name="connsiteX1" fmla="*/ 0 w 643890"/>
                      <a:gd name="connsiteY1" fmla="*/ 0 h 724210"/>
                      <a:gd name="connsiteX2" fmla="*/ 252827 w 643890"/>
                      <a:gd name="connsiteY2" fmla="*/ 0 h 724210"/>
                      <a:gd name="connsiteX3" fmla="*/ 643890 w 643890"/>
                      <a:gd name="connsiteY3" fmla="*/ 316385 h 724210"/>
                      <a:gd name="connsiteX4" fmla="*/ 252827 w 643890"/>
                      <a:gd name="connsiteY4" fmla="*/ 632770 h 724210"/>
                      <a:gd name="connsiteX5" fmla="*/ 91440 w 643890"/>
                      <a:gd name="connsiteY5" fmla="*/ 724210 h 724210"/>
                      <a:gd name="connsiteX0" fmla="*/ 0 w 643890"/>
                      <a:gd name="connsiteY0" fmla="*/ 632770 h 632770"/>
                      <a:gd name="connsiteX1" fmla="*/ 0 w 643890"/>
                      <a:gd name="connsiteY1" fmla="*/ 0 h 632770"/>
                      <a:gd name="connsiteX2" fmla="*/ 252827 w 643890"/>
                      <a:gd name="connsiteY2" fmla="*/ 0 h 632770"/>
                      <a:gd name="connsiteX3" fmla="*/ 643890 w 643890"/>
                      <a:gd name="connsiteY3" fmla="*/ 316385 h 632770"/>
                      <a:gd name="connsiteX4" fmla="*/ 252827 w 643890"/>
                      <a:gd name="connsiteY4" fmla="*/ 632770 h 632770"/>
                      <a:gd name="connsiteX0" fmla="*/ 0 w 643890"/>
                      <a:gd name="connsiteY0" fmla="*/ 0 h 632770"/>
                      <a:gd name="connsiteX1" fmla="*/ 252827 w 643890"/>
                      <a:gd name="connsiteY1" fmla="*/ 0 h 632770"/>
                      <a:gd name="connsiteX2" fmla="*/ 643890 w 643890"/>
                      <a:gd name="connsiteY2" fmla="*/ 316385 h 632770"/>
                      <a:gd name="connsiteX3" fmla="*/ 252827 w 643890"/>
                      <a:gd name="connsiteY3" fmla="*/ 632770 h 632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3890" h="632770">
                        <a:moveTo>
                          <a:pt x="0" y="0"/>
                        </a:moveTo>
                        <a:lnTo>
                          <a:pt x="252827" y="0"/>
                        </a:lnTo>
                        <a:cubicBezTo>
                          <a:pt x="468784" y="0"/>
                          <a:pt x="643890" y="141641"/>
                          <a:pt x="643890" y="316385"/>
                        </a:cubicBezTo>
                        <a:cubicBezTo>
                          <a:pt x="643890" y="491129"/>
                          <a:pt x="468784" y="632770"/>
                          <a:pt x="252827" y="632770"/>
                        </a:cubicBezTo>
                      </a:path>
                    </a:pathLst>
                  </a:custGeom>
                  <a:noFill/>
                  <a:ln w="38100">
                    <a:solidFill>
                      <a:srgbClr val="27306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</p:grpSp>
            <p:cxnSp>
              <p:nvCxnSpPr>
                <p:cNvPr id="68" name="直接连接符 15">
                  <a:extLst>
                    <a:ext uri="{FF2B5EF4-FFF2-40B4-BE49-F238E27FC236}">
                      <a16:creationId xmlns="" xmlns:a16="http://schemas.microsoft.com/office/drawing/2014/main" id="{278359F9-5CFF-4ADE-9A2F-9C35A70DE3FE}"/>
                    </a:ext>
                  </a:extLst>
                </p:cNvPr>
                <p:cNvCxnSpPr/>
                <p:nvPr/>
              </p:nvCxnSpPr>
              <p:spPr>
                <a:xfrm>
                  <a:off x="6480881" y="2121795"/>
                  <a:ext cx="255199" cy="0"/>
                </a:xfrm>
                <a:prstGeom prst="line">
                  <a:avLst/>
                </a:prstGeom>
                <a:ln w="38100" cap="rnd">
                  <a:solidFill>
                    <a:srgbClr val="2A33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16">
                  <a:extLst>
                    <a:ext uri="{FF2B5EF4-FFF2-40B4-BE49-F238E27FC236}">
                      <a16:creationId xmlns="" xmlns:a16="http://schemas.microsoft.com/office/drawing/2014/main" id="{FE3C2C62-9C27-4965-8BFE-1A0182F10C0B}"/>
                    </a:ext>
                  </a:extLst>
                </p:cNvPr>
                <p:cNvCxnSpPr/>
                <p:nvPr/>
              </p:nvCxnSpPr>
              <p:spPr>
                <a:xfrm>
                  <a:off x="6526601" y="2754565"/>
                  <a:ext cx="514279" cy="0"/>
                </a:xfrm>
                <a:prstGeom prst="line">
                  <a:avLst/>
                </a:prstGeom>
                <a:ln w="38100" cap="rnd">
                  <a:solidFill>
                    <a:srgbClr val="2A33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4" name="文本框 11">
              <a:extLst>
                <a:ext uri="{FF2B5EF4-FFF2-40B4-BE49-F238E27FC236}">
                  <a16:creationId xmlns="" xmlns:a16="http://schemas.microsoft.com/office/drawing/2014/main" id="{A3EDDBCC-0E00-4E90-A886-31F5033BD71C}"/>
                </a:ext>
              </a:extLst>
            </p:cNvPr>
            <p:cNvSpPr txBox="1"/>
            <p:nvPr/>
          </p:nvSpPr>
          <p:spPr>
            <a:xfrm>
              <a:off x="4574506" y="1580440"/>
              <a:ext cx="2835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err="1">
                  <a:solidFill>
                    <a:schemeClr val="bg1"/>
                  </a:solidFill>
                  <a:latin typeface="SVN-Apple" panose="02040603050506020204" pitchFamily="18" charset="0"/>
                  <a:ea typeface="印品粗朗体" panose="02000000000000000000" pitchFamily="2" charset="-122"/>
                </a:rPr>
                <a:t>Bài</a:t>
              </a:r>
              <a:r>
                <a:rPr lang="en-US" altLang="zh-CN" sz="3600" dirty="0">
                  <a:solidFill>
                    <a:schemeClr val="bg1"/>
                  </a:solidFill>
                  <a:latin typeface="SVN-Apple" panose="02040603050506020204" pitchFamily="18" charset="0"/>
                  <a:ea typeface="印品粗朗体" panose="02000000000000000000" pitchFamily="2" charset="-122"/>
                </a:rPr>
                <a:t> 9/ 28</a:t>
              </a:r>
              <a:endParaRPr lang="zh-CN" altLang="en-US" sz="3600" dirty="0">
                <a:solidFill>
                  <a:schemeClr val="bg1"/>
                </a:solidFill>
                <a:latin typeface="SVN-Apple" panose="02040603050506020204" pitchFamily="18" charset="0"/>
                <a:ea typeface="印品粗朗体" panose="02000000000000000000" pitchFamily="2" charset="-122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B690A3F-B452-4264-A0FA-3B4E99D6E0AD}"/>
              </a:ext>
            </a:extLst>
          </p:cNvPr>
          <p:cNvSpPr txBox="1"/>
          <p:nvPr/>
        </p:nvSpPr>
        <p:spPr>
          <a:xfrm>
            <a:off x="1776993" y="1214693"/>
            <a:ext cx="1099406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trũng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BB690A3F-B452-4264-A0FA-3B4E99D6E0AD}"/>
              </a:ext>
            </a:extLst>
          </p:cNvPr>
          <p:cNvSpPr txBox="1"/>
          <p:nvPr/>
        </p:nvSpPr>
        <p:spPr>
          <a:xfrm>
            <a:off x="1567410" y="2409988"/>
            <a:ext cx="1002390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BB690A3F-B452-4264-A0FA-3B4E99D6E0AD}"/>
              </a:ext>
            </a:extLst>
          </p:cNvPr>
          <p:cNvSpPr txBox="1"/>
          <p:nvPr/>
        </p:nvSpPr>
        <p:spPr>
          <a:xfrm>
            <a:off x="1830652" y="3658282"/>
            <a:ext cx="981109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BB690A3F-B452-4264-A0FA-3B4E99D6E0AD}"/>
              </a:ext>
            </a:extLst>
          </p:cNvPr>
          <p:cNvSpPr txBox="1"/>
          <p:nvPr/>
        </p:nvSpPr>
        <p:spPr>
          <a:xfrm>
            <a:off x="1752926" y="4874314"/>
            <a:ext cx="539654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80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763">
        <p:blinds dir="vert"/>
      </p:transition>
    </mc:Choice>
    <mc:Fallback xmlns="">
      <p:transition spd="slow" advTm="2476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4DF014-13DA-475D-A098-D183DACFA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06494"/>
            <a:ext cx="11952151" cy="1577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Hãy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khoảng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150 – 200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dụng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thành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ngữ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cảm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nhận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thân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lịch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đất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sau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hai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5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Thánh</a:t>
            </a:r>
            <a:r>
              <a:rPr lang="en-US" sz="5400" b="1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Gióng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5400" b="1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lang="en-US" sz="5400" b="1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Hồ</a:t>
            </a:r>
            <a:r>
              <a:rPr lang="en-US" sz="5400" b="1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Gươm</a:t>
            </a:r>
            <a:r>
              <a:rPr lang="en-US" sz="5400" b="1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78DCEA2D-6C3C-41A7-A5A9-A8C7C4E16F53}"/>
              </a:ext>
            </a:extLst>
          </p:cNvPr>
          <p:cNvSpPr/>
          <p:nvPr/>
        </p:nvSpPr>
        <p:spPr>
          <a:xfrm>
            <a:off x="4152941" y="303057"/>
            <a:ext cx="4104368" cy="1151669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NGẮN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8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152953" y="4064534"/>
            <a:ext cx="1356989" cy="929640"/>
            <a:chOff x="5954185" y="2514600"/>
            <a:chExt cx="1356989" cy="929640"/>
          </a:xfrm>
        </p:grpSpPr>
        <p:sp>
          <p:nvSpPr>
            <p:cNvPr id="2" name="右箭头 1"/>
            <p:cNvSpPr/>
            <p:nvPr/>
          </p:nvSpPr>
          <p:spPr>
            <a:xfrm>
              <a:off x="6111240" y="2514600"/>
              <a:ext cx="1199934" cy="929640"/>
            </a:xfrm>
            <a:prstGeom prst="rightArrow">
              <a:avLst/>
            </a:prstGeom>
            <a:solidFill>
              <a:srgbClr val="FD8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右箭头 21"/>
            <p:cNvSpPr/>
            <p:nvPr/>
          </p:nvSpPr>
          <p:spPr>
            <a:xfrm>
              <a:off x="5954185" y="2514600"/>
              <a:ext cx="1199934" cy="929640"/>
            </a:xfrm>
            <a:prstGeom prst="rightArrow">
              <a:avLst/>
            </a:prstGeom>
            <a:noFill/>
            <a:ln w="38100">
              <a:solidFill>
                <a:srgbClr val="5567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H="1">
            <a:off x="3722062" y="4064534"/>
            <a:ext cx="1356989" cy="929640"/>
            <a:chOff x="5954185" y="2514600"/>
            <a:chExt cx="1356989" cy="929640"/>
          </a:xfrm>
        </p:grpSpPr>
        <p:sp>
          <p:nvSpPr>
            <p:cNvPr id="24" name="右箭头 23"/>
            <p:cNvSpPr/>
            <p:nvPr/>
          </p:nvSpPr>
          <p:spPr>
            <a:xfrm>
              <a:off x="6111240" y="2514600"/>
              <a:ext cx="1199934" cy="92964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右箭头 24"/>
            <p:cNvSpPr/>
            <p:nvPr/>
          </p:nvSpPr>
          <p:spPr>
            <a:xfrm>
              <a:off x="5954185" y="2514600"/>
              <a:ext cx="1199934" cy="929640"/>
            </a:xfrm>
            <a:prstGeom prst="rightArrow">
              <a:avLst/>
            </a:prstGeom>
            <a:noFill/>
            <a:ln w="38100">
              <a:solidFill>
                <a:srgbClr val="5567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48728" y="5910168"/>
            <a:ext cx="2976367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22B4B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4400" b="1" dirty="0">
                <a:solidFill>
                  <a:srgbClr val="22B4B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22B4B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đơn</a:t>
            </a:r>
            <a:endParaRPr lang="zh-CN" altLang="en-US" sz="4400" b="1" dirty="0">
              <a:solidFill>
                <a:srgbClr val="22B4B9"/>
              </a:solidFill>
              <a:latin typeface="Times New Roman" panose="02020603050405020304" pitchFamily="18" charset="0"/>
              <a:ea typeface="印品粗朗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703830" y="5911692"/>
            <a:ext cx="3092222" cy="769441"/>
          </a:xfrm>
          <a:prstGeom prst="rect">
            <a:avLst/>
          </a:prstGeom>
          <a:solidFill>
            <a:srgbClr val="FD88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phức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印品粗朗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373426F5-0F48-4478-B612-1F37E96AF2BA}"/>
              </a:ext>
            </a:extLst>
          </p:cNvPr>
          <p:cNvGrpSpPr/>
          <p:nvPr/>
        </p:nvGrpSpPr>
        <p:grpSpPr>
          <a:xfrm>
            <a:off x="408127" y="3515894"/>
            <a:ext cx="3095582" cy="2353568"/>
            <a:chOff x="408127" y="3515894"/>
            <a:chExt cx="3095582" cy="2353568"/>
          </a:xfrm>
        </p:grpSpPr>
        <p:sp>
          <p:nvSpPr>
            <p:cNvPr id="27" name="矩形 26"/>
            <p:cNvSpPr/>
            <p:nvPr/>
          </p:nvSpPr>
          <p:spPr>
            <a:xfrm>
              <a:off x="408127" y="4305732"/>
              <a:ext cx="3016968" cy="633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 err="1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Chàng</a:t>
              </a:r>
              <a:r>
                <a:rPr lang="en-US" altLang="zh-CN" sz="3600" b="1" dirty="0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3600" b="1" dirty="0" err="1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không</a:t>
              </a:r>
              <a:r>
                <a:rPr lang="en-US" altLang="zh-CN" sz="3600" b="1" dirty="0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3600" b="1" dirty="0" err="1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nề</a:t>
              </a:r>
              <a:endParaRPr lang="en-US" altLang="zh-CN" sz="3600" b="1" dirty="0">
                <a:solidFill>
                  <a:srgbClr val="273062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41960" y="3515894"/>
              <a:ext cx="3016968" cy="2353568"/>
            </a:xfrm>
            <a:prstGeom prst="roundRect">
              <a:avLst/>
            </a:prstGeom>
            <a:noFill/>
            <a:ln w="38100">
              <a:solidFill>
                <a:srgbClr val="5567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48728" y="3515894"/>
              <a:ext cx="3054981" cy="70788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>
              <a:spAutoFit/>
            </a:bodyPr>
            <a:lstStyle/>
            <a:p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B304C955-BE31-4952-B56E-3CA876620294}"/>
              </a:ext>
            </a:extLst>
          </p:cNvPr>
          <p:cNvGrpSpPr/>
          <p:nvPr/>
        </p:nvGrpSpPr>
        <p:grpSpPr>
          <a:xfrm>
            <a:off x="8659048" y="2717037"/>
            <a:ext cx="3359725" cy="3132535"/>
            <a:chOff x="8659046" y="3324283"/>
            <a:chExt cx="3099717" cy="2545179"/>
          </a:xfrm>
        </p:grpSpPr>
        <p:sp>
          <p:nvSpPr>
            <p:cNvPr id="33" name="矩形 32"/>
            <p:cNvSpPr/>
            <p:nvPr/>
          </p:nvSpPr>
          <p:spPr>
            <a:xfrm>
              <a:off x="8700361" y="4299548"/>
              <a:ext cx="2852917" cy="975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 err="1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Gan</a:t>
              </a:r>
              <a:r>
                <a:rPr lang="en-US" altLang="zh-CN" sz="3600" b="1" dirty="0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dạ</a:t>
              </a:r>
              <a:r>
                <a:rPr lang="en-US" altLang="zh-CN" sz="3600" b="1" dirty="0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3600" b="1" dirty="0" err="1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nguy</a:t>
              </a:r>
              <a:r>
                <a:rPr lang="en-US" altLang="zh-CN" sz="3600" b="1" dirty="0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hiểm</a:t>
              </a:r>
              <a:r>
                <a:rPr lang="en-US" altLang="zh-CN" sz="3600" b="1" dirty="0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3600" b="1" dirty="0" err="1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hăng</a:t>
              </a:r>
              <a:r>
                <a:rPr lang="en-US" altLang="zh-CN" sz="3600" b="1" dirty="0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hái</a:t>
              </a:r>
              <a:endParaRPr lang="en-US" altLang="zh-CN" sz="3600" b="1" dirty="0">
                <a:solidFill>
                  <a:srgbClr val="273062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8659046" y="3515894"/>
              <a:ext cx="3016968" cy="2353568"/>
            </a:xfrm>
            <a:prstGeom prst="roundRect">
              <a:avLst/>
            </a:prstGeom>
            <a:noFill/>
            <a:ln w="38100">
              <a:solidFill>
                <a:srgbClr val="5567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659046" y="3324283"/>
              <a:ext cx="3099717" cy="975265"/>
            </a:xfrm>
            <a:prstGeom prst="rect">
              <a:avLst/>
            </a:prstGeom>
            <a:solidFill>
              <a:srgbClr val="FD8876"/>
            </a:solidFill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文本框 25"/>
          <p:cNvSpPr txBox="1"/>
          <p:nvPr/>
        </p:nvSpPr>
        <p:spPr>
          <a:xfrm>
            <a:off x="5147928" y="4281724"/>
            <a:ext cx="1981859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Từ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印品粗朗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1" name="矩形 32"/>
          <p:cNvSpPr/>
          <p:nvPr/>
        </p:nvSpPr>
        <p:spPr>
          <a:xfrm>
            <a:off x="110835" y="33055"/>
            <a:ext cx="119564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Dựa</a:t>
            </a:r>
            <a:r>
              <a:rPr lang="en-US" altLang="zh-CN" sz="4400" b="1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vào</a:t>
            </a:r>
            <a:r>
              <a:rPr lang="en-US" altLang="zh-CN" sz="4400" b="1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4400" b="1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4400" b="1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400" b="1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4400" b="1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hãy</a:t>
            </a:r>
            <a:r>
              <a:rPr lang="en-US" altLang="zh-CN" sz="4400" b="1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phân</a:t>
            </a:r>
            <a:r>
              <a:rPr lang="en-US" altLang="zh-CN" sz="4400" b="1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loại</a:t>
            </a:r>
            <a:r>
              <a:rPr lang="en-US" altLang="zh-CN" sz="4400" b="1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400" b="1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4400" b="1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4400" b="1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4400" b="1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4400" b="1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4400" b="1" dirty="0"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“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Chàng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hăng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hái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gan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dạ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nề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nguy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hiểm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”</a:t>
            </a: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  <a:ea typeface="印品天逸黑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59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2734">
        <p14:switch dir="r"/>
      </p:transition>
    </mc:Choice>
    <mc:Fallback xmlns="">
      <p:transition spd="slow" advTm="62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152953" y="4064534"/>
            <a:ext cx="1356989" cy="929640"/>
            <a:chOff x="5954185" y="2514600"/>
            <a:chExt cx="1356989" cy="929640"/>
          </a:xfrm>
        </p:grpSpPr>
        <p:sp>
          <p:nvSpPr>
            <p:cNvPr id="2" name="右箭头 1"/>
            <p:cNvSpPr/>
            <p:nvPr/>
          </p:nvSpPr>
          <p:spPr>
            <a:xfrm>
              <a:off x="6111240" y="2514600"/>
              <a:ext cx="1199934" cy="929640"/>
            </a:xfrm>
            <a:prstGeom prst="rightArrow">
              <a:avLst/>
            </a:prstGeom>
            <a:solidFill>
              <a:srgbClr val="FD8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右箭头 21"/>
            <p:cNvSpPr/>
            <p:nvPr/>
          </p:nvSpPr>
          <p:spPr>
            <a:xfrm>
              <a:off x="5954185" y="2514600"/>
              <a:ext cx="1199934" cy="929640"/>
            </a:xfrm>
            <a:prstGeom prst="rightArrow">
              <a:avLst/>
            </a:prstGeom>
            <a:noFill/>
            <a:ln w="38100">
              <a:solidFill>
                <a:srgbClr val="5567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H="1">
            <a:off x="3722062" y="4064534"/>
            <a:ext cx="1356989" cy="929640"/>
            <a:chOff x="5954185" y="2514600"/>
            <a:chExt cx="1356989" cy="929640"/>
          </a:xfrm>
        </p:grpSpPr>
        <p:sp>
          <p:nvSpPr>
            <p:cNvPr id="24" name="右箭头 23"/>
            <p:cNvSpPr/>
            <p:nvPr/>
          </p:nvSpPr>
          <p:spPr>
            <a:xfrm>
              <a:off x="6111240" y="2514600"/>
              <a:ext cx="1199934" cy="92964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右箭头 24"/>
            <p:cNvSpPr/>
            <p:nvPr/>
          </p:nvSpPr>
          <p:spPr>
            <a:xfrm>
              <a:off x="5954185" y="2514600"/>
              <a:ext cx="1199934" cy="929640"/>
            </a:xfrm>
            <a:prstGeom prst="rightArrow">
              <a:avLst/>
            </a:prstGeom>
            <a:noFill/>
            <a:ln w="38100">
              <a:solidFill>
                <a:srgbClr val="5567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48728" y="5910168"/>
            <a:ext cx="2976367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22B4B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4400" b="1" dirty="0">
                <a:solidFill>
                  <a:srgbClr val="22B4B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22B4B9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ghép</a:t>
            </a:r>
            <a:endParaRPr lang="zh-CN" altLang="en-US" sz="4400" b="1" dirty="0">
              <a:solidFill>
                <a:srgbClr val="22B4B9"/>
              </a:solidFill>
              <a:latin typeface="Times New Roman" panose="02020603050405020304" pitchFamily="18" charset="0"/>
              <a:ea typeface="印品粗朗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703830" y="5911692"/>
            <a:ext cx="3092222" cy="769441"/>
          </a:xfrm>
          <a:prstGeom prst="rect">
            <a:avLst/>
          </a:prstGeom>
          <a:solidFill>
            <a:srgbClr val="FD88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láy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印品粗朗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373426F5-0F48-4478-B612-1F37E96AF2BA}"/>
              </a:ext>
            </a:extLst>
          </p:cNvPr>
          <p:cNvGrpSpPr/>
          <p:nvPr/>
        </p:nvGrpSpPr>
        <p:grpSpPr>
          <a:xfrm>
            <a:off x="235528" y="2493818"/>
            <a:ext cx="3486534" cy="3375644"/>
            <a:chOff x="430983" y="3515894"/>
            <a:chExt cx="3072726" cy="2353568"/>
          </a:xfrm>
        </p:grpSpPr>
        <p:sp>
          <p:nvSpPr>
            <p:cNvPr id="27" name="矩形 26"/>
            <p:cNvSpPr/>
            <p:nvPr/>
          </p:nvSpPr>
          <p:spPr>
            <a:xfrm>
              <a:off x="430983" y="4867799"/>
              <a:ext cx="3016968" cy="836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 err="1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Gan</a:t>
              </a:r>
              <a:r>
                <a:rPr lang="en-US" altLang="zh-CN" sz="3600" b="1" dirty="0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dạ</a:t>
              </a:r>
              <a:r>
                <a:rPr lang="en-US" altLang="zh-CN" sz="3600" b="1" dirty="0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3600" b="1" dirty="0" err="1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nguy</a:t>
              </a:r>
              <a:r>
                <a:rPr lang="en-US" altLang="zh-CN" sz="3600" b="1" dirty="0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hiểm</a:t>
              </a:r>
              <a:endParaRPr lang="en-US" altLang="zh-CN" sz="3600" b="1" dirty="0">
                <a:solidFill>
                  <a:srgbClr val="273062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41960" y="3515894"/>
              <a:ext cx="3016968" cy="2353568"/>
            </a:xfrm>
            <a:prstGeom prst="roundRect">
              <a:avLst/>
            </a:prstGeom>
            <a:noFill/>
            <a:ln w="38100">
              <a:solidFill>
                <a:srgbClr val="5567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48728" y="3515894"/>
              <a:ext cx="3054981" cy="135190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>
              <a:spAutoFit/>
            </a:bodyPr>
            <a:lstStyle/>
            <a:p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B304C955-BE31-4952-B56E-3CA876620294}"/>
              </a:ext>
            </a:extLst>
          </p:cNvPr>
          <p:cNvGrpSpPr/>
          <p:nvPr/>
        </p:nvGrpSpPr>
        <p:grpSpPr>
          <a:xfrm>
            <a:off x="8659048" y="2717037"/>
            <a:ext cx="3359725" cy="3132535"/>
            <a:chOff x="8659046" y="3324283"/>
            <a:chExt cx="3099717" cy="2545179"/>
          </a:xfrm>
        </p:grpSpPr>
        <p:sp>
          <p:nvSpPr>
            <p:cNvPr id="33" name="矩形 32"/>
            <p:cNvSpPr/>
            <p:nvPr/>
          </p:nvSpPr>
          <p:spPr>
            <a:xfrm>
              <a:off x="8700361" y="4299548"/>
              <a:ext cx="2852917" cy="5251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 err="1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H</a:t>
              </a:r>
              <a:r>
                <a:rPr lang="en-US" altLang="zh-CN" sz="3600" b="1" dirty="0" err="1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ăng</a:t>
              </a:r>
              <a:r>
                <a:rPr lang="en-US" altLang="zh-CN" sz="3600" b="1" dirty="0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 smtClean="0">
                  <a:solidFill>
                    <a:srgbClr val="273062"/>
                  </a:solidFill>
                  <a:latin typeface="Times New Roman" panose="02020603050405020304" pitchFamily="18" charset="0"/>
                  <a:ea typeface="印品天逸黑" panose="02000500000000000000" pitchFamily="2" charset="-122"/>
                  <a:cs typeface="Times New Roman" panose="02020603050405020304" pitchFamily="18" charset="0"/>
                  <a:sym typeface="+mn-lt"/>
                </a:rPr>
                <a:t>hái</a:t>
              </a:r>
              <a:endParaRPr lang="en-US" altLang="zh-CN" sz="3600" b="1" dirty="0">
                <a:solidFill>
                  <a:srgbClr val="273062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8659046" y="3515894"/>
              <a:ext cx="3016968" cy="2353568"/>
            </a:xfrm>
            <a:prstGeom prst="roundRect">
              <a:avLst/>
            </a:prstGeom>
            <a:noFill/>
            <a:ln w="38100">
              <a:solidFill>
                <a:srgbClr val="5567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659046" y="3324283"/>
              <a:ext cx="3099717" cy="975265"/>
            </a:xfrm>
            <a:prstGeom prst="rect">
              <a:avLst/>
            </a:prstGeom>
            <a:solidFill>
              <a:srgbClr val="FD8876"/>
            </a:solidFill>
          </p:spPr>
          <p:txBody>
            <a:bodyPr wrap="square">
              <a:spAutoFit/>
            </a:bodyPr>
            <a:lstStyle/>
            <a:p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láy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文本框 25"/>
          <p:cNvSpPr txBox="1"/>
          <p:nvPr/>
        </p:nvSpPr>
        <p:spPr>
          <a:xfrm>
            <a:off x="5147928" y="4281724"/>
            <a:ext cx="1981859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rPr>
              <a:t>phức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印品粗朗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1" name="矩形 32"/>
          <p:cNvSpPr/>
          <p:nvPr/>
        </p:nvSpPr>
        <p:spPr>
          <a:xfrm>
            <a:off x="110835" y="33055"/>
            <a:ext cx="119564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4400" b="1" dirty="0">
              <a:latin typeface="Times New Roman" panose="02020603050405020304" pitchFamily="18" charset="0"/>
              <a:ea typeface="印品天逸黑" panose="02000500000000000000" pitchFamily="2" charset="-122"/>
              <a:cs typeface="Times New Roman" panose="02020603050405020304" pitchFamily="18" charset="0"/>
              <a:sym typeface="+mn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“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Chàng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hăng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hái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gan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dạ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nề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nguy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hiểm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天逸黑" panose="02000500000000000000" pitchFamily="2" charset="-122"/>
                <a:cs typeface="Times New Roman" panose="02020603050405020304" pitchFamily="18" charset="0"/>
                <a:sym typeface="+mn-lt"/>
              </a:rPr>
              <a:t>”</a:t>
            </a: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  <a:ea typeface="印品天逸黑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94865" y="2078182"/>
            <a:ext cx="1884219" cy="13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21382" y="2156713"/>
            <a:ext cx="159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088582" y="2050473"/>
            <a:ext cx="2382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113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2734">
        <p14:switch dir="r"/>
      </p:transition>
    </mc:Choice>
    <mc:Fallback xmlns="">
      <p:transition spd="slow" advTm="62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56277F95-B1DD-4DFC-949A-751BF7CED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593776"/>
              </p:ext>
            </p:extLst>
          </p:nvPr>
        </p:nvGraphicFramePr>
        <p:xfrm>
          <a:off x="205556" y="185737"/>
          <a:ext cx="11681644" cy="654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1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259" y="111702"/>
            <a:ext cx="8186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THỨC TIẾNG VIỆT: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7259" y="942699"/>
            <a:ext cx="114992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phức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endParaRPr lang="en-US" sz="4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4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4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4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4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4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phức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4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4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4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4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4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….)</a:t>
            </a:r>
            <a:endParaRPr lang="en-US" sz="4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thầm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4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…..)</a:t>
            </a:r>
            <a:endParaRPr lang="en-US" sz="4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1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186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phức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83421"/>
            <a:ext cx="11568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1415672"/>
            <a:ext cx="1173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51080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Ăn Cháo đá Bát Có Nghĩa Là Gì? Tại Sao Bị Xã Hội Lên 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66" y="2410691"/>
            <a:ext cx="6679334" cy="435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2012" y="-608"/>
            <a:ext cx="511232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cháo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4800" b="1" dirty="0" smtClean="0">
              <a:solidFill>
                <a:srgbClr val="00B0F0"/>
              </a:solidFill>
              <a:latin typeface="+mj-lt"/>
            </a:endParaRPr>
          </a:p>
          <a:p>
            <a:r>
              <a:rPr lang="vi-VN" sz="4800" b="1" dirty="0" smtClean="0">
                <a:solidFill>
                  <a:srgbClr val="00B0F0"/>
                </a:solidFill>
                <a:latin typeface="+mj-lt"/>
              </a:rPr>
              <a:t>Phê </a:t>
            </a:r>
            <a:r>
              <a:rPr lang="vi-VN" sz="4800" b="1" dirty="0">
                <a:solidFill>
                  <a:srgbClr val="00B0F0"/>
                </a:solidFill>
                <a:latin typeface="+mj-lt"/>
              </a:rPr>
              <a:t>phán người khi được người khác giúp đỡ nhưng lại vô ơn, thậm chí phản lại người đã giúp mình.</a:t>
            </a:r>
            <a:endParaRPr lang="en-US" sz="4800" b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378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主题班会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0.3|11.9|1.9|1.9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7.1|6.2|4.8|7.2|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7.1|6.2|4.8|7.2|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3124</TotalTime>
  <Words>894</Words>
  <Application>Microsoft Office PowerPoint</Application>
  <PresentationFormat>Custom</PresentationFormat>
  <Paragraphs>221</Paragraphs>
  <Slides>34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www.jpppt.com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Ms Ngọc Phan</Manager>
  <Company>vietlanglit</Company>
  <LinksUpToDate>false</LinksUpToDate>
  <SharedDoc>false</SharedDoc>
  <HyperlinkBase>vietlanglit.com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Thực hành tiếng Việt - từ Tiếng Việt</dc:title>
  <dc:subject>B79_G6</dc:subject>
  <dc:creator>Ms Ngọc Phan</dc:creator>
  <cp:keywords>vietlanglit</cp:keywords>
  <dc:description>vietlanglit.com</dc:description>
  <cp:lastModifiedBy>Ái Diễm</cp:lastModifiedBy>
  <cp:revision>292</cp:revision>
  <dcterms:created xsi:type="dcterms:W3CDTF">2019-08-01T05:49:31Z</dcterms:created>
  <dcterms:modified xsi:type="dcterms:W3CDTF">2023-09-12T14:13:05Z</dcterms:modified>
  <cp:category>Ngữ văn 6 CTST</cp:category>
</cp:coreProperties>
</file>