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 id="2147484030" r:id="rId2"/>
  </p:sldMasterIdLst>
  <p:notesMasterIdLst>
    <p:notesMasterId r:id="rId24"/>
  </p:notesMasterIdLst>
  <p:handoutMasterIdLst>
    <p:handoutMasterId r:id="rId25"/>
  </p:handoutMasterIdLst>
  <p:sldIdLst>
    <p:sldId id="3463" r:id="rId3"/>
    <p:sldId id="3464" r:id="rId4"/>
    <p:sldId id="3465" r:id="rId5"/>
    <p:sldId id="3466" r:id="rId6"/>
    <p:sldId id="3467" r:id="rId7"/>
    <p:sldId id="3482" r:id="rId8"/>
    <p:sldId id="3468" r:id="rId9"/>
    <p:sldId id="3469" r:id="rId10"/>
    <p:sldId id="3470" r:id="rId11"/>
    <p:sldId id="3471" r:id="rId12"/>
    <p:sldId id="3472" r:id="rId13"/>
    <p:sldId id="3473" r:id="rId14"/>
    <p:sldId id="3483" r:id="rId15"/>
    <p:sldId id="3474" r:id="rId16"/>
    <p:sldId id="3475" r:id="rId17"/>
    <p:sldId id="3476" r:id="rId18"/>
    <p:sldId id="3477" r:id="rId19"/>
    <p:sldId id="3478" r:id="rId20"/>
    <p:sldId id="3479" r:id="rId21"/>
    <p:sldId id="3480" r:id="rId22"/>
    <p:sldId id="3481" r:id="rId23"/>
  </p:sldIdLst>
  <p:sldSz cx="9145588" cy="5145088"/>
  <p:notesSz cx="6858000" cy="9144000"/>
  <p:custDataLst>
    <p:tags r:id="rId26"/>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guide id="10" orient="horz" pos="2976">
          <p15:clr>
            <a:srgbClr val="A4A3A4"/>
          </p15:clr>
        </p15:guide>
        <p15:guide id="11" pos="2881">
          <p15:clr>
            <a:srgbClr val="A4A3A4"/>
          </p15:clr>
        </p15:guide>
        <p15:guide id="12" pos="5397">
          <p15:clr>
            <a:srgbClr val="A4A3A4"/>
          </p15:clr>
        </p15:guide>
        <p15:guide id="13" pos="267">
          <p15:clr>
            <a:srgbClr val="A4A3A4"/>
          </p15:clr>
        </p15:guide>
        <p15:guide id="14" pos="9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9F0CB"/>
    <a:srgbClr val="FAF2D2"/>
    <a:srgbClr val="FCF7E3"/>
    <a:srgbClr val="B2B2B2"/>
    <a:srgbClr val="6DAFFD"/>
    <a:srgbClr val="F768E0"/>
    <a:srgbClr val="ED2E31"/>
    <a:srgbClr val="39B3A2"/>
    <a:srgbClr val="EB5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3488" autoAdjust="0"/>
  </p:normalViewPr>
  <p:slideViewPr>
    <p:cSldViewPr>
      <p:cViewPr varScale="1">
        <p:scale>
          <a:sx n="84" d="100"/>
          <a:sy n="84" d="100"/>
        </p:scale>
        <p:origin x="-836" y="-72"/>
      </p:cViewPr>
      <p:guideLst>
        <p:guide orient="horz" pos="4183"/>
        <p:guide orient="horz" pos="2976"/>
        <p:guide pos="4050"/>
        <p:guide pos="7588"/>
        <p:guide pos="376"/>
        <p:guide pos="1350"/>
        <p:guide pos="2881"/>
        <p:guide pos="5397"/>
        <p:guide pos="267"/>
        <p:guide pos="960"/>
      </p:guideLst>
    </p:cSldViewPr>
  </p:slideViewPr>
  <p:outlineViewPr>
    <p:cViewPr>
      <p:scale>
        <a:sx n="100" d="100"/>
        <a:sy n="100" d="100"/>
      </p:scale>
      <p:origin x="0" y="0"/>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54" d="100"/>
          <a:sy n="54" d="100"/>
        </p:scale>
        <p:origin x="282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pPr/>
              <a:t>2023/9/12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pPr/>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2023/9/12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434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r>
              <a:rPr lang="en-US" dirty="0"/>
              <a:t>1. </a:t>
            </a:r>
            <a:r>
              <a:rPr lang="en-US" dirty="0" err="1"/>
              <a:t>Hội</a:t>
            </a:r>
            <a:r>
              <a:rPr lang="en-US" dirty="0"/>
              <a:t> Lim: </a:t>
            </a:r>
            <a:r>
              <a:rPr lang="vi-VN" sz="1200" b="0" i="0" kern="1200" dirty="0">
                <a:solidFill>
                  <a:schemeClr val="tx1"/>
                </a:solidFill>
                <a:effectLst/>
                <a:latin typeface="+mn-lt"/>
                <a:ea typeface="+mn-ea"/>
                <a:cs typeface="+mn-cs"/>
              </a:rPr>
              <a:t>Hội Lim là lễ hội lớn nhất ở Bắc Ninh thu hút du khách tham quan và trẩy hội dịp đầu xuân với những chương trình đặc sắc, lắng nghe những làn điệu quan họ và nhiều trò chơi dân gian. Không chỉ có ý nghĩa biểu tượng về tinh thần, văn hóa tâm linh của người dân Bắc Kỳ, hội Lim còn nhắc nhớ thế hệ sau này về việc ghi nhớ công lao của những người đi trước và giáo dục họ giữ gìn vẻ đẹp truyền thống của dân tộc.</a:t>
            </a:r>
          </a:p>
          <a:p>
            <a:r>
              <a:rPr lang="vi-VN" sz="1200" b="0" i="0" kern="1200" dirty="0">
                <a:solidFill>
                  <a:schemeClr val="tx1"/>
                </a:solidFill>
                <a:effectLst/>
                <a:latin typeface="+mn-lt"/>
                <a:ea typeface="+mn-ea"/>
                <a:cs typeface="+mn-cs"/>
              </a:rPr>
              <a:t>Hội diễn ra trong 3 ngày, từ ngày 12 tới ngày 14 tháng giêng Âm lịch hàng năm, trong đó đông nhất vào ngày hội chính 13 tháng giêng. Hội Lim diễn ra tại 3 địa điểm là thị trấn Lim, xã Nội Duệ và Liên Bão.</a:t>
            </a:r>
          </a:p>
          <a:p>
            <a:r>
              <a:rPr lang="vi-VN" sz="1200" b="0" i="0" kern="1200" dirty="0">
                <a:solidFill>
                  <a:schemeClr val="tx1"/>
                </a:solidFill>
                <a:effectLst/>
                <a:latin typeface="+mn-lt"/>
                <a:ea typeface="+mn-ea"/>
                <a:cs typeface="+mn-cs"/>
              </a:rPr>
              <a:t>Và ai cũng biết câu ca dao này nhắn nhủ chúng ta nhớ về ngày Giỗ tổ Hùng Vương. Đây là một trong những lễ hội lớn mang tính chất Quốc gia, được tổ chức hằng năm nhằm tưởng nhớ tới các vị vua Hùng đã có công dựng nước.</a:t>
            </a:r>
          </a:p>
          <a:p>
            <a:r>
              <a:rPr lang="vi-VN" sz="1200" b="0" i="0" kern="1200" dirty="0">
                <a:solidFill>
                  <a:schemeClr val="tx1"/>
                </a:solidFill>
                <a:effectLst/>
                <a:latin typeface="+mn-lt"/>
                <a:ea typeface="+mn-ea"/>
                <a:cs typeface="+mn-cs"/>
              </a:rPr>
              <a:t>Không ai biết chính xác phong tục giỗ tổ Hùng Vương bắt nguồn từ bao giờ, nhưng nó đã đã trở thành một truyền thống văn hóa ở nước ta từ thời xa xưa. Cứ hễ vào mùa xuân là lễ hôi diễn ra và kéo dài từ mùng 8 – 11/03 âm lịch, trong đó mùng 10 là chính hội. Hằng năm, lễ hội thu hút rất đông lượt khách du lịch trong nước và quốc tế thành tâm về chiêm bái.</a:t>
            </a:r>
          </a:p>
          <a:p>
            <a:r>
              <a:rPr lang="vi-VN" sz="1200" b="0" i="0" kern="1200" dirty="0">
                <a:solidFill>
                  <a:schemeClr val="tx1"/>
                </a:solidFill>
                <a:effectLst/>
                <a:latin typeface="+mn-lt"/>
                <a:ea typeface="+mn-ea"/>
                <a:cs typeface="+mn-cs"/>
              </a:rPr>
              <a:t>Tín ngưỡng thờ cúng Hùng Vương đã được Bộ Văn hóa, Thể thao và Du lịch Việt Nam ghi danh vào Danh mục di sản văn hóa phi vật thể quốc gia (đợt 1) và UNESCO công nhận là Di sản văn hóa phi vật thể. </a:t>
            </a:r>
          </a:p>
          <a:p>
            <a:r>
              <a:rPr lang="vi-VN" sz="1200" b="1" i="0" kern="1200" dirty="0">
                <a:solidFill>
                  <a:schemeClr val="tx1"/>
                </a:solidFill>
                <a:effectLst/>
                <a:latin typeface="+mn-lt"/>
                <a:ea typeface="+mn-ea"/>
                <a:cs typeface="+mn-cs"/>
              </a:rPr>
              <a:t>Lễ hội Gò Đống Đa:</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Lễ hội Gò Đống Đa được tổ chức tại Hà Nội vào ngày mùng 5 tháng Giêng âm lịch hằng năm. Đây là một lễ hội tưởng nhớ tới chiến công của vua Quang Trung đại thắng quân xâm lược nhà Thanh. Lễ hội Gò Đống Đa thu hút rất nhiều du khách, đặc biệt là vào ngày này người dân Hà Nội thường đổ về rất đông.</a:t>
            </a:r>
          </a:p>
          <a:p>
            <a:r>
              <a:rPr lang="vi-VN" sz="1200" b="0" i="0" kern="1200" dirty="0">
                <a:solidFill>
                  <a:schemeClr val="tx1"/>
                </a:solidFill>
                <a:effectLst/>
                <a:latin typeface="+mn-lt"/>
                <a:ea typeface="+mn-ea"/>
                <a:cs typeface="+mn-cs"/>
              </a:rPr>
              <a:t>Ở dịp này, có rất nhiều trò chơi vui khỏe được tổ chức trong lễ hội để thể hiện tinh thần thượng võ. Đặc biệt là trò rước Rồng lửa Thăng Long được cho là độc đáo, ấn tượng nhất trong toàn lễ hội.</a:t>
            </a:r>
          </a:p>
          <a:p>
            <a:r>
              <a:rPr lang="vi-VN" dirty="0"/>
              <a:t/>
            </a:r>
            <a:br>
              <a:rPr lang="vi-VN" dirty="0"/>
            </a:br>
            <a:endParaRPr lang="vi-VN" sz="1200" b="0" i="0" kern="1200" dirty="0">
              <a:solidFill>
                <a:schemeClr val="tx1"/>
              </a:solidFill>
              <a:effectLst/>
              <a:latin typeface="+mn-lt"/>
              <a:ea typeface="+mn-ea"/>
              <a:cs typeface="+mn-cs"/>
            </a:endParaRPr>
          </a:p>
          <a:p>
            <a:endParaRPr lang="vi-VN" sz="1200" b="0" i="0" kern="1200" dirty="0">
              <a:solidFill>
                <a:schemeClr val="tx1"/>
              </a:solidFill>
              <a:effectLst/>
              <a:latin typeface="+mn-lt"/>
              <a:ea typeface="+mn-ea"/>
              <a:cs typeface="+mn-cs"/>
            </a:endParaRP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pPr marL="0" marR="0" lvl="0" indent="0" algn="r" defTabSz="1088390" rtl="0" eaLnBrk="1" fontAlgn="auto" latinLnBrk="0" hangingPunct="1">
              <a:lnSpc>
                <a:spcPct val="100000"/>
              </a:lnSpc>
              <a:spcBef>
                <a:spcPts val="0"/>
              </a:spcBef>
              <a:spcAft>
                <a:spcPts val="0"/>
              </a:spcAft>
              <a:buClrTx/>
              <a:buSzTx/>
              <a:buFontTx/>
              <a:buNone/>
              <a:tabLst/>
              <a:defRPr/>
            </a:pPr>
            <a:fld id="{A7602057-0C73-4DA3-BFF5-7490FE2BA8B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108839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7990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pPr marL="228600" indent="-228600">
              <a:buAutoNum type="arabicPeriod"/>
            </a:pPr>
            <a:r>
              <a:rPr lang="en-US" dirty="0" err="1"/>
              <a:t>Hội</a:t>
            </a:r>
            <a:r>
              <a:rPr lang="en-US" dirty="0"/>
              <a:t> </a:t>
            </a:r>
            <a:r>
              <a:rPr lang="en-US" dirty="0" err="1"/>
              <a:t>thổi</a:t>
            </a:r>
            <a:r>
              <a:rPr lang="en-US" dirty="0"/>
              <a:t> </a:t>
            </a:r>
            <a:r>
              <a:rPr lang="en-US" dirty="0" err="1"/>
              <a:t>cơm</a:t>
            </a:r>
            <a:r>
              <a:rPr lang="en-US" dirty="0"/>
              <a:t> </a:t>
            </a:r>
            <a:r>
              <a:rPr lang="en-US" dirty="0" err="1"/>
              <a:t>thi</a:t>
            </a:r>
            <a:endParaRPr lang="en-US" dirty="0"/>
          </a:p>
          <a:p>
            <a:r>
              <a:rPr lang="en-US" dirty="0" err="1"/>
              <a:t>Hội</a:t>
            </a:r>
            <a:r>
              <a:rPr lang="en-US" dirty="0"/>
              <a:t> </a:t>
            </a:r>
            <a:r>
              <a:rPr lang="en-US" dirty="0" err="1"/>
              <a:t>chọi</a:t>
            </a:r>
            <a:r>
              <a:rPr lang="en-US" dirty="0"/>
              <a:t> </a:t>
            </a:r>
            <a:r>
              <a:rPr lang="en-US" dirty="0" err="1"/>
              <a:t>trâu</a:t>
            </a:r>
            <a:r>
              <a:rPr lang="en-US" dirty="0"/>
              <a:t> </a:t>
            </a:r>
            <a:r>
              <a:rPr lang="en-US" dirty="0" err="1"/>
              <a:t>đồ</a:t>
            </a:r>
            <a:r>
              <a:rPr lang="en-US" dirty="0"/>
              <a:t> </a:t>
            </a:r>
            <a:r>
              <a:rPr lang="en-US" dirty="0" err="1"/>
              <a:t>sơn</a:t>
            </a:r>
            <a:r>
              <a:rPr lang="en-US" dirty="0"/>
              <a:t>:</a:t>
            </a:r>
            <a:r>
              <a:rPr lang="vi-VN" sz="1200" b="0" i="0" kern="1200" dirty="0">
                <a:solidFill>
                  <a:schemeClr val="tx1"/>
                </a:solidFill>
                <a:effectLst/>
                <a:latin typeface="+mn-lt"/>
                <a:ea typeface="+mn-ea"/>
                <a:cs typeface="+mn-cs"/>
              </a:rPr>
              <a:t>Lễ hội bắt nguồn từ niềm tin của người dân Đồ Sơn rằng chọi trâu là để thể hiện lòng thành với các vị thần hộ mệnh của họ. Sự phù hộ của thành linh sẽ tiếp tục mang lại cho họ những chuyến đi an toàn, mùa màng bội thu, dân lành và giàu có.</a:t>
            </a:r>
          </a:p>
          <a:p>
            <a:r>
              <a:rPr lang="vi-VN" sz="1200" b="0" i="0" kern="1200" dirty="0">
                <a:solidFill>
                  <a:schemeClr val="tx1"/>
                </a:solidFill>
                <a:effectLst/>
                <a:latin typeface="+mn-lt"/>
                <a:ea typeface="+mn-ea"/>
                <a:cs typeface="+mn-cs"/>
              </a:rPr>
              <a:t>3. Hội đua thuyền ở lệ thuỷ, quangr bình:Nhưng kỳ diệu thay chỉ sau 2 ngày mưa, nước Kiến Giang lại đầy và tiếng trống, tiếng mõ, tiếng reo hò vọng mãi suốt dọc sông… Hàng năm cứ vào ngày Quốc khánh 2-9, hội đua thuyền truyền thống lại diễn ra sôi nổi và hào hứng trên sông Kiến Giang với sự tham gia của nhiều xã trong huyện. Nhân dân xem đó là Tết độc lập vì sau “toóc nạp rơm khô” cả thời gian và đời sống đều no đủ. Từ đó hội đua thuyền đông vui náo nhiệt hơn kéo dài đến cả tháng mới đủ cho công việc tập dượt, tranh giải thôn xã và toàn huyện. Nhân dân náo nức chuẩn bị dụng cụ cho hội, ’’khuấy động’’ một vùng sông nước Kiến Giang. Khách thập phương đổ về huyện lỵ, trong Nam ra, ngoài Bắc vào, cả những xã miền núi “cơm đùm gạo bới’’ ngủ lại qua đêm chờ xem bơi ngày tới.</a:t>
            </a:r>
          </a:p>
          <a:p>
            <a:r>
              <a:rPr lang="vi-VN" dirty="0"/>
              <a:t/>
            </a:r>
            <a:br>
              <a:rPr lang="vi-VN" dirty="0"/>
            </a:br>
            <a:r>
              <a:rPr lang="vi-VN" dirty="0"/>
              <a:t/>
            </a:r>
            <a:br>
              <a:rPr lang="vi-VN" dirty="0"/>
            </a:br>
            <a:endParaRPr lang="en-US" dirty="0"/>
          </a:p>
        </p:txBody>
      </p:sp>
      <p:sp>
        <p:nvSpPr>
          <p:cNvPr id="4" name="Slide Number Placeholder 3"/>
          <p:cNvSpPr>
            <a:spLocks noGrp="1"/>
          </p:cNvSpPr>
          <p:nvPr>
            <p:ph type="sldNum" sz="quarter" idx="5"/>
          </p:nvPr>
        </p:nvSpPr>
        <p:spPr/>
        <p:txBody>
          <a:bodyPr/>
          <a:lstStyle/>
          <a:p>
            <a:pPr marL="0" marR="0" lvl="0" indent="0" algn="r" defTabSz="1088390" rtl="0" eaLnBrk="1" fontAlgn="auto" latinLnBrk="0" hangingPunct="1">
              <a:lnSpc>
                <a:spcPct val="100000"/>
              </a:lnSpc>
              <a:spcBef>
                <a:spcPts val="0"/>
              </a:spcBef>
              <a:spcAft>
                <a:spcPts val="0"/>
              </a:spcAft>
              <a:buClrTx/>
              <a:buSzTx/>
              <a:buFontTx/>
              <a:buNone/>
              <a:tabLst/>
              <a:defRPr/>
            </a:pPr>
            <a:fld id="{A7602057-0C73-4DA3-BFF5-7490FE2BA8B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108839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153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90" rtl="0" eaLnBrk="1" fontAlgn="auto" latinLnBrk="0" hangingPunct="1">
              <a:lnSpc>
                <a:spcPct val="100000"/>
              </a:lnSpc>
              <a:spcBef>
                <a:spcPts val="0"/>
              </a:spcBef>
              <a:spcAft>
                <a:spcPts val="0"/>
              </a:spcAft>
              <a:buClrTx/>
              <a:buSzTx/>
              <a:buFontTx/>
              <a:buNone/>
              <a:tabLst/>
              <a:defRPr/>
            </a:pPr>
            <a:fld id="{A7602057-0C73-4DA3-BFF5-7490FE2BA8B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108839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756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90" rtl="0" eaLnBrk="1" fontAlgn="auto" latinLnBrk="0" hangingPunct="1">
              <a:lnSpc>
                <a:spcPct val="100000"/>
              </a:lnSpc>
              <a:spcBef>
                <a:spcPts val="0"/>
              </a:spcBef>
              <a:spcAft>
                <a:spcPts val="0"/>
              </a:spcAft>
              <a:buClrTx/>
              <a:buSzTx/>
              <a:buFontTx/>
              <a:buNone/>
              <a:tabLst/>
              <a:defRPr/>
            </a:pPr>
            <a:fld id="{A7602057-0C73-4DA3-BFF5-7490FE2BA8B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108839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8988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r>
              <a:rPr lang="zh-CN" altLang="en-US" dirty="0"/>
              <a:t> </a:t>
            </a:r>
            <a:endParaRPr lang="en-US" altLang="zh-CN"/>
          </a:p>
          <a:p>
            <a:endParaRPr lang="zh-CN" altLang="en-US"/>
          </a:p>
        </p:txBody>
      </p:sp>
      <p:sp>
        <p:nvSpPr>
          <p:cNvPr id="4" name="灯片编号占位符 3"/>
          <p:cNvSpPr>
            <a:spLocks noGrp="1"/>
          </p:cNvSpPr>
          <p:nvPr>
            <p:ph type="sldNum" sz="quarter" idx="10"/>
          </p:nvPr>
        </p:nvSpPr>
        <p:spPr/>
        <p:txBody>
          <a:bodyPr/>
          <a:lstStyle/>
          <a:p>
            <a:pPr marL="0" marR="0" lvl="0" indent="0" algn="r" defTabSz="1088390" rtl="0" eaLnBrk="1" fontAlgn="auto" latinLnBrk="0" hangingPunct="1">
              <a:lnSpc>
                <a:spcPct val="100000"/>
              </a:lnSpc>
              <a:spcBef>
                <a:spcPts val="0"/>
              </a:spcBef>
              <a:spcAft>
                <a:spcPts val="0"/>
              </a:spcAft>
              <a:buClrTx/>
              <a:buSzTx/>
              <a:buFontTx/>
              <a:buNone/>
              <a:tabLst/>
              <a:defRPr/>
            </a:pPr>
            <a:fld id="{A7602057-0C73-4DA3-BFF5-7490FE2BA8B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108839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669423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2023/9/12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
        <p:nvSpPr>
          <p:cNvPr id="9" name="TextBox 8">
            <a:extLst>
              <a:ext uri="{FF2B5EF4-FFF2-40B4-BE49-F238E27FC236}">
                <a16:creationId xmlns:a16="http://schemas.microsoft.com/office/drawing/2014/main" xmlns="" id="{59DE481B-F7FE-4C0E-9F6D-AAD234252D7D}"/>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40" y="3306196"/>
            <a:ext cx="7773750" cy="1021871"/>
          </a:xfrm>
        </p:spPr>
        <p:txBody>
          <a:bodyPr anchor="t"/>
          <a:lstStyle>
            <a:lvl1pPr algn="l">
              <a:defRPr sz="3600" b="1" cap="all"/>
            </a:lvl1pPr>
          </a:lstStyle>
          <a:p>
            <a:r>
              <a:rPr lang="zh-CN" altLang="en-US"/>
              <a:t>单击此处编辑母版标题样式</a:t>
            </a:r>
          </a:p>
        </p:txBody>
      </p:sp>
      <p:sp>
        <p:nvSpPr>
          <p:cNvPr id="3" name="文本占位符 2"/>
          <p:cNvSpPr>
            <a:spLocks noGrp="1"/>
          </p:cNvSpPr>
          <p:nvPr>
            <p:ph type="body" idx="1"/>
          </p:nvPr>
        </p:nvSpPr>
        <p:spPr>
          <a:xfrm>
            <a:off x="722440" y="2180709"/>
            <a:ext cx="7773750" cy="1125487"/>
          </a:xfrm>
        </p:spPr>
        <p:txBody>
          <a:bodyPr anchor="b"/>
          <a:lstStyle>
            <a:lvl1pPr marL="0" indent="0">
              <a:buNone/>
              <a:defRPr sz="1800">
                <a:solidFill>
                  <a:schemeClr val="tx1">
                    <a:tint val="75000"/>
                  </a:schemeClr>
                </a:solidFill>
              </a:defRPr>
            </a:lvl1pPr>
            <a:lvl2pPr marL="408201" indent="0">
              <a:buNone/>
              <a:defRPr sz="1575">
                <a:solidFill>
                  <a:schemeClr val="tx1">
                    <a:tint val="75000"/>
                  </a:schemeClr>
                </a:solidFill>
              </a:defRPr>
            </a:lvl2pPr>
            <a:lvl3pPr marL="816401" indent="0">
              <a:buNone/>
              <a:defRPr sz="1425">
                <a:solidFill>
                  <a:schemeClr val="tx1">
                    <a:tint val="75000"/>
                  </a:schemeClr>
                </a:solidFill>
              </a:defRPr>
            </a:lvl3pPr>
            <a:lvl4pPr marL="1224602" indent="0">
              <a:buNone/>
              <a:defRPr sz="1275">
                <a:solidFill>
                  <a:schemeClr val="tx1">
                    <a:tint val="75000"/>
                  </a:schemeClr>
                </a:solidFill>
              </a:defRPr>
            </a:lvl4pPr>
            <a:lvl5pPr marL="1632803" indent="0">
              <a:buNone/>
              <a:defRPr sz="1275">
                <a:solidFill>
                  <a:schemeClr val="tx1">
                    <a:tint val="75000"/>
                  </a:schemeClr>
                </a:solidFill>
              </a:defRPr>
            </a:lvl5pPr>
            <a:lvl6pPr marL="2041003" indent="0">
              <a:buNone/>
              <a:defRPr sz="1275">
                <a:solidFill>
                  <a:schemeClr val="tx1">
                    <a:tint val="75000"/>
                  </a:schemeClr>
                </a:solidFill>
              </a:defRPr>
            </a:lvl6pPr>
            <a:lvl7pPr marL="2449680" indent="0">
              <a:buNone/>
              <a:defRPr sz="1275">
                <a:solidFill>
                  <a:schemeClr val="tx1">
                    <a:tint val="75000"/>
                  </a:schemeClr>
                </a:solidFill>
              </a:defRPr>
            </a:lvl7pPr>
            <a:lvl8pPr marL="2857881" indent="0">
              <a:buNone/>
              <a:defRPr sz="1275">
                <a:solidFill>
                  <a:schemeClr val="tx1">
                    <a:tint val="75000"/>
                  </a:schemeClr>
                </a:solidFill>
              </a:defRPr>
            </a:lvl8pPr>
            <a:lvl9pPr marL="3266082" indent="0">
              <a:buNone/>
              <a:defRPr sz="127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2349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708" y="1200521"/>
            <a:ext cx="5409552" cy="3396711"/>
          </a:xfrm>
        </p:spPr>
        <p:txBody>
          <a:bodyPr/>
          <a:lstStyle>
            <a:lvl1pPr>
              <a:defRPr sz="2475"/>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685" y="1200521"/>
            <a:ext cx="5411140" cy="3396711"/>
          </a:xfrm>
        </p:spPr>
        <p:txBody>
          <a:bodyPr/>
          <a:lstStyle>
            <a:lvl1pPr>
              <a:defRPr sz="2475"/>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81497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80" y="206043"/>
            <a:ext cx="8231029"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79" y="1151690"/>
            <a:ext cx="4040890" cy="479970"/>
          </a:xfrm>
        </p:spPr>
        <p:txBody>
          <a:bodyPr anchor="b"/>
          <a:lstStyle>
            <a:lvl1pPr marL="0" indent="0">
              <a:buNone/>
              <a:defRPr sz="2175" b="1"/>
            </a:lvl1pPr>
            <a:lvl2pPr marL="408201" indent="0">
              <a:buNone/>
              <a:defRPr sz="1800" b="1"/>
            </a:lvl2pPr>
            <a:lvl3pPr marL="816401" indent="0">
              <a:buNone/>
              <a:defRPr sz="1575" b="1"/>
            </a:lvl3pPr>
            <a:lvl4pPr marL="1224602" indent="0">
              <a:buNone/>
              <a:defRPr sz="1425" b="1"/>
            </a:lvl4pPr>
            <a:lvl5pPr marL="1632803" indent="0">
              <a:buNone/>
              <a:defRPr sz="1425" b="1"/>
            </a:lvl5pPr>
            <a:lvl6pPr marL="2041003" indent="0">
              <a:buNone/>
              <a:defRPr sz="1425" b="1"/>
            </a:lvl6pPr>
            <a:lvl7pPr marL="2449680" indent="0">
              <a:buNone/>
              <a:defRPr sz="1425" b="1"/>
            </a:lvl7pPr>
            <a:lvl8pPr marL="2857881" indent="0">
              <a:buNone/>
              <a:defRPr sz="1425" b="1"/>
            </a:lvl8pPr>
            <a:lvl9pPr marL="3266082" indent="0">
              <a:buNone/>
              <a:defRPr sz="1425" b="1"/>
            </a:lvl9pPr>
          </a:lstStyle>
          <a:p>
            <a:pPr lvl="0"/>
            <a:r>
              <a:rPr lang="zh-CN" altLang="en-US"/>
              <a:t>单击此处编辑母版文本样式</a:t>
            </a:r>
          </a:p>
        </p:txBody>
      </p:sp>
      <p:sp>
        <p:nvSpPr>
          <p:cNvPr id="4" name="内容占位符 3"/>
          <p:cNvSpPr>
            <a:spLocks noGrp="1"/>
          </p:cNvSpPr>
          <p:nvPr>
            <p:ph sz="half" idx="2"/>
          </p:nvPr>
        </p:nvSpPr>
        <p:spPr>
          <a:xfrm>
            <a:off x="457279" y="1631662"/>
            <a:ext cx="4040890" cy="2964381"/>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833" y="1151690"/>
            <a:ext cx="4042477" cy="479970"/>
          </a:xfrm>
        </p:spPr>
        <p:txBody>
          <a:bodyPr anchor="b"/>
          <a:lstStyle>
            <a:lvl1pPr marL="0" indent="0">
              <a:buNone/>
              <a:defRPr sz="2175" b="1"/>
            </a:lvl1pPr>
            <a:lvl2pPr marL="408201" indent="0">
              <a:buNone/>
              <a:defRPr sz="1800" b="1"/>
            </a:lvl2pPr>
            <a:lvl3pPr marL="816401" indent="0">
              <a:buNone/>
              <a:defRPr sz="1575" b="1"/>
            </a:lvl3pPr>
            <a:lvl4pPr marL="1224602" indent="0">
              <a:buNone/>
              <a:defRPr sz="1425" b="1"/>
            </a:lvl4pPr>
            <a:lvl5pPr marL="1632803" indent="0">
              <a:buNone/>
              <a:defRPr sz="1425" b="1"/>
            </a:lvl5pPr>
            <a:lvl6pPr marL="2041003" indent="0">
              <a:buNone/>
              <a:defRPr sz="1425" b="1"/>
            </a:lvl6pPr>
            <a:lvl7pPr marL="2449680" indent="0">
              <a:buNone/>
              <a:defRPr sz="1425" b="1"/>
            </a:lvl7pPr>
            <a:lvl8pPr marL="2857881" indent="0">
              <a:buNone/>
              <a:defRPr sz="1425" b="1"/>
            </a:lvl8pPr>
            <a:lvl9pPr marL="3266082" indent="0">
              <a:buNone/>
              <a:defRPr sz="1425" b="1"/>
            </a:lvl9pPr>
          </a:lstStyle>
          <a:p>
            <a:pPr lvl="0"/>
            <a:r>
              <a:rPr lang="zh-CN" altLang="en-US"/>
              <a:t>单击此处编辑母版文本样式</a:t>
            </a:r>
          </a:p>
        </p:txBody>
      </p:sp>
      <p:sp>
        <p:nvSpPr>
          <p:cNvPr id="6" name="内容占位符 5"/>
          <p:cNvSpPr>
            <a:spLocks noGrp="1"/>
          </p:cNvSpPr>
          <p:nvPr>
            <p:ph sz="quarter" idx="4"/>
          </p:nvPr>
        </p:nvSpPr>
        <p:spPr>
          <a:xfrm>
            <a:off x="4645833" y="1631662"/>
            <a:ext cx="4042477" cy="2964381"/>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8" name="页脚占位符 7"/>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9" name="灯片编号占位符 8"/>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2447487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4" name="页脚占位符 3"/>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5" name="灯片编号占位符 4"/>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86789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D0075AA6-069F-43C0-B466-BF25D0F2A52A}"/>
              </a:ext>
            </a:extLst>
          </p:cNvPr>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6" name="页脚占位符 5">
            <a:extLst>
              <a:ext uri="{FF2B5EF4-FFF2-40B4-BE49-F238E27FC236}">
                <a16:creationId xmlns:a16="http://schemas.microsoft.com/office/drawing/2014/main" xmlns="" id="{003E7B46-FE58-4EDA-9824-86EAB92133E1}"/>
              </a:ext>
            </a:extLst>
          </p:cNvPr>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7" name="灯片编号占位符 6">
            <a:extLst>
              <a:ext uri="{FF2B5EF4-FFF2-40B4-BE49-F238E27FC236}">
                <a16:creationId xmlns:a16="http://schemas.microsoft.com/office/drawing/2014/main" xmlns="" id="{DDFF2954-4E06-471A-AD71-7892468F7F0E}"/>
              </a:ext>
            </a:extLst>
          </p:cNvPr>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037723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3" name="页脚占位符 2"/>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0"/>
            <a:ext cx="9147245" cy="5144158"/>
          </a:xfrm>
          <a:prstGeom prst="rect">
            <a:avLst/>
          </a:prstGeom>
        </p:spPr>
      </p:pic>
    </p:spTree>
    <p:extLst>
      <p:ext uri="{BB962C8B-B14F-4D97-AF65-F5344CB8AC3E}">
        <p14:creationId xmlns:p14="http://schemas.microsoft.com/office/powerpoint/2010/main" val="337926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3" name="页脚占位符 2"/>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39739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80" y="204852"/>
            <a:ext cx="3008836" cy="871807"/>
          </a:xfrm>
        </p:spPr>
        <p:txBody>
          <a:bodyPr anchor="b"/>
          <a:lstStyle>
            <a:lvl1pPr algn="l">
              <a:defRPr sz="1800" b="1"/>
            </a:lvl1pPr>
          </a:lstStyle>
          <a:p>
            <a:r>
              <a:rPr lang="zh-CN" altLang="en-US"/>
              <a:t>单击此处编辑母版标题样式</a:t>
            </a:r>
          </a:p>
        </p:txBody>
      </p:sp>
      <p:sp>
        <p:nvSpPr>
          <p:cNvPr id="3" name="内容占位符 2"/>
          <p:cNvSpPr>
            <a:spLocks noGrp="1"/>
          </p:cNvSpPr>
          <p:nvPr>
            <p:ph idx="1"/>
          </p:nvPr>
        </p:nvSpPr>
        <p:spPr>
          <a:xfrm>
            <a:off x="3575672" y="204851"/>
            <a:ext cx="5112637" cy="4391190"/>
          </a:xfrm>
        </p:spPr>
        <p:txBody>
          <a:bodyPr/>
          <a:lstStyle>
            <a:lvl1pPr>
              <a:defRPr sz="2850"/>
            </a:lvl1pPr>
            <a:lvl2pPr>
              <a:defRPr sz="2475"/>
            </a:lvl2pPr>
            <a:lvl3pPr>
              <a:defRPr sz="217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80" y="1076659"/>
            <a:ext cx="3008836" cy="3519383"/>
          </a:xfrm>
        </p:spPr>
        <p:txBody>
          <a:bodyPr/>
          <a:lstStyle>
            <a:lvl1pPr marL="0" indent="0">
              <a:buNone/>
              <a:defRPr sz="1275"/>
            </a:lvl1pPr>
            <a:lvl2pPr marL="408201" indent="0">
              <a:buNone/>
              <a:defRPr sz="1050"/>
            </a:lvl2pPr>
            <a:lvl3pPr marL="816401" indent="0">
              <a:buNone/>
              <a:defRPr sz="900"/>
            </a:lvl3pPr>
            <a:lvl4pPr marL="1224602" indent="0">
              <a:buNone/>
              <a:defRPr sz="825"/>
            </a:lvl4pPr>
            <a:lvl5pPr marL="1632803" indent="0">
              <a:buNone/>
              <a:defRPr sz="825"/>
            </a:lvl5pPr>
            <a:lvl6pPr marL="2041003" indent="0">
              <a:buNone/>
              <a:defRPr sz="825"/>
            </a:lvl6pPr>
            <a:lvl7pPr marL="2449680" indent="0">
              <a:buNone/>
              <a:defRPr sz="825"/>
            </a:lvl7pPr>
            <a:lvl8pPr marL="2857881" indent="0">
              <a:buNone/>
              <a:defRPr sz="825"/>
            </a:lvl8pPr>
            <a:lvl9pPr marL="3266082"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2754768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599" y="3601564"/>
            <a:ext cx="5487353" cy="425185"/>
          </a:xfrm>
        </p:spPr>
        <p:txBody>
          <a:bodyPr anchor="b"/>
          <a:lstStyle>
            <a:lvl1pPr algn="l">
              <a:defRPr sz="1800" b="1"/>
            </a:lvl1pPr>
          </a:lstStyle>
          <a:p>
            <a:r>
              <a:rPr lang="zh-CN" altLang="en-US"/>
              <a:t>单击此处编辑母版标题样式</a:t>
            </a:r>
          </a:p>
        </p:txBody>
      </p:sp>
      <p:sp>
        <p:nvSpPr>
          <p:cNvPr id="3" name="图片占位符 2"/>
          <p:cNvSpPr>
            <a:spLocks noGrp="1"/>
          </p:cNvSpPr>
          <p:nvPr>
            <p:ph type="pic" idx="1"/>
          </p:nvPr>
        </p:nvSpPr>
        <p:spPr>
          <a:xfrm>
            <a:off x="1792599" y="459725"/>
            <a:ext cx="5487353" cy="3087053"/>
          </a:xfrm>
        </p:spPr>
        <p:txBody>
          <a:bodyPr/>
          <a:lstStyle>
            <a:lvl1pPr marL="0" indent="0">
              <a:buNone/>
              <a:defRPr sz="2850"/>
            </a:lvl1pPr>
            <a:lvl2pPr marL="408201" indent="0">
              <a:buNone/>
              <a:defRPr sz="2475"/>
            </a:lvl2pPr>
            <a:lvl3pPr marL="816401" indent="0">
              <a:buNone/>
              <a:defRPr sz="2175"/>
            </a:lvl3pPr>
            <a:lvl4pPr marL="1224602" indent="0">
              <a:buNone/>
              <a:defRPr sz="1800"/>
            </a:lvl4pPr>
            <a:lvl5pPr marL="1632803" indent="0">
              <a:buNone/>
              <a:defRPr sz="1800"/>
            </a:lvl5pPr>
            <a:lvl6pPr marL="2041003" indent="0">
              <a:buNone/>
              <a:defRPr sz="1800"/>
            </a:lvl6pPr>
            <a:lvl7pPr marL="2449680" indent="0">
              <a:buNone/>
              <a:defRPr sz="1800"/>
            </a:lvl7pPr>
            <a:lvl8pPr marL="2857881" indent="0">
              <a:buNone/>
              <a:defRPr sz="1800"/>
            </a:lvl8pPr>
            <a:lvl9pPr marL="3266082" indent="0">
              <a:buNone/>
              <a:defRPr sz="1800"/>
            </a:lvl9pPr>
          </a:lstStyle>
          <a:p>
            <a:endParaRPr lang="zh-CN" altLang="en-US"/>
          </a:p>
        </p:txBody>
      </p:sp>
      <p:sp>
        <p:nvSpPr>
          <p:cNvPr id="4" name="文本占位符 3"/>
          <p:cNvSpPr>
            <a:spLocks noGrp="1"/>
          </p:cNvSpPr>
          <p:nvPr>
            <p:ph type="body" sz="half" idx="2"/>
          </p:nvPr>
        </p:nvSpPr>
        <p:spPr>
          <a:xfrm>
            <a:off x="1792599" y="4026746"/>
            <a:ext cx="5487353" cy="603833"/>
          </a:xfrm>
        </p:spPr>
        <p:txBody>
          <a:bodyPr/>
          <a:lstStyle>
            <a:lvl1pPr marL="0" indent="0">
              <a:buNone/>
              <a:defRPr sz="1275"/>
            </a:lvl1pPr>
            <a:lvl2pPr marL="408201" indent="0">
              <a:buNone/>
              <a:defRPr sz="1050"/>
            </a:lvl2pPr>
            <a:lvl3pPr marL="816401" indent="0">
              <a:buNone/>
              <a:defRPr sz="900"/>
            </a:lvl3pPr>
            <a:lvl4pPr marL="1224602" indent="0">
              <a:buNone/>
              <a:defRPr sz="825"/>
            </a:lvl4pPr>
            <a:lvl5pPr marL="1632803" indent="0">
              <a:buNone/>
              <a:defRPr sz="825"/>
            </a:lvl5pPr>
            <a:lvl6pPr marL="2041003" indent="0">
              <a:buNone/>
              <a:defRPr sz="825"/>
            </a:lvl6pPr>
            <a:lvl7pPr marL="2449680" indent="0">
              <a:buNone/>
              <a:defRPr sz="825"/>
            </a:lvl7pPr>
            <a:lvl8pPr marL="2857881" indent="0">
              <a:buNone/>
              <a:defRPr sz="825"/>
            </a:lvl8pPr>
            <a:lvl9pPr marL="3266082"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93677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410479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2023/9/12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
        <p:nvSpPr>
          <p:cNvPr id="9" name="TextBox 8">
            <a:extLst>
              <a:ext uri="{FF2B5EF4-FFF2-40B4-BE49-F238E27FC236}">
                <a16:creationId xmlns:a16="http://schemas.microsoft.com/office/drawing/2014/main" xmlns="" id="{65D804AC-2958-41D5-9D0F-E038B707035A}"/>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736" y="206044"/>
            <a:ext cx="2742089" cy="439118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706" y="206044"/>
            <a:ext cx="8078603" cy="439118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779543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241390" y="3938168"/>
            <a:ext cx="3141796" cy="1749515"/>
          </a:xfrm>
          <a:prstGeom prst="rect">
            <a:avLst/>
          </a:prstGeom>
          <a:noFill/>
          <a:ln>
            <a:noFill/>
          </a:ln>
        </p:spPr>
      </p:pic>
      <p:pic>
        <p:nvPicPr>
          <p:cNvPr id="17" name="Google Shape;17;p3"/>
          <p:cNvPicPr preferRelativeResize="0"/>
          <p:nvPr/>
        </p:nvPicPr>
        <p:blipFill>
          <a:blip r:embed="rId2">
            <a:alphaModFix/>
          </a:blip>
          <a:stretch>
            <a:fillRect/>
          </a:stretch>
        </p:blipFill>
        <p:spPr>
          <a:xfrm>
            <a:off x="6969662" y="-471870"/>
            <a:ext cx="3141796" cy="1749515"/>
          </a:xfrm>
          <a:prstGeom prst="rect">
            <a:avLst/>
          </a:prstGeom>
          <a:noFill/>
          <a:ln>
            <a:noFill/>
          </a:ln>
        </p:spPr>
      </p:pic>
      <p:sp>
        <p:nvSpPr>
          <p:cNvPr id="18" name="Google Shape;18;p3"/>
          <p:cNvSpPr txBox="1">
            <a:spLocks noGrp="1"/>
          </p:cNvSpPr>
          <p:nvPr>
            <p:ph type="title"/>
          </p:nvPr>
        </p:nvSpPr>
        <p:spPr>
          <a:xfrm>
            <a:off x="2286421" y="2445899"/>
            <a:ext cx="4572794" cy="729225"/>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ExtraLight"/>
                <a:ea typeface="Manrope ExtraLight"/>
                <a:cs typeface="Manrope ExtraLight"/>
                <a:sym typeface="Manrope Extra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6373" y="3306068"/>
            <a:ext cx="4572794" cy="272184"/>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982" y="1540707"/>
            <a:ext cx="967668" cy="106803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28854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2023/9/12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
        <p:nvSpPr>
          <p:cNvPr id="9" name="TextBox 8">
            <a:extLst>
              <a:ext uri="{FF2B5EF4-FFF2-40B4-BE49-F238E27FC236}">
                <a16:creationId xmlns:a16="http://schemas.microsoft.com/office/drawing/2014/main" xmlns="" id="{D27CA860-0DED-4DBB-9AF4-6A75510C1413}"/>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2023/9/12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
        <p:nvSpPr>
          <p:cNvPr id="9" name="TextBox 8">
            <a:extLst>
              <a:ext uri="{FF2B5EF4-FFF2-40B4-BE49-F238E27FC236}">
                <a16:creationId xmlns:a16="http://schemas.microsoft.com/office/drawing/2014/main" xmlns="" id="{A829E4AF-200F-4533-BFCE-4D339E6EF66A}"/>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2023/9/12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2023/9/12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xmlns=""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TextBox 5">
            <a:extLst>
              <a:ext uri="{FF2B5EF4-FFF2-40B4-BE49-F238E27FC236}">
                <a16:creationId xmlns:a16="http://schemas.microsoft.com/office/drawing/2014/main" xmlns="" id="{E5C80040-F02F-4CEF-8507-F274B3B56B83}"/>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982BA-964E-4DB3-9EFE-837B92AB1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FED3CD-F9DC-4AC1-8C47-02853998B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CA17A2-5209-47F5-B51B-B3C02FE32171}"/>
              </a:ext>
            </a:extLst>
          </p:cNvPr>
          <p:cNvSpPr>
            <a:spLocks noGrp="1"/>
          </p:cNvSpPr>
          <p:nvPr>
            <p:ph type="dt" sz="half" idx="10"/>
          </p:nvPr>
        </p:nvSpPr>
        <p:spPr/>
        <p:txBody>
          <a:bodyPr/>
          <a:lstStyle/>
          <a:p>
            <a:fld id="{3B871FE1-9535-404E-B166-3E7C15D7C669}" type="datetimeFigureOut">
              <a:rPr lang="en-US" smtClean="0"/>
              <a:t>9/12/2023</a:t>
            </a:fld>
            <a:endParaRPr lang="en-US"/>
          </a:p>
        </p:txBody>
      </p:sp>
      <p:sp>
        <p:nvSpPr>
          <p:cNvPr id="5" name="Footer Placeholder 4">
            <a:extLst>
              <a:ext uri="{FF2B5EF4-FFF2-40B4-BE49-F238E27FC236}">
                <a16:creationId xmlns:a16="http://schemas.microsoft.com/office/drawing/2014/main" xmlns="" id="{5A07448A-E0D2-4637-9CDD-138EF9F4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D25E25-840B-466B-B611-E6B831DCCA5C}"/>
              </a:ext>
            </a:extLst>
          </p:cNvPr>
          <p:cNvSpPr>
            <a:spLocks noGrp="1"/>
          </p:cNvSpPr>
          <p:nvPr>
            <p:ph type="sldNum" sz="quarter" idx="12"/>
          </p:nvPr>
        </p:nvSpPr>
        <p:spPr/>
        <p:txBody>
          <a:bodyPr/>
          <a:lstStyle/>
          <a:p>
            <a:fld id="{7730852D-E7CC-4809-8314-E2AC3D1C4F66}" type="slidenum">
              <a:rPr lang="en-US" smtClean="0"/>
              <a:t>‹#›</a:t>
            </a:fld>
            <a:endParaRPr lang="en-US"/>
          </a:p>
        </p:txBody>
      </p:sp>
    </p:spTree>
    <p:extLst>
      <p:ext uri="{BB962C8B-B14F-4D97-AF65-F5344CB8AC3E}">
        <p14:creationId xmlns:p14="http://schemas.microsoft.com/office/powerpoint/2010/main" val="29696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920" y="1598314"/>
            <a:ext cx="7773750" cy="1102859"/>
          </a:xfrm>
        </p:spPr>
        <p:txBody>
          <a:bodyPr/>
          <a:lstStyle/>
          <a:p>
            <a:r>
              <a:rPr lang="zh-CN" altLang="en-US"/>
              <a:t>单击此处编辑母版标题样式</a:t>
            </a:r>
          </a:p>
        </p:txBody>
      </p:sp>
      <p:sp>
        <p:nvSpPr>
          <p:cNvPr id="3" name="副标题 2"/>
          <p:cNvSpPr>
            <a:spLocks noGrp="1"/>
          </p:cNvSpPr>
          <p:nvPr>
            <p:ph type="subTitle" idx="1"/>
          </p:nvPr>
        </p:nvSpPr>
        <p:spPr>
          <a:xfrm>
            <a:off x="1371838" y="2915550"/>
            <a:ext cx="6401912" cy="1314856"/>
          </a:xfrm>
        </p:spPr>
        <p:txBody>
          <a:bodyPr/>
          <a:lstStyle>
            <a:lvl1pPr marL="0" indent="0" algn="ctr">
              <a:buNone/>
              <a:defRPr>
                <a:solidFill>
                  <a:schemeClr val="tx1">
                    <a:tint val="75000"/>
                  </a:schemeClr>
                </a:solidFill>
              </a:defRPr>
            </a:lvl1pPr>
            <a:lvl2pPr marL="408201" indent="0" algn="ctr">
              <a:buNone/>
              <a:defRPr>
                <a:solidFill>
                  <a:schemeClr val="tx1">
                    <a:tint val="75000"/>
                  </a:schemeClr>
                </a:solidFill>
              </a:defRPr>
            </a:lvl2pPr>
            <a:lvl3pPr marL="816401" indent="0" algn="ctr">
              <a:buNone/>
              <a:defRPr>
                <a:solidFill>
                  <a:schemeClr val="tx1">
                    <a:tint val="75000"/>
                  </a:schemeClr>
                </a:solidFill>
              </a:defRPr>
            </a:lvl3pPr>
            <a:lvl4pPr marL="1224602" indent="0" algn="ctr">
              <a:buNone/>
              <a:defRPr>
                <a:solidFill>
                  <a:schemeClr val="tx1">
                    <a:tint val="75000"/>
                  </a:schemeClr>
                </a:solidFill>
              </a:defRPr>
            </a:lvl4pPr>
            <a:lvl5pPr marL="1632803" indent="0" algn="ctr">
              <a:buNone/>
              <a:defRPr>
                <a:solidFill>
                  <a:schemeClr val="tx1">
                    <a:tint val="75000"/>
                  </a:schemeClr>
                </a:solidFill>
              </a:defRPr>
            </a:lvl5pPr>
            <a:lvl6pPr marL="2041003" indent="0" algn="ctr">
              <a:buNone/>
              <a:defRPr>
                <a:solidFill>
                  <a:schemeClr val="tx1">
                    <a:tint val="75000"/>
                  </a:schemeClr>
                </a:solidFill>
              </a:defRPr>
            </a:lvl6pPr>
            <a:lvl7pPr marL="2449680" indent="0" algn="ctr">
              <a:buNone/>
              <a:defRPr>
                <a:solidFill>
                  <a:schemeClr val="tx1">
                    <a:tint val="75000"/>
                  </a:schemeClr>
                </a:solidFill>
              </a:defRPr>
            </a:lvl7pPr>
            <a:lvl8pPr marL="2857881" indent="0" algn="ctr">
              <a:buNone/>
              <a:defRPr>
                <a:solidFill>
                  <a:schemeClr val="tx1">
                    <a:tint val="75000"/>
                  </a:schemeClr>
                </a:solidFill>
              </a:defRPr>
            </a:lvl8pPr>
            <a:lvl9pPr marL="326608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613880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947663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pPr/>
              <a:t>2023/9/12</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pPr/>
              <a:t>‹#›</a:t>
            </a:fld>
            <a:endParaRPr lang="zh-CN" altLang="en-US"/>
          </a:p>
        </p:txBody>
      </p:sp>
      <p:sp>
        <p:nvSpPr>
          <p:cNvPr id="9" name="TextBox 8">
            <a:extLst>
              <a:ext uri="{FF2B5EF4-FFF2-40B4-BE49-F238E27FC236}">
                <a16:creationId xmlns:a16="http://schemas.microsoft.com/office/drawing/2014/main" xmlns="" id="{D095B5B2-4812-4BF7-82B8-C2623C9CA7D5}"/>
              </a:ext>
            </a:extLst>
          </p:cNvPr>
          <p:cNvSpPr txBox="1"/>
          <p:nvPr userDrawn="1"/>
        </p:nvSpPr>
        <p:spPr>
          <a:xfrm>
            <a:off x="8297958" y="-4956"/>
            <a:ext cx="864096" cy="215444"/>
          </a:xfrm>
          <a:prstGeom prst="rect">
            <a:avLst/>
          </a:prstGeom>
          <a:noFill/>
        </p:spPr>
        <p:txBody>
          <a:bodyPr wrap="square">
            <a:spAutoFit/>
          </a:bodyPr>
          <a:lstStyle/>
          <a:p>
            <a:r>
              <a:rPr lang="en-US" sz="800">
                <a:solidFill>
                  <a:srgbClr val="F9F0CB"/>
                </a:solidFill>
              </a:rPr>
              <a:t>Ms. Ngoc Phan</a:t>
            </a:r>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1" r:id="rId5"/>
    <p:sldLayoutId id="2147483982" r:id="rId6"/>
    <p:sldLayoutId id="2147483987" r:id="rId7"/>
  </p:sldLayoutIdLst>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rgbClr val="F6E7E6"/>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80" y="206043"/>
            <a:ext cx="8231029" cy="857515"/>
          </a:xfrm>
          <a:prstGeom prst="rect">
            <a:avLst/>
          </a:prstGeom>
        </p:spPr>
        <p:txBody>
          <a:bodyPr vert="horz" lIns="108850" tIns="54425" rIns="108850" bIns="54425"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80" y="1200521"/>
            <a:ext cx="8231029" cy="3395520"/>
          </a:xfrm>
          <a:prstGeom prst="rect">
            <a:avLst/>
          </a:prstGeom>
        </p:spPr>
        <p:txBody>
          <a:bodyPr vert="horz" lIns="108850" tIns="54425" rIns="108850" bIns="5442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80" y="4768734"/>
            <a:ext cx="2133971" cy="273929"/>
          </a:xfrm>
          <a:prstGeom prst="rect">
            <a:avLst/>
          </a:prstGeom>
        </p:spPr>
        <p:txBody>
          <a:bodyPr vert="horz" lIns="108850" tIns="54425" rIns="108850" bIns="54425" rtlCol="0" anchor="ctr"/>
          <a:lstStyle>
            <a:lvl1pPr algn="l">
              <a:defRPr sz="1050">
                <a:solidFill>
                  <a:schemeClr val="tx1">
                    <a:tint val="75000"/>
                  </a:schemeClr>
                </a:solidFill>
              </a:defRPr>
            </a:lvl1pPr>
          </a:lstStyle>
          <a:p>
            <a:pPr defTabSz="816401" fontAlgn="auto">
              <a:spcBef>
                <a:spcPts val="0"/>
              </a:spcBef>
              <a:spcAft>
                <a:spcPts val="0"/>
              </a:spcAft>
            </a:pPr>
            <a:fld id="{F862D68B-DAA1-4860-AA63-CF92291D746E}" type="datetimeFigureOut">
              <a:rPr lang="zh-CN" altLang="en-US" smtClean="0">
                <a:solidFill>
                  <a:prstClr val="black">
                    <a:tint val="75000"/>
                  </a:prstClr>
                </a:solidFill>
                <a:latin typeface="Calibri"/>
              </a:rPr>
              <a:pPr defTabSz="816401" fontAlgn="auto">
                <a:spcBef>
                  <a:spcPts val="0"/>
                </a:spcBef>
                <a:spcAft>
                  <a:spcPts val="0"/>
                </a:spcAft>
              </a:pPr>
              <a:t>2023/9/12</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744" y="4768734"/>
            <a:ext cx="2896103" cy="273929"/>
          </a:xfrm>
          <a:prstGeom prst="rect">
            <a:avLst/>
          </a:prstGeom>
        </p:spPr>
        <p:txBody>
          <a:bodyPr vert="horz" lIns="108850" tIns="54425" rIns="108850" bIns="54425" rtlCol="0" anchor="ctr"/>
          <a:lstStyle>
            <a:lvl1pPr algn="ctr">
              <a:defRPr sz="1050">
                <a:solidFill>
                  <a:schemeClr val="tx1">
                    <a:tint val="75000"/>
                  </a:schemeClr>
                </a:solidFill>
              </a:defRPr>
            </a:lvl1pPr>
          </a:lstStyle>
          <a:p>
            <a:pPr defTabSz="816401"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4339" y="4768734"/>
            <a:ext cx="2133971" cy="273929"/>
          </a:xfrm>
          <a:prstGeom prst="rect">
            <a:avLst/>
          </a:prstGeom>
        </p:spPr>
        <p:txBody>
          <a:bodyPr vert="horz" lIns="108850" tIns="54425" rIns="108850" bIns="54425" rtlCol="0" anchor="ctr"/>
          <a:lstStyle>
            <a:lvl1pPr algn="r">
              <a:defRPr sz="1050">
                <a:solidFill>
                  <a:schemeClr val="tx1">
                    <a:tint val="75000"/>
                  </a:schemeClr>
                </a:solidFill>
              </a:defRPr>
            </a:lvl1pPr>
          </a:lstStyle>
          <a:p>
            <a:pPr defTabSz="816401" fontAlgn="auto">
              <a:spcBef>
                <a:spcPts val="0"/>
              </a:spcBef>
              <a:spcAft>
                <a:spcPts val="0"/>
              </a:spcAft>
            </a:pPr>
            <a:fld id="{FB1A5F3C-B41B-4CDB-82DE-A99C62645AA7}" type="slidenum">
              <a:rPr lang="zh-CN" altLang="en-US" smtClean="0">
                <a:solidFill>
                  <a:prstClr val="black">
                    <a:tint val="75000"/>
                  </a:prstClr>
                </a:solidFill>
                <a:latin typeface="Calibri"/>
              </a:rPr>
              <a:pPr defTabSz="816401" fontAlgn="auto">
                <a:spcBef>
                  <a:spcPts val="0"/>
                </a:spcBef>
                <a:spcAft>
                  <a:spcPts val="0"/>
                </a:spcAft>
              </a:pPr>
              <a:t>‹#›</a:t>
            </a:fld>
            <a:endParaRPr lang="zh-CN" altLang="en-US">
              <a:solidFill>
                <a:prstClr val="black">
                  <a:tint val="75000"/>
                </a:prstClr>
              </a:solidFill>
              <a:latin typeface="Calibri"/>
            </a:endParaRPr>
          </a:p>
        </p:txBody>
      </p:sp>
      <p:sp>
        <p:nvSpPr>
          <p:cNvPr id="8" name="TextBox 7">
            <a:extLst>
              <a:ext uri="{FF2B5EF4-FFF2-40B4-BE49-F238E27FC236}">
                <a16:creationId xmlns:a16="http://schemas.microsoft.com/office/drawing/2014/main" xmlns="" id="{4B0EB5AE-74F3-4353-9EB7-5D5004B1E8A0}"/>
              </a:ext>
            </a:extLst>
          </p:cNvPr>
          <p:cNvSpPr txBox="1"/>
          <p:nvPr userDrawn="1"/>
        </p:nvSpPr>
        <p:spPr>
          <a:xfrm>
            <a:off x="8165799" y="-24542"/>
            <a:ext cx="1045019" cy="461665"/>
          </a:xfrm>
          <a:prstGeom prst="rect">
            <a:avLst/>
          </a:prstGeom>
          <a:noFill/>
        </p:spPr>
        <p:txBody>
          <a:bodyPr wrap="square">
            <a:spAutoFit/>
          </a:bodyPr>
          <a:lstStyle/>
          <a:p>
            <a:pPr marL="0" marR="0" lvl="0" indent="0" algn="l" defTabSz="81640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9F9F9"/>
                </a:solidFill>
                <a:effectLst/>
                <a:uLnTx/>
                <a:uFillTx/>
                <a:latin typeface="Calibri"/>
                <a:ea typeface="+mn-ea"/>
                <a:cs typeface="+mn-cs"/>
              </a:rPr>
              <a:t>Ms Ngoc Phan</a:t>
            </a:r>
          </a:p>
        </p:txBody>
      </p:sp>
    </p:spTree>
    <p:extLst>
      <p:ext uri="{BB962C8B-B14F-4D97-AF65-F5344CB8AC3E}">
        <p14:creationId xmlns:p14="http://schemas.microsoft.com/office/powerpoint/2010/main" val="2935964605"/>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Lst>
  <p:txStyles>
    <p:titleStyle>
      <a:lvl1pPr algn="ctr" defTabSz="816401" rtl="0" eaLnBrk="1" latinLnBrk="0" hangingPunct="1">
        <a:spcBef>
          <a:spcPct val="0"/>
        </a:spcBef>
        <a:buNone/>
        <a:defRPr sz="3901" kern="1200">
          <a:solidFill>
            <a:schemeClr val="tx1"/>
          </a:solidFill>
          <a:latin typeface="+mj-lt"/>
          <a:ea typeface="+mj-ea"/>
          <a:cs typeface="+mj-cs"/>
        </a:defRPr>
      </a:lvl1pPr>
    </p:titleStyle>
    <p:bodyStyle>
      <a:lvl1pPr marL="306270" indent="-306270" algn="l" defTabSz="816401"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1pPr>
      <a:lvl2pPr marL="663505" indent="-255304" algn="l" defTabSz="816401" rtl="0" eaLnBrk="1" latinLnBrk="0" hangingPunct="1">
        <a:spcBef>
          <a:spcPct val="20000"/>
        </a:spcBef>
        <a:buFont typeface="Arial" panose="020B0604020202020204" pitchFamily="34" charset="0"/>
        <a:buChar char="–"/>
        <a:defRPr sz="2475" kern="1200">
          <a:solidFill>
            <a:schemeClr val="tx1"/>
          </a:solidFill>
          <a:latin typeface="+mn-lt"/>
          <a:ea typeface="+mn-ea"/>
          <a:cs typeface="+mn-cs"/>
        </a:defRPr>
      </a:lvl2pPr>
      <a:lvl3pPr marL="1020740" indent="-204338" algn="l" defTabSz="816401"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3pPr>
      <a:lvl4pPr marL="1428941"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7141"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5342"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543"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743"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944" indent="-204338" algn="l" defTabSz="81640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16401" rtl="0" eaLnBrk="1" latinLnBrk="0" hangingPunct="1">
        <a:defRPr sz="1575" kern="1200">
          <a:solidFill>
            <a:schemeClr val="tx1"/>
          </a:solidFill>
          <a:latin typeface="+mn-lt"/>
          <a:ea typeface="+mn-ea"/>
          <a:cs typeface="+mn-cs"/>
        </a:defRPr>
      </a:lvl1pPr>
      <a:lvl2pPr marL="408201" algn="l" defTabSz="816401" rtl="0" eaLnBrk="1" latinLnBrk="0" hangingPunct="1">
        <a:defRPr sz="1575" kern="1200">
          <a:solidFill>
            <a:schemeClr val="tx1"/>
          </a:solidFill>
          <a:latin typeface="+mn-lt"/>
          <a:ea typeface="+mn-ea"/>
          <a:cs typeface="+mn-cs"/>
        </a:defRPr>
      </a:lvl2pPr>
      <a:lvl3pPr marL="816401" algn="l" defTabSz="816401" rtl="0" eaLnBrk="1" latinLnBrk="0" hangingPunct="1">
        <a:defRPr sz="1575" kern="1200">
          <a:solidFill>
            <a:schemeClr val="tx1"/>
          </a:solidFill>
          <a:latin typeface="+mn-lt"/>
          <a:ea typeface="+mn-ea"/>
          <a:cs typeface="+mn-cs"/>
        </a:defRPr>
      </a:lvl3pPr>
      <a:lvl4pPr marL="1224602" algn="l" defTabSz="816401" rtl="0" eaLnBrk="1" latinLnBrk="0" hangingPunct="1">
        <a:defRPr sz="1575" kern="1200">
          <a:solidFill>
            <a:schemeClr val="tx1"/>
          </a:solidFill>
          <a:latin typeface="+mn-lt"/>
          <a:ea typeface="+mn-ea"/>
          <a:cs typeface="+mn-cs"/>
        </a:defRPr>
      </a:lvl4pPr>
      <a:lvl5pPr marL="1632803" algn="l" defTabSz="816401" rtl="0" eaLnBrk="1" latinLnBrk="0" hangingPunct="1">
        <a:defRPr sz="1575" kern="1200">
          <a:solidFill>
            <a:schemeClr val="tx1"/>
          </a:solidFill>
          <a:latin typeface="+mn-lt"/>
          <a:ea typeface="+mn-ea"/>
          <a:cs typeface="+mn-cs"/>
        </a:defRPr>
      </a:lvl5pPr>
      <a:lvl6pPr marL="2041003" algn="l" defTabSz="816401" rtl="0" eaLnBrk="1" latinLnBrk="0" hangingPunct="1">
        <a:defRPr sz="1575" kern="1200">
          <a:solidFill>
            <a:schemeClr val="tx1"/>
          </a:solidFill>
          <a:latin typeface="+mn-lt"/>
          <a:ea typeface="+mn-ea"/>
          <a:cs typeface="+mn-cs"/>
        </a:defRPr>
      </a:lvl6pPr>
      <a:lvl7pPr marL="2449680" algn="l" defTabSz="816401" rtl="0" eaLnBrk="1" latinLnBrk="0" hangingPunct="1">
        <a:defRPr sz="1575" kern="1200">
          <a:solidFill>
            <a:schemeClr val="tx1"/>
          </a:solidFill>
          <a:latin typeface="+mn-lt"/>
          <a:ea typeface="+mn-ea"/>
          <a:cs typeface="+mn-cs"/>
        </a:defRPr>
      </a:lvl7pPr>
      <a:lvl8pPr marL="2857881" algn="l" defTabSz="816401" rtl="0" eaLnBrk="1" latinLnBrk="0" hangingPunct="1">
        <a:defRPr sz="1575" kern="1200">
          <a:solidFill>
            <a:schemeClr val="tx1"/>
          </a:solidFill>
          <a:latin typeface="+mn-lt"/>
          <a:ea typeface="+mn-ea"/>
          <a:cs typeface="+mn-cs"/>
        </a:defRPr>
      </a:lvl8pPr>
      <a:lvl9pPr marL="3266082" algn="l" defTabSz="816401" rtl="0" eaLnBrk="1" latinLnBrk="0" hangingPunct="1">
        <a:defRPr sz="15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18.tiff"/><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tiff"/><Relationship Id="rId5" Type="http://schemas.openxmlformats.org/officeDocument/2006/relationships/image" Target="../media/image8.tiff"/><Relationship Id="rId10" Type="http://schemas.openxmlformats.org/officeDocument/2006/relationships/image" Target="../media/image12.png"/><Relationship Id="rId4" Type="http://schemas.openxmlformats.org/officeDocument/2006/relationships/image" Target="../media/image7.tiff"/><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5.tiff"/><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3317AC-A698-9D43-9255-5460CDA3F7DF}"/>
              </a:ext>
            </a:extLst>
          </p:cNvPr>
          <p:cNvPicPr>
            <a:picLocks noChangeAspect="1"/>
          </p:cNvPicPr>
          <p:nvPr/>
        </p:nvPicPr>
        <p:blipFill>
          <a:blip r:embed="rId3"/>
          <a:stretch>
            <a:fillRect/>
          </a:stretch>
        </p:blipFill>
        <p:spPr>
          <a:xfrm>
            <a:off x="1038" y="933"/>
            <a:ext cx="9143515" cy="5143227"/>
          </a:xfrm>
          <a:prstGeom prst="rect">
            <a:avLst/>
          </a:prstGeom>
        </p:spPr>
      </p:pic>
      <p:sp>
        <p:nvSpPr>
          <p:cNvPr id="3" name="矩形 7">
            <a:extLst>
              <a:ext uri="{FF2B5EF4-FFF2-40B4-BE49-F238E27FC236}">
                <a16:creationId xmlns:a16="http://schemas.microsoft.com/office/drawing/2014/main" xmlns="" id="{BC4C5BC2-CD73-804F-A304-AD49E62577F2}"/>
              </a:ext>
            </a:extLst>
          </p:cNvPr>
          <p:cNvSpPr/>
          <p:nvPr/>
        </p:nvSpPr>
        <p:spPr>
          <a:xfrm rot="5400000">
            <a:off x="-203729" y="2110082"/>
            <a:ext cx="2653249" cy="877666"/>
          </a:xfrm>
          <a:prstGeom prst="rect">
            <a:avLst/>
          </a:prstGeom>
          <a:solidFill>
            <a:srgbClr val="F6E7E6"/>
          </a:solidFill>
          <a:ln w="152400">
            <a:solidFill>
              <a:schemeClr val="accent2">
                <a:lumMod val="75000"/>
              </a:schemeClr>
            </a:solidFill>
            <a:miter lim="800000"/>
          </a:ln>
          <a:effectLst>
            <a:outerShdw blurRad="101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3375">
              <a:solidFill>
                <a:prstClr val="white"/>
              </a:solidFill>
              <a:latin typeface="Calibri"/>
              <a:ea typeface="宋体" panose="02010600030101010101" pitchFamily="2" charset="-122"/>
            </a:endParaRPr>
          </a:p>
        </p:txBody>
      </p:sp>
      <p:sp>
        <p:nvSpPr>
          <p:cNvPr id="5" name="Rectangle 4">
            <a:extLst>
              <a:ext uri="{FF2B5EF4-FFF2-40B4-BE49-F238E27FC236}">
                <a16:creationId xmlns:a16="http://schemas.microsoft.com/office/drawing/2014/main" xmlns="" id="{FEC37B42-9B7E-2F48-B134-B0D6D4466EBC}"/>
              </a:ext>
            </a:extLst>
          </p:cNvPr>
          <p:cNvSpPr/>
          <p:nvPr/>
        </p:nvSpPr>
        <p:spPr>
          <a:xfrm>
            <a:off x="660158" y="1384320"/>
            <a:ext cx="945067" cy="2308324"/>
          </a:xfrm>
          <a:prstGeom prst="rect">
            <a:avLst/>
          </a:prstGeom>
        </p:spPr>
        <p:txBody>
          <a:bodyPr wrap="none">
            <a:spAutoFit/>
          </a:bodyPr>
          <a:lstStyle/>
          <a:p>
            <a:pPr algn="ctr" defTabSz="816401" fontAlgn="auto">
              <a:lnSpc>
                <a:spcPct val="150000"/>
              </a:lnSpc>
              <a:spcBef>
                <a:spcPts val="0"/>
              </a:spcBef>
              <a:spcAft>
                <a:spcPts val="0"/>
              </a:spcAft>
            </a:pPr>
            <a:r>
              <a:rPr lang="en-US" sz="2400" dirty="0">
                <a:solidFill>
                  <a:srgbClr val="FF0000"/>
                </a:solidFill>
                <a:latin typeface="SVN-Cookies" panose="02040603050506020204" pitchFamily="18" charset="0"/>
                <a:ea typeface="+mn-ea"/>
              </a:rPr>
              <a:t>THỬ</a:t>
            </a:r>
          </a:p>
          <a:p>
            <a:pPr algn="ctr" defTabSz="816401" fontAlgn="auto">
              <a:lnSpc>
                <a:spcPct val="150000"/>
              </a:lnSpc>
              <a:spcBef>
                <a:spcPts val="0"/>
              </a:spcBef>
              <a:spcAft>
                <a:spcPts val="0"/>
              </a:spcAft>
            </a:pPr>
            <a:r>
              <a:rPr lang="en-US" sz="2400" dirty="0">
                <a:solidFill>
                  <a:srgbClr val="FF0000"/>
                </a:solidFill>
                <a:latin typeface="SVN-Cookies" panose="02040603050506020204" pitchFamily="18" charset="0"/>
                <a:ea typeface="+mn-ea"/>
              </a:rPr>
              <a:t>TÀI</a:t>
            </a:r>
          </a:p>
          <a:p>
            <a:pPr algn="ctr" defTabSz="816401" fontAlgn="auto">
              <a:lnSpc>
                <a:spcPct val="150000"/>
              </a:lnSpc>
              <a:spcBef>
                <a:spcPts val="0"/>
              </a:spcBef>
              <a:spcAft>
                <a:spcPts val="0"/>
              </a:spcAft>
            </a:pPr>
            <a:r>
              <a:rPr lang="en-US" sz="2400" dirty="0">
                <a:solidFill>
                  <a:srgbClr val="FF0000"/>
                </a:solidFill>
                <a:latin typeface="SVN-Cookies" panose="02040603050506020204" pitchFamily="18" charset="0"/>
                <a:ea typeface="+mn-ea"/>
              </a:rPr>
              <a:t>BIẾT</a:t>
            </a:r>
          </a:p>
          <a:p>
            <a:pPr algn="ctr" defTabSz="816401" fontAlgn="auto">
              <a:lnSpc>
                <a:spcPct val="150000"/>
              </a:lnSpc>
              <a:spcBef>
                <a:spcPts val="0"/>
              </a:spcBef>
              <a:spcAft>
                <a:spcPts val="0"/>
              </a:spcAft>
            </a:pPr>
            <a:r>
              <a:rPr lang="en-US" sz="2400" dirty="0">
                <a:solidFill>
                  <a:srgbClr val="FF0000"/>
                </a:solidFill>
                <a:latin typeface="SVN-Cookies" panose="02040603050506020204" pitchFamily="18" charset="0"/>
                <a:ea typeface="+mn-ea"/>
              </a:rPr>
              <a:t>TUỐT</a:t>
            </a:r>
          </a:p>
        </p:txBody>
      </p:sp>
      <p:pic>
        <p:nvPicPr>
          <p:cNvPr id="6" name="Picture 5">
            <a:extLst>
              <a:ext uri="{FF2B5EF4-FFF2-40B4-BE49-F238E27FC236}">
                <a16:creationId xmlns:a16="http://schemas.microsoft.com/office/drawing/2014/main" xmlns="" id="{385381C5-F9A3-E24A-B653-5721D984E2F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89" b="96000" l="9778" r="89778">
                        <a14:foregroundMark x1="64889" y1="12444" x2="50667" y2="9778"/>
                        <a14:foregroundMark x1="51556" y1="6667" x2="59556" y2="5333"/>
                        <a14:foregroundMark x1="39556" y1="90667" x2="58222" y2="92000"/>
                        <a14:foregroundMark x1="41333" y1="96000" x2="52444" y2="93333"/>
                        <a14:foregroundMark x1="15111" y1="64444" x2="19556" y2="62667"/>
                      </a14:backgroundRemoval>
                    </a14:imgEffect>
                  </a14:imgLayer>
                </a14:imgProps>
              </a:ext>
            </a:extLst>
          </a:blip>
          <a:stretch>
            <a:fillRect/>
          </a:stretch>
        </p:blipFill>
        <p:spPr>
          <a:xfrm>
            <a:off x="6517160" y="2374690"/>
            <a:ext cx="2899433" cy="2899433"/>
          </a:xfrm>
          <a:prstGeom prst="rect">
            <a:avLst/>
          </a:prstGeom>
        </p:spPr>
      </p:pic>
    </p:spTree>
    <p:extLst>
      <p:ext uri="{BB962C8B-B14F-4D97-AF65-F5344CB8AC3E}">
        <p14:creationId xmlns:p14="http://schemas.microsoft.com/office/powerpoint/2010/main" val="31376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29DEDFA2-4B9A-6B4D-99FD-A24BEAAEFA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89" b="96000" l="9778" r="89778">
                        <a14:foregroundMark x1="64889" y1="12444" x2="50667" y2="9778"/>
                        <a14:foregroundMark x1="51556" y1="6667" x2="59556" y2="5333"/>
                        <a14:foregroundMark x1="39556" y1="90667" x2="58222" y2="92000"/>
                        <a14:foregroundMark x1="41333" y1="96000" x2="52444" y2="93333"/>
                        <a14:foregroundMark x1="15111" y1="64444" x2="19556" y2="62667"/>
                      </a14:backgroundRemoval>
                    </a14:imgEffect>
                  </a14:imgLayer>
                </a14:imgProps>
              </a:ext>
            </a:extLst>
          </a:blip>
          <a:stretch>
            <a:fillRect/>
          </a:stretch>
        </p:blipFill>
        <p:spPr>
          <a:xfrm>
            <a:off x="6522607" y="2416817"/>
            <a:ext cx="2899433" cy="2899433"/>
          </a:xfrm>
          <a:prstGeom prst="rect">
            <a:avLst/>
          </a:prstGeom>
        </p:spPr>
      </p:pic>
      <p:grpSp>
        <p:nvGrpSpPr>
          <p:cNvPr id="32" name="Group 31">
            <a:extLst>
              <a:ext uri="{FF2B5EF4-FFF2-40B4-BE49-F238E27FC236}">
                <a16:creationId xmlns:a16="http://schemas.microsoft.com/office/drawing/2014/main" xmlns="" id="{D2C2822F-43D4-7641-97A3-8AD1D64D9E73}"/>
              </a:ext>
            </a:extLst>
          </p:cNvPr>
          <p:cNvGrpSpPr>
            <a:grpSpLocks/>
          </p:cNvGrpSpPr>
          <p:nvPr/>
        </p:nvGrpSpPr>
        <p:grpSpPr bwMode="auto">
          <a:xfrm>
            <a:off x="2250357" y="2896607"/>
            <a:ext cx="5064859" cy="2131247"/>
            <a:chOff x="2918251" y="921239"/>
            <a:chExt cx="2240657" cy="1977049"/>
          </a:xfrm>
        </p:grpSpPr>
        <p:pic>
          <p:nvPicPr>
            <p:cNvPr id="34" name="Picture 33">
              <a:extLst>
                <a:ext uri="{FF2B5EF4-FFF2-40B4-BE49-F238E27FC236}">
                  <a16:creationId xmlns:a16="http://schemas.microsoft.com/office/drawing/2014/main" xmlns="" id="{8292BB1D-4698-B84C-9608-F5E7A43BB515}"/>
                </a:ext>
              </a:extLst>
            </p:cNvPr>
            <p:cNvPicPr>
              <a:picLocks noChangeAspect="1"/>
            </p:cNvPicPr>
            <p:nvPr/>
          </p:nvPicPr>
          <p:blipFill>
            <a:blip r:embed="rId4">
              <a:duotone>
                <a:prstClr val="black"/>
                <a:schemeClr val="accent6">
                  <a:tint val="45000"/>
                  <a:satMod val="400000"/>
                </a:schemeClr>
              </a:duotone>
            </a:blip>
            <a:stretch>
              <a:fillRect/>
            </a:stretch>
          </p:blipFill>
          <p:spPr>
            <a:xfrm>
              <a:off x="2918251" y="921239"/>
              <a:ext cx="2240657" cy="1977049"/>
            </a:xfrm>
            <a:prstGeom prst="rect">
              <a:avLst/>
            </a:prstGeom>
          </p:spPr>
        </p:pic>
        <p:sp>
          <p:nvSpPr>
            <p:cNvPr id="36" name="TextBox 38">
              <a:extLst>
                <a:ext uri="{FF2B5EF4-FFF2-40B4-BE49-F238E27FC236}">
                  <a16:creationId xmlns:a16="http://schemas.microsoft.com/office/drawing/2014/main" xmlns="" id="{D1B7070B-E51D-9F47-8A1C-FC75B4295FDE}"/>
                </a:ext>
              </a:extLst>
            </p:cNvPr>
            <p:cNvSpPr txBox="1">
              <a:spLocks noChangeArrowheads="1"/>
            </p:cNvSpPr>
            <p:nvPr/>
          </p:nvSpPr>
          <p:spPr bwMode="auto">
            <a:xfrm>
              <a:off x="3194506" y="1106708"/>
              <a:ext cx="1688148" cy="162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6401" fontAlgn="auto">
                <a:spcBef>
                  <a:spcPts val="0"/>
                </a:spcBef>
                <a:spcAft>
                  <a:spcPts val="0"/>
                </a:spcAft>
              </a:pPr>
              <a:r>
                <a:rPr lang="en-US" altLang="en-US" sz="2700" b="1" dirty="0" err="1">
                  <a:solidFill>
                    <a:prstClr val="black"/>
                  </a:solidFill>
                  <a:latin typeface="Times New Roman" panose="02020603050405020304" pitchFamily="18" charset="0"/>
                  <a:ea typeface="+mn-ea"/>
                  <a:cs typeface="Times New Roman" panose="02020603050405020304" pitchFamily="18" charset="0"/>
                </a:rPr>
                <a:t>Tìm</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một</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số</a:t>
              </a:r>
              <a:r>
                <a:rPr lang="en-US" altLang="en-US" sz="2700" b="1" dirty="0">
                  <a:solidFill>
                    <a:prstClr val="black"/>
                  </a:solidFill>
                  <a:latin typeface="Times New Roman" panose="02020603050405020304" pitchFamily="18" charset="0"/>
                  <a:ea typeface="+mn-ea"/>
                  <a:cs typeface="Times New Roman" panose="02020603050405020304" pitchFamily="18" charset="0"/>
                </a:rPr>
                <a:t> chi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tiết</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nói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về</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luật</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lệ</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của</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hội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thổi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cơm</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và</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người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dự</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rồi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điền</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vào</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bảng</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sau</a:t>
              </a:r>
              <a:r>
                <a:rPr lang="en-US" altLang="en-US" sz="2700" b="1" dirty="0">
                  <a:solidFill>
                    <a:prstClr val="black"/>
                  </a:solidFill>
                  <a:latin typeface="Times New Roman" panose="02020603050405020304" pitchFamily="18" charset="0"/>
                  <a:ea typeface="+mn-ea"/>
                  <a:cs typeface="Times New Roman" panose="02020603050405020304" pitchFamily="18" charset="0"/>
                </a:rPr>
                <a:t>:</a:t>
              </a:r>
            </a:p>
          </p:txBody>
        </p:sp>
      </p:grpSp>
      <p:graphicFrame>
        <p:nvGraphicFramePr>
          <p:cNvPr id="3" name="Table 2">
            <a:extLst>
              <a:ext uri="{FF2B5EF4-FFF2-40B4-BE49-F238E27FC236}">
                <a16:creationId xmlns:a16="http://schemas.microsoft.com/office/drawing/2014/main" xmlns="" id="{7A8CCC11-DB39-2446-8199-4EA179509B4F}"/>
              </a:ext>
            </a:extLst>
          </p:cNvPr>
          <p:cNvGraphicFramePr>
            <a:graphicFrameLocks noGrp="1"/>
          </p:cNvGraphicFramePr>
          <p:nvPr>
            <p:extLst/>
          </p:nvPr>
        </p:nvGraphicFramePr>
        <p:xfrm>
          <a:off x="174413" y="196097"/>
          <a:ext cx="7747011" cy="2699646"/>
        </p:xfrm>
        <a:graphic>
          <a:graphicData uri="http://schemas.openxmlformats.org/drawingml/2006/table">
            <a:tbl>
              <a:tblPr firstRow="1" bandRow="1">
                <a:tableStyleId>{93296810-A885-4BE3-A3E7-6D5BEEA58F35}</a:tableStyleId>
              </a:tblPr>
              <a:tblGrid>
                <a:gridCol w="876848">
                  <a:extLst>
                    <a:ext uri="{9D8B030D-6E8A-4147-A177-3AD203B41FA5}">
                      <a16:colId xmlns:a16="http://schemas.microsoft.com/office/drawing/2014/main" xmlns="" val="3858260009"/>
                    </a:ext>
                  </a:extLst>
                </a:gridCol>
                <a:gridCol w="2204227">
                  <a:extLst>
                    <a:ext uri="{9D8B030D-6E8A-4147-A177-3AD203B41FA5}">
                      <a16:colId xmlns:a16="http://schemas.microsoft.com/office/drawing/2014/main" xmlns="" val="3697112773"/>
                    </a:ext>
                  </a:extLst>
                </a:gridCol>
                <a:gridCol w="4665936">
                  <a:extLst>
                    <a:ext uri="{9D8B030D-6E8A-4147-A177-3AD203B41FA5}">
                      <a16:colId xmlns:a16="http://schemas.microsoft.com/office/drawing/2014/main" xmlns="" val="4082449976"/>
                    </a:ext>
                  </a:extLst>
                </a:gridCol>
              </a:tblGrid>
              <a:tr h="525821">
                <a:tc>
                  <a:txBody>
                    <a:bodyPr/>
                    <a:lstStyle/>
                    <a:p>
                      <a:pPr algn="ctr"/>
                      <a:r>
                        <a:rPr lang="en-US" sz="3000" dirty="0">
                          <a:latin typeface="Times New Roman" panose="02020603050405020304" pitchFamily="18" charset="0"/>
                          <a:cs typeface="Times New Roman" panose="02020603050405020304" pitchFamily="18" charset="0"/>
                        </a:rPr>
                        <a:t>STT</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endParaRPr lang="en-US" sz="30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Luật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a:t>
                      </a:r>
                      <a:endParaRPr lang="en-US" sz="30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229341"/>
                  </a:ext>
                </a:extLst>
              </a:tr>
              <a:tr h="434765">
                <a:tc>
                  <a:txBody>
                    <a:bodyPr/>
                    <a:lstStyle/>
                    <a:p>
                      <a:endParaRPr lang="en-US" sz="1200" dirty="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77625800"/>
                  </a:ext>
                </a:extLst>
              </a:tr>
              <a:tr h="434765">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28526085"/>
                  </a:ext>
                </a:extLst>
              </a:tr>
              <a:tr h="434765">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58126284"/>
                  </a:ext>
                </a:extLst>
              </a:tr>
              <a:tr h="434765">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3670049"/>
                  </a:ext>
                </a:extLst>
              </a:tr>
              <a:tr h="434765">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75334611"/>
                  </a:ext>
                </a:extLst>
              </a:tr>
            </a:tbl>
          </a:graphicData>
        </a:graphic>
      </p:graphicFrame>
    </p:spTree>
    <p:extLst>
      <p:ext uri="{BB962C8B-B14F-4D97-AF65-F5344CB8AC3E}">
        <p14:creationId xmlns:p14="http://schemas.microsoft.com/office/powerpoint/2010/main" val="17320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A8CCC11-DB39-2446-8199-4EA179509B4F}"/>
              </a:ext>
            </a:extLst>
          </p:cNvPr>
          <p:cNvGraphicFramePr>
            <a:graphicFrameLocks noGrp="1"/>
          </p:cNvGraphicFramePr>
          <p:nvPr>
            <p:extLst>
              <p:ext uri="{D42A27DB-BD31-4B8C-83A1-F6EECF244321}">
                <p14:modId xmlns:p14="http://schemas.microsoft.com/office/powerpoint/2010/main" val="120098598"/>
              </p:ext>
            </p:extLst>
          </p:nvPr>
        </p:nvGraphicFramePr>
        <p:xfrm>
          <a:off x="143962" y="88076"/>
          <a:ext cx="8857668" cy="4732385"/>
        </p:xfrm>
        <a:graphic>
          <a:graphicData uri="http://schemas.openxmlformats.org/drawingml/2006/table">
            <a:tbl>
              <a:tblPr firstRow="1" bandRow="1">
                <a:tableStyleId>{93296810-A885-4BE3-A3E7-6D5BEEA58F35}</a:tableStyleId>
              </a:tblPr>
              <a:tblGrid>
                <a:gridCol w="756144">
                  <a:extLst>
                    <a:ext uri="{9D8B030D-6E8A-4147-A177-3AD203B41FA5}">
                      <a16:colId xmlns:a16="http://schemas.microsoft.com/office/drawing/2014/main" xmlns="" val="3858260009"/>
                    </a:ext>
                  </a:extLst>
                </a:gridCol>
                <a:gridCol w="1998376">
                  <a:extLst>
                    <a:ext uri="{9D8B030D-6E8A-4147-A177-3AD203B41FA5}">
                      <a16:colId xmlns:a16="http://schemas.microsoft.com/office/drawing/2014/main" xmlns="" val="3697112773"/>
                    </a:ext>
                  </a:extLst>
                </a:gridCol>
                <a:gridCol w="6103148">
                  <a:extLst>
                    <a:ext uri="{9D8B030D-6E8A-4147-A177-3AD203B41FA5}">
                      <a16:colId xmlns:a16="http://schemas.microsoft.com/office/drawing/2014/main" xmlns="" val="4082449976"/>
                    </a:ext>
                  </a:extLst>
                </a:gridCol>
              </a:tblGrid>
              <a:tr h="1074503">
                <a:tc>
                  <a:txBody>
                    <a:bodyPr/>
                    <a:lstStyle/>
                    <a:p>
                      <a:pPr algn="ctr"/>
                      <a:r>
                        <a:rPr lang="en-US" sz="3300" dirty="0">
                          <a:latin typeface="Times New Roman" panose="02020603050405020304" pitchFamily="18" charset="0"/>
                          <a:cs typeface="Times New Roman" panose="02020603050405020304" pitchFamily="18" charset="0"/>
                        </a:rPr>
                        <a:t>STT</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300" dirty="0" err="1" smtClean="0">
                          <a:solidFill>
                            <a:srgbClr val="C00000"/>
                          </a:solidFill>
                          <a:latin typeface="Times New Roman" panose="02020603050405020304" pitchFamily="18" charset="0"/>
                          <a:cs typeface="Times New Roman" panose="02020603050405020304" pitchFamily="18" charset="0"/>
                        </a:rPr>
                        <a:t>Diễn</a:t>
                      </a:r>
                      <a:r>
                        <a:rPr lang="en-US" sz="3300" dirty="0" smtClean="0">
                          <a:solidFill>
                            <a:srgbClr val="C00000"/>
                          </a:solidFill>
                          <a:latin typeface="Times New Roman" panose="02020603050405020304" pitchFamily="18" charset="0"/>
                          <a:cs typeface="Times New Roman" panose="02020603050405020304" pitchFamily="18" charset="0"/>
                        </a:rPr>
                        <a:t> </a:t>
                      </a:r>
                      <a:r>
                        <a:rPr lang="en-US" sz="3300" dirty="0" err="1" smtClean="0">
                          <a:solidFill>
                            <a:srgbClr val="C00000"/>
                          </a:solidFill>
                          <a:latin typeface="Times New Roman" panose="02020603050405020304" pitchFamily="18" charset="0"/>
                          <a:cs typeface="Times New Roman" panose="02020603050405020304" pitchFamily="18" charset="0"/>
                        </a:rPr>
                        <a:t>biến</a:t>
                      </a:r>
                      <a:endParaRPr lang="en-US" sz="3300" dirty="0">
                        <a:solidFill>
                          <a:srgbClr val="C00000"/>
                        </a:solidFill>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300" dirty="0" err="1">
                          <a:solidFill>
                            <a:srgbClr val="C00000"/>
                          </a:solidFill>
                          <a:latin typeface="Times New Roman" panose="02020603050405020304" pitchFamily="18" charset="0"/>
                          <a:cs typeface="Times New Roman" panose="02020603050405020304" pitchFamily="18" charset="0"/>
                        </a:rPr>
                        <a:t>Luật</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thi</a:t>
                      </a:r>
                      <a:endParaRPr lang="en-US" sz="3300" dirty="0">
                        <a:solidFill>
                          <a:srgbClr val="C00000"/>
                        </a:solidFill>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229341"/>
                  </a:ext>
                </a:extLst>
              </a:tr>
              <a:tr h="2583379">
                <a:tc>
                  <a:txBody>
                    <a:bodyPr/>
                    <a:lstStyle/>
                    <a:p>
                      <a:pPr algn="ctr"/>
                      <a:r>
                        <a:rPr lang="en-US" sz="3300" dirty="0">
                          <a:latin typeface="Times New Roman" panose="02020603050405020304" pitchFamily="18" charset="0"/>
                          <a:cs typeface="Times New Roman" panose="02020603050405020304" pitchFamily="18" charset="0"/>
                        </a:rPr>
                        <a:t>1</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Lấy</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lửa</a:t>
                      </a:r>
                      <a:endParaRPr lang="en-US" sz="33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Chuyền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lửa</a:t>
                      </a:r>
                      <a:endParaRPr lang="en-US" sz="33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Nhóm</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lửa</a:t>
                      </a:r>
                      <a:endParaRPr lang="en-US" sz="3300" dirty="0">
                        <a:solidFill>
                          <a:schemeClr val="tx1"/>
                        </a:solidFill>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Trên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ngọn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cây</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chuối</a:t>
                      </a:r>
                      <a:endParaRPr lang="en-US" sz="33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Châm</a:t>
                      </a:r>
                      <a:r>
                        <a:rPr lang="en-US" sz="3300" dirty="0">
                          <a:solidFill>
                            <a:schemeClr val="tx1"/>
                          </a:solidFill>
                          <a:latin typeface="Times New Roman" panose="02020603050405020304" pitchFamily="18" charset="0"/>
                          <a:cs typeface="Times New Roman" panose="02020603050405020304" pitchFamily="18" charset="0"/>
                        </a:rPr>
                        <a:t> que </a:t>
                      </a:r>
                      <a:r>
                        <a:rPr lang="en-US" sz="3300" dirty="0" err="1">
                          <a:solidFill>
                            <a:schemeClr val="tx1"/>
                          </a:solidFill>
                          <a:latin typeface="Times New Roman" panose="02020603050405020304" pitchFamily="18" charset="0"/>
                          <a:cs typeface="Times New Roman" panose="02020603050405020304" pitchFamily="18" charset="0"/>
                        </a:rPr>
                        <a:t>diêm</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vào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hương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cháy</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thành</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ngọn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lửa</a:t>
                      </a:r>
                      <a:r>
                        <a:rPr lang="en-US" sz="33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Châm</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lửa</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đốt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vào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những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ngọn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đuốc</a:t>
                      </a:r>
                      <a:r>
                        <a:rPr lang="en-US" sz="3300" dirty="0">
                          <a:solidFill>
                            <a:schemeClr val="tx1"/>
                          </a:solidFill>
                          <a:latin typeface="Times New Roman" panose="02020603050405020304" pitchFamily="18" charset="0"/>
                          <a:cs typeface="Times New Roman" panose="02020603050405020304" pitchFamily="18" charset="0"/>
                        </a:rPr>
                        <a:t>.</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77625800"/>
                  </a:ext>
                </a:extLst>
              </a:tr>
              <a:tr h="1074503">
                <a:tc>
                  <a:txBody>
                    <a:bodyPr/>
                    <a:lstStyle/>
                    <a:p>
                      <a:pPr algn="ctr"/>
                      <a:r>
                        <a:rPr lang="en-US" sz="3300" dirty="0">
                          <a:latin typeface="Times New Roman" panose="02020603050405020304" pitchFamily="18" charset="0"/>
                          <a:cs typeface="Times New Roman" panose="02020603050405020304" pitchFamily="18" charset="0"/>
                        </a:rPr>
                        <a:t>2</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Chế</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biến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smtClean="0">
                          <a:solidFill>
                            <a:schemeClr val="tx1"/>
                          </a:solidFill>
                          <a:latin typeface="Times New Roman" panose="02020603050405020304" pitchFamily="18" charset="0"/>
                          <a:cs typeface="Times New Roman" panose="02020603050405020304" pitchFamily="18" charset="0"/>
                        </a:rPr>
                        <a:t>gạo</a:t>
                      </a:r>
                      <a:endParaRPr lang="en-US" sz="3300" dirty="0">
                        <a:solidFill>
                          <a:schemeClr val="tx1"/>
                        </a:solidFill>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solidFill>
                            <a:schemeClr val="tx1"/>
                          </a:solidFill>
                          <a:latin typeface="Times New Roman" panose="02020603050405020304" pitchFamily="18" charset="0"/>
                          <a:cs typeface="Times New Roman" panose="02020603050405020304" pitchFamily="18" charset="0"/>
                        </a:rPr>
                        <a:t>Xay</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giã</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giần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sàng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từ</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lúa</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thành</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gạo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trắng</a:t>
                      </a:r>
                      <a:r>
                        <a:rPr lang="en-US" sz="3300" dirty="0" smtClean="0">
                          <a:solidFill>
                            <a:schemeClr val="tx1"/>
                          </a:solidFill>
                          <a:latin typeface="Times New Roman" panose="02020603050405020304" pitchFamily="18" charset="0"/>
                          <a:cs typeface="Times New Roman" panose="02020603050405020304" pitchFamily="18" charset="0"/>
                        </a:rPr>
                        <a:t>.</a:t>
                      </a:r>
                      <a:endParaRPr lang="en-US" sz="3300" dirty="0">
                        <a:solidFill>
                          <a:schemeClr val="tx1"/>
                        </a:solidFill>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28526085"/>
                  </a:ext>
                </a:extLst>
              </a:tr>
            </a:tbl>
          </a:graphicData>
        </a:graphic>
      </p:graphicFrame>
    </p:spTree>
    <p:extLst>
      <p:ext uri="{BB962C8B-B14F-4D97-AF65-F5344CB8AC3E}">
        <p14:creationId xmlns:p14="http://schemas.microsoft.com/office/powerpoint/2010/main" val="184811427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A8CCC11-DB39-2446-8199-4EA179509B4F}"/>
              </a:ext>
            </a:extLst>
          </p:cNvPr>
          <p:cNvGraphicFramePr>
            <a:graphicFrameLocks noGrp="1"/>
          </p:cNvGraphicFramePr>
          <p:nvPr>
            <p:extLst/>
          </p:nvPr>
        </p:nvGraphicFramePr>
        <p:xfrm>
          <a:off x="143962" y="88076"/>
          <a:ext cx="8857668" cy="4229426"/>
        </p:xfrm>
        <a:graphic>
          <a:graphicData uri="http://schemas.openxmlformats.org/drawingml/2006/table">
            <a:tbl>
              <a:tblPr firstRow="1" bandRow="1">
                <a:tableStyleId>{93296810-A885-4BE3-A3E7-6D5BEEA58F35}</a:tableStyleId>
              </a:tblPr>
              <a:tblGrid>
                <a:gridCol w="1242232">
                  <a:extLst>
                    <a:ext uri="{9D8B030D-6E8A-4147-A177-3AD203B41FA5}">
                      <a16:colId xmlns:a16="http://schemas.microsoft.com/office/drawing/2014/main" xmlns="" val="3858260009"/>
                    </a:ext>
                  </a:extLst>
                </a:gridCol>
                <a:gridCol w="1890356">
                  <a:extLst>
                    <a:ext uri="{9D8B030D-6E8A-4147-A177-3AD203B41FA5}">
                      <a16:colId xmlns:a16="http://schemas.microsoft.com/office/drawing/2014/main" xmlns="" val="3697112773"/>
                    </a:ext>
                  </a:extLst>
                </a:gridCol>
                <a:gridCol w="5725080">
                  <a:extLst>
                    <a:ext uri="{9D8B030D-6E8A-4147-A177-3AD203B41FA5}">
                      <a16:colId xmlns:a16="http://schemas.microsoft.com/office/drawing/2014/main" xmlns="" val="4082449976"/>
                    </a:ext>
                  </a:extLst>
                </a:gridCol>
              </a:tblGrid>
              <a:tr h="2080420">
                <a:tc>
                  <a:txBody>
                    <a:bodyPr/>
                    <a:lstStyle/>
                    <a:p>
                      <a:pPr algn="ctr"/>
                      <a:r>
                        <a:rPr lang="en-US" sz="3300" dirty="0">
                          <a:latin typeface="Times New Roman" panose="02020603050405020304" pitchFamily="18" charset="0"/>
                          <a:cs typeface="Times New Roman" panose="02020603050405020304" pitchFamily="18" charset="0"/>
                        </a:rPr>
                        <a:t>3</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latin typeface="Times New Roman" panose="02020603050405020304" pitchFamily="18" charset="0"/>
                          <a:cs typeface="Times New Roman" panose="02020603050405020304" pitchFamily="18" charset="0"/>
                        </a:rPr>
                        <a:t>Nấu</a:t>
                      </a:r>
                      <a:r>
                        <a:rPr lang="en-US" sz="3300" dirty="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cơm</a:t>
                      </a:r>
                      <a:endParaRPr lang="en-US" sz="33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latin typeface="Times New Roman" panose="02020603050405020304" pitchFamily="18" charset="0"/>
                          <a:cs typeface="Times New Roman" panose="02020603050405020304" pitchFamily="18" charset="0"/>
                        </a:rPr>
                        <a:t>Nồi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cơm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treo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dưới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những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cành</a:t>
                      </a:r>
                      <a:r>
                        <a:rPr lang="en-US" sz="3300" dirty="0">
                          <a:latin typeface="Times New Roman" panose="02020603050405020304" pitchFamily="18" charset="0"/>
                          <a:cs typeface="Times New Roman" panose="02020603050405020304" pitchFamily="18" charset="0"/>
                        </a:rPr>
                        <a:t> cong. Tay </a:t>
                      </a:r>
                      <a:r>
                        <a:rPr lang="en-US" sz="3300" dirty="0" err="1">
                          <a:latin typeface="Times New Roman" panose="02020603050405020304" pitchFamily="18" charset="0"/>
                          <a:cs typeface="Times New Roman" panose="02020603050405020304" pitchFamily="18" charset="0"/>
                        </a:rPr>
                        <a:t>cầm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tay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đuốc</a:t>
                      </a:r>
                      <a:r>
                        <a:rPr lang="en-US" sz="3300" dirty="0">
                          <a:latin typeface="Times New Roman" panose="02020603050405020304" pitchFamily="18" charset="0"/>
                          <a:cs typeface="Times New Roman" panose="02020603050405020304" pitchFamily="18" charset="0"/>
                        </a:rPr>
                        <a:t>.</a:t>
                      </a:r>
                    </a:p>
                    <a:p>
                      <a:pPr marL="342900" indent="-342900">
                        <a:buFontTx/>
                        <a:buChar char="-"/>
                      </a:pPr>
                      <a:endParaRPr lang="en-US" sz="33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58126284"/>
                  </a:ext>
                </a:extLst>
              </a:tr>
              <a:tr h="1074503">
                <a:tc rowSpan="2">
                  <a:txBody>
                    <a:bodyPr/>
                    <a:lstStyle/>
                    <a:p>
                      <a:pPr algn="ctr"/>
                      <a:r>
                        <a:rPr lang="en-US" sz="3300" b="1" dirty="0" err="1">
                          <a:latin typeface="Times New Roman" panose="02020603050405020304" pitchFamily="18" charset="0"/>
                          <a:cs typeface="Times New Roman" panose="02020603050405020304" pitchFamily="18" charset="0"/>
                        </a:rPr>
                        <a:t>Yêu</a:t>
                      </a:r>
                      <a:endParaRPr lang="en-US" sz="3300" b="1" dirty="0">
                        <a:latin typeface="Times New Roman" panose="02020603050405020304" pitchFamily="18" charset="0"/>
                        <a:cs typeface="Times New Roman" panose="02020603050405020304" pitchFamily="18" charset="0"/>
                      </a:endParaRPr>
                    </a:p>
                    <a:p>
                      <a:pPr algn="ctr"/>
                      <a:r>
                        <a:rPr lang="en-US" sz="3300" b="1" dirty="0" err="1">
                          <a:latin typeface="Times New Roman" panose="02020603050405020304" pitchFamily="18" charset="0"/>
                          <a:cs typeface="Times New Roman" panose="02020603050405020304" pitchFamily="18" charset="0"/>
                        </a:rPr>
                        <a:t>cầu</a:t>
                      </a:r>
                      <a:endParaRPr lang="en-US" sz="3300" b="1"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300" dirty="0" err="1">
                          <a:latin typeface="Times New Roman" panose="02020603050405020304" pitchFamily="18" charset="0"/>
                          <a:cs typeface="Times New Roman" panose="02020603050405020304" pitchFamily="18" charset="0"/>
                        </a:rPr>
                        <a:t>Thời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gian</a:t>
                      </a:r>
                      <a:endParaRPr lang="en-US" sz="33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latin typeface="Times New Roman" panose="02020603050405020304" pitchFamily="18" charset="0"/>
                          <a:cs typeface="Times New Roman" panose="02020603050405020304" pitchFamily="18" charset="0"/>
                        </a:rPr>
                        <a:t>Nấu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khoảng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giờ</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rưỡi</a:t>
                      </a:r>
                      <a:r>
                        <a:rPr lang="en-US" sz="3300" dirty="0">
                          <a:latin typeface="Times New Roman" panose="02020603050405020304" pitchFamily="18" charset="0"/>
                          <a:cs typeface="Times New Roman" panose="02020603050405020304" pitchFamily="18" charset="0"/>
                        </a:rPr>
                        <a:t>.</a:t>
                      </a: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3670049"/>
                  </a:ext>
                </a:extLst>
              </a:tr>
              <a:tr h="1074503">
                <a:tc vMerge="1">
                  <a:txBody>
                    <a:bodyPr/>
                    <a:lstStyle/>
                    <a:p>
                      <a:pPr algn="ct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300" dirty="0" err="1">
                          <a:latin typeface="Times New Roman" panose="02020603050405020304" pitchFamily="18" charset="0"/>
                          <a:cs typeface="Times New Roman" panose="02020603050405020304" pitchFamily="18" charset="0"/>
                        </a:rPr>
                        <a:t>Chất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lượng</a:t>
                      </a:r>
                      <a:endParaRPr lang="en-US" sz="33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Tx/>
                        <a:buChar char="-"/>
                      </a:pPr>
                      <a:r>
                        <a:rPr lang="en-US" sz="3300" dirty="0" err="1">
                          <a:latin typeface="Times New Roman" panose="02020603050405020304" pitchFamily="18" charset="0"/>
                          <a:cs typeface="Times New Roman" panose="02020603050405020304" pitchFamily="18" charset="0"/>
                        </a:rPr>
                        <a:t>Gạo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trắng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cơm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dẻo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cháy</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a:txBody>
                  <a:tcPr marL="68585" marR="68585"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75334611"/>
                  </a:ext>
                </a:extLst>
              </a:tr>
            </a:tbl>
          </a:graphicData>
        </a:graphic>
      </p:graphicFrame>
    </p:spTree>
    <p:extLst>
      <p:ext uri="{BB962C8B-B14F-4D97-AF65-F5344CB8AC3E}">
        <p14:creationId xmlns:p14="http://schemas.microsoft.com/office/powerpoint/2010/main" val="207845508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60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D2C2822F-43D4-7641-97A3-8AD1D64D9E73}"/>
              </a:ext>
            </a:extLst>
          </p:cNvPr>
          <p:cNvGrpSpPr>
            <a:grpSpLocks/>
          </p:cNvGrpSpPr>
          <p:nvPr/>
        </p:nvGrpSpPr>
        <p:grpSpPr bwMode="auto">
          <a:xfrm>
            <a:off x="2790460" y="1870414"/>
            <a:ext cx="4301031" cy="2131247"/>
            <a:chOff x="2918251" y="921239"/>
            <a:chExt cx="2240657" cy="1977049"/>
          </a:xfrm>
        </p:grpSpPr>
        <p:pic>
          <p:nvPicPr>
            <p:cNvPr id="34" name="Picture 33">
              <a:extLst>
                <a:ext uri="{FF2B5EF4-FFF2-40B4-BE49-F238E27FC236}">
                  <a16:creationId xmlns:a16="http://schemas.microsoft.com/office/drawing/2014/main" xmlns="" id="{8292BB1D-4698-B84C-9608-F5E7A43BB515}"/>
                </a:ext>
              </a:extLst>
            </p:cNvPr>
            <p:cNvPicPr>
              <a:picLocks noChangeAspect="1"/>
            </p:cNvPicPr>
            <p:nvPr/>
          </p:nvPicPr>
          <p:blipFill>
            <a:blip r:embed="rId2">
              <a:duotone>
                <a:prstClr val="black"/>
                <a:schemeClr val="accent6">
                  <a:tint val="45000"/>
                  <a:satMod val="400000"/>
                </a:schemeClr>
              </a:duotone>
            </a:blip>
            <a:stretch>
              <a:fillRect/>
            </a:stretch>
          </p:blipFill>
          <p:spPr>
            <a:xfrm>
              <a:off x="2918251" y="921239"/>
              <a:ext cx="2240657" cy="1977049"/>
            </a:xfrm>
            <a:prstGeom prst="rect">
              <a:avLst/>
            </a:prstGeom>
          </p:spPr>
        </p:pic>
        <p:sp>
          <p:nvSpPr>
            <p:cNvPr id="36" name="TextBox 38">
              <a:extLst>
                <a:ext uri="{FF2B5EF4-FFF2-40B4-BE49-F238E27FC236}">
                  <a16:creationId xmlns:a16="http://schemas.microsoft.com/office/drawing/2014/main" xmlns="" id="{D1B7070B-E51D-9F47-8A1C-FC75B4295FDE}"/>
                </a:ext>
              </a:extLst>
            </p:cNvPr>
            <p:cNvSpPr txBox="1">
              <a:spLocks noChangeArrowheads="1"/>
            </p:cNvSpPr>
            <p:nvPr/>
          </p:nvSpPr>
          <p:spPr bwMode="auto">
            <a:xfrm>
              <a:off x="3254240" y="1414617"/>
              <a:ext cx="1568679" cy="11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16401" fontAlgn="auto">
                <a:spcBef>
                  <a:spcPts val="0"/>
                </a:spcBef>
                <a:spcAft>
                  <a:spcPts val="0"/>
                </a:spcAft>
              </a:pPr>
              <a:r>
                <a:rPr lang="en-US" altLang="en-US" sz="2400" b="1" dirty="0" err="1">
                  <a:solidFill>
                    <a:prstClr val="black"/>
                  </a:solidFill>
                  <a:latin typeface="Times New Roman" panose="02020603050405020304" pitchFamily="18" charset="0"/>
                  <a:ea typeface="+mn-ea"/>
                  <a:cs typeface="Times New Roman" panose="02020603050405020304" pitchFamily="18" charset="0"/>
                </a:rPr>
                <a:t>Em</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có</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nhận</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xét</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gì</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về</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hội</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thi</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và</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vẻ</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đẹp</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của</a:t>
              </a:r>
              <a:r>
                <a:rPr lang="en-US" altLang="en-US" sz="2400" b="1" dirty="0">
                  <a:solidFill>
                    <a:prstClr val="black"/>
                  </a:solidFill>
                  <a:latin typeface="Times New Roman" panose="02020603050405020304" pitchFamily="18" charset="0"/>
                  <a:ea typeface="+mn-ea"/>
                  <a:cs typeface="Times New Roman" panose="02020603050405020304" pitchFamily="18" charset="0"/>
                </a:rPr>
                <a:t> con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người</a:t>
              </a:r>
              <a:r>
                <a:rPr lang="en-US" altLang="en-US" sz="2400" b="1" dirty="0">
                  <a:solidFill>
                    <a:prstClr val="black"/>
                  </a:solidFill>
                  <a:latin typeface="Times New Roman" panose="02020603050405020304" pitchFamily="18" charset="0"/>
                  <a:ea typeface="+mn-ea"/>
                  <a:cs typeface="Times New Roman" panose="02020603050405020304" pitchFamily="18" charset="0"/>
                </a:rPr>
                <a:t> </a:t>
              </a:r>
              <a:r>
                <a:rPr lang="en-US" altLang="en-US" sz="2400" b="1" dirty="0" err="1">
                  <a:solidFill>
                    <a:prstClr val="black"/>
                  </a:solidFill>
                  <a:latin typeface="Times New Roman" panose="02020603050405020304" pitchFamily="18" charset="0"/>
                  <a:ea typeface="+mn-ea"/>
                  <a:cs typeface="Times New Roman" panose="02020603050405020304" pitchFamily="18" charset="0"/>
                </a:rPr>
                <a:t>Việt</a:t>
              </a:r>
              <a:r>
                <a:rPr lang="en-US" altLang="en-US" sz="2400" b="1" dirty="0">
                  <a:solidFill>
                    <a:prstClr val="black"/>
                  </a:solidFill>
                  <a:latin typeface="Times New Roman" panose="02020603050405020304" pitchFamily="18" charset="0"/>
                  <a:ea typeface="+mn-ea"/>
                  <a:cs typeface="Times New Roman" panose="02020603050405020304" pitchFamily="18" charset="0"/>
                </a:rPr>
                <a:t> Nam?</a:t>
              </a:r>
            </a:p>
          </p:txBody>
        </p:sp>
      </p:grpSp>
      <p:sp>
        <p:nvSpPr>
          <p:cNvPr id="25" name="TextBox 38">
            <a:extLst>
              <a:ext uri="{FF2B5EF4-FFF2-40B4-BE49-F238E27FC236}">
                <a16:creationId xmlns:a16="http://schemas.microsoft.com/office/drawing/2014/main" xmlns="" id="{44A3678E-3CA8-0C4C-A3D3-3CE7486BA7CD}"/>
              </a:ext>
            </a:extLst>
          </p:cNvPr>
          <p:cNvSpPr txBox="1">
            <a:spLocks noChangeArrowheads="1"/>
          </p:cNvSpPr>
          <p:nvPr/>
        </p:nvSpPr>
        <p:spPr bwMode="auto">
          <a:xfrm>
            <a:off x="197972" y="237919"/>
            <a:ext cx="8749648" cy="507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816401" fontAlgn="auto">
              <a:spcBef>
                <a:spcPts val="0"/>
              </a:spcBef>
              <a:spcAft>
                <a:spcPts val="0"/>
              </a:spcAft>
            </a:pPr>
            <a:r>
              <a:rPr lang="en-US" altLang="en-US" sz="3600" b="1" dirty="0">
                <a:solidFill>
                  <a:srgbClr val="FF0000"/>
                </a:solidFill>
                <a:latin typeface="Times New Roman" panose="02020603050405020304" pitchFamily="18" charset="0"/>
                <a:ea typeface="+mn-ea"/>
                <a:cs typeface="Times New Roman" panose="02020603050405020304" pitchFamily="18" charset="0"/>
              </a:rPr>
              <a:t>* </a:t>
            </a:r>
            <a:r>
              <a:rPr lang="en-US" altLang="en-US" sz="3600" b="1" dirty="0" err="1">
                <a:solidFill>
                  <a:srgbClr val="FF0000"/>
                </a:solidFill>
                <a:latin typeface="Times New Roman" panose="02020603050405020304" pitchFamily="18" charset="0"/>
                <a:ea typeface="+mn-ea"/>
                <a:cs typeface="Times New Roman" panose="02020603050405020304" pitchFamily="18" charset="0"/>
              </a:rPr>
              <a:t>Nhận</a:t>
            </a:r>
            <a:r>
              <a:rPr lang="en-US" altLang="en-US" sz="3600" b="1" dirty="0">
                <a:solidFill>
                  <a:srgbClr val="FF0000"/>
                </a:solidFill>
                <a:latin typeface="Times New Roman" panose="02020603050405020304" pitchFamily="18" charset="0"/>
                <a:ea typeface="+mn-ea"/>
                <a:cs typeface="Times New Roman" panose="02020603050405020304" pitchFamily="18" charset="0"/>
              </a:rPr>
              <a:t> </a:t>
            </a:r>
            <a:r>
              <a:rPr lang="en-US" altLang="en-US" sz="3600" b="1" dirty="0" err="1">
                <a:solidFill>
                  <a:srgbClr val="FF0000"/>
                </a:solidFill>
                <a:latin typeface="Times New Roman" panose="02020603050405020304" pitchFamily="18" charset="0"/>
                <a:ea typeface="+mn-ea"/>
                <a:cs typeface="Times New Roman" panose="02020603050405020304" pitchFamily="18" charset="0"/>
              </a:rPr>
              <a:t>xét</a:t>
            </a:r>
            <a:r>
              <a:rPr lang="en-US" altLang="en-US" sz="3600" b="1" dirty="0">
                <a:solidFill>
                  <a:srgbClr val="FF0000"/>
                </a:solidFill>
                <a:latin typeface="Times New Roman" panose="02020603050405020304" pitchFamily="18" charset="0"/>
                <a:ea typeface="+mn-ea"/>
                <a:cs typeface="Times New Roman" panose="02020603050405020304" pitchFamily="18" charset="0"/>
              </a:rPr>
              <a:t>: </a:t>
            </a:r>
          </a:p>
          <a:p>
            <a:pPr algn="just" defTabSz="816401" fontAlgn="auto">
              <a:spcBef>
                <a:spcPts val="0"/>
              </a:spcBef>
              <a:spcAft>
                <a:spcPts val="0"/>
              </a:spcAft>
            </a:pP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Hội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thi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mang</a:t>
            </a:r>
            <a:r>
              <a:rPr lang="en-US" altLang="en-US" sz="3600" dirty="0">
                <a:solidFill>
                  <a:prstClr val="black"/>
                </a:solidFill>
                <a:latin typeface="Times New Roman" panose="02020603050405020304" pitchFamily="18" charset="0"/>
                <a:ea typeface="+mn-ea"/>
                <a:cs typeface="Times New Roman" panose="02020603050405020304" pitchFamily="18" charset="0"/>
              </a:rPr>
              <a:t> ý </a:t>
            </a:r>
            <a:r>
              <a:rPr lang="en-US" altLang="en-US" sz="3600" dirty="0" err="1">
                <a:solidFill>
                  <a:prstClr val="black"/>
                </a:solidFill>
                <a:latin typeface="Times New Roman" panose="02020603050405020304" pitchFamily="18" charset="0"/>
                <a:ea typeface="+mn-ea"/>
                <a:cs typeface="Times New Roman" panose="02020603050405020304" pitchFamily="18" charset="0"/>
              </a:rPr>
              <a:t>nghĩa</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văn</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hoá</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có</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tính</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giải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trí</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và</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rèn</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luyện</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sức</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khoẻ</a:t>
            </a:r>
            <a:r>
              <a:rPr lang="en-US" altLang="en-US" sz="3600" dirty="0">
                <a:solidFill>
                  <a:prstClr val="black"/>
                </a:solidFill>
                <a:latin typeface="Times New Roman" panose="02020603050405020304" pitchFamily="18" charset="0"/>
                <a:ea typeface="+mn-ea"/>
                <a:cs typeface="Times New Roman" panose="02020603050405020304" pitchFamily="18" charset="0"/>
              </a:rPr>
              <a:t>.</a:t>
            </a:r>
          </a:p>
          <a:p>
            <a:pPr algn="just" defTabSz="816401" fontAlgn="auto">
              <a:spcBef>
                <a:spcPts val="0"/>
              </a:spcBef>
              <a:spcAft>
                <a:spcPts val="0"/>
              </a:spcAft>
            </a:pPr>
            <a:endParaRPr lang="en-US" altLang="en-US" sz="3600" dirty="0">
              <a:solidFill>
                <a:prstClr val="black"/>
              </a:solidFill>
              <a:latin typeface="Times New Roman" panose="02020603050405020304" pitchFamily="18" charset="0"/>
              <a:ea typeface="+mn-ea"/>
              <a:cs typeface="Times New Roman" panose="02020603050405020304" pitchFamily="18" charset="0"/>
            </a:endParaRPr>
          </a:p>
          <a:p>
            <a:pPr algn="just" defTabSz="816401" fontAlgn="auto">
              <a:spcBef>
                <a:spcPts val="0"/>
              </a:spcBef>
              <a:spcAft>
                <a:spcPts val="0"/>
              </a:spcAft>
            </a:pP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Hội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thi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cho</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thấy</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vẻ</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đẹp</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của</a:t>
            </a:r>
            <a:r>
              <a:rPr lang="en-US" altLang="en-US" sz="3600" dirty="0">
                <a:solidFill>
                  <a:prstClr val="black"/>
                </a:solidFill>
                <a:latin typeface="Times New Roman" panose="02020603050405020304" pitchFamily="18" charset="0"/>
                <a:ea typeface="+mn-ea"/>
                <a:cs typeface="Times New Roman" panose="02020603050405020304" pitchFamily="18" charset="0"/>
              </a:rPr>
              <a:t> con </a:t>
            </a:r>
            <a:r>
              <a:rPr lang="en-US" altLang="en-US" sz="3600" dirty="0" err="1">
                <a:solidFill>
                  <a:prstClr val="black"/>
                </a:solidFill>
                <a:latin typeface="Times New Roman" panose="02020603050405020304" pitchFamily="18" charset="0"/>
                <a:ea typeface="+mn-ea"/>
                <a:cs typeface="Times New Roman" panose="02020603050405020304" pitchFamily="18" charset="0"/>
              </a:rPr>
              <a:t>người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Việt</a:t>
            </a:r>
            <a:r>
              <a:rPr lang="en-US" altLang="en-US" sz="3600" dirty="0">
                <a:solidFill>
                  <a:prstClr val="black"/>
                </a:solidFill>
                <a:latin typeface="Times New Roman" panose="02020603050405020304" pitchFamily="18" charset="0"/>
                <a:ea typeface="+mn-ea"/>
                <a:cs typeface="Times New Roman" panose="02020603050405020304" pitchFamily="18" charset="0"/>
              </a:rPr>
              <a:t> Nam: </a:t>
            </a:r>
            <a:r>
              <a:rPr lang="en-US" altLang="en-US" sz="3600" dirty="0" err="1">
                <a:solidFill>
                  <a:prstClr val="black"/>
                </a:solidFill>
                <a:latin typeface="Times New Roman" panose="02020603050405020304" pitchFamily="18" charset="0"/>
                <a:ea typeface="+mn-ea"/>
                <a:cs typeface="Times New Roman" panose="02020603050405020304" pitchFamily="18" charset="0"/>
              </a:rPr>
              <a:t>khéo</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léo</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sáng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tạo</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tháo</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vát</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phối</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hợp</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nhóm</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ứng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biến</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nhanh</a:t>
            </a:r>
            <a:r>
              <a:rPr lang="en-US" altLang="en-US" sz="3600" dirty="0">
                <a:solidFill>
                  <a:prstClr val="black"/>
                </a:solidFill>
                <a:latin typeface="Times New Roman" panose="02020603050405020304" pitchFamily="18" charset="0"/>
                <a:ea typeface="+mn-ea"/>
                <a:cs typeface="Times New Roman" panose="02020603050405020304" pitchFamily="18" charset="0"/>
              </a:rPr>
              <a:t>, ý </a:t>
            </a:r>
            <a:r>
              <a:rPr lang="en-US" altLang="en-US" sz="3600" dirty="0" err="1">
                <a:solidFill>
                  <a:prstClr val="black"/>
                </a:solidFill>
                <a:latin typeface="Times New Roman" panose="02020603050405020304" pitchFamily="18" charset="0"/>
                <a:ea typeface="+mn-ea"/>
                <a:cs typeface="Times New Roman" panose="02020603050405020304" pitchFamily="18" charset="0"/>
              </a:rPr>
              <a:t>thức</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cộng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đồng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đoàn</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kết</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trong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cuộc</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sống</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sinh</a:t>
            </a:r>
            <a:r>
              <a:rPr lang="en-US" altLang="en-US" sz="3600" dirty="0">
                <a:solidFill>
                  <a:prstClr val="black"/>
                </a:solidFill>
                <a:latin typeface="Times New Roman" panose="02020603050405020304" pitchFamily="18" charset="0"/>
                <a:ea typeface="+mn-ea"/>
                <a:cs typeface="Times New Roman" panose="02020603050405020304" pitchFamily="18" charset="0"/>
              </a:rPr>
              <a:t> </a:t>
            </a:r>
            <a:r>
              <a:rPr lang="en-US" altLang="en-US" sz="3600" dirty="0" err="1">
                <a:solidFill>
                  <a:prstClr val="black"/>
                </a:solidFill>
                <a:latin typeface="Times New Roman" panose="02020603050405020304" pitchFamily="18" charset="0"/>
                <a:ea typeface="+mn-ea"/>
                <a:cs typeface="Times New Roman" panose="02020603050405020304" pitchFamily="18" charset="0"/>
              </a:rPr>
              <a:t>hoạt</a:t>
            </a:r>
            <a:r>
              <a:rPr lang="en-US" altLang="en-US" sz="3600" dirty="0">
                <a:solidFill>
                  <a:prstClr val="black"/>
                </a:solidFill>
                <a:latin typeface="Times New Roman" panose="02020603050405020304" pitchFamily="18" charset="0"/>
                <a:ea typeface="+mn-ea"/>
                <a:cs typeface="Times New Roman" panose="02020603050405020304" pitchFamily="18" charset="0"/>
              </a:rPr>
              <a:t>.</a:t>
            </a:r>
          </a:p>
          <a:p>
            <a:pPr algn="just" defTabSz="816401" fontAlgn="auto">
              <a:spcBef>
                <a:spcPts val="0"/>
              </a:spcBef>
              <a:spcAft>
                <a:spcPts val="0"/>
              </a:spcAft>
            </a:pPr>
            <a:r>
              <a:rPr lang="en-US" altLang="en-US" sz="3600" dirty="0">
                <a:solidFill>
                  <a:srgbClr val="F79646">
                    <a:lumMod val="75000"/>
                  </a:srgbClr>
                </a:solidFill>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0720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879" y="88078"/>
            <a:ext cx="5888200" cy="646331"/>
          </a:xfrm>
          <a:prstGeom prst="rect">
            <a:avLst/>
          </a:prstGeom>
          <a:noFill/>
        </p:spPr>
        <p:txBody>
          <a:bodyPr wrap="square" rtlCol="0">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II. </a:t>
            </a:r>
            <a:r>
              <a:rPr lang="en-US" sz="3600" b="1" u="sng" dirty="0">
                <a:solidFill>
                  <a:srgbClr val="FF0000"/>
                </a:solidFill>
                <a:latin typeface="Times New Roman" panose="02020603050405020304" pitchFamily="18" charset="0"/>
                <a:ea typeface="+mn-ea"/>
                <a:cs typeface="Times New Roman" panose="02020603050405020304" pitchFamily="18" charset="0"/>
              </a:rPr>
              <a:t>ĐỌC HIỂU VĂN BẢN:</a:t>
            </a:r>
          </a:p>
        </p:txBody>
      </p:sp>
      <p:sp>
        <p:nvSpPr>
          <p:cNvPr id="6" name="Rectangle 5">
            <a:extLst>
              <a:ext uri="{FF2B5EF4-FFF2-40B4-BE49-F238E27FC236}">
                <a16:creationId xmlns:a16="http://schemas.microsoft.com/office/drawing/2014/main" xmlns="" id="{4DCE2EF4-B87A-5B4A-AB7F-4F1ED14F05DF}"/>
              </a:ext>
            </a:extLst>
          </p:cNvPr>
          <p:cNvSpPr/>
          <p:nvPr/>
        </p:nvSpPr>
        <p:spPr>
          <a:xfrm>
            <a:off x="143962" y="1265414"/>
            <a:ext cx="8879034"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1. </a:t>
            </a:r>
            <a:r>
              <a:rPr lang="vi-VN" sz="3600" b="1" dirty="0">
                <a:solidFill>
                  <a:srgbClr val="FF0000"/>
                </a:solidFill>
                <a:latin typeface="Times New Roman" panose="02020603050405020304" pitchFamily="18" charset="0"/>
                <a:ea typeface="+mn-ea"/>
                <a:cs typeface="Times New Roman" panose="02020603050405020304" pitchFamily="18" charset="0"/>
              </a:rPr>
              <a:t>Giới thiệu về hội thổi cơm thi ở Đồng Vân</a:t>
            </a:r>
          </a:p>
        </p:txBody>
      </p:sp>
      <p:sp>
        <p:nvSpPr>
          <p:cNvPr id="7" name="Rectangle 6">
            <a:extLst>
              <a:ext uri="{FF2B5EF4-FFF2-40B4-BE49-F238E27FC236}">
                <a16:creationId xmlns:a16="http://schemas.microsoft.com/office/drawing/2014/main" xmlns="" id="{4DCE2EF4-B87A-5B4A-AB7F-4F1ED14F05DF}"/>
              </a:ext>
            </a:extLst>
          </p:cNvPr>
          <p:cNvSpPr/>
          <p:nvPr/>
        </p:nvSpPr>
        <p:spPr>
          <a:xfrm>
            <a:off x="196880" y="2086454"/>
            <a:ext cx="4724370"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2. </a:t>
            </a:r>
            <a:r>
              <a:rPr lang="vi-VN" sz="3600" b="1" dirty="0">
                <a:solidFill>
                  <a:srgbClr val="FF0000"/>
                </a:solidFill>
                <a:latin typeface="Times New Roman" panose="02020603050405020304" pitchFamily="18" charset="0"/>
                <a:ea typeface="+mn-ea"/>
                <a:cs typeface="Times New Roman" panose="02020603050405020304" pitchFamily="18" charset="0"/>
              </a:rPr>
              <a:t>Diễn biến của hội thi</a:t>
            </a:r>
          </a:p>
        </p:txBody>
      </p:sp>
      <p:sp>
        <p:nvSpPr>
          <p:cNvPr id="8" name="Rectangle 7">
            <a:extLst>
              <a:ext uri="{FF2B5EF4-FFF2-40B4-BE49-F238E27FC236}">
                <a16:creationId xmlns:a16="http://schemas.microsoft.com/office/drawing/2014/main" xmlns="" id="{4DCE2EF4-B87A-5B4A-AB7F-4F1ED14F05DF}"/>
              </a:ext>
            </a:extLst>
          </p:cNvPr>
          <p:cNvSpPr/>
          <p:nvPr/>
        </p:nvSpPr>
        <p:spPr>
          <a:xfrm>
            <a:off x="217753" y="2927514"/>
            <a:ext cx="4390946"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3. </a:t>
            </a:r>
            <a:r>
              <a:rPr lang="vi-VN" sz="3600" b="1" dirty="0">
                <a:solidFill>
                  <a:srgbClr val="FF0000"/>
                </a:solidFill>
                <a:latin typeface="Times New Roman" panose="02020603050405020304" pitchFamily="18" charset="0"/>
                <a:ea typeface="+mn-ea"/>
              </a:rPr>
              <a:t>Ý nghĩa của hội thi</a:t>
            </a:r>
          </a:p>
        </p:txBody>
      </p:sp>
    </p:spTree>
    <p:extLst>
      <p:ext uri="{BB962C8B-B14F-4D97-AF65-F5344CB8AC3E}">
        <p14:creationId xmlns:p14="http://schemas.microsoft.com/office/powerpoint/2010/main" val="4307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D2C2822F-43D4-7641-97A3-8AD1D64D9E73}"/>
              </a:ext>
            </a:extLst>
          </p:cNvPr>
          <p:cNvGrpSpPr>
            <a:grpSpLocks/>
          </p:cNvGrpSpPr>
          <p:nvPr/>
        </p:nvGrpSpPr>
        <p:grpSpPr bwMode="auto">
          <a:xfrm>
            <a:off x="3001064" y="1384321"/>
            <a:ext cx="4920360" cy="3651809"/>
            <a:chOff x="2918251" y="921239"/>
            <a:chExt cx="2240657" cy="1977049"/>
          </a:xfrm>
        </p:grpSpPr>
        <p:pic>
          <p:nvPicPr>
            <p:cNvPr id="34" name="Picture 33">
              <a:extLst>
                <a:ext uri="{FF2B5EF4-FFF2-40B4-BE49-F238E27FC236}">
                  <a16:creationId xmlns:a16="http://schemas.microsoft.com/office/drawing/2014/main" xmlns="" id="{8292BB1D-4698-B84C-9608-F5E7A43BB515}"/>
                </a:ext>
              </a:extLst>
            </p:cNvPr>
            <p:cNvPicPr>
              <a:picLocks noChangeAspect="1"/>
            </p:cNvPicPr>
            <p:nvPr/>
          </p:nvPicPr>
          <p:blipFill>
            <a:blip r:embed="rId2">
              <a:duotone>
                <a:prstClr val="black"/>
                <a:schemeClr val="accent6">
                  <a:tint val="45000"/>
                  <a:satMod val="400000"/>
                </a:schemeClr>
              </a:duotone>
            </a:blip>
            <a:stretch>
              <a:fillRect/>
            </a:stretch>
          </p:blipFill>
          <p:spPr>
            <a:xfrm>
              <a:off x="2918251" y="921239"/>
              <a:ext cx="2240657" cy="1977049"/>
            </a:xfrm>
            <a:prstGeom prst="rect">
              <a:avLst/>
            </a:prstGeom>
          </p:spPr>
        </p:pic>
        <p:sp>
          <p:nvSpPr>
            <p:cNvPr id="36" name="TextBox 38">
              <a:extLst>
                <a:ext uri="{FF2B5EF4-FFF2-40B4-BE49-F238E27FC236}">
                  <a16:creationId xmlns:a16="http://schemas.microsoft.com/office/drawing/2014/main" xmlns="" id="{D1B7070B-E51D-9F47-8A1C-FC75B4295FDE}"/>
                </a:ext>
              </a:extLst>
            </p:cNvPr>
            <p:cNvSpPr txBox="1">
              <a:spLocks noChangeArrowheads="1"/>
            </p:cNvSpPr>
            <p:nvPr/>
          </p:nvSpPr>
          <p:spPr bwMode="auto">
            <a:xfrm>
              <a:off x="3254240" y="1556418"/>
              <a:ext cx="1568679" cy="117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6401" fontAlgn="auto">
                <a:spcBef>
                  <a:spcPts val="0"/>
                </a:spcBef>
                <a:spcAft>
                  <a:spcPts val="0"/>
                </a:spcAft>
              </a:pPr>
              <a:r>
                <a:rPr lang="en-US" altLang="en-US" sz="2700" b="1" dirty="0" err="1">
                  <a:solidFill>
                    <a:prstClr val="black"/>
                  </a:solidFill>
                  <a:latin typeface="Times New Roman" panose="02020603050405020304" pitchFamily="18" charset="0"/>
                  <a:ea typeface="+mn-ea"/>
                  <a:cs typeface="Times New Roman" panose="02020603050405020304" pitchFamily="18" charset="0"/>
                </a:rPr>
                <a:t>Những</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lễ</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hội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như</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hội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thổi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cơm</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thi</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ở</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Đồng</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Vân</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cho</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em</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biết</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thêm</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điều</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gì</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vè</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lịch</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sử</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văn</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hoá</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dân</a:t>
              </a:r>
              <a:r>
                <a:rPr lang="en-US" altLang="en-US" sz="2700" b="1" dirty="0">
                  <a:solidFill>
                    <a:prstClr val="black"/>
                  </a:solidFill>
                  <a:latin typeface="Times New Roman" panose="02020603050405020304" pitchFamily="18" charset="0"/>
                  <a:ea typeface="+mn-ea"/>
                  <a:cs typeface="Times New Roman" panose="02020603050405020304" pitchFamily="18" charset="0"/>
                </a:rPr>
                <a:t> </a:t>
              </a:r>
              <a:r>
                <a:rPr lang="en-US" altLang="en-US" sz="2700" b="1" dirty="0" err="1">
                  <a:solidFill>
                    <a:prstClr val="black"/>
                  </a:solidFill>
                  <a:latin typeface="Times New Roman" panose="02020603050405020304" pitchFamily="18" charset="0"/>
                  <a:ea typeface="+mn-ea"/>
                  <a:cs typeface="Times New Roman" panose="02020603050405020304" pitchFamily="18" charset="0"/>
                </a:rPr>
                <a:t>tộc</a:t>
              </a:r>
              <a:r>
                <a:rPr lang="en-US" altLang="en-US" sz="2700" b="1"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15" name="Picture 14">
            <a:extLst>
              <a:ext uri="{FF2B5EF4-FFF2-40B4-BE49-F238E27FC236}">
                <a16:creationId xmlns:a16="http://schemas.microsoft.com/office/drawing/2014/main" xmlns="" id="{CFA696FB-E231-CE4A-B676-E2C45F13D51C}"/>
              </a:ext>
            </a:extLst>
          </p:cNvPr>
          <p:cNvPicPr>
            <a:picLocks noChangeAspect="1"/>
          </p:cNvPicPr>
          <p:nvPr/>
        </p:nvPicPr>
        <p:blipFill>
          <a:blip r:embed="rId3"/>
          <a:stretch>
            <a:fillRect/>
          </a:stretch>
        </p:blipFill>
        <p:spPr>
          <a:xfrm>
            <a:off x="197971" y="196096"/>
            <a:ext cx="2134664" cy="1316064"/>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xmlns="" id="{B85EA900-A60D-0E42-B573-DB0BEC63DA0F}"/>
              </a:ext>
            </a:extLst>
          </p:cNvPr>
          <p:cNvPicPr>
            <a:picLocks noChangeAspect="1"/>
          </p:cNvPicPr>
          <p:nvPr/>
        </p:nvPicPr>
        <p:blipFill rotWithShape="1">
          <a:blip r:embed="rId4"/>
          <a:srcRect l="13375" r="11605" b="8969"/>
          <a:stretch/>
        </p:blipFill>
        <p:spPr>
          <a:xfrm>
            <a:off x="376046" y="3348529"/>
            <a:ext cx="2140463" cy="145824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xmlns="" id="{0C99A3EA-A5F4-FB44-8D25-5341097CA0A7}"/>
              </a:ext>
            </a:extLst>
          </p:cNvPr>
          <p:cNvPicPr>
            <a:picLocks noChangeAspect="1"/>
          </p:cNvPicPr>
          <p:nvPr/>
        </p:nvPicPr>
        <p:blipFill>
          <a:blip r:embed="rId5"/>
          <a:stretch>
            <a:fillRect/>
          </a:stretch>
        </p:blipFill>
        <p:spPr>
          <a:xfrm>
            <a:off x="139004" y="1835840"/>
            <a:ext cx="2134664" cy="1161954"/>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矩形 7">
            <a:extLst>
              <a:ext uri="{FF2B5EF4-FFF2-40B4-BE49-F238E27FC236}">
                <a16:creationId xmlns:a16="http://schemas.microsoft.com/office/drawing/2014/main" xmlns="" id="{E4FFA233-9ADA-804C-94E8-FD801221F3DB}"/>
              </a:ext>
            </a:extLst>
          </p:cNvPr>
          <p:cNvSpPr/>
          <p:nvPr/>
        </p:nvSpPr>
        <p:spPr>
          <a:xfrm rot="5400000">
            <a:off x="3422016" y="-543480"/>
            <a:ext cx="4840033" cy="6319189"/>
          </a:xfrm>
          <a:prstGeom prst="rect">
            <a:avLst/>
          </a:prstGeom>
          <a:solidFill>
            <a:srgbClr val="F6E7E6"/>
          </a:solidFill>
          <a:ln w="38100">
            <a:solidFill>
              <a:schemeClr val="accent2">
                <a:lumMod val="75000"/>
              </a:schemeClr>
            </a:solidFill>
            <a:miter lim="800000"/>
          </a:ln>
          <a:effectLst>
            <a:outerShdw blurRad="101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3375" dirty="0">
              <a:solidFill>
                <a:prstClr val="white"/>
              </a:solidFill>
              <a:latin typeface="Calibri"/>
              <a:ea typeface="宋体" panose="02010600030101010101" pitchFamily="2" charset="-122"/>
            </a:endParaRPr>
          </a:p>
        </p:txBody>
      </p:sp>
      <p:sp>
        <p:nvSpPr>
          <p:cNvPr id="23" name="Rectangle 22">
            <a:extLst>
              <a:ext uri="{FF2B5EF4-FFF2-40B4-BE49-F238E27FC236}">
                <a16:creationId xmlns:a16="http://schemas.microsoft.com/office/drawing/2014/main" xmlns="" id="{CDA120DB-8B67-F64F-8546-AB25FBA26F87}"/>
              </a:ext>
            </a:extLst>
          </p:cNvPr>
          <p:cNvSpPr/>
          <p:nvPr/>
        </p:nvSpPr>
        <p:spPr>
          <a:xfrm>
            <a:off x="2888152" y="443047"/>
            <a:ext cx="6050458" cy="3970318"/>
          </a:xfrm>
          <a:prstGeom prst="rect">
            <a:avLst/>
          </a:prstGeom>
        </p:spPr>
        <p:txBody>
          <a:bodyPr wrap="square">
            <a:spAutoFit/>
          </a:bodyPr>
          <a:lstStyle/>
          <a:p>
            <a:pPr defTabSz="816401" fontAlgn="auto">
              <a:spcBef>
                <a:spcPts val="0"/>
              </a:spcBef>
              <a:spcAft>
                <a:spcPts val="0"/>
              </a:spcAft>
            </a:pPr>
            <a:r>
              <a:rPr lang="en-US" sz="3600" dirty="0" err="1">
                <a:solidFill>
                  <a:srgbClr val="C00000"/>
                </a:solidFill>
                <a:latin typeface="Times New Roman" panose="02020603050405020304" pitchFamily="18" charset="0"/>
                <a:ea typeface="+mn-ea"/>
                <a:cs typeface="Times New Roman" panose="02020603050405020304" pitchFamily="18" charset="0"/>
              </a:rPr>
              <a:t>Những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lễ</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hội</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truyền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thống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có</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tác</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dụng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bồi</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dưỡng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tình</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cảm</a:t>
            </a:r>
            <a:r>
              <a:rPr lang="en-US" sz="3600" dirty="0">
                <a:solidFill>
                  <a:srgbClr val="C00000"/>
                </a:solidFill>
                <a:latin typeface="Times New Roman" panose="02020603050405020304" pitchFamily="18" charset="0"/>
                <a:ea typeface="+mn-ea"/>
                <a:cs typeface="Times New Roman" panose="02020603050405020304" pitchFamily="18" charset="0"/>
              </a:rPr>
              <a:t>, ý </a:t>
            </a:r>
            <a:r>
              <a:rPr lang="en-US" sz="3600" dirty="0" err="1">
                <a:solidFill>
                  <a:srgbClr val="C00000"/>
                </a:solidFill>
                <a:latin typeface="Times New Roman" panose="02020603050405020304" pitchFamily="18" charset="0"/>
                <a:ea typeface="+mn-ea"/>
                <a:cs typeface="Times New Roman" panose="02020603050405020304" pitchFamily="18" charset="0"/>
              </a:rPr>
              <a:t>thức</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về</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quê</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hương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dân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tộc</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mở</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mang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hiểu</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biết</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cho</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bản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thân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về</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truyền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thống</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văn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hoá</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dân</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tộc</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về</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vẻ</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đẹp</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của</a:t>
            </a:r>
            <a:r>
              <a:rPr lang="en-US" sz="3600" dirty="0">
                <a:solidFill>
                  <a:srgbClr val="C00000"/>
                </a:solidFill>
                <a:latin typeface="Times New Roman" panose="02020603050405020304" pitchFamily="18" charset="0"/>
                <a:ea typeface="+mn-ea"/>
                <a:cs typeface="Times New Roman" panose="02020603050405020304" pitchFamily="18" charset="0"/>
              </a:rPr>
              <a:t> con </a:t>
            </a:r>
            <a:r>
              <a:rPr lang="en-US" sz="3600" dirty="0" err="1">
                <a:solidFill>
                  <a:srgbClr val="C00000"/>
                </a:solidFill>
                <a:latin typeface="Times New Roman" panose="02020603050405020304" pitchFamily="18" charset="0"/>
                <a:ea typeface="+mn-ea"/>
                <a:cs typeface="Times New Roman" panose="02020603050405020304" pitchFamily="18" charset="0"/>
              </a:rPr>
              <a:t>người</a:t>
            </a:r>
            <a:r>
              <a:rPr lang="en-US" sz="3600" dirty="0">
                <a:solidFill>
                  <a:srgbClr val="C00000"/>
                </a:solidFill>
                <a:latin typeface="Times New Roman" panose="02020603050405020304" pitchFamily="18" charset="0"/>
                <a:ea typeface="+mn-ea"/>
                <a:cs typeface="Times New Roman" panose="02020603050405020304" pitchFamily="18" charset="0"/>
              </a:rPr>
              <a:t> </a:t>
            </a:r>
            <a:r>
              <a:rPr lang="en-US" sz="3600" dirty="0" err="1">
                <a:solidFill>
                  <a:srgbClr val="C00000"/>
                </a:solidFill>
                <a:latin typeface="Times New Roman" panose="02020603050405020304" pitchFamily="18" charset="0"/>
                <a:ea typeface="+mn-ea"/>
                <a:cs typeface="Times New Roman" panose="02020603050405020304" pitchFamily="18" charset="0"/>
              </a:rPr>
              <a:t>Việt</a:t>
            </a:r>
            <a:r>
              <a:rPr lang="en-US" sz="3600" dirty="0">
                <a:solidFill>
                  <a:srgbClr val="C00000"/>
                </a:solidFill>
                <a:latin typeface="Times New Roman" panose="02020603050405020304" pitchFamily="18" charset="0"/>
                <a:ea typeface="+mn-ea"/>
                <a:cs typeface="Times New Roman" panose="02020603050405020304" pitchFamily="18" charset="0"/>
              </a:rPr>
              <a:t> Nam, …).</a:t>
            </a:r>
          </a:p>
        </p:txBody>
      </p:sp>
    </p:spTree>
    <p:extLst>
      <p:ext uri="{BB962C8B-B14F-4D97-AF65-F5344CB8AC3E}">
        <p14:creationId xmlns:p14="http://schemas.microsoft.com/office/powerpoint/2010/main" val="12246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childTnLst>
                          </p:cTn>
                        </p:par>
                        <p:par>
                          <p:cTn id="31" fill="hold">
                            <p:stCondLst>
                              <p:cond delay="3000"/>
                            </p:stCondLst>
                            <p:childTnLst>
                              <p:par>
                                <p:cTn id="32" presetID="31"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fltVal val="0"/>
                                          </p:val>
                                        </p:tav>
                                        <p:tav tm="100000">
                                          <p:val>
                                            <p:strVal val="#ppt_w"/>
                                          </p:val>
                                        </p:tav>
                                      </p:tavLst>
                                    </p:anim>
                                    <p:anim calcmode="lin" valueType="num">
                                      <p:cBhvr>
                                        <p:cTn id="35" dur="1000" fill="hold"/>
                                        <p:tgtEl>
                                          <p:spTgt spid="16"/>
                                        </p:tgtEl>
                                        <p:attrNameLst>
                                          <p:attrName>ppt_h</p:attrName>
                                        </p:attrNameLst>
                                      </p:cBhvr>
                                      <p:tavLst>
                                        <p:tav tm="0">
                                          <p:val>
                                            <p:fltVal val="0"/>
                                          </p:val>
                                        </p:tav>
                                        <p:tav tm="100000">
                                          <p:val>
                                            <p:strVal val="#ppt_h"/>
                                          </p:val>
                                        </p:tav>
                                      </p:tavLst>
                                    </p:anim>
                                    <p:anim calcmode="lin" valueType="num">
                                      <p:cBhvr>
                                        <p:cTn id="36" dur="1000" fill="hold"/>
                                        <p:tgtEl>
                                          <p:spTgt spid="16"/>
                                        </p:tgtEl>
                                        <p:attrNameLst>
                                          <p:attrName>style.rotation</p:attrName>
                                        </p:attrNameLst>
                                      </p:cBhvr>
                                      <p:tavLst>
                                        <p:tav tm="0">
                                          <p:val>
                                            <p:fltVal val="90"/>
                                          </p:val>
                                        </p:tav>
                                        <p:tav tm="100000">
                                          <p:val>
                                            <p:fltVal val="0"/>
                                          </p:val>
                                        </p:tav>
                                      </p:tavLst>
                                    </p:anim>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Effect transition="in" filter="fade">
                                      <p:cBhvr>
                                        <p:cTn id="44" dur="10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Effect transition="in" filter="fade">
                                      <p:cBhvr>
                                        <p:cTn id="4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ộc đáo hội thổi cơm thi ở Đồng Vân">
            <a:extLst>
              <a:ext uri="{FF2B5EF4-FFF2-40B4-BE49-F238E27FC236}">
                <a16:creationId xmlns:a16="http://schemas.microsoft.com/office/drawing/2014/main" xmlns="" id="{B82ADD7E-AD90-4339-B7AE-4C585C1282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950" y="142087"/>
            <a:ext cx="4158783" cy="4914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oạn bài Hội thổi cơm thi ở Đồng Vân Chân trời sáng tạo| soạn văn 6 mới">
            <a:extLst>
              <a:ext uri="{FF2B5EF4-FFF2-40B4-BE49-F238E27FC236}">
                <a16:creationId xmlns:a16="http://schemas.microsoft.com/office/drawing/2014/main" xmlns="" id="{94F61023-EADE-4398-904A-BBF0676665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64774" y="115081"/>
            <a:ext cx="4482844" cy="488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Độc đáo hội thổi cơm thi ở Đồng Vân">
            <a:extLst>
              <a:ext uri="{FF2B5EF4-FFF2-40B4-BE49-F238E27FC236}">
                <a16:creationId xmlns:a16="http://schemas.microsoft.com/office/drawing/2014/main" xmlns="" id="{1559BD80-1E12-45B2-B40B-B752385A30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9007" b="-3"/>
          <a:stretch/>
        </p:blipFill>
        <p:spPr bwMode="auto">
          <a:xfrm>
            <a:off x="237096" y="142087"/>
            <a:ext cx="4119657" cy="237100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xmlns="" id="{4B82FC28-DB81-4488-8531-AAAC9CF8BD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57" r="2026" b="-4"/>
          <a:stretch/>
        </p:blipFill>
        <p:spPr bwMode="auto">
          <a:xfrm>
            <a:off x="237097" y="2680564"/>
            <a:ext cx="3762965" cy="2464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Độc đáo hội thổi cơm thi ở Đồng Vân (Hà Nội)">
            <a:extLst>
              <a:ext uri="{FF2B5EF4-FFF2-40B4-BE49-F238E27FC236}">
                <a16:creationId xmlns:a16="http://schemas.microsoft.com/office/drawing/2014/main" xmlns="" id="{79D5C976-AB11-429B-BBDE-1B6E4BAC03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38" r="1819" b="-1"/>
          <a:stretch/>
        </p:blipFill>
        <p:spPr bwMode="auto">
          <a:xfrm>
            <a:off x="4519588" y="142086"/>
            <a:ext cx="4428030" cy="2189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Độc đáo hội thổi cơm thi ở Đồng Vân">
            <a:extLst>
              <a:ext uri="{FF2B5EF4-FFF2-40B4-BE49-F238E27FC236}">
                <a16:creationId xmlns:a16="http://schemas.microsoft.com/office/drawing/2014/main" xmlns="" id="{5D9B2889-7AF8-4AF3-808A-445FB02525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71" r="16644" b="-6"/>
          <a:stretch/>
        </p:blipFill>
        <p:spPr bwMode="auto">
          <a:xfrm>
            <a:off x="4194723" y="2513090"/>
            <a:ext cx="4752895" cy="248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16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879" y="88078"/>
            <a:ext cx="5888200" cy="646331"/>
          </a:xfrm>
          <a:prstGeom prst="rect">
            <a:avLst/>
          </a:prstGeom>
          <a:noFill/>
        </p:spPr>
        <p:txBody>
          <a:bodyPr wrap="square" rtlCol="0">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II. </a:t>
            </a:r>
            <a:r>
              <a:rPr lang="en-US" sz="3600" b="1" u="sng" dirty="0">
                <a:solidFill>
                  <a:srgbClr val="FF0000"/>
                </a:solidFill>
                <a:latin typeface="Times New Roman" panose="02020603050405020304" pitchFamily="18" charset="0"/>
                <a:ea typeface="+mn-ea"/>
                <a:cs typeface="Times New Roman" panose="02020603050405020304" pitchFamily="18" charset="0"/>
              </a:rPr>
              <a:t>ĐỌC HIỂU VĂN BẢN:</a:t>
            </a:r>
          </a:p>
        </p:txBody>
      </p:sp>
      <p:sp>
        <p:nvSpPr>
          <p:cNvPr id="6" name="Rectangle 5">
            <a:extLst>
              <a:ext uri="{FF2B5EF4-FFF2-40B4-BE49-F238E27FC236}">
                <a16:creationId xmlns:a16="http://schemas.microsoft.com/office/drawing/2014/main" xmlns="" id="{4DCE2EF4-B87A-5B4A-AB7F-4F1ED14F05DF}"/>
              </a:ext>
            </a:extLst>
          </p:cNvPr>
          <p:cNvSpPr/>
          <p:nvPr/>
        </p:nvSpPr>
        <p:spPr>
          <a:xfrm>
            <a:off x="196879" y="775618"/>
            <a:ext cx="8879034"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1. </a:t>
            </a:r>
            <a:r>
              <a:rPr lang="vi-VN" sz="3600" b="1" dirty="0">
                <a:solidFill>
                  <a:srgbClr val="FF0000"/>
                </a:solidFill>
                <a:latin typeface="Times New Roman" panose="02020603050405020304" pitchFamily="18" charset="0"/>
                <a:ea typeface="+mn-ea"/>
                <a:cs typeface="Times New Roman" panose="02020603050405020304" pitchFamily="18" charset="0"/>
              </a:rPr>
              <a:t>Giới thiệu về hội thổi cơm thi ở Đồng Vân</a:t>
            </a:r>
          </a:p>
        </p:txBody>
      </p:sp>
      <p:sp>
        <p:nvSpPr>
          <p:cNvPr id="7" name="Rectangle 6">
            <a:extLst>
              <a:ext uri="{FF2B5EF4-FFF2-40B4-BE49-F238E27FC236}">
                <a16:creationId xmlns:a16="http://schemas.microsoft.com/office/drawing/2014/main" xmlns="" id="{4DCE2EF4-B87A-5B4A-AB7F-4F1ED14F05DF}"/>
              </a:ext>
            </a:extLst>
          </p:cNvPr>
          <p:cNvSpPr/>
          <p:nvPr/>
        </p:nvSpPr>
        <p:spPr>
          <a:xfrm>
            <a:off x="230938" y="1460876"/>
            <a:ext cx="4724370"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2. </a:t>
            </a:r>
            <a:r>
              <a:rPr lang="vi-VN" sz="3600" b="1" dirty="0">
                <a:solidFill>
                  <a:srgbClr val="FF0000"/>
                </a:solidFill>
                <a:latin typeface="Times New Roman" panose="02020603050405020304" pitchFamily="18" charset="0"/>
                <a:ea typeface="+mn-ea"/>
                <a:cs typeface="Times New Roman" panose="02020603050405020304" pitchFamily="18" charset="0"/>
              </a:rPr>
              <a:t>Diễn biến của hội thi</a:t>
            </a:r>
          </a:p>
        </p:txBody>
      </p:sp>
      <p:sp>
        <p:nvSpPr>
          <p:cNvPr id="8" name="Rectangle 7">
            <a:extLst>
              <a:ext uri="{FF2B5EF4-FFF2-40B4-BE49-F238E27FC236}">
                <a16:creationId xmlns:a16="http://schemas.microsoft.com/office/drawing/2014/main" xmlns="" id="{4DCE2EF4-B87A-5B4A-AB7F-4F1ED14F05DF}"/>
              </a:ext>
            </a:extLst>
          </p:cNvPr>
          <p:cNvSpPr/>
          <p:nvPr/>
        </p:nvSpPr>
        <p:spPr>
          <a:xfrm>
            <a:off x="230938" y="2084172"/>
            <a:ext cx="4390946"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3. </a:t>
            </a:r>
            <a:r>
              <a:rPr lang="vi-VN" sz="3600" b="1" dirty="0">
                <a:solidFill>
                  <a:srgbClr val="FF0000"/>
                </a:solidFill>
                <a:latin typeface="Times New Roman" panose="02020603050405020304" pitchFamily="18" charset="0"/>
                <a:ea typeface="+mn-ea"/>
              </a:rPr>
              <a:t>Ý nghĩa của hội thi</a:t>
            </a:r>
          </a:p>
        </p:txBody>
      </p:sp>
      <p:sp>
        <p:nvSpPr>
          <p:cNvPr id="9" name="TextBox 8"/>
          <p:cNvSpPr txBox="1"/>
          <p:nvPr/>
        </p:nvSpPr>
        <p:spPr>
          <a:xfrm>
            <a:off x="191645" y="3019115"/>
            <a:ext cx="5888200" cy="646331"/>
          </a:xfrm>
          <a:prstGeom prst="rect">
            <a:avLst/>
          </a:prstGeom>
          <a:noFill/>
        </p:spPr>
        <p:txBody>
          <a:bodyPr wrap="square" rtlCol="0">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III. </a:t>
            </a:r>
            <a:r>
              <a:rPr lang="en-US" sz="3600" b="1" u="sng" dirty="0">
                <a:solidFill>
                  <a:srgbClr val="FF0000"/>
                </a:solidFill>
                <a:latin typeface="Times New Roman" panose="02020603050405020304" pitchFamily="18" charset="0"/>
                <a:ea typeface="+mn-ea"/>
                <a:cs typeface="Times New Roman" panose="02020603050405020304" pitchFamily="18" charset="0"/>
              </a:rPr>
              <a:t>TỔNG KẾT:</a:t>
            </a:r>
          </a:p>
        </p:txBody>
      </p:sp>
    </p:spTree>
    <p:extLst>
      <p:ext uri="{BB962C8B-B14F-4D97-AF65-F5344CB8AC3E}">
        <p14:creationId xmlns:p14="http://schemas.microsoft.com/office/powerpoint/2010/main" val="253362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3F7BBB13-7545-9347-852F-74A8172A00F0}"/>
              </a:ext>
            </a:extLst>
          </p:cNvPr>
          <p:cNvGrpSpPr>
            <a:grpSpLocks/>
          </p:cNvGrpSpPr>
          <p:nvPr/>
        </p:nvGrpSpPr>
        <p:grpSpPr bwMode="auto">
          <a:xfrm>
            <a:off x="6355131" y="3314080"/>
            <a:ext cx="2789422" cy="1741165"/>
            <a:chOff x="3328357" y="921239"/>
            <a:chExt cx="1830551" cy="1615191"/>
          </a:xfrm>
        </p:grpSpPr>
        <p:pic>
          <p:nvPicPr>
            <p:cNvPr id="31" name="Picture 30">
              <a:extLst>
                <a:ext uri="{FF2B5EF4-FFF2-40B4-BE49-F238E27FC236}">
                  <a16:creationId xmlns:a16="http://schemas.microsoft.com/office/drawing/2014/main" xmlns="" id="{24C9B778-18BF-C847-B057-CBE63FDF7CA1}"/>
                </a:ext>
              </a:extLst>
            </p:cNvPr>
            <p:cNvPicPr>
              <a:picLocks noChangeAspect="1"/>
            </p:cNvPicPr>
            <p:nvPr/>
          </p:nvPicPr>
          <p:blipFill>
            <a:blip r:embed="rId3">
              <a:duotone>
                <a:prstClr val="black"/>
                <a:schemeClr val="accent6">
                  <a:tint val="45000"/>
                  <a:satMod val="400000"/>
                </a:schemeClr>
              </a:duotone>
            </a:blip>
            <a:stretch>
              <a:fillRect/>
            </a:stretch>
          </p:blipFill>
          <p:spPr>
            <a:xfrm>
              <a:off x="3328357" y="921239"/>
              <a:ext cx="1830551" cy="1615191"/>
            </a:xfrm>
            <a:prstGeom prst="rect">
              <a:avLst/>
            </a:prstGeom>
          </p:spPr>
        </p:pic>
        <p:sp>
          <p:nvSpPr>
            <p:cNvPr id="32" name="TextBox 38">
              <a:extLst>
                <a:ext uri="{FF2B5EF4-FFF2-40B4-BE49-F238E27FC236}">
                  <a16:creationId xmlns:a16="http://schemas.microsoft.com/office/drawing/2014/main" xmlns="" id="{6C3BC294-6E6A-1A4F-854F-8006529FF1DB}"/>
                </a:ext>
              </a:extLst>
            </p:cNvPr>
            <p:cNvSpPr txBox="1">
              <a:spLocks noChangeArrowheads="1"/>
            </p:cNvSpPr>
            <p:nvPr/>
          </p:nvSpPr>
          <p:spPr bwMode="auto">
            <a:xfrm>
              <a:off x="3588202" y="1010472"/>
              <a:ext cx="1310860" cy="137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6401" fontAlgn="auto">
                <a:spcBef>
                  <a:spcPts val="0"/>
                </a:spcBef>
                <a:spcAft>
                  <a:spcPts val="0"/>
                </a:spcAft>
              </a:pPr>
              <a:r>
                <a:rPr lang="en-US" altLang="en-US" b="1" dirty="0" err="1">
                  <a:solidFill>
                    <a:prstClr val="black"/>
                  </a:solidFill>
                  <a:latin typeface="Times New Roman" panose="02020603050405020304" pitchFamily="18" charset="0"/>
                  <a:ea typeface="+mn-ea"/>
                  <a:cs typeface="Times New Roman" panose="02020603050405020304" pitchFamily="18" charset="0"/>
                </a:rPr>
                <a:t>Dựa</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vào</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những</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hình</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ảnh</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trên</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hãy</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kể</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tên</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những</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lễ</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hội</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văn</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hoá</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dân</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gian</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mà</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em</a:t>
              </a:r>
              <a:r>
                <a:rPr lang="en-US" altLang="en-US" b="1" dirty="0">
                  <a:solidFill>
                    <a:prstClr val="black"/>
                  </a:solidFill>
                  <a:latin typeface="Times New Roman" panose="02020603050405020304" pitchFamily="18" charset="0"/>
                  <a:ea typeface="+mn-ea"/>
                  <a:cs typeface="Times New Roman" panose="02020603050405020304" pitchFamily="18" charset="0"/>
                </a:rPr>
                <a:t> </a:t>
              </a:r>
              <a:r>
                <a:rPr lang="en-US" altLang="en-US" b="1" dirty="0" err="1">
                  <a:solidFill>
                    <a:prstClr val="black"/>
                  </a:solidFill>
                  <a:latin typeface="Times New Roman" panose="02020603050405020304" pitchFamily="18" charset="0"/>
                  <a:ea typeface="+mn-ea"/>
                  <a:cs typeface="Times New Roman" panose="02020603050405020304" pitchFamily="18" charset="0"/>
                </a:rPr>
                <a:t>biết</a:t>
              </a:r>
              <a:r>
                <a:rPr lang="en-US" altLang="en-US" b="1"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33" name="Picture 32">
            <a:extLst>
              <a:ext uri="{FF2B5EF4-FFF2-40B4-BE49-F238E27FC236}">
                <a16:creationId xmlns:a16="http://schemas.microsoft.com/office/drawing/2014/main" xmlns="" id="{708BA5CF-D402-944D-980B-543DC6F05614}"/>
              </a:ext>
            </a:extLst>
          </p:cNvPr>
          <p:cNvPicPr>
            <a:picLocks noChangeAspect="1"/>
          </p:cNvPicPr>
          <p:nvPr/>
        </p:nvPicPr>
        <p:blipFill>
          <a:blip r:embed="rId4"/>
          <a:stretch>
            <a:fillRect/>
          </a:stretch>
        </p:blipFill>
        <p:spPr>
          <a:xfrm>
            <a:off x="4851019" y="207608"/>
            <a:ext cx="4150611" cy="2219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xmlns="" id="{7D9DC381-44C1-A749-BEC5-DDCE0CB19AAF}"/>
              </a:ext>
            </a:extLst>
          </p:cNvPr>
          <p:cNvPicPr>
            <a:picLocks noChangeAspect="1"/>
          </p:cNvPicPr>
          <p:nvPr/>
        </p:nvPicPr>
        <p:blipFill>
          <a:blip r:embed="rId5"/>
          <a:stretch>
            <a:fillRect/>
          </a:stretch>
        </p:blipFill>
        <p:spPr>
          <a:xfrm>
            <a:off x="293943" y="3049482"/>
            <a:ext cx="3611162" cy="1976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xmlns="" id="{D7917BED-945C-FA47-B49E-E837C8B94575}"/>
              </a:ext>
            </a:extLst>
          </p:cNvPr>
          <p:cNvPicPr>
            <a:picLocks noChangeAspect="1"/>
          </p:cNvPicPr>
          <p:nvPr/>
        </p:nvPicPr>
        <p:blipFill>
          <a:blip r:embed="rId6"/>
          <a:stretch>
            <a:fillRect/>
          </a:stretch>
        </p:blipFill>
        <p:spPr>
          <a:xfrm>
            <a:off x="294624" y="245028"/>
            <a:ext cx="4440200" cy="2219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组合 19">
            <a:extLst>
              <a:ext uri="{FF2B5EF4-FFF2-40B4-BE49-F238E27FC236}">
                <a16:creationId xmlns:a16="http://schemas.microsoft.com/office/drawing/2014/main" xmlns="" id="{355D6821-2B45-C04B-94F1-902C382E4623}"/>
              </a:ext>
            </a:extLst>
          </p:cNvPr>
          <p:cNvGrpSpPr/>
          <p:nvPr/>
        </p:nvGrpSpPr>
        <p:grpSpPr>
          <a:xfrm>
            <a:off x="-1173308" y="4897703"/>
            <a:ext cx="1587320" cy="946467"/>
            <a:chOff x="-345817" y="1592096"/>
            <a:chExt cx="7570069" cy="4418391"/>
          </a:xfrm>
        </p:grpSpPr>
        <p:grpSp>
          <p:nvGrpSpPr>
            <p:cNvPr id="28" name="组合 20">
              <a:extLst>
                <a:ext uri="{FF2B5EF4-FFF2-40B4-BE49-F238E27FC236}">
                  <a16:creationId xmlns:a16="http://schemas.microsoft.com/office/drawing/2014/main" xmlns="" id="{AF6AAE6D-C062-974B-8A0A-9088C79CE64D}"/>
                </a:ext>
              </a:extLst>
            </p:cNvPr>
            <p:cNvGrpSpPr/>
            <p:nvPr/>
          </p:nvGrpSpPr>
          <p:grpSpPr>
            <a:xfrm>
              <a:off x="1837137" y="1592096"/>
              <a:ext cx="5366015" cy="4418391"/>
              <a:chOff x="2831747" y="1560012"/>
              <a:chExt cx="5366015" cy="4418391"/>
            </a:xfrm>
          </p:grpSpPr>
          <p:sp>
            <p:nvSpPr>
              <p:cNvPr id="40" name="弦形 4">
                <a:extLst>
                  <a:ext uri="{FF2B5EF4-FFF2-40B4-BE49-F238E27FC236}">
                    <a16:creationId xmlns:a16="http://schemas.microsoft.com/office/drawing/2014/main" xmlns="" id="{D33C9D80-5948-604A-BCCB-8D318EC8FDC6}"/>
                  </a:ext>
                </a:extLst>
              </p:cNvPr>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 name="connsiteX0-237" fmla="*/ 2641454 w 2641454"/>
                  <a:gd name="connsiteY0-238" fmla="*/ 2948953 h 3243390"/>
                  <a:gd name="connsiteX1-239" fmla="*/ 1213106 w 2641454"/>
                  <a:gd name="connsiteY1-240" fmla="*/ 3199092 h 3243390"/>
                  <a:gd name="connsiteX2-241" fmla="*/ 139592 w 2641454"/>
                  <a:gd name="connsiteY2-242" fmla="*/ 1959450 h 3243390"/>
                  <a:gd name="connsiteX3-243" fmla="*/ 952092 w 2641454"/>
                  <a:gd name="connsiteY3-244" fmla="*/ 868520 h 3243390"/>
                  <a:gd name="connsiteX4-245" fmla="*/ 1213912 w 2641454"/>
                  <a:gd name="connsiteY4-246" fmla="*/ 0 h 3243390"/>
                  <a:gd name="connsiteX5-247" fmla="*/ 2641454 w 2641454"/>
                  <a:gd name="connsiteY5-248" fmla="*/ 2948953 h 3243390"/>
                  <a:gd name="connsiteX0-249" fmla="*/ 2643841 w 2643841"/>
                  <a:gd name="connsiteY0-250" fmla="*/ 2948953 h 3255368"/>
                  <a:gd name="connsiteX1-251" fmla="*/ 1187893 w 2643841"/>
                  <a:gd name="connsiteY1-252" fmla="*/ 3212284 h 3255368"/>
                  <a:gd name="connsiteX2-253" fmla="*/ 141979 w 2643841"/>
                  <a:gd name="connsiteY2-254" fmla="*/ 1959450 h 3255368"/>
                  <a:gd name="connsiteX3-255" fmla="*/ 954479 w 2643841"/>
                  <a:gd name="connsiteY3-256" fmla="*/ 868520 h 3255368"/>
                  <a:gd name="connsiteX4-257" fmla="*/ 1216299 w 2643841"/>
                  <a:gd name="connsiteY4-258" fmla="*/ 0 h 3255368"/>
                  <a:gd name="connsiteX5-259" fmla="*/ 2643841 w 2643841"/>
                  <a:gd name="connsiteY5-260" fmla="*/ 2948953 h 3255368"/>
                  <a:gd name="connsiteX0-261" fmla="*/ 2657306 w 2657306"/>
                  <a:gd name="connsiteY0-262" fmla="*/ 2948953 h 3218166"/>
                  <a:gd name="connsiteX1-263" fmla="*/ 1201358 w 2657306"/>
                  <a:gd name="connsiteY1-264" fmla="*/ 3212284 h 3218166"/>
                  <a:gd name="connsiteX2-265" fmla="*/ 155444 w 2657306"/>
                  <a:gd name="connsiteY2-266" fmla="*/ 1959450 h 3218166"/>
                  <a:gd name="connsiteX3-267" fmla="*/ 967944 w 2657306"/>
                  <a:gd name="connsiteY3-268" fmla="*/ 868520 h 3218166"/>
                  <a:gd name="connsiteX4-269" fmla="*/ 1229764 w 2657306"/>
                  <a:gd name="connsiteY4-270" fmla="*/ 0 h 3218166"/>
                  <a:gd name="connsiteX5-271" fmla="*/ 2657306 w 2657306"/>
                  <a:gd name="connsiteY5-272" fmla="*/ 2948953 h 32181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7">
                  <a:extLst>
                    <a:ext uri="{BEBA8EAE-BF5A-486C-A8C5-ECC9F3942E4B}">
                      <a14:imgProps xmlns:a14="http://schemas.microsoft.com/office/drawing/2010/main">
                        <a14:imgLayer r:embed="rId8">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1575">
                  <a:solidFill>
                    <a:prstClr val="white"/>
                  </a:solidFill>
                  <a:latin typeface="Calibri"/>
                  <a:ea typeface="宋体" panose="02010600030101010101" pitchFamily="2" charset="-122"/>
                </a:endParaRPr>
              </a:p>
            </p:txBody>
          </p:sp>
          <p:sp>
            <p:nvSpPr>
              <p:cNvPr id="41" name="任意多边形 24">
                <a:extLst>
                  <a:ext uri="{FF2B5EF4-FFF2-40B4-BE49-F238E27FC236}">
                    <a16:creationId xmlns:a16="http://schemas.microsoft.com/office/drawing/2014/main" xmlns="" id="{155B31EA-5BFC-924D-ACF8-DF86D10027A6}"/>
                  </a:ext>
                </a:extLst>
              </p:cNvPr>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1575">
                  <a:solidFill>
                    <a:prstClr val="white"/>
                  </a:solidFill>
                  <a:latin typeface="Calibri"/>
                  <a:ea typeface="宋体" panose="02010600030101010101" pitchFamily="2" charset="-122"/>
                </a:endParaRPr>
              </a:p>
            </p:txBody>
          </p:sp>
          <p:sp>
            <p:nvSpPr>
              <p:cNvPr id="42" name="弦形 4">
                <a:extLst>
                  <a:ext uri="{FF2B5EF4-FFF2-40B4-BE49-F238E27FC236}">
                    <a16:creationId xmlns:a16="http://schemas.microsoft.com/office/drawing/2014/main" xmlns="" id="{1D9B1EE6-861F-CB43-BAC8-BE87C59B2AE4}"/>
                  </a:ext>
                </a:extLst>
              </p:cNvPr>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7">
                  <a:extLst>
                    <a:ext uri="{BEBA8EAE-BF5A-486C-A8C5-ECC9F3942E4B}">
                      <a14:imgProps xmlns:a14="http://schemas.microsoft.com/office/drawing/2010/main">
                        <a14:imgLayer r:embed="rId8">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1575">
                  <a:solidFill>
                    <a:prstClr val="white"/>
                  </a:solidFill>
                  <a:latin typeface="Calibri"/>
                  <a:ea typeface="宋体" panose="02010600030101010101" pitchFamily="2" charset="-122"/>
                </a:endParaRPr>
              </a:p>
            </p:txBody>
          </p:sp>
        </p:grpSp>
        <p:sp>
          <p:nvSpPr>
            <p:cNvPr id="38" name="任意多边形 21">
              <a:extLst>
                <a:ext uri="{FF2B5EF4-FFF2-40B4-BE49-F238E27FC236}">
                  <a16:creationId xmlns:a16="http://schemas.microsoft.com/office/drawing/2014/main" xmlns="" id="{C86616B3-DCD4-E849-BBB2-E07C0F91D12A}"/>
                </a:ext>
              </a:extLst>
            </p:cNvPr>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10">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1575">
                <a:solidFill>
                  <a:prstClr val="white"/>
                </a:solidFill>
                <a:latin typeface="Calibri"/>
                <a:ea typeface="宋体" panose="02010600030101010101" pitchFamily="2" charset="-122"/>
              </a:endParaRPr>
            </a:p>
          </p:txBody>
        </p:sp>
        <p:sp>
          <p:nvSpPr>
            <p:cNvPr id="39" name="任意多边形 22">
              <a:extLst>
                <a:ext uri="{FF2B5EF4-FFF2-40B4-BE49-F238E27FC236}">
                  <a16:creationId xmlns:a16="http://schemas.microsoft.com/office/drawing/2014/main" xmlns="" id="{5ACC2476-EAD3-724D-9BB8-4C6CFB419860}"/>
                </a:ext>
              </a:extLst>
            </p:cNvPr>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10">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1575">
                <a:solidFill>
                  <a:prstClr val="white"/>
                </a:solidFill>
                <a:latin typeface="Calibri"/>
                <a:ea typeface="宋体" panose="02010600030101010101" pitchFamily="2" charset="-122"/>
              </a:endParaRPr>
            </a:p>
          </p:txBody>
        </p:sp>
      </p:grpSp>
      <p:grpSp>
        <p:nvGrpSpPr>
          <p:cNvPr id="43" name="Group 42">
            <a:extLst>
              <a:ext uri="{FF2B5EF4-FFF2-40B4-BE49-F238E27FC236}">
                <a16:creationId xmlns:a16="http://schemas.microsoft.com/office/drawing/2014/main" xmlns="" id="{49E39D66-4CE5-2143-97BA-72F8EE60898A}"/>
              </a:ext>
            </a:extLst>
          </p:cNvPr>
          <p:cNvGrpSpPr/>
          <p:nvPr/>
        </p:nvGrpSpPr>
        <p:grpSpPr>
          <a:xfrm>
            <a:off x="1602237" y="2445297"/>
            <a:ext cx="1300733" cy="516278"/>
            <a:chOff x="4541143" y="1076736"/>
            <a:chExt cx="1724883" cy="684628"/>
          </a:xfrm>
          <a:effectLst>
            <a:outerShdw blurRad="50800" dist="38100" dir="2700000" algn="tl" rotWithShape="0">
              <a:prstClr val="black">
                <a:alpha val="40000"/>
              </a:prstClr>
            </a:outerShdw>
          </a:effectLst>
        </p:grpSpPr>
        <p:sp>
          <p:nvSpPr>
            <p:cNvPr id="48" name="Rectangle: Rounded Corners 9">
              <a:extLst>
                <a:ext uri="{FF2B5EF4-FFF2-40B4-BE49-F238E27FC236}">
                  <a16:creationId xmlns:a16="http://schemas.microsoft.com/office/drawing/2014/main" xmlns="" id="{D53AB2AE-2CA1-6945-936F-E652A1BBFA91}"/>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46" name="TextBox 45">
              <a:extLst>
                <a:ext uri="{FF2B5EF4-FFF2-40B4-BE49-F238E27FC236}">
                  <a16:creationId xmlns:a16="http://schemas.microsoft.com/office/drawing/2014/main" xmlns="" id="{BA38CE44-7AE8-CD42-92FE-0370D8652547}"/>
                </a:ext>
              </a:extLst>
            </p:cNvPr>
            <p:cNvSpPr txBox="1"/>
            <p:nvPr/>
          </p:nvSpPr>
          <p:spPr>
            <a:xfrm>
              <a:off x="4695224" y="1188581"/>
              <a:ext cx="1522915"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Lim</a:t>
              </a:r>
            </a:p>
          </p:txBody>
        </p:sp>
      </p:grpSp>
      <p:grpSp>
        <p:nvGrpSpPr>
          <p:cNvPr id="50" name="Group 49">
            <a:extLst>
              <a:ext uri="{FF2B5EF4-FFF2-40B4-BE49-F238E27FC236}">
                <a16:creationId xmlns:a16="http://schemas.microsoft.com/office/drawing/2014/main" xmlns="" id="{5A161497-3328-8E4A-A37A-D6947D6291ED}"/>
              </a:ext>
            </a:extLst>
          </p:cNvPr>
          <p:cNvGrpSpPr/>
          <p:nvPr/>
        </p:nvGrpSpPr>
        <p:grpSpPr>
          <a:xfrm>
            <a:off x="6019180" y="2533205"/>
            <a:ext cx="2334326" cy="516278"/>
            <a:chOff x="4541143" y="1076736"/>
            <a:chExt cx="1724883" cy="684628"/>
          </a:xfrm>
          <a:effectLst>
            <a:outerShdw blurRad="50800" dist="38100" dir="2700000" algn="tl" rotWithShape="0">
              <a:prstClr val="black">
                <a:alpha val="40000"/>
              </a:prstClr>
            </a:outerShdw>
          </a:effectLst>
        </p:grpSpPr>
        <p:sp>
          <p:nvSpPr>
            <p:cNvPr id="51" name="Rectangle: Rounded Corners 9">
              <a:extLst>
                <a:ext uri="{FF2B5EF4-FFF2-40B4-BE49-F238E27FC236}">
                  <a16:creationId xmlns:a16="http://schemas.microsoft.com/office/drawing/2014/main" xmlns="" id="{E567141A-DFAD-764D-962B-5A2B8A84639C}"/>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52" name="TextBox 51">
              <a:extLst>
                <a:ext uri="{FF2B5EF4-FFF2-40B4-BE49-F238E27FC236}">
                  <a16:creationId xmlns:a16="http://schemas.microsoft.com/office/drawing/2014/main" xmlns="" id="{C32C33AC-10BD-5342-B5AB-26D551C8FEC9}"/>
                </a:ext>
              </a:extLst>
            </p:cNvPr>
            <p:cNvSpPr txBox="1"/>
            <p:nvPr/>
          </p:nvSpPr>
          <p:spPr>
            <a:xfrm>
              <a:off x="4695224" y="1188581"/>
              <a:ext cx="1522915"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Lễ</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Đền</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Hùng</a:t>
              </a:r>
              <a:endParaRPr lang="en-US" sz="2000" dirty="0">
                <a:solidFill>
                  <a:prstClr val="white"/>
                </a:solidFill>
                <a:latin typeface="SVN-Clementine" panose="020F0502020204030203" pitchFamily="34" charset="0"/>
                <a:ea typeface="+mn-ea"/>
              </a:endParaRPr>
            </a:p>
          </p:txBody>
        </p:sp>
      </p:grpSp>
      <p:grpSp>
        <p:nvGrpSpPr>
          <p:cNvPr id="53" name="Group 52">
            <a:extLst>
              <a:ext uri="{FF2B5EF4-FFF2-40B4-BE49-F238E27FC236}">
                <a16:creationId xmlns:a16="http://schemas.microsoft.com/office/drawing/2014/main" xmlns="" id="{DAB9339D-3862-194A-B51F-8DD45A3BA6E6}"/>
              </a:ext>
            </a:extLst>
          </p:cNvPr>
          <p:cNvGrpSpPr/>
          <p:nvPr/>
        </p:nvGrpSpPr>
        <p:grpSpPr>
          <a:xfrm>
            <a:off x="3874559" y="4470999"/>
            <a:ext cx="2321448" cy="516278"/>
            <a:chOff x="4541143" y="1076736"/>
            <a:chExt cx="1724883" cy="684628"/>
          </a:xfrm>
          <a:effectLst>
            <a:outerShdw blurRad="50800" dist="38100" dir="2700000" algn="tl" rotWithShape="0">
              <a:prstClr val="black">
                <a:alpha val="40000"/>
              </a:prstClr>
            </a:outerShdw>
          </a:effectLst>
        </p:grpSpPr>
        <p:sp>
          <p:nvSpPr>
            <p:cNvPr id="54" name="Rectangle: Rounded Corners 9">
              <a:extLst>
                <a:ext uri="{FF2B5EF4-FFF2-40B4-BE49-F238E27FC236}">
                  <a16:creationId xmlns:a16="http://schemas.microsoft.com/office/drawing/2014/main" xmlns="" id="{E253C911-355B-644C-8716-9044745392AB}"/>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55" name="TextBox 54">
              <a:extLst>
                <a:ext uri="{FF2B5EF4-FFF2-40B4-BE49-F238E27FC236}">
                  <a16:creationId xmlns:a16="http://schemas.microsoft.com/office/drawing/2014/main" xmlns="" id="{DC447338-3789-E14B-84F1-8A31E8360001}"/>
                </a:ext>
              </a:extLst>
            </p:cNvPr>
            <p:cNvSpPr txBox="1"/>
            <p:nvPr/>
          </p:nvSpPr>
          <p:spPr>
            <a:xfrm>
              <a:off x="4695224" y="1188581"/>
              <a:ext cx="1522915"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Lễ</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gò</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Đống</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Đa</a:t>
              </a:r>
              <a:endParaRPr lang="en-US" sz="2000" dirty="0">
                <a:solidFill>
                  <a:prstClr val="white"/>
                </a:solidFill>
                <a:latin typeface="SVN-Clementine" panose="020F0502020204030203" pitchFamily="34" charset="0"/>
                <a:ea typeface="+mn-ea"/>
              </a:endParaRPr>
            </a:p>
          </p:txBody>
        </p:sp>
      </p:grpSp>
    </p:spTree>
    <p:extLst>
      <p:ext uri="{BB962C8B-B14F-4D97-AF65-F5344CB8AC3E}">
        <p14:creationId xmlns:p14="http://schemas.microsoft.com/office/powerpoint/2010/main" val="348637790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 calcmode="lin" valueType="num">
                                          <p:cBhvr>
                                            <p:cTn id="16" dur="1000" fill="hold"/>
                                            <p:tgtEl>
                                              <p:spTgt spid="33"/>
                                            </p:tgtEl>
                                            <p:attrNameLst>
                                              <p:attrName>style.rotation</p:attrName>
                                            </p:attrNameLst>
                                          </p:cBhvr>
                                          <p:tavLst>
                                            <p:tav tm="0">
                                              <p:val>
                                                <p:fltVal val="90"/>
                                              </p:val>
                                            </p:tav>
                                            <p:tav tm="100000">
                                              <p:val>
                                                <p:fltVal val="0"/>
                                              </p:val>
                                            </p:tav>
                                          </p:tavLst>
                                        </p:anim>
                                        <p:animEffect transition="in" filter="fade">
                                          <p:cBhvr>
                                            <p:cTn id="17" dur="1000"/>
                                            <p:tgtEl>
                                              <p:spTgt spid="3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 calcmode="lin" valueType="num">
                                          <p:cBhvr>
                                            <p:cTn id="23" dur="1000" fill="hold"/>
                                            <p:tgtEl>
                                              <p:spTgt spid="34"/>
                                            </p:tgtEl>
                                            <p:attrNameLst>
                                              <p:attrName>style.rotation</p:attrName>
                                            </p:attrNameLst>
                                          </p:cBhvr>
                                          <p:tavLst>
                                            <p:tav tm="0">
                                              <p:val>
                                                <p:fltVal val="90"/>
                                              </p:val>
                                            </p:tav>
                                            <p:tav tm="100000">
                                              <p:val>
                                                <p:fltVal val="0"/>
                                              </p:val>
                                            </p:tav>
                                          </p:tavLst>
                                        </p:anim>
                                        <p:animEffect transition="in" filter="fade">
                                          <p:cBhvr>
                                            <p:cTn id="24" dur="1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14:bounceEnd="50000">
                                          <p:cBhvr additive="base">
                                            <p:cTn id="29" dur="1000" fill="hold"/>
                                            <p:tgtEl>
                                              <p:spTgt spid="43"/>
                                            </p:tgtEl>
                                            <p:attrNameLst>
                                              <p:attrName>ppt_x</p:attrName>
                                            </p:attrNameLst>
                                          </p:cBhvr>
                                          <p:tavLst>
                                            <p:tav tm="0">
                                              <p:val>
                                                <p:strVal val="1+#ppt_w/2"/>
                                              </p:val>
                                            </p:tav>
                                            <p:tav tm="100000">
                                              <p:val>
                                                <p:strVal val="#ppt_x"/>
                                              </p:val>
                                            </p:tav>
                                          </p:tavLst>
                                        </p:anim>
                                        <p:anim calcmode="lin" valueType="num" p14:bounceEnd="50000">
                                          <p:cBhvr additive="base">
                                            <p:cTn id="3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14:presetBounceEnd="50000">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0000">
                                          <p:cBhvr additive="base">
                                            <p:cTn id="35" dur="1000" fill="hold"/>
                                            <p:tgtEl>
                                              <p:spTgt spid="50"/>
                                            </p:tgtEl>
                                            <p:attrNameLst>
                                              <p:attrName>ppt_x</p:attrName>
                                            </p:attrNameLst>
                                          </p:cBhvr>
                                          <p:tavLst>
                                            <p:tav tm="0">
                                              <p:val>
                                                <p:strVal val="1+#ppt_w/2"/>
                                              </p:val>
                                            </p:tav>
                                            <p:tav tm="100000">
                                              <p:val>
                                                <p:strVal val="#ppt_x"/>
                                              </p:val>
                                            </p:tav>
                                          </p:tavLst>
                                        </p:anim>
                                        <p:anim calcmode="lin" valueType="num" p14:bounceEnd="50000">
                                          <p:cBhvr additive="base">
                                            <p:cTn id="36"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14:presetBounceEnd="50000">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14:bounceEnd="50000">
                                          <p:cBhvr additive="base">
                                            <p:cTn id="41" dur="1000" fill="hold"/>
                                            <p:tgtEl>
                                              <p:spTgt spid="53"/>
                                            </p:tgtEl>
                                            <p:attrNameLst>
                                              <p:attrName>ppt_x</p:attrName>
                                            </p:attrNameLst>
                                          </p:cBhvr>
                                          <p:tavLst>
                                            <p:tav tm="0">
                                              <p:val>
                                                <p:strVal val="1+#ppt_w/2"/>
                                              </p:val>
                                            </p:tav>
                                            <p:tav tm="100000">
                                              <p:val>
                                                <p:strVal val="#ppt_x"/>
                                              </p:val>
                                            </p:tav>
                                          </p:tavLst>
                                        </p:anim>
                                        <p:anim calcmode="lin" valueType="num" p14:bounceEnd="50000">
                                          <p:cBhvr additive="base">
                                            <p:cTn id="42"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 calcmode="lin" valueType="num">
                                          <p:cBhvr>
                                            <p:cTn id="16" dur="1000" fill="hold"/>
                                            <p:tgtEl>
                                              <p:spTgt spid="33"/>
                                            </p:tgtEl>
                                            <p:attrNameLst>
                                              <p:attrName>style.rotation</p:attrName>
                                            </p:attrNameLst>
                                          </p:cBhvr>
                                          <p:tavLst>
                                            <p:tav tm="0">
                                              <p:val>
                                                <p:fltVal val="90"/>
                                              </p:val>
                                            </p:tav>
                                            <p:tav tm="100000">
                                              <p:val>
                                                <p:fltVal val="0"/>
                                              </p:val>
                                            </p:tav>
                                          </p:tavLst>
                                        </p:anim>
                                        <p:animEffect transition="in" filter="fade">
                                          <p:cBhvr>
                                            <p:cTn id="17" dur="1000"/>
                                            <p:tgtEl>
                                              <p:spTgt spid="3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 calcmode="lin" valueType="num">
                                          <p:cBhvr>
                                            <p:cTn id="23" dur="1000" fill="hold"/>
                                            <p:tgtEl>
                                              <p:spTgt spid="34"/>
                                            </p:tgtEl>
                                            <p:attrNameLst>
                                              <p:attrName>style.rotation</p:attrName>
                                            </p:attrNameLst>
                                          </p:cBhvr>
                                          <p:tavLst>
                                            <p:tav tm="0">
                                              <p:val>
                                                <p:fltVal val="90"/>
                                              </p:val>
                                            </p:tav>
                                            <p:tav tm="100000">
                                              <p:val>
                                                <p:fltVal val="0"/>
                                              </p:val>
                                            </p:tav>
                                          </p:tavLst>
                                        </p:anim>
                                        <p:animEffect transition="in" filter="fade">
                                          <p:cBhvr>
                                            <p:cTn id="24" dur="1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1000" fill="hold"/>
                                            <p:tgtEl>
                                              <p:spTgt spid="43"/>
                                            </p:tgtEl>
                                            <p:attrNameLst>
                                              <p:attrName>ppt_x</p:attrName>
                                            </p:attrNameLst>
                                          </p:cBhvr>
                                          <p:tavLst>
                                            <p:tav tm="0">
                                              <p:val>
                                                <p:strVal val="1+#ppt_w/2"/>
                                              </p:val>
                                            </p:tav>
                                            <p:tav tm="100000">
                                              <p:val>
                                                <p:strVal val="#ppt_x"/>
                                              </p:val>
                                            </p:tav>
                                          </p:tavLst>
                                        </p:anim>
                                        <p:anim calcmode="lin" valueType="num">
                                          <p:cBhvr additive="base">
                                            <p:cTn id="3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1000" fill="hold"/>
                                            <p:tgtEl>
                                              <p:spTgt spid="50"/>
                                            </p:tgtEl>
                                            <p:attrNameLst>
                                              <p:attrName>ppt_x</p:attrName>
                                            </p:attrNameLst>
                                          </p:cBhvr>
                                          <p:tavLst>
                                            <p:tav tm="0">
                                              <p:val>
                                                <p:strVal val="1+#ppt_w/2"/>
                                              </p:val>
                                            </p:tav>
                                            <p:tav tm="100000">
                                              <p:val>
                                                <p:strVal val="#ppt_x"/>
                                              </p:val>
                                            </p:tav>
                                          </p:tavLst>
                                        </p:anim>
                                        <p:anim calcmode="lin" valueType="num">
                                          <p:cBhvr additive="base">
                                            <p:cTn id="36"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1000" fill="hold"/>
                                            <p:tgtEl>
                                              <p:spTgt spid="53"/>
                                            </p:tgtEl>
                                            <p:attrNameLst>
                                              <p:attrName>ppt_x</p:attrName>
                                            </p:attrNameLst>
                                          </p:cBhvr>
                                          <p:tavLst>
                                            <p:tav tm="0">
                                              <p:val>
                                                <p:strVal val="1+#ppt_w/2"/>
                                              </p:val>
                                            </p:tav>
                                            <p:tav tm="100000">
                                              <p:val>
                                                <p:strVal val="#ppt_x"/>
                                              </p:val>
                                            </p:tav>
                                          </p:tavLst>
                                        </p:anim>
                                        <p:anim calcmode="lin" valueType="num">
                                          <p:cBhvr additive="base">
                                            <p:cTn id="42"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Tập đọc: Hội thổi cơm thi ở Đồng Vân Tiếng Việt 5 - Học hỏi Net">
            <a:extLst>
              <a:ext uri="{FF2B5EF4-FFF2-40B4-BE49-F238E27FC236}">
                <a16:creationId xmlns:a16="http://schemas.microsoft.com/office/drawing/2014/main" xmlns="" id="{B933220C-4DDE-FE4C-8AD6-17EBC55A8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 t="1898" r="-237" b="27866"/>
          <a:stretch>
            <a:fillRect/>
          </a:stretch>
        </p:blipFill>
        <p:spPr bwMode="auto">
          <a:xfrm>
            <a:off x="320326" y="142087"/>
            <a:ext cx="2416123" cy="307857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 name="TextBox 38">
            <a:extLst>
              <a:ext uri="{FF2B5EF4-FFF2-40B4-BE49-F238E27FC236}">
                <a16:creationId xmlns:a16="http://schemas.microsoft.com/office/drawing/2014/main" xmlns="" id="{39605BD8-4376-7742-9BB7-E1BB5A089E13}"/>
              </a:ext>
            </a:extLst>
          </p:cNvPr>
          <p:cNvSpPr txBox="1">
            <a:spLocks noChangeArrowheads="1"/>
          </p:cNvSpPr>
          <p:nvPr/>
        </p:nvSpPr>
        <p:spPr bwMode="auto">
          <a:xfrm>
            <a:off x="2952489" y="0"/>
            <a:ext cx="58871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6401" fontAlgn="auto">
              <a:spcBef>
                <a:spcPts val="0"/>
              </a:spcBef>
              <a:spcAft>
                <a:spcPts val="0"/>
              </a:spcAft>
            </a:pPr>
            <a:r>
              <a:rPr lang="vi-VN" sz="3600" dirty="0">
                <a:solidFill>
                  <a:prstClr val="black"/>
                </a:solidFill>
                <a:latin typeface="Times New Roman" panose="02020603050405020304" pitchFamily="18" charset="0"/>
                <a:ea typeface="+mn-ea"/>
                <a:cs typeface="Times New Roman" panose="02020603050405020304" pitchFamily="18" charset="0"/>
              </a:rPr>
              <a:t>Bằng giọng văn thuyết minh sáng rõ, mạch lạc, tác giả đã tường thuật sinh động về lễ hội thổi cơm thi ở làng Đồng Vân. Qua đó, </a:t>
            </a:r>
            <a:r>
              <a:rPr lang="en-US" sz="3600" dirty="0" err="1">
                <a:solidFill>
                  <a:prstClr val="black"/>
                </a:solidFill>
                <a:latin typeface="Times New Roman" panose="02020603050405020304" pitchFamily="18" charset="0"/>
                <a:ea typeface="+mn-ea"/>
                <a:cs typeface="Times New Roman" panose="02020603050405020304" pitchFamily="18" charset="0"/>
              </a:rPr>
              <a:t>văn</a:t>
            </a:r>
            <a:r>
              <a:rPr lang="en-US" sz="3600" dirty="0">
                <a:solidFill>
                  <a:prstClr val="black"/>
                </a:solidFill>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ea typeface="+mn-ea"/>
                <a:cs typeface="Times New Roman" panose="02020603050405020304" pitchFamily="18" charset="0"/>
              </a:rPr>
              <a:t>bản</a:t>
            </a:r>
            <a:r>
              <a:rPr lang="vi-VN" sz="3600" dirty="0">
                <a:solidFill>
                  <a:prstClr val="black"/>
                </a:solidFill>
                <a:latin typeface="Times New Roman" panose="02020603050405020304" pitchFamily="18" charset="0"/>
                <a:ea typeface="+mn-ea"/>
                <a:cs typeface="Times New Roman" panose="02020603050405020304" pitchFamily="18" charset="0"/>
              </a:rPr>
              <a:t> đã ca ngợi vẻ đẹp con người Việt Nam và tôn vinh những nét đẹp truyền thống của văn hoá dân tộc.</a:t>
            </a:r>
          </a:p>
        </p:txBody>
      </p:sp>
    </p:spTree>
    <p:extLst>
      <p:ext uri="{BB962C8B-B14F-4D97-AF65-F5344CB8AC3E}">
        <p14:creationId xmlns:p14="http://schemas.microsoft.com/office/powerpoint/2010/main" val="2132241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 y="1"/>
            <a:ext cx="9141543" cy="5145087"/>
          </a:xfrm>
          <a:prstGeom prst="rect">
            <a:avLst/>
          </a:prstGeom>
        </p:spPr>
      </p:pic>
      <p:sp>
        <p:nvSpPr>
          <p:cNvPr id="8" name="矩形 7"/>
          <p:cNvSpPr/>
          <p:nvPr/>
        </p:nvSpPr>
        <p:spPr>
          <a:xfrm>
            <a:off x="2142337" y="1870412"/>
            <a:ext cx="5022945" cy="1505128"/>
          </a:xfrm>
          <a:prstGeom prst="rect">
            <a:avLst/>
          </a:prstGeom>
          <a:solidFill>
            <a:srgbClr val="F6E7E6"/>
          </a:solidFill>
          <a:ln w="152400">
            <a:solidFill>
              <a:schemeClr val="accent2">
                <a:lumMod val="75000"/>
              </a:schemeClr>
            </a:solidFill>
            <a:miter lim="800000"/>
          </a:ln>
          <a:effectLst>
            <a:outerShdw blurRad="101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zh-CN" altLang="en-US" sz="3375">
              <a:solidFill>
                <a:prstClr val="white"/>
              </a:solidFill>
              <a:latin typeface="Calibri"/>
              <a:ea typeface="宋体" panose="02010600030101010101" pitchFamily="2" charset="-122"/>
            </a:endParaRPr>
          </a:p>
        </p:txBody>
      </p:sp>
      <p:sp>
        <p:nvSpPr>
          <p:cNvPr id="9" name="TextBox 8"/>
          <p:cNvSpPr txBox="1"/>
          <p:nvPr/>
        </p:nvSpPr>
        <p:spPr>
          <a:xfrm>
            <a:off x="2358130" y="2140463"/>
            <a:ext cx="4591358" cy="715709"/>
          </a:xfrm>
          <a:prstGeom prst="rect">
            <a:avLst/>
          </a:prstGeom>
          <a:noFill/>
        </p:spPr>
        <p:txBody>
          <a:bodyPr vert="horz" wrap="square" rtlCol="0">
            <a:spAutoFit/>
          </a:bodyPr>
          <a:lstStyle/>
          <a:p>
            <a:pPr algn="ctr" defTabSz="816401" fontAlgn="auto">
              <a:spcBef>
                <a:spcPts val="0"/>
              </a:spcBef>
              <a:spcAft>
                <a:spcPts val="0"/>
              </a:spcAft>
            </a:pPr>
            <a:r>
              <a:rPr lang="vi-VN" altLang="zh-CN" sz="4051" b="1" i="1" dirty="0">
                <a:solidFill>
                  <a:srgbClr val="FF0000"/>
                </a:solidFill>
                <a:latin typeface="Times New Roman" panose="02020603050405020304" pitchFamily="18" charset="0"/>
                <a:ea typeface="TypeLand 康熙字典體試用版" pitchFamily="50" charset="-120"/>
                <a:cs typeface="Times New Roman" panose="02020603050405020304" pitchFamily="18" charset="0"/>
              </a:rPr>
              <a:t>Chúc các em học tốt!</a:t>
            </a:r>
            <a:endParaRPr lang="zh-CN" altLang="en-US" sz="4051" b="1" i="1" dirty="0">
              <a:solidFill>
                <a:srgbClr val="FF0000"/>
              </a:solidFill>
              <a:latin typeface="Times New Roman" panose="02020603050405020304" pitchFamily="18" charset="0"/>
              <a:ea typeface="TypeLand 康熙字典體試用版" pitchFamily="50" charset="-120"/>
              <a:cs typeface="Times New Roman" panose="02020603050405020304" pitchFamily="18" charset="0"/>
            </a:endParaRPr>
          </a:p>
        </p:txBody>
      </p:sp>
    </p:spTree>
    <p:extLst>
      <p:ext uri="{BB962C8B-B14F-4D97-AF65-F5344CB8AC3E}">
        <p14:creationId xmlns:p14="http://schemas.microsoft.com/office/powerpoint/2010/main" val="3746593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 calcmode="lin" valueType="num">
                                      <p:cBhvr>
                                        <p:cTn id="15"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8E4972-2E4A-9047-8F11-A30CB264591A}"/>
              </a:ext>
            </a:extLst>
          </p:cNvPr>
          <p:cNvPicPr>
            <a:picLocks noChangeAspect="1"/>
          </p:cNvPicPr>
          <p:nvPr/>
        </p:nvPicPr>
        <p:blipFill>
          <a:blip r:embed="rId3"/>
          <a:stretch>
            <a:fillRect/>
          </a:stretch>
        </p:blipFill>
        <p:spPr>
          <a:xfrm>
            <a:off x="433893" y="3107153"/>
            <a:ext cx="5238985" cy="1924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xmlns="" id="{38350174-08AF-E34D-84CB-6FCEAD39DAFA}"/>
              </a:ext>
            </a:extLst>
          </p:cNvPr>
          <p:cNvSpPr/>
          <p:nvPr/>
        </p:nvSpPr>
        <p:spPr>
          <a:xfrm>
            <a:off x="308158" y="523675"/>
            <a:ext cx="1000342" cy="1754326"/>
          </a:xfrm>
          <a:prstGeom prst="rect">
            <a:avLst/>
          </a:prstGeom>
        </p:spPr>
        <p:txBody>
          <a:bodyPr wrap="square">
            <a:spAutoFit/>
          </a:bodyPr>
          <a:lstStyle/>
          <a:p>
            <a:pPr algn="ctr" defTabSz="816401" fontAlgn="auto">
              <a:lnSpc>
                <a:spcPct val="150000"/>
              </a:lnSpc>
              <a:spcBef>
                <a:spcPts val="0"/>
              </a:spcBef>
              <a:spcAft>
                <a:spcPts val="0"/>
              </a:spcAft>
            </a:pPr>
            <a:r>
              <a:rPr lang="en-US" dirty="0">
                <a:solidFill>
                  <a:prstClr val="white"/>
                </a:solidFill>
                <a:latin typeface="SVN-Cookies" panose="02040603050506020204" pitchFamily="18" charset="0"/>
                <a:ea typeface="+mn-ea"/>
              </a:rPr>
              <a:t>THỬ</a:t>
            </a:r>
          </a:p>
          <a:p>
            <a:pPr algn="ctr" defTabSz="816401" fontAlgn="auto">
              <a:lnSpc>
                <a:spcPct val="150000"/>
              </a:lnSpc>
              <a:spcBef>
                <a:spcPts val="0"/>
              </a:spcBef>
              <a:spcAft>
                <a:spcPts val="0"/>
              </a:spcAft>
            </a:pPr>
            <a:r>
              <a:rPr lang="en-US" dirty="0">
                <a:solidFill>
                  <a:prstClr val="white"/>
                </a:solidFill>
                <a:latin typeface="SVN-Cookies" panose="02040603050506020204" pitchFamily="18" charset="0"/>
                <a:ea typeface="+mn-ea"/>
              </a:rPr>
              <a:t>TÀI</a:t>
            </a:r>
          </a:p>
          <a:p>
            <a:pPr algn="ctr" defTabSz="816401" fontAlgn="auto">
              <a:lnSpc>
                <a:spcPct val="150000"/>
              </a:lnSpc>
              <a:spcBef>
                <a:spcPts val="0"/>
              </a:spcBef>
              <a:spcAft>
                <a:spcPts val="0"/>
              </a:spcAft>
            </a:pPr>
            <a:r>
              <a:rPr lang="en-US" dirty="0">
                <a:solidFill>
                  <a:prstClr val="white"/>
                </a:solidFill>
                <a:latin typeface="SVN-Cookies" panose="02040603050506020204" pitchFamily="18" charset="0"/>
                <a:ea typeface="+mn-ea"/>
              </a:rPr>
              <a:t>BIẾT</a:t>
            </a:r>
          </a:p>
          <a:p>
            <a:pPr algn="ctr" defTabSz="816401" fontAlgn="auto">
              <a:lnSpc>
                <a:spcPct val="150000"/>
              </a:lnSpc>
              <a:spcBef>
                <a:spcPts val="0"/>
              </a:spcBef>
              <a:spcAft>
                <a:spcPts val="0"/>
              </a:spcAft>
            </a:pPr>
            <a:r>
              <a:rPr lang="en-US" dirty="0">
                <a:solidFill>
                  <a:prstClr val="white"/>
                </a:solidFill>
                <a:latin typeface="SVN-Cookies" panose="02040603050506020204" pitchFamily="18" charset="0"/>
                <a:ea typeface="+mn-ea"/>
              </a:rPr>
              <a:t>TUỐT</a:t>
            </a:r>
          </a:p>
        </p:txBody>
      </p:sp>
      <p:pic>
        <p:nvPicPr>
          <p:cNvPr id="14" name="Picture 13">
            <a:extLst>
              <a:ext uri="{FF2B5EF4-FFF2-40B4-BE49-F238E27FC236}">
                <a16:creationId xmlns:a16="http://schemas.microsoft.com/office/drawing/2014/main" xmlns="" id="{E95DF54A-EA4B-A04C-BF47-E5246985D29F}"/>
              </a:ext>
            </a:extLst>
          </p:cNvPr>
          <p:cNvPicPr>
            <a:picLocks noChangeAspect="1"/>
          </p:cNvPicPr>
          <p:nvPr/>
        </p:nvPicPr>
        <p:blipFill>
          <a:blip r:embed="rId4"/>
          <a:stretch>
            <a:fillRect/>
          </a:stretch>
        </p:blipFill>
        <p:spPr>
          <a:xfrm>
            <a:off x="132141" y="74181"/>
            <a:ext cx="4764716" cy="251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xmlns="" id="{AA7C461B-2A02-A044-91CD-495D92EDF19C}"/>
              </a:ext>
            </a:extLst>
          </p:cNvPr>
          <p:cNvPicPr>
            <a:picLocks noChangeAspect="1"/>
          </p:cNvPicPr>
          <p:nvPr/>
        </p:nvPicPr>
        <p:blipFill rotWithShape="1">
          <a:blip r:embed="rId5"/>
          <a:srcRect l="13375" r="11605" b="8969"/>
          <a:stretch/>
        </p:blipFill>
        <p:spPr>
          <a:xfrm>
            <a:off x="5072876" y="74181"/>
            <a:ext cx="3873205" cy="239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xmlns="" id="{0FA29704-4BA2-5E4D-B301-B78A831739DD}"/>
              </a:ext>
            </a:extLst>
          </p:cNvPr>
          <p:cNvGrpSpPr/>
          <p:nvPr/>
        </p:nvGrpSpPr>
        <p:grpSpPr>
          <a:xfrm>
            <a:off x="504342" y="2638083"/>
            <a:ext cx="3150280" cy="516278"/>
            <a:chOff x="4541143" y="1076736"/>
            <a:chExt cx="1724883" cy="684628"/>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xmlns="" id="{7AB07D14-3CD8-0243-8C6D-0B2B536E3440}"/>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13" name="TextBox 12">
              <a:extLst>
                <a:ext uri="{FF2B5EF4-FFF2-40B4-BE49-F238E27FC236}">
                  <a16:creationId xmlns:a16="http://schemas.microsoft.com/office/drawing/2014/main" xmlns="" id="{C724B0A8-C223-C74B-A16B-BEB0CA509CE8}"/>
                </a:ext>
              </a:extLst>
            </p:cNvPr>
            <p:cNvSpPr txBox="1"/>
            <p:nvPr/>
          </p:nvSpPr>
          <p:spPr>
            <a:xfrm>
              <a:off x="4695224" y="1188581"/>
              <a:ext cx="1522915"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chọi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trâu</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ở</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Đồ</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Sơn</a:t>
              </a:r>
              <a:endParaRPr lang="en-US" sz="2000" dirty="0">
                <a:solidFill>
                  <a:prstClr val="white"/>
                </a:solidFill>
                <a:latin typeface="SVN-Clementine" panose="020F0502020204030203" pitchFamily="34" charset="0"/>
                <a:ea typeface="+mn-ea"/>
              </a:endParaRPr>
            </a:p>
          </p:txBody>
        </p:sp>
      </p:grpSp>
      <p:grpSp>
        <p:nvGrpSpPr>
          <p:cNvPr id="17" name="Group 16">
            <a:extLst>
              <a:ext uri="{FF2B5EF4-FFF2-40B4-BE49-F238E27FC236}">
                <a16:creationId xmlns:a16="http://schemas.microsoft.com/office/drawing/2014/main" xmlns="" id="{CCECEB2F-5B11-EF45-B2DA-622B97E317DA}"/>
              </a:ext>
            </a:extLst>
          </p:cNvPr>
          <p:cNvGrpSpPr/>
          <p:nvPr/>
        </p:nvGrpSpPr>
        <p:grpSpPr>
          <a:xfrm>
            <a:off x="5490968" y="2597565"/>
            <a:ext cx="3455112" cy="516278"/>
            <a:chOff x="4389667" y="1076736"/>
            <a:chExt cx="1938034" cy="684628"/>
          </a:xfrm>
          <a:effectLst>
            <a:outerShdw blurRad="50800" dist="38100" dir="2700000" algn="tl" rotWithShape="0">
              <a:prstClr val="black">
                <a:alpha val="40000"/>
              </a:prstClr>
            </a:outerShdw>
          </a:effectLst>
        </p:grpSpPr>
        <p:sp>
          <p:nvSpPr>
            <p:cNvPr id="18" name="Rectangle: Rounded Corners 9">
              <a:extLst>
                <a:ext uri="{FF2B5EF4-FFF2-40B4-BE49-F238E27FC236}">
                  <a16:creationId xmlns:a16="http://schemas.microsoft.com/office/drawing/2014/main" xmlns="" id="{59AED4E0-8D5D-CD4F-9D0A-E6EEFB432BA0}"/>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19" name="TextBox 18">
              <a:extLst>
                <a:ext uri="{FF2B5EF4-FFF2-40B4-BE49-F238E27FC236}">
                  <a16:creationId xmlns:a16="http://schemas.microsoft.com/office/drawing/2014/main" xmlns="" id="{DCAE72AA-423B-2D47-AB42-402390816C7A}"/>
                </a:ext>
              </a:extLst>
            </p:cNvPr>
            <p:cNvSpPr txBox="1"/>
            <p:nvPr/>
          </p:nvSpPr>
          <p:spPr>
            <a:xfrm>
              <a:off x="4389667" y="1115675"/>
              <a:ext cx="1938034"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đua</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thuyền</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ở</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Lệ</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Thuỷ</a:t>
              </a:r>
              <a:r>
                <a:rPr lang="en-US" sz="2000" dirty="0">
                  <a:solidFill>
                    <a:prstClr val="white"/>
                  </a:solidFill>
                  <a:latin typeface="SVN-Clementine" panose="020F0502020204030203" pitchFamily="34" charset="0"/>
                  <a:ea typeface="+mn-ea"/>
                </a:rPr>
                <a:t> </a:t>
              </a:r>
            </a:p>
          </p:txBody>
        </p:sp>
      </p:grpSp>
      <p:grpSp>
        <p:nvGrpSpPr>
          <p:cNvPr id="23" name="Group 22">
            <a:extLst>
              <a:ext uri="{FF2B5EF4-FFF2-40B4-BE49-F238E27FC236}">
                <a16:creationId xmlns:a16="http://schemas.microsoft.com/office/drawing/2014/main" xmlns="" id="{44341D36-7F4C-1448-AA84-DB69FB0A6ED5}"/>
              </a:ext>
            </a:extLst>
          </p:cNvPr>
          <p:cNvGrpSpPr/>
          <p:nvPr/>
        </p:nvGrpSpPr>
        <p:grpSpPr>
          <a:xfrm>
            <a:off x="5755384" y="4408891"/>
            <a:ext cx="3392590" cy="516278"/>
            <a:chOff x="4497373" y="1076736"/>
            <a:chExt cx="1768653" cy="684628"/>
          </a:xfrm>
          <a:effectLst>
            <a:outerShdw blurRad="50800" dist="38100" dir="2700000" algn="tl" rotWithShape="0">
              <a:prstClr val="black">
                <a:alpha val="40000"/>
              </a:prstClr>
            </a:outerShdw>
          </a:effectLst>
        </p:grpSpPr>
        <p:sp>
          <p:nvSpPr>
            <p:cNvPr id="24" name="Rectangle: Rounded Corners 9">
              <a:extLst>
                <a:ext uri="{FF2B5EF4-FFF2-40B4-BE49-F238E27FC236}">
                  <a16:creationId xmlns:a16="http://schemas.microsoft.com/office/drawing/2014/main" xmlns="" id="{022EB564-A4DF-CF46-9696-6BE0F97D56E7}"/>
                </a:ext>
              </a:extLst>
            </p:cNvPr>
            <p:cNvSpPr/>
            <p:nvPr/>
          </p:nvSpPr>
          <p:spPr>
            <a:xfrm>
              <a:off x="4541143" y="1076736"/>
              <a:ext cx="1724883" cy="6846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401" fontAlgn="auto">
                <a:spcBef>
                  <a:spcPts val="0"/>
                </a:spcBef>
                <a:spcAft>
                  <a:spcPts val="0"/>
                </a:spcAft>
              </a:pPr>
              <a:endParaRPr lang="en-US" sz="2100" dirty="0">
                <a:solidFill>
                  <a:prstClr val="white"/>
                </a:solidFill>
                <a:latin typeface="Calibri"/>
              </a:endParaRPr>
            </a:p>
          </p:txBody>
        </p:sp>
        <p:sp>
          <p:nvSpPr>
            <p:cNvPr id="25" name="TextBox 24">
              <a:extLst>
                <a:ext uri="{FF2B5EF4-FFF2-40B4-BE49-F238E27FC236}">
                  <a16:creationId xmlns:a16="http://schemas.microsoft.com/office/drawing/2014/main" xmlns="" id="{EB001C92-1978-C04F-8FEF-BA66E0C1C3DB}"/>
                </a:ext>
              </a:extLst>
            </p:cNvPr>
            <p:cNvSpPr txBox="1"/>
            <p:nvPr/>
          </p:nvSpPr>
          <p:spPr>
            <a:xfrm>
              <a:off x="4497373" y="1169108"/>
              <a:ext cx="1663400" cy="530579"/>
            </a:xfrm>
            <a:prstGeom prst="rect">
              <a:avLst/>
            </a:prstGeom>
            <a:noFill/>
          </p:spPr>
          <p:txBody>
            <a:bodyPr wrap="square">
              <a:spAutoFit/>
            </a:bodyPr>
            <a:lstStyle/>
            <a:p>
              <a:pPr algn="ctr" defTabSz="816401" fontAlgn="auto">
                <a:spcBef>
                  <a:spcPts val="0"/>
                </a:spcBef>
                <a:spcAft>
                  <a:spcPts val="0"/>
                </a:spcAft>
              </a:pPr>
              <a:r>
                <a:rPr lang="en-US" sz="2000" dirty="0" err="1">
                  <a:solidFill>
                    <a:prstClr val="white"/>
                  </a:solidFill>
                  <a:latin typeface="SVN-Clementine" panose="020F0502020204030203" pitchFamily="34" charset="0"/>
                  <a:ea typeface="+mn-ea"/>
                </a:rPr>
                <a:t>Hội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thổi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cơm</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thi</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ở</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Đồng</a:t>
              </a:r>
              <a:r>
                <a:rPr lang="en-US" sz="2000" dirty="0">
                  <a:solidFill>
                    <a:prstClr val="white"/>
                  </a:solidFill>
                  <a:latin typeface="SVN-Clementine" panose="020F0502020204030203" pitchFamily="34" charset="0"/>
                  <a:ea typeface="+mn-ea"/>
                </a:rPr>
                <a:t> </a:t>
              </a:r>
              <a:r>
                <a:rPr lang="en-US" sz="2000" dirty="0" err="1">
                  <a:solidFill>
                    <a:prstClr val="white"/>
                  </a:solidFill>
                  <a:latin typeface="SVN-Clementine" panose="020F0502020204030203" pitchFamily="34" charset="0"/>
                  <a:ea typeface="+mn-ea"/>
                </a:rPr>
                <a:t>Vân</a:t>
              </a:r>
              <a:endParaRPr lang="en-US" sz="2000" dirty="0">
                <a:solidFill>
                  <a:prstClr val="white"/>
                </a:solidFill>
                <a:latin typeface="SVN-Clementine" panose="020F0502020204030203" pitchFamily="34" charset="0"/>
                <a:ea typeface="+mn-ea"/>
              </a:endParaRPr>
            </a:p>
          </p:txBody>
        </p:sp>
      </p:grpSp>
    </p:spTree>
    <p:extLst>
      <p:ext uri="{BB962C8B-B14F-4D97-AF65-F5344CB8AC3E}">
        <p14:creationId xmlns:p14="http://schemas.microsoft.com/office/powerpoint/2010/main" val="289205697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50000">
                                          <p:cBhvr additive="base">
                                            <p:cTn id="29"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10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3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14:presetBounceEnd="50000">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14:bounceEnd="50000">
                                          <p:cBhvr additive="base">
                                            <p:cTn id="41" dur="10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4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1+#ppt_w/2"/>
                                              </p:val>
                                            </p:tav>
                                            <p:tav tm="100000">
                                              <p:val>
                                                <p:strVal val="#ppt_x"/>
                                              </p:val>
                                            </p:tav>
                                          </p:tavLst>
                                        </p:anim>
                                        <p:anim calcmode="lin" valueType="num">
                                          <p:cBhvr additive="base">
                                            <p:cTn id="3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1000" fill="hold"/>
                                            <p:tgtEl>
                                              <p:spTgt spid="23"/>
                                            </p:tgtEl>
                                            <p:attrNameLst>
                                              <p:attrName>ppt_x</p:attrName>
                                            </p:attrNameLst>
                                          </p:cBhvr>
                                          <p:tavLst>
                                            <p:tav tm="0">
                                              <p:val>
                                                <p:strVal val="1+#ppt_w/2"/>
                                              </p:val>
                                            </p:tav>
                                            <p:tav tm="100000">
                                              <p:val>
                                                <p:strVal val="#ppt_x"/>
                                              </p:val>
                                            </p:tav>
                                          </p:tavLst>
                                        </p:anim>
                                        <p:anim calcmode="lin" valueType="num">
                                          <p:cBhvr additive="base">
                                            <p:cTn id="4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90978" y="-23747"/>
            <a:ext cx="2253574" cy="2645823"/>
          </a:xfrm>
          <a:prstGeom prst="rect">
            <a:avLst/>
          </a:prstGeom>
        </p:spPr>
      </p:pic>
      <p:pic>
        <p:nvPicPr>
          <p:cNvPr id="13" name="Picture 2" descr="Tập đọc: Hội thổi cơm thi ở Đồng Vân Tiếng Việt 5 - Học hỏi Net">
            <a:extLst>
              <a:ext uri="{FF2B5EF4-FFF2-40B4-BE49-F238E27FC236}">
                <a16:creationId xmlns:a16="http://schemas.microsoft.com/office/drawing/2014/main" xmlns="" id="{1EE7D0AD-21E1-684D-84E6-EBAC416A6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 t="1898" r="-237" b="27866"/>
          <a:stretch>
            <a:fillRect/>
          </a:stretch>
        </p:blipFill>
        <p:spPr bwMode="auto">
          <a:xfrm>
            <a:off x="143960" y="2150319"/>
            <a:ext cx="7723454" cy="276101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Google Shape;155;p29">
            <a:extLst>
              <a:ext uri="{FF2B5EF4-FFF2-40B4-BE49-F238E27FC236}">
                <a16:creationId xmlns:a16="http://schemas.microsoft.com/office/drawing/2014/main" xmlns="" id="{2EBF4A5B-DBBC-E747-95BD-CDDFCB6CBD1B}"/>
              </a:ext>
            </a:extLst>
          </p:cNvPr>
          <p:cNvSpPr txBox="1">
            <a:spLocks/>
          </p:cNvSpPr>
          <p:nvPr/>
        </p:nvSpPr>
        <p:spPr>
          <a:xfrm>
            <a:off x="2277270" y="952239"/>
            <a:ext cx="4345495" cy="269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defTabSz="816401" fontAlgn="auto">
              <a:buClr>
                <a:srgbClr val="C0504D"/>
              </a:buClr>
            </a:pPr>
            <a:r>
              <a:rPr lang="en-US" sz="2700" b="1" dirty="0">
                <a:solidFill>
                  <a:srgbClr val="00B050"/>
                </a:solidFill>
                <a:latin typeface="Times New Roman" panose="02020603050405020304" pitchFamily="18" charset="0"/>
                <a:cs typeface="Times New Roman" panose="02020603050405020304" pitchFamily="18" charset="0"/>
              </a:rPr>
              <a:t>ĐỌC KẾT NỐI CHỦ ĐIỂM</a:t>
            </a:r>
          </a:p>
        </p:txBody>
      </p:sp>
      <p:sp>
        <p:nvSpPr>
          <p:cNvPr id="15" name="Google Shape;154;p29">
            <a:extLst>
              <a:ext uri="{FF2B5EF4-FFF2-40B4-BE49-F238E27FC236}">
                <a16:creationId xmlns:a16="http://schemas.microsoft.com/office/drawing/2014/main" xmlns="" id="{48C3FE1C-3C5F-CD44-A4D5-ACB4E71CCA6A}"/>
              </a:ext>
            </a:extLst>
          </p:cNvPr>
          <p:cNvSpPr txBox="1">
            <a:spLocks/>
          </p:cNvSpPr>
          <p:nvPr/>
        </p:nvSpPr>
        <p:spPr>
          <a:xfrm>
            <a:off x="1564467" y="1088734"/>
            <a:ext cx="5936847" cy="84809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Handlee"/>
              <a:buNone/>
              <a:defRPr sz="5100" b="1" i="0" u="none" strike="noStrike" cap="none">
                <a:solidFill>
                  <a:schemeClr val="accent1"/>
                </a:solidFill>
                <a:latin typeface="Handlee"/>
                <a:ea typeface="Handlee"/>
                <a:cs typeface="Handlee"/>
                <a:sym typeface="Handlee"/>
              </a:defRPr>
            </a:lvl1pPr>
            <a:lvl2pPr marR="0" lvl="1"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5200"/>
              <a:buFont typeface="Architects Daughter"/>
              <a:buNone/>
              <a:defRPr sz="5200" b="1" i="0" u="none" strike="noStrike" cap="none">
                <a:solidFill>
                  <a:schemeClr val="accent1"/>
                </a:solidFill>
                <a:latin typeface="Architects Daughter"/>
                <a:ea typeface="Architects Daughter"/>
                <a:cs typeface="Architects Daughter"/>
                <a:sym typeface="Architects Daughter"/>
              </a:defRPr>
            </a:lvl9pPr>
          </a:lstStyle>
          <a:p>
            <a:pPr defTabSz="816401" fontAlgn="auto">
              <a:buClr>
                <a:srgbClr val="4F81BD"/>
              </a:buClr>
            </a:pPr>
            <a:r>
              <a:rPr lang="en-US" sz="3600" dirty="0" err="1">
                <a:solidFill>
                  <a:srgbClr val="FF0000"/>
                </a:solidFill>
                <a:latin typeface="Times New Roman" panose="02020603050405020304" pitchFamily="18" charset="0"/>
                <a:cs typeface="Times New Roman" panose="02020603050405020304" pitchFamily="18" charset="0"/>
              </a:rPr>
              <a:t>Hội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thổi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cơm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ở</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Đồng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Vân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6" name="Google Shape;155;p29">
            <a:extLst>
              <a:ext uri="{FF2B5EF4-FFF2-40B4-BE49-F238E27FC236}">
                <a16:creationId xmlns:a16="http://schemas.microsoft.com/office/drawing/2014/main" xmlns="" id="{571B8A86-B310-DB40-96A7-294E76DC88A5}"/>
              </a:ext>
            </a:extLst>
          </p:cNvPr>
          <p:cNvSpPr txBox="1">
            <a:spLocks/>
          </p:cNvSpPr>
          <p:nvPr/>
        </p:nvSpPr>
        <p:spPr>
          <a:xfrm>
            <a:off x="3571769" y="479493"/>
            <a:ext cx="1756493" cy="3221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defTabSz="816401" fontAlgn="auto">
              <a:buClr>
                <a:srgbClr val="C0504D"/>
              </a:buClr>
            </a:pPr>
            <a:r>
              <a:rPr lang="en-US" sz="3000" b="1" dirty="0">
                <a:solidFill>
                  <a:prstClr val="black"/>
                </a:solidFill>
                <a:latin typeface="Times New Roman" panose="02020603050405020304" pitchFamily="18" charset="0"/>
                <a:cs typeface="Times New Roman" panose="02020603050405020304" pitchFamily="18" charset="0"/>
              </a:rPr>
              <a:t>TIẾT 7-8</a:t>
            </a:r>
          </a:p>
        </p:txBody>
      </p:sp>
    </p:spTree>
    <p:extLst>
      <p:ext uri="{BB962C8B-B14F-4D97-AF65-F5344CB8AC3E}">
        <p14:creationId xmlns:p14="http://schemas.microsoft.com/office/powerpoint/2010/main" val="21051866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61" y="142086"/>
            <a:ext cx="4644874" cy="553998"/>
          </a:xfrm>
          <a:prstGeom prst="rect">
            <a:avLst/>
          </a:prstGeom>
          <a:noFill/>
        </p:spPr>
        <p:txBody>
          <a:bodyPr wrap="square" rtlCol="0">
            <a:spAutoFit/>
          </a:bodyPr>
          <a:lstStyle/>
          <a:p>
            <a:pPr defTabSz="816401" fontAlgn="auto">
              <a:spcBef>
                <a:spcPts val="0"/>
              </a:spcBef>
              <a:spcAft>
                <a:spcPts val="0"/>
              </a:spcAft>
            </a:pPr>
            <a:r>
              <a:rPr lang="en-US" sz="3000" b="1" dirty="0">
                <a:solidFill>
                  <a:srgbClr val="FF0000"/>
                </a:solidFill>
                <a:latin typeface="Times New Roman" panose="02020603050405020304" pitchFamily="18" charset="0"/>
                <a:ea typeface="+mn-ea"/>
                <a:cs typeface="Times New Roman" panose="02020603050405020304" pitchFamily="18" charset="0"/>
              </a:rPr>
              <a:t>I. </a:t>
            </a:r>
            <a:r>
              <a:rPr lang="en-US" sz="3000" b="1" u="sng" dirty="0">
                <a:solidFill>
                  <a:srgbClr val="FF0000"/>
                </a:solidFill>
                <a:latin typeface="Times New Roman" panose="02020603050405020304" pitchFamily="18" charset="0"/>
                <a:ea typeface="+mn-ea"/>
                <a:cs typeface="Times New Roman" panose="02020603050405020304" pitchFamily="18" charset="0"/>
              </a:rPr>
              <a:t>TÌM HIỂU CHUNG</a:t>
            </a:r>
          </a:p>
        </p:txBody>
      </p:sp>
      <p:sp>
        <p:nvSpPr>
          <p:cNvPr id="3" name="TextBox 2"/>
          <p:cNvSpPr txBox="1"/>
          <p:nvPr/>
        </p:nvSpPr>
        <p:spPr>
          <a:xfrm>
            <a:off x="161114" y="652430"/>
            <a:ext cx="8786503" cy="1477328"/>
          </a:xfrm>
          <a:prstGeom prst="rect">
            <a:avLst/>
          </a:prstGeom>
          <a:noFill/>
        </p:spPr>
        <p:txBody>
          <a:bodyPr wrap="square" rtlCol="0">
            <a:spAutoFit/>
          </a:bodyPr>
          <a:lstStyle/>
          <a:p>
            <a:pPr defTabSz="816401" fontAlgn="auto">
              <a:spcBef>
                <a:spcPts val="0"/>
              </a:spcBef>
              <a:spcAft>
                <a:spcPts val="0"/>
              </a:spcAft>
            </a:pPr>
            <a:r>
              <a:rPr lang="en-US" sz="3000" b="1" dirty="0">
                <a:solidFill>
                  <a:srgbClr val="FF0000"/>
                </a:solidFill>
                <a:latin typeface="Times New Roman" panose="02020603050405020304" pitchFamily="18" charset="0"/>
                <a:ea typeface="+mn-ea"/>
                <a:cs typeface="Times New Roman" panose="02020603050405020304" pitchFamily="18" charset="0"/>
              </a:rPr>
              <a:t>1. </a:t>
            </a:r>
            <a:r>
              <a:rPr lang="en-US" sz="3000" b="1" dirty="0" err="1">
                <a:solidFill>
                  <a:srgbClr val="FF0000"/>
                </a:solidFill>
                <a:latin typeface="Times New Roman" panose="02020603050405020304" pitchFamily="18" charset="0"/>
                <a:ea typeface="+mn-ea"/>
                <a:cs typeface="Times New Roman" panose="02020603050405020304" pitchFamily="18" charset="0"/>
              </a:rPr>
              <a:t>Thể</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loại</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dirty="0" err="1">
                <a:solidFill>
                  <a:srgbClr val="FF0000"/>
                </a:solidFill>
                <a:latin typeface="Times New Roman" panose="02020603050405020304" pitchFamily="18" charset="0"/>
                <a:ea typeface="+mn-ea"/>
                <a:cs typeface="Times New Roman" panose="02020603050405020304" pitchFamily="18" charset="0"/>
              </a:rPr>
              <a:t>văn</a:t>
            </a:r>
            <a:r>
              <a:rPr lang="en-US" sz="3000" dirty="0">
                <a:solidFill>
                  <a:srgbClr val="FF0000"/>
                </a:solidFill>
                <a:latin typeface="Times New Roman" panose="02020603050405020304" pitchFamily="18" charset="0"/>
                <a:ea typeface="+mn-ea"/>
                <a:cs typeface="Times New Roman" panose="02020603050405020304" pitchFamily="18" charset="0"/>
              </a:rPr>
              <a:t> </a:t>
            </a:r>
            <a:r>
              <a:rPr lang="en-US" sz="3000" dirty="0" err="1">
                <a:solidFill>
                  <a:srgbClr val="FF0000"/>
                </a:solidFill>
                <a:latin typeface="Times New Roman" panose="02020603050405020304" pitchFamily="18" charset="0"/>
                <a:ea typeface="+mn-ea"/>
                <a:cs typeface="Times New Roman" panose="02020603050405020304" pitchFamily="18" charset="0"/>
              </a:rPr>
              <a:t>bản</a:t>
            </a:r>
            <a:r>
              <a:rPr lang="en-US" sz="3000" dirty="0">
                <a:solidFill>
                  <a:srgbClr val="FF0000"/>
                </a:solidFill>
                <a:latin typeface="Times New Roman" panose="02020603050405020304" pitchFamily="18" charset="0"/>
                <a:ea typeface="+mn-ea"/>
                <a:cs typeface="Times New Roman" panose="02020603050405020304" pitchFamily="18" charset="0"/>
              </a:rPr>
              <a:t> </a:t>
            </a:r>
            <a:r>
              <a:rPr lang="en-US" sz="3000" dirty="0" err="1">
                <a:solidFill>
                  <a:srgbClr val="FF0000"/>
                </a:solidFill>
                <a:latin typeface="Times New Roman" panose="02020603050405020304" pitchFamily="18" charset="0"/>
                <a:ea typeface="+mn-ea"/>
                <a:cs typeface="Times New Roman" panose="02020603050405020304" pitchFamily="18" charset="0"/>
              </a:rPr>
              <a:t>thuyết</a:t>
            </a:r>
            <a:r>
              <a:rPr lang="en-US" sz="3000" dirty="0">
                <a:solidFill>
                  <a:srgbClr val="FF0000"/>
                </a:solidFill>
                <a:latin typeface="Times New Roman" panose="02020603050405020304" pitchFamily="18" charset="0"/>
                <a:ea typeface="+mn-ea"/>
                <a:cs typeface="Times New Roman" panose="02020603050405020304" pitchFamily="18" charset="0"/>
              </a:rPr>
              <a:t> minh</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cung</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cấp</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thông</a:t>
            </a:r>
            <a:r>
              <a:rPr lang="en-US" sz="3000" dirty="0">
                <a:solidFill>
                  <a:prstClr val="black"/>
                </a:solidFill>
                <a:latin typeface="Times New Roman" panose="02020603050405020304" pitchFamily="18" charset="0"/>
                <a:ea typeface="+mn-ea"/>
                <a:cs typeface="Times New Roman" panose="02020603050405020304" pitchFamily="18" charset="0"/>
              </a:rPr>
              <a:t> tin </a:t>
            </a:r>
            <a:r>
              <a:rPr lang="en-US" sz="3000" dirty="0" err="1">
                <a:solidFill>
                  <a:prstClr val="black"/>
                </a:solidFill>
                <a:latin typeface="Times New Roman" panose="02020603050405020304" pitchFamily="18" charset="0"/>
                <a:ea typeface="+mn-ea"/>
                <a:cs typeface="Times New Roman" panose="02020603050405020304" pitchFamily="18" charset="0"/>
              </a:rPr>
              <a:t>về</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lễ</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hội</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thổi</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cơm</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thi</a:t>
            </a:r>
            <a:r>
              <a:rPr lang="en-US" sz="3000" dirty="0">
                <a:solidFill>
                  <a:prstClr val="black"/>
                </a:solidFill>
                <a:latin typeface="Times New Roman" panose="02020603050405020304" pitchFamily="18" charset="0"/>
                <a:ea typeface="+mn-ea"/>
                <a:cs typeface="Times New Roman" panose="02020603050405020304" pitchFamily="18" charset="0"/>
              </a:rPr>
              <a:t> ở </a:t>
            </a:r>
            <a:r>
              <a:rPr lang="en-US" sz="3000" dirty="0" err="1">
                <a:solidFill>
                  <a:prstClr val="black"/>
                </a:solidFill>
                <a:latin typeface="Times New Roman" panose="02020603050405020304" pitchFamily="18" charset="0"/>
                <a:ea typeface="+mn-ea"/>
                <a:cs typeface="Times New Roman" panose="02020603050405020304" pitchFamily="18" charset="0"/>
              </a:rPr>
              <a:t>làng</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Đồng</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Vân</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xã</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Đồng</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Tháp</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huyện</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Đan</a:t>
            </a:r>
            <a:r>
              <a:rPr lang="en-US" sz="3000" dirty="0">
                <a:solidFill>
                  <a:prstClr val="black"/>
                </a:solidFill>
                <a:latin typeface="Times New Roman" panose="02020603050405020304" pitchFamily="18" charset="0"/>
                <a:ea typeface="+mn-ea"/>
                <a:cs typeface="Times New Roman" panose="02020603050405020304" pitchFamily="18" charset="0"/>
              </a:rPr>
              <a:t> </a:t>
            </a:r>
            <a:r>
              <a:rPr lang="en-US" sz="3000" dirty="0" err="1">
                <a:solidFill>
                  <a:prstClr val="black"/>
                </a:solidFill>
                <a:latin typeface="Times New Roman" panose="02020603050405020304" pitchFamily="18" charset="0"/>
                <a:ea typeface="+mn-ea"/>
                <a:cs typeface="Times New Roman" panose="02020603050405020304" pitchFamily="18" charset="0"/>
              </a:rPr>
              <a:t>Phượng</a:t>
            </a:r>
            <a:r>
              <a:rPr lang="en-US" sz="3000" dirty="0">
                <a:solidFill>
                  <a:prstClr val="black"/>
                </a:solidFill>
                <a:latin typeface="Times New Roman" panose="02020603050405020304" pitchFamily="18" charset="0"/>
                <a:ea typeface="+mn-ea"/>
                <a:cs typeface="Times New Roman" panose="02020603050405020304" pitchFamily="18" charset="0"/>
              </a:rPr>
              <a:t>.</a:t>
            </a:r>
            <a:endParaRPr lang="en-US" sz="3000" b="1" dirty="0">
              <a:solidFill>
                <a:prstClr val="black"/>
              </a:solidFill>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61114" y="2081402"/>
            <a:ext cx="4968935" cy="553998"/>
          </a:xfrm>
          <a:prstGeom prst="rect">
            <a:avLst/>
          </a:prstGeom>
          <a:noFill/>
        </p:spPr>
        <p:txBody>
          <a:bodyPr wrap="square" rtlCol="0">
            <a:spAutoFit/>
          </a:bodyPr>
          <a:lstStyle/>
          <a:p>
            <a:pPr defTabSz="816401" fontAlgn="auto">
              <a:spcBef>
                <a:spcPts val="0"/>
              </a:spcBef>
              <a:spcAft>
                <a:spcPts val="0"/>
              </a:spcAft>
            </a:pPr>
            <a:r>
              <a:rPr lang="en-US" sz="3000" b="1" dirty="0">
                <a:solidFill>
                  <a:srgbClr val="FF0000"/>
                </a:solidFill>
                <a:latin typeface="Times New Roman" panose="02020603050405020304" pitchFamily="18" charset="0"/>
                <a:ea typeface="+mn-ea"/>
                <a:cs typeface="Times New Roman" panose="02020603050405020304" pitchFamily="18" charset="0"/>
              </a:rPr>
              <a:t>2. </a:t>
            </a:r>
            <a:r>
              <a:rPr lang="en-US" sz="3000" b="1" dirty="0" err="1">
                <a:solidFill>
                  <a:srgbClr val="FF0000"/>
                </a:solidFill>
                <a:latin typeface="Times New Roman" panose="02020603050405020304" pitchFamily="18" charset="0"/>
                <a:ea typeface="+mn-ea"/>
                <a:cs typeface="Times New Roman" panose="02020603050405020304" pitchFamily="18" charset="0"/>
              </a:rPr>
              <a:t>Đọc</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và</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tìm</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hiểu</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chú</a:t>
            </a:r>
            <a:r>
              <a:rPr lang="en-US" sz="3000" b="1" dirty="0">
                <a:solidFill>
                  <a:srgbClr val="FF0000"/>
                </a:solidFill>
                <a:latin typeface="Times New Roman" panose="02020603050405020304" pitchFamily="18" charset="0"/>
                <a:ea typeface="+mn-ea"/>
                <a:cs typeface="Times New Roman" panose="02020603050405020304" pitchFamily="18" charset="0"/>
              </a:rPr>
              <a:t> </a:t>
            </a:r>
            <a:r>
              <a:rPr lang="en-US" sz="3000" b="1" dirty="0" err="1">
                <a:solidFill>
                  <a:srgbClr val="FF0000"/>
                </a:solidFill>
                <a:latin typeface="Times New Roman" panose="02020603050405020304" pitchFamily="18" charset="0"/>
                <a:ea typeface="+mn-ea"/>
                <a:cs typeface="Times New Roman" panose="02020603050405020304" pitchFamily="18" charset="0"/>
              </a:rPr>
              <a:t>thích</a:t>
            </a:r>
            <a:endParaRPr lang="en-US" sz="3000" b="1"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97618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98" y="340296"/>
            <a:ext cx="8893274" cy="3785652"/>
          </a:xfrm>
          <a:prstGeom prst="rect">
            <a:avLst/>
          </a:prstGeom>
        </p:spPr>
        <p:txBody>
          <a:bodyPr wrap="square">
            <a:spAutoFit/>
          </a:bodyPr>
          <a:lstStyle/>
          <a:p>
            <a:r>
              <a:rPr lang="en-GB" b="1" i="1" dirty="0" smtClean="0"/>
              <a:t>.</a:t>
            </a:r>
            <a:r>
              <a:rPr lang="en-GB" sz="4000" b="1" i="1" dirty="0" smtClean="0">
                <a:solidFill>
                  <a:srgbClr val="FF0000"/>
                </a:solidFill>
              </a:rPr>
              <a:t>3.Bố </a:t>
            </a:r>
            <a:r>
              <a:rPr lang="en-GB" sz="4000" b="1" i="1" dirty="0" err="1">
                <a:solidFill>
                  <a:srgbClr val="FF0000"/>
                </a:solidFill>
              </a:rPr>
              <a:t>cục</a:t>
            </a:r>
            <a:r>
              <a:rPr lang="en-GB" sz="4000" b="1" i="1" dirty="0">
                <a:solidFill>
                  <a:srgbClr val="FF0000"/>
                </a:solidFill>
              </a:rPr>
              <a:t>:</a:t>
            </a:r>
            <a:r>
              <a:rPr lang="en-GB" sz="4000" b="1" dirty="0">
                <a:solidFill>
                  <a:srgbClr val="FF0000"/>
                </a:solidFill>
              </a:rPr>
              <a:t> </a:t>
            </a:r>
            <a:r>
              <a:rPr lang="en-GB" sz="4000" b="1" dirty="0"/>
              <a:t>3</a:t>
            </a:r>
            <a:r>
              <a:rPr lang="en-GB" sz="4000" dirty="0"/>
              <a:t> </a:t>
            </a:r>
            <a:r>
              <a:rPr lang="en-GB" sz="4000" dirty="0" err="1"/>
              <a:t>phần</a:t>
            </a:r>
            <a:endParaRPr lang="en-GB" sz="4000" dirty="0"/>
          </a:p>
          <a:p>
            <a:r>
              <a:rPr lang="en-GB" sz="4000" dirty="0"/>
              <a:t>- P1: </a:t>
            </a:r>
            <a:r>
              <a:rPr lang="en-GB" sz="4000" dirty="0" err="1"/>
              <a:t>từ</a:t>
            </a:r>
            <a:r>
              <a:rPr lang="en-GB" sz="4000" dirty="0"/>
              <a:t> </a:t>
            </a:r>
            <a:r>
              <a:rPr lang="en-GB" sz="4000" dirty="0" err="1"/>
              <a:t>đầu</a:t>
            </a:r>
            <a:r>
              <a:rPr lang="en-GB" sz="4000" dirty="0"/>
              <a:t>… </a:t>
            </a:r>
            <a:r>
              <a:rPr lang="en-GB" sz="4000" i="1" dirty="0" err="1"/>
              <a:t>thổi</a:t>
            </a:r>
            <a:r>
              <a:rPr lang="en-GB" sz="4000" i="1" dirty="0"/>
              <a:t> </a:t>
            </a:r>
            <a:r>
              <a:rPr lang="en-GB" sz="4000" i="1" dirty="0" err="1"/>
              <a:t>cơm</a:t>
            </a:r>
            <a:r>
              <a:rPr lang="en-GB" sz="4000" i="1" dirty="0"/>
              <a:t> </a:t>
            </a:r>
            <a:r>
              <a:rPr lang="en-GB" sz="4000" i="1" dirty="0" err="1"/>
              <a:t>thi</a:t>
            </a:r>
            <a:r>
              <a:rPr lang="en-GB" sz="4000" dirty="0"/>
              <a:t> : </a:t>
            </a:r>
            <a:r>
              <a:rPr lang="en-GB" sz="4000" dirty="0" err="1"/>
              <a:t>giới</a:t>
            </a:r>
            <a:r>
              <a:rPr lang="en-GB" sz="4000" dirty="0"/>
              <a:t> </a:t>
            </a:r>
            <a:r>
              <a:rPr lang="en-GB" sz="4000" dirty="0" err="1"/>
              <a:t>thiệu</a:t>
            </a:r>
            <a:r>
              <a:rPr lang="en-GB" sz="4000" dirty="0"/>
              <a:t> </a:t>
            </a:r>
            <a:r>
              <a:rPr lang="en-GB" sz="4000" dirty="0" err="1"/>
              <a:t>về</a:t>
            </a:r>
            <a:r>
              <a:rPr lang="en-GB" sz="4000" dirty="0"/>
              <a:t> </a:t>
            </a:r>
            <a:r>
              <a:rPr lang="en-GB" sz="4000" dirty="0" err="1"/>
              <a:t>hội</a:t>
            </a:r>
            <a:r>
              <a:rPr lang="en-GB" sz="4000" dirty="0"/>
              <a:t> </a:t>
            </a:r>
            <a:r>
              <a:rPr lang="en-GB" sz="4000" dirty="0" err="1"/>
              <a:t>thổi</a:t>
            </a:r>
            <a:r>
              <a:rPr lang="en-GB" sz="4000" dirty="0"/>
              <a:t> </a:t>
            </a:r>
            <a:r>
              <a:rPr lang="en-GB" sz="4000" dirty="0" err="1"/>
              <a:t>cơm</a:t>
            </a:r>
            <a:r>
              <a:rPr lang="en-GB" sz="4000" dirty="0"/>
              <a:t> </a:t>
            </a:r>
            <a:r>
              <a:rPr lang="en-GB" sz="4000" dirty="0" err="1"/>
              <a:t>thi</a:t>
            </a:r>
            <a:r>
              <a:rPr lang="en-GB" sz="4000" dirty="0"/>
              <a:t> ở </a:t>
            </a:r>
            <a:r>
              <a:rPr lang="en-GB" sz="4000" dirty="0" err="1"/>
              <a:t>Đồng</a:t>
            </a:r>
            <a:r>
              <a:rPr lang="en-GB" sz="4000" dirty="0"/>
              <a:t> </a:t>
            </a:r>
            <a:r>
              <a:rPr lang="en-GB" sz="4000" dirty="0" err="1"/>
              <a:t>Vân</a:t>
            </a:r>
            <a:endParaRPr lang="en-GB" sz="4000" dirty="0"/>
          </a:p>
          <a:p>
            <a:r>
              <a:rPr lang="en-GB" sz="4000" dirty="0"/>
              <a:t>- P2: </a:t>
            </a:r>
            <a:r>
              <a:rPr lang="en-GB" sz="4000" dirty="0" err="1"/>
              <a:t>Tiếp</a:t>
            </a:r>
            <a:r>
              <a:rPr lang="en-GB" sz="4000" dirty="0"/>
              <a:t>… </a:t>
            </a:r>
            <a:r>
              <a:rPr lang="en-GB" sz="4000" i="1" dirty="0" err="1"/>
              <a:t>đối</a:t>
            </a:r>
            <a:r>
              <a:rPr lang="en-GB" sz="4000" i="1" dirty="0"/>
              <a:t> </a:t>
            </a:r>
            <a:r>
              <a:rPr lang="en-GB" sz="4000" i="1" dirty="0" err="1"/>
              <a:t>với</a:t>
            </a:r>
            <a:r>
              <a:rPr lang="en-GB" sz="4000" i="1" dirty="0"/>
              <a:t> </a:t>
            </a:r>
            <a:r>
              <a:rPr lang="en-GB" sz="4000" i="1" dirty="0" err="1"/>
              <a:t>dân</a:t>
            </a:r>
            <a:r>
              <a:rPr lang="en-GB" sz="4000" i="1" dirty="0"/>
              <a:t> </a:t>
            </a:r>
            <a:r>
              <a:rPr lang="en-GB" sz="4000" i="1" dirty="0" err="1"/>
              <a:t>làng</a:t>
            </a:r>
            <a:r>
              <a:rPr lang="en-GB" sz="4000" dirty="0"/>
              <a:t>: </a:t>
            </a:r>
            <a:r>
              <a:rPr lang="en-GB" sz="4000" dirty="0" err="1"/>
              <a:t>Diễn</a:t>
            </a:r>
            <a:r>
              <a:rPr lang="en-GB" sz="4000" dirty="0"/>
              <a:t> </a:t>
            </a:r>
            <a:r>
              <a:rPr lang="en-GB" sz="4000" dirty="0" err="1"/>
              <a:t>biến</a:t>
            </a:r>
            <a:r>
              <a:rPr lang="en-GB" sz="4000" dirty="0"/>
              <a:t> </a:t>
            </a:r>
            <a:r>
              <a:rPr lang="en-GB" sz="4000" dirty="0" err="1"/>
              <a:t>của</a:t>
            </a:r>
            <a:r>
              <a:rPr lang="en-GB" sz="4000" dirty="0"/>
              <a:t> </a:t>
            </a:r>
            <a:r>
              <a:rPr lang="en-GB" sz="4000" dirty="0" err="1"/>
              <a:t>hội</a:t>
            </a:r>
            <a:r>
              <a:rPr lang="en-GB" sz="4000" dirty="0"/>
              <a:t> </a:t>
            </a:r>
            <a:r>
              <a:rPr lang="en-GB" sz="4000" dirty="0" err="1"/>
              <a:t>thi</a:t>
            </a:r>
            <a:r>
              <a:rPr lang="en-GB" sz="4000" dirty="0"/>
              <a:t> </a:t>
            </a:r>
            <a:r>
              <a:rPr lang="en-GB" sz="4000" dirty="0" err="1"/>
              <a:t>thổi</a:t>
            </a:r>
            <a:r>
              <a:rPr lang="en-GB" sz="4000" dirty="0"/>
              <a:t> </a:t>
            </a:r>
            <a:r>
              <a:rPr lang="en-GB" sz="4000" dirty="0" err="1"/>
              <a:t>cơm</a:t>
            </a:r>
            <a:endParaRPr lang="en-GB" sz="4000" dirty="0"/>
          </a:p>
          <a:p>
            <a:r>
              <a:rPr lang="en-GB" sz="4000" dirty="0"/>
              <a:t>- P3: </a:t>
            </a:r>
            <a:r>
              <a:rPr lang="en-GB" sz="4000" dirty="0" err="1"/>
              <a:t>Còn</a:t>
            </a:r>
            <a:r>
              <a:rPr lang="en-GB" sz="4000" dirty="0"/>
              <a:t> </a:t>
            </a:r>
            <a:r>
              <a:rPr lang="en-GB" sz="4000" dirty="0" err="1"/>
              <a:t>lại</a:t>
            </a:r>
            <a:r>
              <a:rPr lang="en-GB" sz="4000" dirty="0"/>
              <a:t>: Ý </a:t>
            </a:r>
            <a:r>
              <a:rPr lang="en-GB" sz="4000" dirty="0" err="1"/>
              <a:t>nghĩa</a:t>
            </a:r>
            <a:r>
              <a:rPr lang="en-GB" sz="4000" dirty="0"/>
              <a:t> </a:t>
            </a:r>
            <a:r>
              <a:rPr lang="en-GB" sz="4000" dirty="0" err="1"/>
              <a:t>của</a:t>
            </a:r>
            <a:r>
              <a:rPr lang="en-GB" sz="4000" dirty="0"/>
              <a:t> </a:t>
            </a:r>
            <a:r>
              <a:rPr lang="en-GB" sz="4000" dirty="0" err="1"/>
              <a:t>hội</a:t>
            </a:r>
            <a:r>
              <a:rPr lang="en-GB" sz="4000" dirty="0"/>
              <a:t> </a:t>
            </a:r>
            <a:r>
              <a:rPr lang="en-GB" sz="4000" dirty="0" err="1"/>
              <a:t>thi</a:t>
            </a:r>
            <a:r>
              <a:rPr lang="en-GB" sz="4000" dirty="0"/>
              <a:t> </a:t>
            </a:r>
            <a:r>
              <a:rPr lang="en-GB" sz="4000" dirty="0" err="1"/>
              <a:t>thổi</a:t>
            </a:r>
            <a:r>
              <a:rPr lang="en-GB" sz="4000" dirty="0"/>
              <a:t> </a:t>
            </a:r>
            <a:r>
              <a:rPr lang="en-GB" sz="4000" dirty="0" err="1"/>
              <a:t>cơm</a:t>
            </a:r>
            <a:r>
              <a:rPr lang="en-GB" sz="4000" dirty="0"/>
              <a:t>.</a:t>
            </a:r>
          </a:p>
        </p:txBody>
      </p:sp>
    </p:spTree>
    <p:extLst>
      <p:ext uri="{BB962C8B-B14F-4D97-AF65-F5344CB8AC3E}">
        <p14:creationId xmlns:p14="http://schemas.microsoft.com/office/powerpoint/2010/main" val="169783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8">
            <a:extLst>
              <a:ext uri="{FF2B5EF4-FFF2-40B4-BE49-F238E27FC236}">
                <a16:creationId xmlns:a16="http://schemas.microsoft.com/office/drawing/2014/main" xmlns="" id="{746DF414-C10F-4A47-B113-055A85AF4119}"/>
              </a:ext>
            </a:extLst>
          </p:cNvPr>
          <p:cNvSpPr txBox="1">
            <a:spLocks noChangeArrowheads="1"/>
          </p:cNvSpPr>
          <p:nvPr/>
        </p:nvSpPr>
        <p:spPr bwMode="auto">
          <a:xfrm>
            <a:off x="468338" y="1060376"/>
            <a:ext cx="8829599" cy="21702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57209" indent="-257209" defTabSz="816401" fontAlgn="auto">
              <a:spcBef>
                <a:spcPts val="0"/>
              </a:spcBef>
              <a:spcAft>
                <a:spcPts val="0"/>
              </a:spcAft>
              <a:buFontTx/>
              <a:buChar char="-"/>
            </a:pPr>
            <a:r>
              <a:rPr lang="en-US" altLang="en-US" sz="4501" b="1" dirty="0" err="1">
                <a:solidFill>
                  <a:srgbClr val="FF0000"/>
                </a:solidFill>
                <a:latin typeface="Times New Roman" panose="02020603050405020304" pitchFamily="18" charset="0"/>
                <a:ea typeface="+mn-ea"/>
                <a:cs typeface="Times New Roman" panose="02020603050405020304" pitchFamily="18" charset="0"/>
              </a:rPr>
              <a:t>Nguồn</a:t>
            </a:r>
            <a:r>
              <a:rPr lang="en-US" altLang="en-US" sz="4501" b="1" dirty="0">
                <a:solidFill>
                  <a:srgbClr val="FF0000"/>
                </a:solidFill>
                <a:latin typeface="Times New Roman" panose="02020603050405020304" pitchFamily="18" charset="0"/>
                <a:ea typeface="+mn-ea"/>
                <a:cs typeface="Times New Roman" panose="02020603050405020304" pitchFamily="18" charset="0"/>
              </a:rPr>
              <a:t> </a:t>
            </a:r>
            <a:r>
              <a:rPr lang="en-US" altLang="en-US" sz="4501" b="1" dirty="0" err="1">
                <a:solidFill>
                  <a:srgbClr val="FF0000"/>
                </a:solidFill>
                <a:latin typeface="Times New Roman" panose="02020603050405020304" pitchFamily="18" charset="0"/>
                <a:ea typeface="+mn-ea"/>
                <a:cs typeface="Times New Roman" panose="02020603050405020304" pitchFamily="18" charset="0"/>
              </a:rPr>
              <a:t>gốc</a:t>
            </a:r>
            <a:r>
              <a:rPr lang="en-US" altLang="en-US" sz="4501" b="1" dirty="0">
                <a:solidFill>
                  <a:prstClr val="black"/>
                </a:solidFill>
                <a:latin typeface="Times New Roman" panose="02020603050405020304" pitchFamily="18" charset="0"/>
                <a:ea typeface="+mn-ea"/>
                <a:cs typeface="Times New Roman" panose="02020603050405020304" pitchFamily="18" charset="0"/>
              </a:rPr>
              <a:t>:</a:t>
            </a:r>
            <a:r>
              <a:rPr lang="en-US" altLang="en-US" sz="4501" dirty="0">
                <a:solidFill>
                  <a:prstClr val="black"/>
                </a:solidFill>
                <a:latin typeface="Times New Roman" panose="02020603050405020304" pitchFamily="18" charset="0"/>
                <a:ea typeface="+mn-ea"/>
                <a:cs typeface="Times New Roman" panose="02020603050405020304" pitchFamily="18" charset="0"/>
              </a:rPr>
              <a:t> </a:t>
            </a:r>
            <a:r>
              <a:rPr lang="en-US" altLang="en-US" sz="4501" dirty="0" err="1">
                <a:solidFill>
                  <a:prstClr val="black"/>
                </a:solidFill>
                <a:latin typeface="Times New Roman" panose="02020603050405020304" pitchFamily="18" charset="0"/>
                <a:ea typeface="+mn-ea"/>
                <a:cs typeface="Times New Roman" panose="02020603050405020304" pitchFamily="18" charset="0"/>
              </a:rPr>
              <a:t>bắt</a:t>
            </a:r>
            <a:r>
              <a:rPr lang="en-US" altLang="en-US" sz="4501" dirty="0">
                <a:solidFill>
                  <a:prstClr val="black"/>
                </a:solidFill>
                <a:latin typeface="Times New Roman" panose="02020603050405020304" pitchFamily="18" charset="0"/>
                <a:ea typeface="+mn-ea"/>
                <a:cs typeface="Times New Roman" panose="02020603050405020304" pitchFamily="18" charset="0"/>
              </a:rPr>
              <a:t> </a:t>
            </a:r>
            <a:r>
              <a:rPr lang="en-US" altLang="en-US" sz="4501" dirty="0" err="1">
                <a:solidFill>
                  <a:prstClr val="black"/>
                </a:solidFill>
                <a:latin typeface="Times New Roman" panose="02020603050405020304" pitchFamily="18" charset="0"/>
                <a:ea typeface="+mn-ea"/>
                <a:cs typeface="Times New Roman" panose="02020603050405020304" pitchFamily="18" charset="0"/>
              </a:rPr>
              <a:t>nguồn</a:t>
            </a:r>
            <a:r>
              <a:rPr lang="en-US" altLang="en-US" sz="4501" dirty="0">
                <a:solidFill>
                  <a:prstClr val="black"/>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từ</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các</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cuộc</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trẩy</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quân</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đánh</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giặc</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của</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người</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Việt</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cổ</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bên</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bờ</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sông</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Đáy</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r>
              <a:rPr lang="en-US" altLang="en-US" sz="4501" dirty="0" err="1">
                <a:solidFill>
                  <a:srgbClr val="FF0000"/>
                </a:solidFill>
                <a:latin typeface="Times New Roman" panose="02020603050405020304" pitchFamily="18" charset="0"/>
                <a:ea typeface="+mn-ea"/>
                <a:cs typeface="Times New Roman" panose="02020603050405020304" pitchFamily="18" charset="0"/>
              </a:rPr>
              <a:t>xưa</a:t>
            </a:r>
            <a:r>
              <a:rPr lang="en-US" altLang="en-US" sz="4501" dirty="0">
                <a:solidFill>
                  <a:srgbClr val="FF0000"/>
                </a:solidFill>
                <a:latin typeface="Times New Roman" panose="02020603050405020304" pitchFamily="18" charset="0"/>
                <a:ea typeface="+mn-ea"/>
                <a:cs typeface="Times New Roman" panose="02020603050405020304" pitchFamily="18" charset="0"/>
              </a:rPr>
              <a:t>”.  </a:t>
            </a:r>
          </a:p>
        </p:txBody>
      </p:sp>
      <p:sp>
        <p:nvSpPr>
          <p:cNvPr id="3" name="TextBox 2"/>
          <p:cNvSpPr txBox="1"/>
          <p:nvPr/>
        </p:nvSpPr>
        <p:spPr>
          <a:xfrm>
            <a:off x="756370" y="268288"/>
            <a:ext cx="4644874" cy="553998"/>
          </a:xfrm>
          <a:prstGeom prst="rect">
            <a:avLst/>
          </a:prstGeom>
          <a:noFill/>
        </p:spPr>
        <p:txBody>
          <a:bodyPr wrap="square" rtlCol="0">
            <a:spAutoFit/>
          </a:bodyPr>
          <a:lstStyle/>
          <a:p>
            <a:pPr defTabSz="816401" fontAlgn="auto">
              <a:spcBef>
                <a:spcPts val="0"/>
              </a:spcBef>
              <a:spcAft>
                <a:spcPts val="0"/>
              </a:spcAft>
            </a:pPr>
            <a:r>
              <a:rPr lang="en-US" sz="3000" b="1" dirty="0">
                <a:solidFill>
                  <a:srgbClr val="FF0000"/>
                </a:solidFill>
                <a:latin typeface="Times New Roman" panose="02020603050405020304" pitchFamily="18" charset="0"/>
                <a:ea typeface="+mn-ea"/>
                <a:cs typeface="Times New Roman" panose="02020603050405020304" pitchFamily="18" charset="0"/>
              </a:rPr>
              <a:t>II. </a:t>
            </a:r>
            <a:r>
              <a:rPr lang="en-US" sz="3000" b="1" u="sng" dirty="0">
                <a:solidFill>
                  <a:srgbClr val="FF0000"/>
                </a:solidFill>
                <a:latin typeface="Times New Roman" panose="02020603050405020304" pitchFamily="18" charset="0"/>
                <a:ea typeface="+mn-ea"/>
                <a:cs typeface="Times New Roman" panose="02020603050405020304" pitchFamily="18" charset="0"/>
              </a:rPr>
              <a:t>ĐỌC HIỂU VĂN BẢN:</a:t>
            </a:r>
          </a:p>
        </p:txBody>
      </p:sp>
    </p:spTree>
    <p:extLst>
      <p:ext uri="{BB962C8B-B14F-4D97-AF65-F5344CB8AC3E}">
        <p14:creationId xmlns:p14="http://schemas.microsoft.com/office/powerpoint/2010/main" val="16051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8">
            <a:extLst>
              <a:ext uri="{FF2B5EF4-FFF2-40B4-BE49-F238E27FC236}">
                <a16:creationId xmlns:a16="http://schemas.microsoft.com/office/drawing/2014/main" xmlns="" id="{E94B37B8-03FC-E243-B84A-884F62F6A629}"/>
              </a:ext>
            </a:extLst>
          </p:cNvPr>
          <p:cNvSpPr txBox="1">
            <a:spLocks noChangeArrowheads="1"/>
          </p:cNvSpPr>
          <p:nvPr/>
        </p:nvSpPr>
        <p:spPr bwMode="auto">
          <a:xfrm>
            <a:off x="143961" y="59245"/>
            <a:ext cx="8721578" cy="57027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16401" fontAlgn="auto">
              <a:spcBef>
                <a:spcPts val="0"/>
              </a:spcBef>
              <a:spcAft>
                <a:spcPts val="0"/>
              </a:spcAft>
            </a:pPr>
            <a:r>
              <a:rPr lang="en-US" altLang="en-US" sz="4051" b="1" dirty="0">
                <a:solidFill>
                  <a:srgbClr val="FF0000"/>
                </a:solidFill>
                <a:latin typeface="Times New Roman" panose="02020603050405020304" pitchFamily="18" charset="0"/>
                <a:ea typeface="+mn-ea"/>
                <a:cs typeface="Times New Roman" panose="02020603050405020304" pitchFamily="18" charset="0"/>
              </a:rPr>
              <a:t>- </a:t>
            </a:r>
            <a:r>
              <a:rPr lang="en-US" altLang="en-US" sz="4051" b="1" dirty="0" err="1">
                <a:solidFill>
                  <a:srgbClr val="FF0000"/>
                </a:solidFill>
                <a:latin typeface="Times New Roman" panose="02020603050405020304" pitchFamily="18" charset="0"/>
                <a:ea typeface="+mn-ea"/>
                <a:cs typeface="Times New Roman" panose="02020603050405020304" pitchFamily="18" charset="0"/>
              </a:rPr>
              <a:t>Mục</a:t>
            </a:r>
            <a:r>
              <a:rPr lang="en-US" altLang="en-US" sz="4051" b="1" dirty="0">
                <a:solidFill>
                  <a:srgbClr val="FF0000"/>
                </a:solidFill>
                <a:latin typeface="Times New Roman" panose="02020603050405020304" pitchFamily="18" charset="0"/>
                <a:ea typeface="+mn-ea"/>
                <a:cs typeface="Times New Roman" panose="02020603050405020304" pitchFamily="18" charset="0"/>
              </a:rPr>
              <a:t> </a:t>
            </a:r>
            <a:r>
              <a:rPr lang="en-US" altLang="en-US" sz="4051" b="1" dirty="0" err="1">
                <a:solidFill>
                  <a:srgbClr val="FF0000"/>
                </a:solidFill>
                <a:latin typeface="Times New Roman" panose="02020603050405020304" pitchFamily="18" charset="0"/>
                <a:ea typeface="+mn-ea"/>
                <a:cs typeface="Times New Roman" panose="02020603050405020304" pitchFamily="18" charset="0"/>
              </a:rPr>
              <a:t>đích</a:t>
            </a:r>
            <a:r>
              <a:rPr lang="en-US" altLang="en-US" sz="4051" b="1" dirty="0">
                <a:solidFill>
                  <a:srgbClr val="FF0000"/>
                </a:solidFill>
                <a:latin typeface="Times New Roman" panose="02020603050405020304" pitchFamily="18" charset="0"/>
                <a:ea typeface="+mn-ea"/>
                <a:cs typeface="Times New Roman" panose="02020603050405020304" pitchFamily="18" charset="0"/>
              </a:rPr>
              <a:t>: </a:t>
            </a:r>
          </a:p>
          <a:p>
            <a:pPr defTabSz="816401" fontAlgn="auto">
              <a:spcBef>
                <a:spcPts val="0"/>
              </a:spcBef>
              <a:spcAft>
                <a:spcPts val="0"/>
              </a:spcAft>
            </a:pP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dịp</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endPar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816401" fontAlgn="auto">
              <a:spcBef>
                <a:spcPts val="0"/>
              </a:spcBef>
              <a:spcAft>
                <a:spcPts val="0"/>
              </a:spcAft>
            </a:pP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dịp</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khéo</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léo</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dẻo</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binh</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51" dirty="0">
              <a:solidFill>
                <a:prstClr val="black"/>
              </a:solidFill>
              <a:latin typeface="Times New Roman" panose="02020603050405020304" pitchFamily="18" charset="0"/>
              <a:ea typeface="+mn-ea"/>
              <a:cs typeface="Times New Roman" panose="02020603050405020304" pitchFamily="18" charset="0"/>
            </a:endParaRPr>
          </a:p>
          <a:p>
            <a:pPr defTabSz="816401" fontAlgn="auto">
              <a:spcBef>
                <a:spcPts val="0"/>
              </a:spcBef>
              <a:spcAft>
                <a:spcPts val="0"/>
              </a:spcAft>
            </a:pPr>
            <a:r>
              <a:rPr lang="en-US" sz="40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khoái</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mệt</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5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mỏi</a:t>
            </a:r>
            <a:r>
              <a:rPr lang="en-US" sz="405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209" indent="-257209" defTabSz="816401" fontAlgn="auto">
              <a:spcBef>
                <a:spcPts val="0"/>
              </a:spcBef>
              <a:spcAft>
                <a:spcPts val="0"/>
              </a:spcAft>
              <a:buFontTx/>
              <a:buChar char="-"/>
            </a:pPr>
            <a:endParaRPr lang="en-US" altLang="en-US" sz="4051" i="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05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879" y="88078"/>
            <a:ext cx="5888200" cy="646331"/>
          </a:xfrm>
          <a:prstGeom prst="rect">
            <a:avLst/>
          </a:prstGeom>
          <a:noFill/>
        </p:spPr>
        <p:txBody>
          <a:bodyPr wrap="square" rtlCol="0">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II. </a:t>
            </a:r>
            <a:r>
              <a:rPr lang="en-US" sz="3600" b="1" u="sng" dirty="0">
                <a:solidFill>
                  <a:srgbClr val="FF0000"/>
                </a:solidFill>
                <a:latin typeface="Times New Roman" panose="02020603050405020304" pitchFamily="18" charset="0"/>
                <a:ea typeface="+mn-ea"/>
                <a:cs typeface="Times New Roman" panose="02020603050405020304" pitchFamily="18" charset="0"/>
              </a:rPr>
              <a:t>ĐỌC HIỂU VĂN BẢN:</a:t>
            </a:r>
          </a:p>
        </p:txBody>
      </p:sp>
      <p:sp>
        <p:nvSpPr>
          <p:cNvPr id="6" name="Rectangle 5">
            <a:extLst>
              <a:ext uri="{FF2B5EF4-FFF2-40B4-BE49-F238E27FC236}">
                <a16:creationId xmlns:a16="http://schemas.microsoft.com/office/drawing/2014/main" xmlns="" id="{4DCE2EF4-B87A-5B4A-AB7F-4F1ED14F05DF}"/>
              </a:ext>
            </a:extLst>
          </p:cNvPr>
          <p:cNvSpPr/>
          <p:nvPr/>
        </p:nvSpPr>
        <p:spPr>
          <a:xfrm>
            <a:off x="126182" y="734409"/>
            <a:ext cx="8879034"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1. </a:t>
            </a:r>
            <a:r>
              <a:rPr lang="vi-VN" sz="3600" b="1" dirty="0">
                <a:solidFill>
                  <a:srgbClr val="FF0000"/>
                </a:solidFill>
                <a:latin typeface="Times New Roman" panose="02020603050405020304" pitchFamily="18" charset="0"/>
                <a:ea typeface="+mn-ea"/>
                <a:cs typeface="Times New Roman" panose="02020603050405020304" pitchFamily="18" charset="0"/>
              </a:rPr>
              <a:t>Giới thiệu về hội thổi cơm thi ở Đồng Vân</a:t>
            </a:r>
          </a:p>
        </p:txBody>
      </p:sp>
      <p:sp>
        <p:nvSpPr>
          <p:cNvPr id="7" name="Rectangle 6">
            <a:extLst>
              <a:ext uri="{FF2B5EF4-FFF2-40B4-BE49-F238E27FC236}">
                <a16:creationId xmlns:a16="http://schemas.microsoft.com/office/drawing/2014/main" xmlns="" id="{4DCE2EF4-B87A-5B4A-AB7F-4F1ED14F05DF}"/>
              </a:ext>
            </a:extLst>
          </p:cNvPr>
          <p:cNvSpPr/>
          <p:nvPr/>
        </p:nvSpPr>
        <p:spPr>
          <a:xfrm>
            <a:off x="468338" y="3974745"/>
            <a:ext cx="4724370" cy="646331"/>
          </a:xfrm>
          <a:prstGeom prst="rect">
            <a:avLst/>
          </a:prstGeom>
        </p:spPr>
        <p:txBody>
          <a:bodyPr wrap="none">
            <a:spAutoFit/>
          </a:bodyPr>
          <a:lstStyle/>
          <a:p>
            <a:pPr defTabSz="816401" fontAlgn="auto">
              <a:spcBef>
                <a:spcPts val="0"/>
              </a:spcBef>
              <a:spcAft>
                <a:spcPts val="0"/>
              </a:spcAft>
            </a:pPr>
            <a:r>
              <a:rPr lang="en-US" sz="3600" b="1" dirty="0">
                <a:solidFill>
                  <a:srgbClr val="FF0000"/>
                </a:solidFill>
                <a:latin typeface="Times New Roman" panose="02020603050405020304" pitchFamily="18" charset="0"/>
                <a:ea typeface="+mn-ea"/>
                <a:cs typeface="Times New Roman" panose="02020603050405020304" pitchFamily="18" charset="0"/>
              </a:rPr>
              <a:t>2. </a:t>
            </a:r>
            <a:r>
              <a:rPr lang="vi-VN" sz="3600" b="1" dirty="0">
                <a:solidFill>
                  <a:srgbClr val="FF0000"/>
                </a:solidFill>
                <a:latin typeface="Times New Roman" panose="02020603050405020304" pitchFamily="18" charset="0"/>
                <a:ea typeface="+mn-ea"/>
                <a:cs typeface="Times New Roman" panose="02020603050405020304" pitchFamily="18" charset="0"/>
              </a:rPr>
              <a:t>Diễn biến của hội thi</a:t>
            </a:r>
          </a:p>
        </p:txBody>
      </p:sp>
      <p:sp>
        <p:nvSpPr>
          <p:cNvPr id="2" name="Rectangle 1"/>
          <p:cNvSpPr/>
          <p:nvPr/>
        </p:nvSpPr>
        <p:spPr>
          <a:xfrm>
            <a:off x="196879" y="1420200"/>
            <a:ext cx="8568952" cy="2554545"/>
          </a:xfrm>
          <a:prstGeom prst="rect">
            <a:avLst/>
          </a:prstGeom>
        </p:spPr>
        <p:txBody>
          <a:bodyPr wrap="square">
            <a:spAutoFit/>
          </a:bodyPr>
          <a:lstStyle/>
          <a:p>
            <a:r>
              <a:rPr lang="en-GB" sz="4000" b="1" i="1" dirty="0">
                <a:solidFill>
                  <a:srgbClr val="C00000"/>
                </a:solidFill>
              </a:rPr>
              <a:t>+ </a:t>
            </a:r>
            <a:r>
              <a:rPr lang="en-GB" sz="4000" b="1" i="1" dirty="0" err="1">
                <a:solidFill>
                  <a:srgbClr val="C00000"/>
                </a:solidFill>
              </a:rPr>
              <a:t>Lễ</a:t>
            </a:r>
            <a:r>
              <a:rPr lang="en-GB" sz="4000" dirty="0">
                <a:solidFill>
                  <a:srgbClr val="C00000"/>
                </a:solidFill>
              </a:rPr>
              <a:t> - </a:t>
            </a:r>
            <a:r>
              <a:rPr lang="en-GB" sz="4000" dirty="0" err="1">
                <a:solidFill>
                  <a:srgbClr val="C00000"/>
                </a:solidFill>
              </a:rPr>
              <a:t>Địa</a:t>
            </a:r>
            <a:r>
              <a:rPr lang="en-GB" sz="4000" dirty="0">
                <a:solidFill>
                  <a:srgbClr val="C00000"/>
                </a:solidFill>
              </a:rPr>
              <a:t> </a:t>
            </a:r>
            <a:r>
              <a:rPr lang="en-GB" sz="4000" dirty="0" err="1">
                <a:solidFill>
                  <a:srgbClr val="C00000"/>
                </a:solidFill>
              </a:rPr>
              <a:t>điểm</a:t>
            </a:r>
            <a:r>
              <a:rPr lang="en-GB" sz="4000" dirty="0">
                <a:solidFill>
                  <a:srgbClr val="C00000"/>
                </a:solidFill>
              </a:rPr>
              <a:t>: </a:t>
            </a:r>
            <a:r>
              <a:rPr lang="en-GB" sz="4000" dirty="0" err="1">
                <a:solidFill>
                  <a:srgbClr val="C00000"/>
                </a:solidFill>
              </a:rPr>
              <a:t>làng</a:t>
            </a:r>
            <a:r>
              <a:rPr lang="en-GB" sz="4000" dirty="0">
                <a:solidFill>
                  <a:srgbClr val="C00000"/>
                </a:solidFill>
              </a:rPr>
              <a:t> </a:t>
            </a:r>
            <a:r>
              <a:rPr lang="en-GB" sz="4000" dirty="0" err="1">
                <a:solidFill>
                  <a:srgbClr val="C00000"/>
                </a:solidFill>
              </a:rPr>
              <a:t>Đồng</a:t>
            </a:r>
            <a:r>
              <a:rPr lang="en-GB" sz="4000" dirty="0">
                <a:solidFill>
                  <a:srgbClr val="C00000"/>
                </a:solidFill>
              </a:rPr>
              <a:t> </a:t>
            </a:r>
            <a:r>
              <a:rPr lang="en-GB" sz="4000" dirty="0" err="1">
                <a:solidFill>
                  <a:srgbClr val="C00000"/>
                </a:solidFill>
              </a:rPr>
              <a:t>Vân</a:t>
            </a:r>
            <a:r>
              <a:rPr lang="en-GB" sz="4000" dirty="0">
                <a:solidFill>
                  <a:srgbClr val="C00000"/>
                </a:solidFill>
              </a:rPr>
              <a:t>, </a:t>
            </a:r>
            <a:r>
              <a:rPr lang="en-GB" sz="4000" dirty="0" err="1">
                <a:solidFill>
                  <a:srgbClr val="C00000"/>
                </a:solidFill>
              </a:rPr>
              <a:t>xã</a:t>
            </a:r>
            <a:r>
              <a:rPr lang="en-GB" sz="4000" dirty="0">
                <a:solidFill>
                  <a:srgbClr val="C00000"/>
                </a:solidFill>
              </a:rPr>
              <a:t> </a:t>
            </a:r>
            <a:r>
              <a:rPr lang="en-GB" sz="4000" dirty="0" err="1">
                <a:solidFill>
                  <a:srgbClr val="C00000"/>
                </a:solidFill>
              </a:rPr>
              <a:t>Đồng</a:t>
            </a:r>
            <a:r>
              <a:rPr lang="en-GB" sz="4000" dirty="0">
                <a:solidFill>
                  <a:srgbClr val="C00000"/>
                </a:solidFill>
              </a:rPr>
              <a:t> </a:t>
            </a:r>
            <a:r>
              <a:rPr lang="en-GB" sz="4000" dirty="0" err="1">
                <a:solidFill>
                  <a:srgbClr val="C00000"/>
                </a:solidFill>
              </a:rPr>
              <a:t>Tháp</a:t>
            </a:r>
            <a:r>
              <a:rPr lang="en-GB" sz="4000" dirty="0">
                <a:solidFill>
                  <a:srgbClr val="C00000"/>
                </a:solidFill>
              </a:rPr>
              <a:t>, </a:t>
            </a:r>
            <a:r>
              <a:rPr lang="en-GB" sz="4000" dirty="0" err="1">
                <a:solidFill>
                  <a:srgbClr val="C00000"/>
                </a:solidFill>
              </a:rPr>
              <a:t>huyện</a:t>
            </a:r>
            <a:r>
              <a:rPr lang="en-GB" sz="4000" dirty="0">
                <a:solidFill>
                  <a:srgbClr val="C00000"/>
                </a:solidFill>
              </a:rPr>
              <a:t> </a:t>
            </a:r>
            <a:r>
              <a:rPr lang="en-GB" sz="4000" dirty="0" err="1">
                <a:solidFill>
                  <a:srgbClr val="C00000"/>
                </a:solidFill>
              </a:rPr>
              <a:t>Đan</a:t>
            </a:r>
            <a:r>
              <a:rPr lang="en-GB" sz="4000" dirty="0">
                <a:solidFill>
                  <a:srgbClr val="C00000"/>
                </a:solidFill>
              </a:rPr>
              <a:t> </a:t>
            </a:r>
            <a:r>
              <a:rPr lang="en-GB" sz="4000" dirty="0" err="1">
                <a:solidFill>
                  <a:srgbClr val="C00000"/>
                </a:solidFill>
              </a:rPr>
              <a:t>Phượng</a:t>
            </a:r>
            <a:r>
              <a:rPr lang="en-GB" sz="4000" dirty="0">
                <a:solidFill>
                  <a:srgbClr val="C00000"/>
                </a:solidFill>
              </a:rPr>
              <a:t>, </a:t>
            </a:r>
            <a:r>
              <a:rPr lang="en-GB" sz="4000" dirty="0" err="1">
                <a:solidFill>
                  <a:srgbClr val="C00000"/>
                </a:solidFill>
              </a:rPr>
              <a:t>Hà</a:t>
            </a:r>
            <a:r>
              <a:rPr lang="en-GB" sz="4000" dirty="0">
                <a:solidFill>
                  <a:srgbClr val="C00000"/>
                </a:solidFill>
              </a:rPr>
              <a:t> </a:t>
            </a:r>
            <a:r>
              <a:rPr lang="en-GB" sz="4000" dirty="0" err="1">
                <a:solidFill>
                  <a:srgbClr val="C00000"/>
                </a:solidFill>
              </a:rPr>
              <a:t>Nội</a:t>
            </a:r>
            <a:endParaRPr lang="en-GB" sz="4000" dirty="0">
              <a:solidFill>
                <a:srgbClr val="C00000"/>
              </a:solidFill>
            </a:endParaRPr>
          </a:p>
          <a:p>
            <a:r>
              <a:rPr lang="en-GB" sz="4000" dirty="0">
                <a:solidFill>
                  <a:srgbClr val="C00000"/>
                </a:solidFill>
              </a:rPr>
              <a:t>- </a:t>
            </a:r>
            <a:r>
              <a:rPr lang="en-GB" sz="4000" dirty="0" err="1">
                <a:solidFill>
                  <a:srgbClr val="C00000"/>
                </a:solidFill>
              </a:rPr>
              <a:t>Thời</a:t>
            </a:r>
            <a:r>
              <a:rPr lang="en-GB" sz="4000" dirty="0">
                <a:solidFill>
                  <a:srgbClr val="C00000"/>
                </a:solidFill>
              </a:rPr>
              <a:t> </a:t>
            </a:r>
            <a:r>
              <a:rPr lang="en-GB" sz="4000" dirty="0" err="1">
                <a:solidFill>
                  <a:srgbClr val="C00000"/>
                </a:solidFill>
              </a:rPr>
              <a:t>gian</a:t>
            </a:r>
            <a:r>
              <a:rPr lang="en-GB" sz="4000" dirty="0">
                <a:solidFill>
                  <a:srgbClr val="C00000"/>
                </a:solidFill>
              </a:rPr>
              <a:t>: </a:t>
            </a:r>
            <a:r>
              <a:rPr lang="en-GB" sz="4000" dirty="0" err="1">
                <a:solidFill>
                  <a:srgbClr val="C00000"/>
                </a:solidFill>
              </a:rPr>
              <a:t>rằm</a:t>
            </a:r>
            <a:r>
              <a:rPr lang="en-GB" sz="4000" dirty="0">
                <a:solidFill>
                  <a:srgbClr val="C00000"/>
                </a:solidFill>
              </a:rPr>
              <a:t> </a:t>
            </a:r>
            <a:r>
              <a:rPr lang="en-GB" sz="4000" dirty="0" err="1">
                <a:solidFill>
                  <a:srgbClr val="C00000"/>
                </a:solidFill>
              </a:rPr>
              <a:t>tháng</a:t>
            </a:r>
            <a:r>
              <a:rPr lang="en-GB" sz="4000" dirty="0">
                <a:solidFill>
                  <a:srgbClr val="C00000"/>
                </a:solidFill>
              </a:rPr>
              <a:t> </a:t>
            </a:r>
            <a:r>
              <a:rPr lang="en-GB" sz="4000" dirty="0" err="1">
                <a:solidFill>
                  <a:srgbClr val="C00000"/>
                </a:solidFill>
              </a:rPr>
              <a:t>Giêng</a:t>
            </a:r>
            <a:r>
              <a:rPr lang="en-GB" sz="4000" dirty="0">
                <a:solidFill>
                  <a:srgbClr val="C00000"/>
                </a:solidFill>
              </a:rPr>
              <a:t> (15/1 </a:t>
            </a:r>
            <a:r>
              <a:rPr lang="en-GB" sz="4000" dirty="0" err="1">
                <a:solidFill>
                  <a:srgbClr val="C00000"/>
                </a:solidFill>
              </a:rPr>
              <a:t>âm</a:t>
            </a:r>
            <a:r>
              <a:rPr lang="en-GB" sz="4000" dirty="0">
                <a:solidFill>
                  <a:srgbClr val="C00000"/>
                </a:solidFill>
              </a:rPr>
              <a:t> </a:t>
            </a:r>
            <a:r>
              <a:rPr lang="en-GB" sz="4000" dirty="0" err="1">
                <a:solidFill>
                  <a:srgbClr val="C00000"/>
                </a:solidFill>
              </a:rPr>
              <a:t>lịch</a:t>
            </a:r>
            <a:r>
              <a:rPr lang="en-GB" sz="4000" dirty="0">
                <a:solidFill>
                  <a:srgbClr val="C00000"/>
                </a:solidFill>
              </a:rPr>
              <a:t>)</a:t>
            </a:r>
          </a:p>
        </p:txBody>
      </p:sp>
    </p:spTree>
    <p:extLst>
      <p:ext uri="{BB962C8B-B14F-4D97-AF65-F5344CB8AC3E}">
        <p14:creationId xmlns:p14="http://schemas.microsoft.com/office/powerpoint/2010/main" val="30345274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多彩卡通幼儿园儿童小学生教育PPT课件"/>
</p:tagLst>
</file>

<file path=ppt/theme/theme1.xml><?xml version="1.0" encoding="utf-8"?>
<a:theme xmlns:a="http://schemas.openxmlformats.org/drawingml/2006/main" name="https://www.freeppt7.com">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1292</Words>
  <Application>Microsoft Office PowerPoint</Application>
  <PresentationFormat>Custom</PresentationFormat>
  <Paragraphs>102</Paragraphs>
  <Slides>21</Slides>
  <Notes>6</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https://www.freeppt7.com</vt:lpstr>
      <vt:lpstr>www.freeppt7.com-Best powerpoint templates free download-slideshow​​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vietlanglit.com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Sự tích Hồ Gươm</dc:title>
  <dc:subject>B79_G6</dc:subject>
  <dc:creator/>
  <cp:keywords>vietlanglit.com</cp:keywords>
  <dc:description>vietlanglit.com</dc:description>
  <cp:lastModifiedBy/>
  <cp:revision>1</cp:revision>
  <dcterms:created xsi:type="dcterms:W3CDTF">2016-10-17T14:00:15Z</dcterms:created>
  <dcterms:modified xsi:type="dcterms:W3CDTF">2023-09-12T02:04:27Z</dcterms:modified>
  <cp:category>Ngữ văn 6 CTST</cp:category>
</cp:coreProperties>
</file>