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12"/>
  </p:notesMasterIdLst>
  <p:sldIdLst>
    <p:sldId id="256" r:id="rId2"/>
    <p:sldId id="260" r:id="rId3"/>
    <p:sldId id="361" r:id="rId4"/>
    <p:sldId id="365" r:id="rId5"/>
    <p:sldId id="363" r:id="rId6"/>
    <p:sldId id="366" r:id="rId7"/>
    <p:sldId id="373" r:id="rId8"/>
    <p:sldId id="367" r:id="rId9"/>
    <p:sldId id="369" r:id="rId10"/>
    <p:sldId id="3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658F"/>
    <a:srgbClr val="FE6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E9246-DA38-4725-912C-F2E17EF3A29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A689F1E-A9F6-4E95-A7D9-4A74F54724AB}">
      <dgm:prSet/>
      <dgm:spPr/>
      <dgm:t>
        <a:bodyPr/>
        <a:lstStyle/>
        <a:p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Đọc trước phần: Khám phá một chặng hành trình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175FB-A279-465D-A50F-CE22C3B89CAF}" type="parTrans" cxnId="{2E684F1A-1A24-461F-B4E0-C0E9BB0F1696}">
      <dgm:prSet/>
      <dgm:spPr/>
      <dgm:t>
        <a:bodyPr/>
        <a:lstStyle/>
        <a:p>
          <a:endParaRPr lang="en-US"/>
        </a:p>
      </dgm:t>
    </dgm:pt>
    <dgm:pt modelId="{33B5F90E-83D3-43A5-A8FD-EDD25957B626}" type="sibTrans" cxnId="{2E684F1A-1A24-461F-B4E0-C0E9BB0F1696}">
      <dgm:prSet/>
      <dgm:spPr/>
      <dgm:t>
        <a:bodyPr/>
        <a:lstStyle/>
        <a:p>
          <a:endParaRPr lang="en-US"/>
        </a:p>
      </dgm:t>
    </dgm:pt>
    <dgm:pt modelId="{A1148709-B81F-4267-AD9F-B80859581FF0}">
      <dgm:prSet/>
      <dgm:spPr/>
      <dgm:t>
        <a:bodyPr/>
        <a:lstStyle/>
        <a:p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Tìm hiểu ý nghĩa tên bộ sách: </a:t>
          </a:r>
          <a:r>
            <a:rPr lang="vi-VN" i="1" dirty="0">
              <a:latin typeface="Times New Roman" panose="02020603050405020304" pitchFamily="18" charset="0"/>
              <a:cs typeface="Times New Roman" panose="02020603050405020304" pitchFamily="18" charset="0"/>
            </a:rPr>
            <a:t>Chân trời sáng tạo có ý nghĩa gì? Nội dung sẽ học trong sách Ngữ văn 6 là gì?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8A96EC-ED2D-4E4A-A845-4C1471598DD9}" type="parTrans" cxnId="{06513127-A895-4F78-8B24-EC2DB3F19BD5}">
      <dgm:prSet/>
      <dgm:spPr/>
      <dgm:t>
        <a:bodyPr/>
        <a:lstStyle/>
        <a:p>
          <a:endParaRPr lang="en-US"/>
        </a:p>
      </dgm:t>
    </dgm:pt>
    <dgm:pt modelId="{8E4D9CFB-818C-4D61-B7F7-D7BD51F2C80D}" type="sibTrans" cxnId="{06513127-A895-4F78-8B24-EC2DB3F19BD5}">
      <dgm:prSet/>
      <dgm:spPr/>
      <dgm:t>
        <a:bodyPr/>
        <a:lstStyle/>
        <a:p>
          <a:endParaRPr lang="en-US"/>
        </a:p>
      </dgm:t>
    </dgm:pt>
    <dgm:pt modelId="{9C4B9503-5EDD-4278-9C36-56F9F63E1EAC}" type="pres">
      <dgm:prSet presAssocID="{623E9246-DA38-4725-912C-F2E17EF3A2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B7D21F9-8B34-4101-BB8A-DBF43E2E4308}" type="pres">
      <dgm:prSet presAssocID="{2A689F1E-A9F6-4E95-A7D9-4A74F54724AB}" presName="hierRoot1" presStyleCnt="0"/>
      <dgm:spPr/>
    </dgm:pt>
    <dgm:pt modelId="{D8426788-1080-4DF0-95CA-27859B9A4C68}" type="pres">
      <dgm:prSet presAssocID="{2A689F1E-A9F6-4E95-A7D9-4A74F54724AB}" presName="composite" presStyleCnt="0"/>
      <dgm:spPr/>
    </dgm:pt>
    <dgm:pt modelId="{F8AB3088-5169-4FE5-8B0D-33FF734E25F6}" type="pres">
      <dgm:prSet presAssocID="{2A689F1E-A9F6-4E95-A7D9-4A74F54724AB}" presName="background" presStyleLbl="node0" presStyleIdx="0" presStyleCnt="2"/>
      <dgm:spPr/>
    </dgm:pt>
    <dgm:pt modelId="{6271AF59-06B1-4982-99BA-BF2CFBA43F69}" type="pres">
      <dgm:prSet presAssocID="{2A689F1E-A9F6-4E95-A7D9-4A74F54724AB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B68A8A-107A-44F9-BA21-B4730858CEC4}" type="pres">
      <dgm:prSet presAssocID="{2A689F1E-A9F6-4E95-A7D9-4A74F54724AB}" presName="hierChild2" presStyleCnt="0"/>
      <dgm:spPr/>
    </dgm:pt>
    <dgm:pt modelId="{38F3C260-B981-4F34-B410-EB4CD4A0FEC9}" type="pres">
      <dgm:prSet presAssocID="{A1148709-B81F-4267-AD9F-B80859581FF0}" presName="hierRoot1" presStyleCnt="0"/>
      <dgm:spPr/>
    </dgm:pt>
    <dgm:pt modelId="{C307CF4E-E027-4BC0-A8EC-C9AD59E899AF}" type="pres">
      <dgm:prSet presAssocID="{A1148709-B81F-4267-AD9F-B80859581FF0}" presName="composite" presStyleCnt="0"/>
      <dgm:spPr/>
    </dgm:pt>
    <dgm:pt modelId="{50492770-208F-4941-BE9C-624F276015FF}" type="pres">
      <dgm:prSet presAssocID="{A1148709-B81F-4267-AD9F-B80859581FF0}" presName="background" presStyleLbl="node0" presStyleIdx="1" presStyleCnt="2"/>
      <dgm:spPr/>
    </dgm:pt>
    <dgm:pt modelId="{E4431C1C-3339-4209-848D-0018A85EC558}" type="pres">
      <dgm:prSet presAssocID="{A1148709-B81F-4267-AD9F-B80859581FF0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BE0772-0D13-4E8C-B2CC-D1C05812E5A1}" type="pres">
      <dgm:prSet presAssocID="{A1148709-B81F-4267-AD9F-B80859581FF0}" presName="hierChild2" presStyleCnt="0"/>
      <dgm:spPr/>
    </dgm:pt>
  </dgm:ptLst>
  <dgm:cxnLst>
    <dgm:cxn modelId="{84F74FB5-BC52-4081-8E8A-E6AE8734F5C9}" type="presOf" srcId="{2A689F1E-A9F6-4E95-A7D9-4A74F54724AB}" destId="{6271AF59-06B1-4982-99BA-BF2CFBA43F69}" srcOrd="0" destOrd="0" presId="urn:microsoft.com/office/officeart/2005/8/layout/hierarchy1"/>
    <dgm:cxn modelId="{2E684F1A-1A24-461F-B4E0-C0E9BB0F1696}" srcId="{623E9246-DA38-4725-912C-F2E17EF3A299}" destId="{2A689F1E-A9F6-4E95-A7D9-4A74F54724AB}" srcOrd="0" destOrd="0" parTransId="{7B5175FB-A279-465D-A50F-CE22C3B89CAF}" sibTransId="{33B5F90E-83D3-43A5-A8FD-EDD25957B626}"/>
    <dgm:cxn modelId="{A78325E7-1691-41E9-AB5D-DBABE6EF8B02}" type="presOf" srcId="{623E9246-DA38-4725-912C-F2E17EF3A299}" destId="{9C4B9503-5EDD-4278-9C36-56F9F63E1EAC}" srcOrd="0" destOrd="0" presId="urn:microsoft.com/office/officeart/2005/8/layout/hierarchy1"/>
    <dgm:cxn modelId="{06513127-A895-4F78-8B24-EC2DB3F19BD5}" srcId="{623E9246-DA38-4725-912C-F2E17EF3A299}" destId="{A1148709-B81F-4267-AD9F-B80859581FF0}" srcOrd="1" destOrd="0" parTransId="{DC8A96EC-ED2D-4E4A-A845-4C1471598DD9}" sibTransId="{8E4D9CFB-818C-4D61-B7F7-D7BD51F2C80D}"/>
    <dgm:cxn modelId="{FEBCB75D-200C-4F75-A97C-98311E1B9D44}" type="presOf" srcId="{A1148709-B81F-4267-AD9F-B80859581FF0}" destId="{E4431C1C-3339-4209-848D-0018A85EC558}" srcOrd="0" destOrd="0" presId="urn:microsoft.com/office/officeart/2005/8/layout/hierarchy1"/>
    <dgm:cxn modelId="{C3DB6BBD-CAE4-4BC0-8458-D2051E3BAD7F}" type="presParOf" srcId="{9C4B9503-5EDD-4278-9C36-56F9F63E1EAC}" destId="{8B7D21F9-8B34-4101-BB8A-DBF43E2E4308}" srcOrd="0" destOrd="0" presId="urn:microsoft.com/office/officeart/2005/8/layout/hierarchy1"/>
    <dgm:cxn modelId="{EE841244-6F33-4F68-B05F-78743A02E12A}" type="presParOf" srcId="{8B7D21F9-8B34-4101-BB8A-DBF43E2E4308}" destId="{D8426788-1080-4DF0-95CA-27859B9A4C68}" srcOrd="0" destOrd="0" presId="urn:microsoft.com/office/officeart/2005/8/layout/hierarchy1"/>
    <dgm:cxn modelId="{F80687E7-1419-45BF-BBD1-E66444437755}" type="presParOf" srcId="{D8426788-1080-4DF0-95CA-27859B9A4C68}" destId="{F8AB3088-5169-4FE5-8B0D-33FF734E25F6}" srcOrd="0" destOrd="0" presId="urn:microsoft.com/office/officeart/2005/8/layout/hierarchy1"/>
    <dgm:cxn modelId="{F2AD29E6-8794-4AC0-B91E-1F488E2FEFBF}" type="presParOf" srcId="{D8426788-1080-4DF0-95CA-27859B9A4C68}" destId="{6271AF59-06B1-4982-99BA-BF2CFBA43F69}" srcOrd="1" destOrd="0" presId="urn:microsoft.com/office/officeart/2005/8/layout/hierarchy1"/>
    <dgm:cxn modelId="{9D7E72C0-262F-44B3-9BFD-34E9C8475047}" type="presParOf" srcId="{8B7D21F9-8B34-4101-BB8A-DBF43E2E4308}" destId="{AEB68A8A-107A-44F9-BA21-B4730858CEC4}" srcOrd="1" destOrd="0" presId="urn:microsoft.com/office/officeart/2005/8/layout/hierarchy1"/>
    <dgm:cxn modelId="{74A0C44E-E552-4C98-8550-44C1BD102415}" type="presParOf" srcId="{9C4B9503-5EDD-4278-9C36-56F9F63E1EAC}" destId="{38F3C260-B981-4F34-B410-EB4CD4A0FEC9}" srcOrd="1" destOrd="0" presId="urn:microsoft.com/office/officeart/2005/8/layout/hierarchy1"/>
    <dgm:cxn modelId="{49F61BD5-5C3E-479D-94CE-7D5A0A2ED813}" type="presParOf" srcId="{38F3C260-B981-4F34-B410-EB4CD4A0FEC9}" destId="{C307CF4E-E027-4BC0-A8EC-C9AD59E899AF}" srcOrd="0" destOrd="0" presId="urn:microsoft.com/office/officeart/2005/8/layout/hierarchy1"/>
    <dgm:cxn modelId="{D06A5744-7CAD-42AD-B763-D4856B61EB6B}" type="presParOf" srcId="{C307CF4E-E027-4BC0-A8EC-C9AD59E899AF}" destId="{50492770-208F-4941-BE9C-624F276015FF}" srcOrd="0" destOrd="0" presId="urn:microsoft.com/office/officeart/2005/8/layout/hierarchy1"/>
    <dgm:cxn modelId="{84F5E73F-6D6D-4E40-9389-2A9BD6102D86}" type="presParOf" srcId="{C307CF4E-E027-4BC0-A8EC-C9AD59E899AF}" destId="{E4431C1C-3339-4209-848D-0018A85EC558}" srcOrd="1" destOrd="0" presId="urn:microsoft.com/office/officeart/2005/8/layout/hierarchy1"/>
    <dgm:cxn modelId="{B4725659-48D6-4B2B-8CE5-27302CE5AA00}" type="presParOf" srcId="{38F3C260-B981-4F34-B410-EB4CD4A0FEC9}" destId="{B9BE0772-0D13-4E8C-B2CC-D1C05812E5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B3088-5169-4FE5-8B0D-33FF734E25F6}">
      <dsp:nvSpPr>
        <dsp:cNvPr id="0" name=""/>
        <dsp:cNvSpPr/>
      </dsp:nvSpPr>
      <dsp:spPr>
        <a:xfrm>
          <a:off x="148843" y="1285"/>
          <a:ext cx="4440337" cy="28196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1AF59-06B1-4982-99BA-BF2CFBA43F69}">
      <dsp:nvSpPr>
        <dsp:cNvPr id="0" name=""/>
        <dsp:cNvSpPr/>
      </dsp:nvSpPr>
      <dsp:spPr>
        <a:xfrm>
          <a:off x="642214" y="469988"/>
          <a:ext cx="4440337" cy="2819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Đọc trước phần: Khám phá một chặng hành trình</a:t>
          </a:r>
          <a:endParaRPr lang="en-U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4798" y="552572"/>
        <a:ext cx="4275169" cy="2654446"/>
      </dsp:txXfrm>
    </dsp:sp>
    <dsp:sp modelId="{50492770-208F-4941-BE9C-624F276015FF}">
      <dsp:nvSpPr>
        <dsp:cNvPr id="0" name=""/>
        <dsp:cNvSpPr/>
      </dsp:nvSpPr>
      <dsp:spPr>
        <a:xfrm>
          <a:off x="5575922" y="1285"/>
          <a:ext cx="4440337" cy="28196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31C1C-3339-4209-848D-0018A85EC558}">
      <dsp:nvSpPr>
        <dsp:cNvPr id="0" name=""/>
        <dsp:cNvSpPr/>
      </dsp:nvSpPr>
      <dsp:spPr>
        <a:xfrm>
          <a:off x="6069293" y="469988"/>
          <a:ext cx="4440337" cy="2819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Tìm hiểu ý nghĩa tên bộ sách: </a:t>
          </a:r>
          <a:r>
            <a:rPr lang="vi-VN" sz="33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Chân trời sáng tạo có ý nghĩa gì? Nội dung sẽ học trong sách Ngữ văn 6 là gì?</a:t>
          </a:r>
          <a:endParaRPr lang="en-U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1877" y="552572"/>
        <a:ext cx="4275169" cy="2654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B4C29-67CC-4F10-AF46-002E3E50FBF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C7B6A-12D6-4BAB-BD98-3A61DA00F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14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5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1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1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0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0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2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1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6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6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7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7/12/2023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823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70">
            <a:extLst>
              <a:ext uri="{FF2B5EF4-FFF2-40B4-BE49-F238E27FC236}">
                <a16:creationId xmlns:a16="http://schemas.microsoft.com/office/drawing/2014/main" id="{C15F290E-3EF8-4E00-9394-4376BC7E5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72">
            <a:extLst>
              <a:ext uri="{FF2B5EF4-FFF2-40B4-BE49-F238E27FC236}">
                <a16:creationId xmlns:a16="http://schemas.microsoft.com/office/drawing/2014/main" id="{E302DD1E-3175-4198-A813-50E0A1A03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06EBB5-1F75-4227-A917-C9D144D5B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05020" y="254088"/>
            <a:ext cx="9746135" cy="2387600"/>
          </a:xfrm>
        </p:spPr>
        <p:txBody>
          <a:bodyPr>
            <a:norm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MỞ ĐẦU: </a:t>
            </a:r>
            <a:b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NHẬP VÀO MÔI TRƯỜNG MỚI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1938C-4A80-4A0E-AFB5-BC9A2FEB0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35" y="3250154"/>
            <a:ext cx="8290560" cy="1655762"/>
          </a:xfrm>
        </p:spPr>
        <p:txBody>
          <a:bodyPr>
            <a:no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 Nói và nghe</a:t>
            </a:r>
          </a:p>
          <a:p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CẢM NGHĨ VỀ MÔI TRƯỜNG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HỌC CƠ SỞ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6" name="decorative circles">
            <a:extLst>
              <a:ext uri="{FF2B5EF4-FFF2-40B4-BE49-F238E27FC236}">
                <a16:creationId xmlns:a16="http://schemas.microsoft.com/office/drawing/2014/main" id="{94DBDAF8-EBDD-4C45-A706-9D9372776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93625" y="927887"/>
            <a:ext cx="3205279" cy="2727847"/>
            <a:chOff x="7893625" y="927887"/>
            <a:chExt cx="3205279" cy="2727847"/>
          </a:xfrm>
        </p:grpSpPr>
        <p:sp>
          <p:nvSpPr>
            <p:cNvPr id="1037" name="Oval 75">
              <a:extLst>
                <a:ext uri="{FF2B5EF4-FFF2-40B4-BE49-F238E27FC236}">
                  <a16:creationId xmlns:a16="http://schemas.microsoft.com/office/drawing/2014/main" id="{F80F3152-BCDF-4457-A3B3-8249A20F3F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93625" y="3428999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B29FDCE-AB0C-412F-9DAB-710D323577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5295" y="2842228"/>
              <a:ext cx="466441" cy="466441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37EE50C-3A28-4E1E-A049-3D9AE6701B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35619" y="296208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78">
              <a:extLst>
                <a:ext uri="{FF2B5EF4-FFF2-40B4-BE49-F238E27FC236}">
                  <a16:creationId xmlns:a16="http://schemas.microsoft.com/office/drawing/2014/main" id="{DE17B132-BA9D-4965-A6DA-35AC92F01C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4744" y="927887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79">
              <a:extLst>
                <a:ext uri="{FF2B5EF4-FFF2-40B4-BE49-F238E27FC236}">
                  <a16:creationId xmlns:a16="http://schemas.microsoft.com/office/drawing/2014/main" id="{318126EF-5D3C-4A33-B897-166896E48A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7963" y="1870595"/>
              <a:ext cx="346588" cy="3465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Oval 80">
              <a:extLst>
                <a:ext uri="{FF2B5EF4-FFF2-40B4-BE49-F238E27FC236}">
                  <a16:creationId xmlns:a16="http://schemas.microsoft.com/office/drawing/2014/main" id="{82896F34-2215-40B5-9F3E-EBFED9155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7963" y="2560850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Oval 1">
            <a:extLst>
              <a:ext uri="{FF2B5EF4-FFF2-40B4-BE49-F238E27FC236}">
                <a16:creationId xmlns:a16="http://schemas.microsoft.com/office/drawing/2014/main" id="{4D89BF1D-E45E-44BB-9216-BFAE75030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2678" y="1"/>
            <a:ext cx="2661680" cy="2424023"/>
          </a:xfrm>
          <a:custGeom>
            <a:avLst/>
            <a:gdLst>
              <a:gd name="connsiteX0" fmla="*/ 572886 w 2661680"/>
              <a:gd name="connsiteY0" fmla="*/ 0 h 2424023"/>
              <a:gd name="connsiteX1" fmla="*/ 2088794 w 2661680"/>
              <a:gd name="connsiteY1" fmla="*/ 0 h 2424023"/>
              <a:gd name="connsiteX2" fmla="*/ 2177378 w 2661680"/>
              <a:gd name="connsiteY2" fmla="*/ 66242 h 2424023"/>
              <a:gd name="connsiteX3" fmla="*/ 2661680 w 2661680"/>
              <a:gd name="connsiteY3" fmla="*/ 1093183 h 2424023"/>
              <a:gd name="connsiteX4" fmla="*/ 1330840 w 2661680"/>
              <a:gd name="connsiteY4" fmla="*/ 2424023 h 2424023"/>
              <a:gd name="connsiteX5" fmla="*/ 0 w 2661680"/>
              <a:gd name="connsiteY5" fmla="*/ 1093183 h 2424023"/>
              <a:gd name="connsiteX6" fmla="*/ 484302 w 2661680"/>
              <a:gd name="connsiteY6" fmla="*/ 66242 h 242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1680" h="2424023">
                <a:moveTo>
                  <a:pt x="572886" y="0"/>
                </a:moveTo>
                <a:lnTo>
                  <a:pt x="2088794" y="0"/>
                </a:lnTo>
                <a:lnTo>
                  <a:pt x="2177378" y="66242"/>
                </a:lnTo>
                <a:cubicBezTo>
                  <a:pt x="2473153" y="310338"/>
                  <a:pt x="2661680" y="679744"/>
                  <a:pt x="2661680" y="1093183"/>
                </a:cubicBezTo>
                <a:cubicBezTo>
                  <a:pt x="2661680" y="1828186"/>
                  <a:pt x="2065843" y="2424023"/>
                  <a:pt x="1330840" y="2424023"/>
                </a:cubicBezTo>
                <a:cubicBezTo>
                  <a:pt x="595837" y="2424023"/>
                  <a:pt x="0" y="1828186"/>
                  <a:pt x="0" y="1093183"/>
                </a:cubicBezTo>
                <a:cubicBezTo>
                  <a:pt x="0" y="679744"/>
                  <a:pt x="188527" y="310338"/>
                  <a:pt x="484302" y="6624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8AF1A097-A8ED-4501-AC9A-5837403995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97280" y="16389"/>
            <a:ext cx="2407635" cy="2407635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DCDFF4F4-6536-42D5-8DCF-DAA715FC1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8631" t="18963" r="52721" b="17441"/>
          <a:stretch/>
        </p:blipFill>
        <p:spPr>
          <a:xfrm>
            <a:off x="10854666" y="0"/>
            <a:ext cx="1334286" cy="2962082"/>
          </a:xfrm>
          <a:prstGeom prst="rect">
            <a:avLst/>
          </a:prstGeom>
        </p:spPr>
      </p:pic>
      <p:pic>
        <p:nvPicPr>
          <p:cNvPr id="1026" name="Picture 2" descr="Vẽ tranh Ngôi trường mơ ước của em (2021) ✔️ Cẩm Nang Tiếng Anh ✔️">
            <a:extLst>
              <a:ext uri="{FF2B5EF4-FFF2-40B4-BE49-F238E27FC236}">
                <a16:creationId xmlns:a16="http://schemas.microsoft.com/office/drawing/2014/main" id="{D5C91706-FD0A-4D7E-8F0A-8FE0C702A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r="9378" b="3"/>
          <a:stretch/>
        </p:blipFill>
        <p:spPr bwMode="auto">
          <a:xfrm>
            <a:off x="8120360" y="2848923"/>
            <a:ext cx="4071640" cy="4009077"/>
          </a:xfrm>
          <a:custGeom>
            <a:avLst/>
            <a:gdLst/>
            <a:ahLst/>
            <a:cxnLst/>
            <a:rect l="l" t="t" r="r" b="b"/>
            <a:pathLst>
              <a:path w="4012858" h="3951198">
                <a:moveTo>
                  <a:pt x="2361523" y="0"/>
                </a:moveTo>
                <a:cubicBezTo>
                  <a:pt x="2932125" y="0"/>
                  <a:pt x="3455460" y="202372"/>
                  <a:pt x="3863671" y="539257"/>
                </a:cubicBezTo>
                <a:lnTo>
                  <a:pt x="4012858" y="674848"/>
                </a:lnTo>
                <a:lnTo>
                  <a:pt x="4012858" y="3951198"/>
                </a:lnTo>
                <a:lnTo>
                  <a:pt x="618807" y="3951198"/>
                </a:lnTo>
                <a:lnTo>
                  <a:pt x="539257" y="3863671"/>
                </a:lnTo>
                <a:cubicBezTo>
                  <a:pt x="202372" y="3455461"/>
                  <a:pt x="0" y="2932125"/>
                  <a:pt x="0" y="2361523"/>
                </a:cubicBezTo>
                <a:cubicBezTo>
                  <a:pt x="0" y="1057290"/>
                  <a:pt x="1057290" y="0"/>
                  <a:pt x="23615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2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8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6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47" name="Oval 13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1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15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1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17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18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19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2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2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2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2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24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9" name="Freeform: Shape 25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Oval 26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27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62" name="Rectangle 29">
            <a:extLst>
              <a:ext uri="{FF2B5EF4-FFF2-40B4-BE49-F238E27FC236}">
                <a16:creationId xmlns:a16="http://schemas.microsoft.com/office/drawing/2014/main" id="{53B739BF-52FC-4875-B392-4044CC04F0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31">
            <a:extLst>
              <a:ext uri="{FF2B5EF4-FFF2-40B4-BE49-F238E27FC236}">
                <a16:creationId xmlns:a16="http://schemas.microsoft.com/office/drawing/2014/main" id="{3AA1CAD8-1CD4-40E6-B88B-9D4FF5C3D0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4" name="decorative circles">
            <a:extLst>
              <a:ext uri="{FF2B5EF4-FFF2-40B4-BE49-F238E27FC236}">
                <a16:creationId xmlns:a16="http://schemas.microsoft.com/office/drawing/2014/main" id="{0D65577D-83CF-47FA-954E-60C70AFDBB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2361" y="253193"/>
            <a:ext cx="11801644" cy="6229550"/>
            <a:chOff x="162361" y="253193"/>
            <a:chExt cx="11801644" cy="6229550"/>
          </a:xfrm>
        </p:grpSpPr>
        <p:sp>
          <p:nvSpPr>
            <p:cNvPr id="65" name="Oval 34">
              <a:extLst>
                <a:ext uri="{FF2B5EF4-FFF2-40B4-BE49-F238E27FC236}">
                  <a16:creationId xmlns:a16="http://schemas.microsoft.com/office/drawing/2014/main" id="{54D2C49A-33C3-4048-8267-6907CA6227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0439" y="253193"/>
              <a:ext cx="150552" cy="150552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3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53890" y="55441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3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37">
              <a:extLst>
                <a:ext uri="{FF2B5EF4-FFF2-40B4-BE49-F238E27FC236}">
                  <a16:creationId xmlns:a16="http://schemas.microsoft.com/office/drawing/2014/main" id="{C54A3D21-5E60-4B25-890E-FA22F16436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361" y="366560"/>
              <a:ext cx="309716" cy="309716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3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0638" y="5886224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3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5072" y="6176963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4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9653" y="596561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5200A64-A9F1-40CC-9126-24EC943F552F}"/>
              </a:ext>
            </a:extLst>
          </p:cNvPr>
          <p:cNvSpPr txBox="1"/>
          <p:nvPr/>
        </p:nvSpPr>
        <p:spPr>
          <a:xfrm>
            <a:off x="770878" y="952023"/>
            <a:ext cx="10773422" cy="1797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HƯỚNG DẪN VỀ NHÀ</a:t>
            </a:r>
          </a:p>
        </p:txBody>
      </p:sp>
      <p:graphicFrame>
        <p:nvGraphicFramePr>
          <p:cNvPr id="72" name="TextBox 2">
            <a:extLst>
              <a:ext uri="{FF2B5EF4-FFF2-40B4-BE49-F238E27FC236}">
                <a16:creationId xmlns:a16="http://schemas.microsoft.com/office/drawing/2014/main" id="{6595FA05-2FD9-48F7-9EC7-E3DAED0CFB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6138622"/>
              </p:ext>
            </p:extLst>
          </p:nvPr>
        </p:nvGraphicFramePr>
        <p:xfrm>
          <a:off x="777875" y="2886075"/>
          <a:ext cx="10658475" cy="329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07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0" name="Rectangle 259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64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13" name="Oval 264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4" name="Oval 265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5" name="Oval 266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6" name="Oval 267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7" name="Oval 268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8" name="Oval 269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9" name="Oval 270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0" name="Oval 271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1" name="Oval 272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2" name="Oval 273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3" name="Freeform: Shape 274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24" name="Freeform: Shape 27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25" name="Freeform: Shape 276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26" name="Oval 277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7" name="Freeform: Shape 278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281" name="Rectangle 280">
            <a:extLst>
              <a:ext uri="{FF2B5EF4-FFF2-40B4-BE49-F238E27FC236}">
                <a16:creationId xmlns:a16="http://schemas.microsoft.com/office/drawing/2014/main" id="{4D47D7CD-06A5-4710-B816-F23F56C52C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8058D9C7-7C50-4582-9A60-0569A536A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BA9D5-995A-46F6-9EB2-28F44A0F699E}"/>
              </a:ext>
            </a:extLst>
          </p:cNvPr>
          <p:cNvSpPr txBox="1"/>
          <p:nvPr/>
        </p:nvSpPr>
        <p:spPr>
          <a:xfrm>
            <a:off x="295302" y="674287"/>
            <a:ext cx="7850890" cy="9369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</a:pPr>
            <a:r>
              <a:rPr lang="vi-VN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5" name="decorative circles">
            <a:extLst>
              <a:ext uri="{FF2B5EF4-FFF2-40B4-BE49-F238E27FC236}">
                <a16:creationId xmlns:a16="http://schemas.microsoft.com/office/drawing/2014/main" id="{A5A42520-81F5-4CA6-A7DA-9CD71733AB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2128" name="Oval 285">
              <a:extLst>
                <a:ext uri="{FF2B5EF4-FFF2-40B4-BE49-F238E27FC236}">
                  <a16:creationId xmlns:a16="http://schemas.microsoft.com/office/drawing/2014/main" id="{BDB3C8F9-1E7D-4D3B-A4BF-F97576E5CA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9" name="Oval 286">
              <a:extLst>
                <a:ext uri="{FF2B5EF4-FFF2-40B4-BE49-F238E27FC236}">
                  <a16:creationId xmlns:a16="http://schemas.microsoft.com/office/drawing/2014/main" id="{EB80C13D-6AE8-4D68-9A8B-49B796A67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0" name="Oval 287">
              <a:extLst>
                <a:ext uri="{FF2B5EF4-FFF2-40B4-BE49-F238E27FC236}">
                  <a16:creationId xmlns:a16="http://schemas.microsoft.com/office/drawing/2014/main" id="{B340680A-5931-4B24-ADEB-7656B70FBB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1" name="Oval 288">
              <a:extLst>
                <a:ext uri="{FF2B5EF4-FFF2-40B4-BE49-F238E27FC236}">
                  <a16:creationId xmlns:a16="http://schemas.microsoft.com/office/drawing/2014/main" id="{7EAF5EEB-C2D5-4D5F-8BF0-0E7961A22E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2" name="Oval 289">
              <a:extLst>
                <a:ext uri="{FF2B5EF4-FFF2-40B4-BE49-F238E27FC236}">
                  <a16:creationId xmlns:a16="http://schemas.microsoft.com/office/drawing/2014/main" id="{5C482DF8-0B0D-4F32-8416-4969600508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8" descr="Bài giảng trực tuyến lớp 2 ngày 04/02/2021">
            <a:extLst>
              <a:ext uri="{FF2B5EF4-FFF2-40B4-BE49-F238E27FC236}">
                <a16:creationId xmlns:a16="http://schemas.microsoft.com/office/drawing/2014/main" id="{30D80E60-BD65-4F64-865E-17D3CCD3B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0" r="22073" b="-1"/>
          <a:stretch/>
        </p:blipFill>
        <p:spPr bwMode="auto">
          <a:xfrm>
            <a:off x="6129661" y="1036228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" name="TextBox 184">
            <a:extLst>
              <a:ext uri="{FF2B5EF4-FFF2-40B4-BE49-F238E27FC236}">
                <a16:creationId xmlns:a16="http://schemas.microsoft.com/office/drawing/2014/main" id="{83298A7B-CAA7-4B70-A6B7-351E9923FF4F}"/>
              </a:ext>
            </a:extLst>
          </p:cNvPr>
          <p:cNvSpPr txBox="1"/>
          <p:nvPr/>
        </p:nvSpPr>
        <p:spPr>
          <a:xfrm>
            <a:off x="504140" y="2426582"/>
            <a:ext cx="5001705" cy="2862322"/>
          </a:xfrm>
          <a:prstGeom prst="rect">
            <a:avLst/>
          </a:prstGeom>
          <a:noFill/>
          <a:ln w="38100" cmpd="dbl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hỏi, ai trả lời nhanh và đúng nhất sẽ nhận được phần quà may mắn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33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18147D-F205-48B0-A84E-1C08587A1A7C}"/>
              </a:ext>
            </a:extLst>
          </p:cNvPr>
          <p:cNvSpPr txBox="1"/>
          <p:nvPr/>
        </p:nvSpPr>
        <p:spPr>
          <a:xfrm>
            <a:off x="574766" y="669022"/>
            <a:ext cx="11521439" cy="67710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trông coi, bảo vệ tài sản nhà trường gọi là?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C2C8A-2D1D-4E74-8B88-73D436DAAE73}"/>
              </a:ext>
            </a:extLst>
          </p:cNvPr>
          <p:cNvSpPr txBox="1"/>
          <p:nvPr/>
        </p:nvSpPr>
        <p:spPr>
          <a:xfrm>
            <a:off x="2898153" y="1684534"/>
            <a:ext cx="3336805" cy="67710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Bác lao công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7877D4-5AC0-4EDD-9213-A86135AEAFA8}"/>
              </a:ext>
            </a:extLst>
          </p:cNvPr>
          <p:cNvSpPr txBox="1"/>
          <p:nvPr/>
        </p:nvSpPr>
        <p:spPr>
          <a:xfrm>
            <a:off x="2967683" y="3025574"/>
            <a:ext cx="2836668" cy="67710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Bác bảo vệ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0871DB-92F5-49F6-A0CF-50B6CBEEFE7F}"/>
              </a:ext>
            </a:extLst>
          </p:cNvPr>
          <p:cNvSpPr txBox="1"/>
          <p:nvPr/>
        </p:nvSpPr>
        <p:spPr>
          <a:xfrm>
            <a:off x="2925155" y="4271916"/>
            <a:ext cx="2836668" cy="67710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thủ quỹ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F6CEB9-02DD-4A8D-A454-E9BA0A8E3BC9}"/>
              </a:ext>
            </a:extLst>
          </p:cNvPr>
          <p:cNvSpPr txBox="1"/>
          <p:nvPr/>
        </p:nvSpPr>
        <p:spPr>
          <a:xfrm>
            <a:off x="2967683" y="5533647"/>
            <a:ext cx="2259587" cy="67710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80B9C6E-E666-4E69-BAC7-1B91411A9D9C}"/>
              </a:ext>
            </a:extLst>
          </p:cNvPr>
          <p:cNvSpPr/>
          <p:nvPr/>
        </p:nvSpPr>
        <p:spPr>
          <a:xfrm>
            <a:off x="2756079" y="3024367"/>
            <a:ext cx="701898" cy="5539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op 10 bài văn miêu tả bác bảo vệ trường em hay nhất - Toplist.vn">
            <a:extLst>
              <a:ext uri="{FF2B5EF4-FFF2-40B4-BE49-F238E27FC236}">
                <a16:creationId xmlns:a16="http://schemas.microsoft.com/office/drawing/2014/main" id="{F52EFBF4-67B8-4069-902A-FA8B0A146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3"/>
          <a:stretch/>
        </p:blipFill>
        <p:spPr bwMode="auto">
          <a:xfrm>
            <a:off x="6336406" y="1571224"/>
            <a:ext cx="5602309" cy="497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4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9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9D767E3F-5FD8-43EF-92CC-71463D47E1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3326BAA-9686-4D37-B702-A459A43F9B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155692-4094-40A2-8C48-EC68678DA26A}"/>
              </a:ext>
            </a:extLst>
          </p:cNvPr>
          <p:cNvSpPr txBox="1"/>
          <p:nvPr/>
        </p:nvSpPr>
        <p:spPr>
          <a:xfrm>
            <a:off x="0" y="1310567"/>
            <a:ext cx="666096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2: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giáo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nhiệm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đầy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đủ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0" name="Oval 1">
            <a:extLst>
              <a:ext uri="{FF2B5EF4-FFF2-40B4-BE49-F238E27FC236}">
                <a16:creationId xmlns:a16="http://schemas.microsoft.com/office/drawing/2014/main" id="{AB330529-CB1E-4112-8F01-435C2E2997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411" y="557332"/>
            <a:ext cx="5743337" cy="57433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decorative circles">
            <a:extLst>
              <a:ext uri="{FF2B5EF4-FFF2-40B4-BE49-F238E27FC236}">
                <a16:creationId xmlns:a16="http://schemas.microsoft.com/office/drawing/2014/main" id="{A6BAEEFE-5A15-4E44-B100-CFD7F5D6D0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F653A2A-2CD3-4B8D-B1DB-0B410110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B14CA02-0561-4C97-8FF3-95C5A56793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D1DCF05-9A46-4ED2-9213-6762C6975A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7" name="Oval 105">
              <a:extLst>
                <a:ext uri="{FF2B5EF4-FFF2-40B4-BE49-F238E27FC236}">
                  <a16:creationId xmlns:a16="http://schemas.microsoft.com/office/drawing/2014/main" id="{7C2DFB0F-9C5B-42B4-A4C5-1C4308E5E4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8" name="Oval 106">
              <a:extLst>
                <a:ext uri="{FF2B5EF4-FFF2-40B4-BE49-F238E27FC236}">
                  <a16:creationId xmlns:a16="http://schemas.microsoft.com/office/drawing/2014/main" id="{09002102-7C3F-4562-B6C9-B6662E8A2A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9" name="Oval 107">
              <a:extLst>
                <a:ext uri="{FF2B5EF4-FFF2-40B4-BE49-F238E27FC236}">
                  <a16:creationId xmlns:a16="http://schemas.microsoft.com/office/drawing/2014/main" id="{38ABC509-D5C1-4B54-88A3-76D47A1AEC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9564177-4282-4F98-81F4-F758FF774D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B760430-7B8B-4E35-A89B-197E329999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8" name="Picture 6" descr="15 Desktop ý tưởng trong 2021 | kristin kreuk, làm việc theo nhóm, dự án tự  làm">
            <a:extLst>
              <a:ext uri="{FF2B5EF4-FFF2-40B4-BE49-F238E27FC236}">
                <a16:creationId xmlns:a16="http://schemas.microsoft.com/office/drawing/2014/main" id="{975DE00E-E1E8-4FA9-A3E9-1B0F2BA9B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9476" y="1650594"/>
            <a:ext cx="3607206" cy="360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77F0DD15-BEEC-40E5-97BB-EBD927363AFD}"/>
              </a:ext>
            </a:extLst>
          </p:cNvPr>
          <p:cNvSpPr txBox="1"/>
          <p:nvPr/>
        </p:nvSpPr>
        <p:spPr>
          <a:xfrm>
            <a:off x="1784944" y="5090987"/>
            <a:ext cx="387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5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4D47D7CD-06A5-4710-B816-F23F56C52C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058D9C7-7C50-4582-9A60-0569A536A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7C95E1-C586-4A04-97C8-68E5B0955FF2}"/>
              </a:ext>
            </a:extLst>
          </p:cNvPr>
          <p:cNvSpPr txBox="1"/>
          <p:nvPr/>
        </p:nvSpPr>
        <p:spPr>
          <a:xfrm>
            <a:off x="381505" y="1746120"/>
            <a:ext cx="6489558" cy="2747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Bao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Bao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6" name="decorative circles">
            <a:extLst>
              <a:ext uri="{FF2B5EF4-FFF2-40B4-BE49-F238E27FC236}">
                <a16:creationId xmlns:a16="http://schemas.microsoft.com/office/drawing/2014/main" id="{A5A42520-81F5-4CA6-A7DA-9CD71733AB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DB3C8F9-1E7D-4D3B-A4BF-F97576E5CA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B80C13D-6AE8-4D68-9A8B-49B796A67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340680A-5931-4B24-ADEB-7656B70FBB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EAF5EEB-C2D5-4D5F-8BF0-0E7961A22E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C482DF8-0B0D-4F32-8416-4969600508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127,278 School Class Stock Vector Illustration and Royalty Free School  Class Clipart">
            <a:extLst>
              <a:ext uri="{FF2B5EF4-FFF2-40B4-BE49-F238E27FC236}">
                <a16:creationId xmlns:a16="http://schemas.microsoft.com/office/drawing/2014/main" id="{BA4D125A-95EE-43E9-AB70-D031F938C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r="9973" b="1"/>
          <a:stretch/>
        </p:blipFill>
        <p:spPr bwMode="auto"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840DB9-9797-4029-9118-F80F84D217B6}"/>
              </a:ext>
            </a:extLst>
          </p:cNvPr>
          <p:cNvSpPr txBox="1"/>
          <p:nvPr/>
        </p:nvSpPr>
        <p:spPr>
          <a:xfrm>
            <a:off x="1964028" y="5183290"/>
            <a:ext cx="387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22DD0F-5451-4A98-AC60-C07BAA8CA953}"/>
              </a:ext>
            </a:extLst>
          </p:cNvPr>
          <p:cNvSpPr/>
          <p:nvPr/>
        </p:nvSpPr>
        <p:spPr>
          <a:xfrm>
            <a:off x="1653055" y="2796941"/>
            <a:ext cx="8732199" cy="921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KHÁM PHÁ</a:t>
            </a:r>
            <a:endParaRPr lang="en-US" sz="5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CBEF16A-D5E9-4FC4-B356-815641BF8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959755"/>
              </p:ext>
            </p:extLst>
          </p:nvPr>
        </p:nvGraphicFramePr>
        <p:xfrm>
          <a:off x="182880" y="1874428"/>
          <a:ext cx="11909976" cy="40320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888">
                  <a:extLst>
                    <a:ext uri="{9D8B030D-6E8A-4147-A177-3AD203B41FA5}">
                      <a16:colId xmlns:a16="http://schemas.microsoft.com/office/drawing/2014/main" val="1951895828"/>
                    </a:ext>
                  </a:extLst>
                </a:gridCol>
                <a:gridCol w="2765088">
                  <a:extLst>
                    <a:ext uri="{9D8B030D-6E8A-4147-A177-3AD203B41FA5}">
                      <a16:colId xmlns:a16="http://schemas.microsoft.com/office/drawing/2014/main" val="2543596528"/>
                    </a:ext>
                  </a:extLst>
                </a:gridCol>
              </a:tblGrid>
              <a:tr h="4146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32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32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ợi</a:t>
                      </a:r>
                      <a:r>
                        <a:rPr lang="en-US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349868"/>
                  </a:ext>
                </a:extLst>
              </a:tr>
              <a:tr h="11960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6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THCS?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8520315"/>
                  </a:ext>
                </a:extLst>
              </a:tr>
              <a:tr h="121484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5846533"/>
                  </a:ext>
                </a:extLst>
              </a:tr>
              <a:tr h="86184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thử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thách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079202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A22DD0F-5451-4A98-AC60-C07BAA8CA953}"/>
              </a:ext>
            </a:extLst>
          </p:cNvPr>
          <p:cNvSpPr/>
          <p:nvPr/>
        </p:nvSpPr>
        <p:spPr>
          <a:xfrm>
            <a:off x="182880" y="641570"/>
            <a:ext cx="11660756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4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6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77" name="Oval 12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13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14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5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1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9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20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21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22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8" name="Freeform: Shape 23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9" name="Freeform: Shape 24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0" name="Oval 25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26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92" name="Rectangle 28">
            <a:extLst>
              <a:ext uri="{FF2B5EF4-FFF2-40B4-BE49-F238E27FC236}">
                <a16:creationId xmlns:a16="http://schemas.microsoft.com/office/drawing/2014/main" id="{8427DF8B-AF40-4916-BF81-7B4B1D6A06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30">
            <a:extLst>
              <a:ext uri="{FF2B5EF4-FFF2-40B4-BE49-F238E27FC236}">
                <a16:creationId xmlns:a16="http://schemas.microsoft.com/office/drawing/2014/main" id="{6AE0E191-47BD-46BD-846E-E994713F2C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96F5283B-6C91-4D44-AA4B-BF99BC4A7A28}"/>
              </a:ext>
            </a:extLst>
          </p:cNvPr>
          <p:cNvSpPr/>
          <p:nvPr/>
        </p:nvSpPr>
        <p:spPr>
          <a:xfrm>
            <a:off x="95730" y="1922297"/>
            <a:ext cx="6479084" cy="4692414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</a:pPr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Oval 1">
            <a:extLst>
              <a:ext uri="{FF2B5EF4-FFF2-40B4-BE49-F238E27FC236}">
                <a16:creationId xmlns:a16="http://schemas.microsoft.com/office/drawing/2014/main" id="{D60DC0FE-B192-4898-9A42-DD3CA10611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068" y="1214970"/>
            <a:ext cx="5716933" cy="5643030"/>
          </a:xfrm>
          <a:custGeom>
            <a:avLst/>
            <a:gdLst>
              <a:gd name="connsiteX0" fmla="*/ 3371933 w 5716933"/>
              <a:gd name="connsiteY0" fmla="*/ 0 h 5643030"/>
              <a:gd name="connsiteX1" fmla="*/ 5516795 w 5716933"/>
              <a:gd name="connsiteY1" fmla="*/ 769986 h 5643030"/>
              <a:gd name="connsiteX2" fmla="*/ 5716933 w 5716933"/>
              <a:gd name="connsiteY2" fmla="*/ 951883 h 5643030"/>
              <a:gd name="connsiteX3" fmla="*/ 5716933 w 5716933"/>
              <a:gd name="connsiteY3" fmla="*/ 5643030 h 5643030"/>
              <a:gd name="connsiteX4" fmla="*/ 884716 w 5716933"/>
              <a:gd name="connsiteY4" fmla="*/ 5643030 h 5643030"/>
              <a:gd name="connsiteX5" fmla="*/ 769986 w 5716933"/>
              <a:gd name="connsiteY5" fmla="*/ 5516796 h 5643030"/>
              <a:gd name="connsiteX6" fmla="*/ 0 w 5716933"/>
              <a:gd name="connsiteY6" fmla="*/ 3371933 h 5643030"/>
              <a:gd name="connsiteX7" fmla="*/ 3371933 w 5716933"/>
              <a:gd name="connsiteY7" fmla="*/ 0 h 564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6933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3" y="951883"/>
                </a:lnTo>
                <a:lnTo>
                  <a:pt x="5716933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95" name="decorative circles">
            <a:extLst>
              <a:ext uri="{FF2B5EF4-FFF2-40B4-BE49-F238E27FC236}">
                <a16:creationId xmlns:a16="http://schemas.microsoft.com/office/drawing/2014/main" id="{47154ABD-A760-4C29-A394-422706C2C0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96" name="Oval 35">
              <a:extLst>
                <a:ext uri="{FF2B5EF4-FFF2-40B4-BE49-F238E27FC236}">
                  <a16:creationId xmlns:a16="http://schemas.microsoft.com/office/drawing/2014/main" id="{87E907A3-04C3-40DF-AF5B-74DFD98587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36">
              <a:extLst>
                <a:ext uri="{FF2B5EF4-FFF2-40B4-BE49-F238E27FC236}">
                  <a16:creationId xmlns:a16="http://schemas.microsoft.com/office/drawing/2014/main" id="{6C341F19-78FA-4078-B1AD-5E1646DD0D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37">
              <a:extLst>
                <a:ext uri="{FF2B5EF4-FFF2-40B4-BE49-F238E27FC236}">
                  <a16:creationId xmlns:a16="http://schemas.microsoft.com/office/drawing/2014/main" id="{D6E0C6E1-CEDB-4511-B675-C5C48112E4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38">
              <a:extLst>
                <a:ext uri="{FF2B5EF4-FFF2-40B4-BE49-F238E27FC236}">
                  <a16:creationId xmlns:a16="http://schemas.microsoft.com/office/drawing/2014/main" id="{C863F213-E875-41B8-A148-A90BCD837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39">
              <a:extLst>
                <a:ext uri="{FF2B5EF4-FFF2-40B4-BE49-F238E27FC236}">
                  <a16:creationId xmlns:a16="http://schemas.microsoft.com/office/drawing/2014/main" id="{26FF8E98-A1E7-49FB-95C2-4518E16B5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C78C01E-0930-4C13-A0EA-8DBA33D90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514" y="1628145"/>
            <a:ext cx="4539016" cy="21981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8010AE1-FC6C-404D-884C-68AC6ABEA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307" y="4036278"/>
            <a:ext cx="4616288" cy="268898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A22DD0F-5451-4A98-AC60-C07BAA8CA953}"/>
              </a:ext>
            </a:extLst>
          </p:cNvPr>
          <p:cNvSpPr/>
          <p:nvPr/>
        </p:nvSpPr>
        <p:spPr>
          <a:xfrm>
            <a:off x="182880" y="641570"/>
            <a:ext cx="7293984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2: Chia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0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86318B-F0DF-4D3A-BD36-C105E2FA787A}"/>
              </a:ext>
            </a:extLst>
          </p:cNvPr>
          <p:cNvSpPr txBox="1"/>
          <p:nvPr/>
        </p:nvSpPr>
        <p:spPr>
          <a:xfrm>
            <a:off x="264161" y="142267"/>
            <a:ext cx="119278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VỀ NGÔI TRƯỜNG CẤP THCS TRÊN MỌI MIỀN ĐẤT 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Top 8 trường quốc tế chất lượng nhất tại Hà Nội - ielts-fighter.com">
            <a:extLst>
              <a:ext uri="{FF2B5EF4-FFF2-40B4-BE49-F238E27FC236}">
                <a16:creationId xmlns:a16="http://schemas.microsoft.com/office/drawing/2014/main" id="{A0146B7B-669D-40A1-AE99-E87C0120B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6" y="665487"/>
            <a:ext cx="5499462" cy="280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op 10 trường tiểu học quốc tế tại Hà Nội - Sunshine Group">
            <a:extLst>
              <a:ext uri="{FF2B5EF4-FFF2-40B4-BE49-F238E27FC236}">
                <a16:creationId xmlns:a16="http://schemas.microsoft.com/office/drawing/2014/main" id="{B917BCA5-C21D-4778-B2BC-C0B7C8901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42" y="665487"/>
            <a:ext cx="5416018" cy="280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ương quê: NGÔI TRƯỜNG QUÊ HƯƠNG TÔI">
            <a:extLst>
              <a:ext uri="{FF2B5EF4-FFF2-40B4-BE49-F238E27FC236}">
                <a16:creationId xmlns:a16="http://schemas.microsoft.com/office/drawing/2014/main" id="{21F300C8-0204-40ED-AFB3-DCFDE6696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4"/>
          <a:stretch/>
        </p:blipFill>
        <p:spPr bwMode="auto">
          <a:xfrm>
            <a:off x="483327" y="3866507"/>
            <a:ext cx="5499462" cy="299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Lớp học tình thương của trẻ em nghèo">
            <a:extLst>
              <a:ext uri="{FF2B5EF4-FFF2-40B4-BE49-F238E27FC236}">
                <a16:creationId xmlns:a16="http://schemas.microsoft.com/office/drawing/2014/main" id="{10772733-EB5F-42C5-BBB6-C01954A5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42" y="3866506"/>
            <a:ext cx="5416018" cy="292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3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275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Nova</vt:lpstr>
      <vt:lpstr>Times New Roman</vt:lpstr>
      <vt:lpstr>ConfettiVTI</vt:lpstr>
      <vt:lpstr>BÀI MỞ ĐẦU:  HÒA NHẬP VÀO MÔI TRƯỜNG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MỞ ĐẦU:  HÒA NHẬP VÀO MÔI TRƯỜNG MỚI</dc:title>
  <dc:creator>Thu Ha</dc:creator>
  <cp:lastModifiedBy>Admin</cp:lastModifiedBy>
  <cp:revision>15</cp:revision>
  <dcterms:created xsi:type="dcterms:W3CDTF">2021-07-26T01:36:38Z</dcterms:created>
  <dcterms:modified xsi:type="dcterms:W3CDTF">2023-07-12T14:52:25Z</dcterms:modified>
</cp:coreProperties>
</file>