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  <p:sldMasterId id="2147483810" r:id="rId4"/>
  </p:sldMasterIdLst>
  <p:notesMasterIdLst>
    <p:notesMasterId r:id="rId17"/>
  </p:notesMasterIdLst>
  <p:sldIdLst>
    <p:sldId id="297" r:id="rId5"/>
    <p:sldId id="258" r:id="rId6"/>
    <p:sldId id="286" r:id="rId7"/>
    <p:sldId id="282" r:id="rId8"/>
    <p:sldId id="260" r:id="rId9"/>
    <p:sldId id="296" r:id="rId10"/>
    <p:sldId id="264" r:id="rId11"/>
    <p:sldId id="267" r:id="rId12"/>
    <p:sldId id="278" r:id="rId13"/>
    <p:sldId id="279" r:id="rId14"/>
    <p:sldId id="295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642F-84CF-4E6E-8D9B-1559D5DD298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7EBA6-D8B2-4F34-9D4D-5B81A547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6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6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2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2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1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47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2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30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7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1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36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04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72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37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65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5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12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98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51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2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7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6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38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40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24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822492"/>
      </p:ext>
    </p:extLst>
  </p:cSld>
  <p:clrMapOvr>
    <a:masterClrMapping/>
  </p:clrMapOvr>
  <p:transition spd="slow" advClick="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3260"/>
      </p:ext>
    </p:extLst>
  </p:cSld>
  <p:clrMapOvr>
    <a:masterClrMapping/>
  </p:clrMapOvr>
  <p:transition spd="slow" advClick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35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28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7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2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77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5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0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04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2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21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92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68593"/>
      </p:ext>
    </p:extLst>
  </p:cSld>
  <p:clrMapOvr>
    <a:masterClrMapping/>
  </p:clrMapOvr>
  <p:transition spd="slow" advClick="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57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2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9A97-DE41-4561-83C7-408EDD7DBC4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9A97-DE41-4561-83C7-408EDD7D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9FCE-7576-4096-A12A-C1D91BBA0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BEF9-2E64-44D0-B552-8A1B983B2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3685-8711-42F6-A8A5-C9C136123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1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28440" y="186194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13811" y="505326"/>
            <a:ext cx="8025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138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2" y="1"/>
            <a:ext cx="1938949" cy="2361887"/>
          </a:xfrm>
          <a:prstGeom prst="rect">
            <a:avLst/>
          </a:prstGeom>
        </p:spPr>
      </p:pic>
      <p:pic>
        <p:nvPicPr>
          <p:cNvPr id="20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7" y="4201873"/>
            <a:ext cx="3311692" cy="2746467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1987622" y="2364159"/>
            <a:ext cx="7935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15411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205" y="4296510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3493336" y="914400"/>
            <a:ext cx="6474911" cy="5943599"/>
            <a:chOff x="1099385" y="2069348"/>
            <a:chExt cx="2860812" cy="2163691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163691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311472" y="2720065"/>
              <a:ext cx="2436636" cy="77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ái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”.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47" y="1560295"/>
            <a:ext cx="2583541" cy="25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" y="0"/>
            <a:ext cx="12187738" cy="6852334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8898" y="4311846"/>
            <a:ext cx="2103848" cy="210384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39909" y="2696956"/>
            <a:ext cx="1614890" cy="161489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19255" y="3202823"/>
            <a:ext cx="1651879" cy="16518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6974" y="-60615"/>
            <a:ext cx="2345812" cy="97888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7501" y="-344158"/>
            <a:ext cx="1183102" cy="118310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4050" y="480313"/>
            <a:ext cx="717265" cy="717265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21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247" y="1121475"/>
            <a:ext cx="1104692" cy="613540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6750" y="838944"/>
            <a:ext cx="937257" cy="12181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542681" y="1735016"/>
            <a:ext cx="54731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7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1.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vừa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học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:</a:t>
            </a:r>
          </a:p>
          <a:p>
            <a:pPr algn="just" defTabSz="914217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vấn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.</a:t>
            </a:r>
          </a:p>
          <a:p>
            <a:pPr defTabSz="914217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. .</a:t>
            </a:r>
          </a:p>
        </p:txBody>
      </p:sp>
      <p:sp>
        <p:nvSpPr>
          <p:cNvPr id="16" name="文本框 41">
            <a:extLst>
              <a:ext uri="{FF2B5EF4-FFF2-40B4-BE49-F238E27FC236}">
                <a16:creationId xmlns:a16="http://schemas.microsoft.com/office/drawing/2014/main" id="{5B099D9A-4075-406C-A1F6-B7AAA8071D6D}"/>
              </a:ext>
            </a:extLst>
          </p:cNvPr>
          <p:cNvSpPr txBox="1"/>
          <p:nvPr/>
        </p:nvSpPr>
        <p:spPr>
          <a:xfrm>
            <a:off x="1564680" y="95656"/>
            <a:ext cx="7692615" cy="7693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4399" b="1" u="sng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 DẪN TỰ HỌC</a:t>
            </a:r>
            <a:endParaRPr lang="vi-VN" altLang="zh-CN" sz="4399" b="1" u="sng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69">
            <a:extLst>
              <a:ext uri="{FF2B5EF4-FFF2-40B4-BE49-F238E27FC236}">
                <a16:creationId xmlns:a16="http://schemas.microsoft.com/office/drawing/2014/main" id="{D554DD5B-8688-469D-B92B-AEEB467187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4317" y="1121475"/>
            <a:ext cx="1104692" cy="6135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A63FFC-8413-44C3-A37E-0A07997EF13A}"/>
              </a:ext>
            </a:extLst>
          </p:cNvPr>
          <p:cNvSpPr/>
          <p:nvPr/>
        </p:nvSpPr>
        <p:spPr>
          <a:xfrm>
            <a:off x="6162767" y="2093962"/>
            <a:ext cx="58920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7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2.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sắp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: (TIẾT 135)</a:t>
            </a:r>
          </a:p>
          <a:p>
            <a:pPr algn="just" defTabSz="914217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ÔN TẬP (BÀI 10) </a:t>
            </a:r>
          </a:p>
          <a:p>
            <a:pPr defTabSz="914217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(SGK/112)</a:t>
            </a:r>
          </a:p>
        </p:txBody>
      </p:sp>
      <p:pic>
        <p:nvPicPr>
          <p:cNvPr id="28" name="图片 69">
            <a:extLst>
              <a:ext uri="{FF2B5EF4-FFF2-40B4-BE49-F238E27FC236}">
                <a16:creationId xmlns:a16="http://schemas.microsoft.com/office/drawing/2014/main" id="{7FAFBB51-57D9-4593-A653-5F9AA05D90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9909" y="543675"/>
            <a:ext cx="1104692" cy="7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50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CHÚC CÁC EM HỌC TỐT 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34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985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914217">
              <a:defRPr/>
            </a:pPr>
            <a:fld id="{601EE9E8-4134-49B0-9AA7-3089E6521627}" type="slidenum">
              <a:rPr lang="en-US" sz="1600">
                <a:solidFill>
                  <a:prstClr val="black">
                    <a:tint val="75000"/>
                  </a:prstClr>
                </a:solidFill>
                <a:latin typeface="ITC Avant Garde Std Bk" panose="020B0502020202020204" pitchFamily="34" charset="0"/>
              </a:rPr>
              <a:pPr algn="ctr" defTabSz="914217">
                <a:defRPr/>
              </a:pPr>
              <a:t>3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grpSp>
        <p:nvGrpSpPr>
          <p:cNvPr id="264" name="组合 14">
            <a:extLst>
              <a:ext uri="{FF2B5EF4-FFF2-40B4-BE49-F238E27FC236}">
                <a16:creationId xmlns:a16="http://schemas.microsoft.com/office/drawing/2014/main" id="{8ABEF6F9-0E37-40F0-993D-5401AB3B0AF4}"/>
              </a:ext>
            </a:extLst>
          </p:cNvPr>
          <p:cNvGrpSpPr/>
          <p:nvPr/>
        </p:nvGrpSpPr>
        <p:grpSpPr>
          <a:xfrm>
            <a:off x="312821" y="84221"/>
            <a:ext cx="11610473" cy="6498929"/>
            <a:chOff x="1451314" y="2141289"/>
            <a:chExt cx="3523458" cy="2575421"/>
          </a:xfrm>
        </p:grpSpPr>
        <p:pic>
          <p:nvPicPr>
            <p:cNvPr id="265" name="图片 15">
              <a:extLst>
                <a:ext uri="{FF2B5EF4-FFF2-40B4-BE49-F238E27FC236}">
                  <a16:creationId xmlns:a16="http://schemas.microsoft.com/office/drawing/2014/main" id="{316F57E5-03D9-4648-B0CD-61D063A3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314" y="2141289"/>
              <a:ext cx="3523458" cy="2575421"/>
            </a:xfrm>
            <a:prstGeom prst="rect">
              <a:avLst/>
            </a:prstGeom>
          </p:spPr>
        </p:pic>
        <p:sp>
          <p:nvSpPr>
            <p:cNvPr id="275" name="文本框 25">
              <a:extLst>
                <a:ext uri="{FF2B5EF4-FFF2-40B4-BE49-F238E27FC236}">
                  <a16:creationId xmlns:a16="http://schemas.microsoft.com/office/drawing/2014/main" id="{AE432247-82AF-4A3B-B89B-E5F219D6BE61}"/>
                </a:ext>
              </a:extLst>
            </p:cNvPr>
            <p:cNvSpPr txBox="1"/>
            <p:nvPr/>
          </p:nvSpPr>
          <p:spPr>
            <a:xfrm>
              <a:off x="1832575" y="2546971"/>
              <a:ext cx="2955983" cy="17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/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hôm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nay,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sẽ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tiếp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tục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luyện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tập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TRÌNH BÀY Ý KIẾN VỀ MỘT VẤN ĐỀ TRONG ĐỜI SỐNG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những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lí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lẽ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chứng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thuyết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phục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bảo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vệ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ý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kiến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mình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trước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sự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phản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bác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nghe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đã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ở </a:t>
              </a:r>
              <a:r>
                <a:rPr lang="en-US" sz="4000" b="1" i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40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6, HÀNH TRÌNH TRI THỨC)</a:t>
              </a:r>
              <a:endParaRPr lang="en-US" sz="4000" b="1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76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1996226"/>
            <a:ext cx="6896584" cy="312818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611821" y="2639200"/>
            <a:ext cx="58067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</a:p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</p:txBody>
      </p:sp>
    </p:spTree>
    <p:extLst>
      <p:ext uri="{BB962C8B-B14F-4D97-AF65-F5344CB8AC3E}">
        <p14:creationId xmlns:p14="http://schemas.microsoft.com/office/powerpoint/2010/main" val="30585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421104" y="381847"/>
            <a:ext cx="10885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</a:t>
            </a:r>
            <a:r>
              <a:rPr 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1: </a:t>
            </a:r>
            <a:r>
              <a:rPr lang="vi-V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 định đề tài, </a:t>
            </a:r>
            <a:r>
              <a:rPr lang="en-US" sz="3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vi-V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gian và </a:t>
            </a:r>
            <a:r>
              <a:rPr lang="en-US" sz="3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vi-V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gian 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A0F3F3-2380-4DF7-8D00-8C3D45DA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29178"/>
              </p:ext>
            </p:extLst>
          </p:nvPr>
        </p:nvGraphicFramePr>
        <p:xfrm>
          <a:off x="204878" y="1226608"/>
          <a:ext cx="11513880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3146822">
                  <a:extLst>
                    <a:ext uri="{9D8B030D-6E8A-4147-A177-3AD203B41FA5}">
                      <a16:colId xmlns:a16="http://schemas.microsoft.com/office/drawing/2014/main" val="1226048416"/>
                    </a:ext>
                  </a:extLst>
                </a:gridCol>
                <a:gridCol w="3359475">
                  <a:extLst>
                    <a:ext uri="{9D8B030D-6E8A-4147-A177-3AD203B41FA5}">
                      <a16:colId xmlns:a16="http://schemas.microsoft.com/office/drawing/2014/main" val="629730985"/>
                    </a:ext>
                  </a:extLst>
                </a:gridCol>
                <a:gridCol w="5007583">
                  <a:extLst>
                    <a:ext uri="{9D8B030D-6E8A-4147-A177-3AD203B41FA5}">
                      <a16:colId xmlns:a16="http://schemas.microsoft.com/office/drawing/2014/main" val="3040522633"/>
                    </a:ext>
                  </a:extLst>
                </a:gridCol>
              </a:tblGrid>
              <a:tr h="909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tố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tôi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18111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2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32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…</a:t>
                      </a: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24307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nghe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32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32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82362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32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996858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kern="1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73457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240632" y="381847"/>
            <a:ext cx="11811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28440" y="186194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13811" y="505326"/>
            <a:ext cx="802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2" y="1"/>
            <a:ext cx="1938949" cy="2361887"/>
          </a:xfrm>
          <a:prstGeom prst="rect">
            <a:avLst/>
          </a:prstGeom>
        </p:spPr>
      </p:pic>
      <p:pic>
        <p:nvPicPr>
          <p:cNvPr id="20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7" y="4201873"/>
            <a:ext cx="3311692" cy="2746467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867991" y="1654440"/>
            <a:ext cx="10393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...?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 algn="ctr">
              <a:buFontTx/>
              <a:buChar char="-"/>
              <a:defRPr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0" y="144652"/>
            <a:ext cx="1032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3.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endParaRPr kumimoji="0" lang="zh-CN" altLang="en-US" sz="36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91" y="2922703"/>
            <a:ext cx="3462076" cy="3467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14821" y="1043556"/>
            <a:ext cx="5919818" cy="2659007"/>
            <a:chOff x="6214821" y="1043556"/>
            <a:chExt cx="5919818" cy="265900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6214821" y="1043556"/>
              <a:ext cx="5919818" cy="265900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43BE6-8057-4540-8DB9-08FD767A1D10}"/>
                </a:ext>
              </a:extLst>
            </p:cNvPr>
            <p:cNvSpPr/>
            <p:nvPr/>
          </p:nvSpPr>
          <p:spPr>
            <a:xfrm>
              <a:off x="6447295" y="1277446"/>
              <a:ext cx="55328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41565" y="3963760"/>
            <a:ext cx="4850434" cy="2426650"/>
            <a:chOff x="7284204" y="3963761"/>
            <a:chExt cx="4850434" cy="242665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2309D60-8064-4C7B-869B-9097541E3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284204" y="3963761"/>
              <a:ext cx="4850434" cy="242665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87B2DF-56ED-4192-A280-4B4F093AD936}"/>
                </a:ext>
              </a:extLst>
            </p:cNvPr>
            <p:cNvSpPr/>
            <p:nvPr/>
          </p:nvSpPr>
          <p:spPr>
            <a:xfrm>
              <a:off x="7501180" y="4266376"/>
              <a:ext cx="44790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e. </a:t>
              </a:r>
              <a:r>
                <a:rPr lang="vi-V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931" y="2462066"/>
            <a:ext cx="4563407" cy="1804310"/>
            <a:chOff x="78931" y="2462066"/>
            <a:chExt cx="4338323" cy="180431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6D2BDC6-DFA1-4E80-AFC0-C47597FA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0" r="10654" b="57226"/>
            <a:stretch/>
          </p:blipFill>
          <p:spPr>
            <a:xfrm>
              <a:off x="78931" y="2462066"/>
              <a:ext cx="4338323" cy="180431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E36492-F95F-43DE-AC2F-C5CEFA7F3DF8}"/>
                </a:ext>
              </a:extLst>
            </p:cNvPr>
            <p:cNvSpPr/>
            <p:nvPr/>
          </p:nvSpPr>
          <p:spPr>
            <a:xfrm>
              <a:off x="308349" y="2721904"/>
              <a:ext cx="389492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vi-V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ách</a:t>
              </a:r>
              <a:r>
                <a:rPr lang="vi-V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mở đầu và kết thúc hấp dẫn 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59976" y="736033"/>
            <a:ext cx="6274797" cy="2003267"/>
            <a:chOff x="-59976" y="736033"/>
            <a:chExt cx="6274797" cy="200326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-59976" y="736033"/>
              <a:ext cx="6274797" cy="200326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562249-F6DE-4F7E-B7DC-D185E74C8B47}"/>
                </a:ext>
              </a:extLst>
            </p:cNvPr>
            <p:cNvSpPr/>
            <p:nvPr/>
          </p:nvSpPr>
          <p:spPr>
            <a:xfrm>
              <a:off x="136858" y="1043556"/>
              <a:ext cx="5627371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6858" y="4505108"/>
            <a:ext cx="4642338" cy="1804310"/>
            <a:chOff x="0" y="4505108"/>
            <a:chExt cx="4642338" cy="1804310"/>
          </a:xfrm>
        </p:grpSpPr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96D2BDC6-DFA1-4E80-AFC0-C47597FA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0" r="10654" b="57226"/>
            <a:stretch/>
          </p:blipFill>
          <p:spPr>
            <a:xfrm>
              <a:off x="0" y="4505108"/>
              <a:ext cx="4642338" cy="180431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E36492-F95F-43DE-AC2F-C5CEFA7F3DF8}"/>
                </a:ext>
              </a:extLst>
            </p:cNvPr>
            <p:cNvSpPr/>
            <p:nvPr/>
          </p:nvSpPr>
          <p:spPr>
            <a:xfrm>
              <a:off x="308348" y="4700032"/>
              <a:ext cx="410890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c.Tương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1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76700" y="3867823"/>
            <a:ext cx="18473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76700" y="3833654"/>
          <a:ext cx="4038600" cy="17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Nội dung kiểm tra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00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Đạt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67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Chưa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đạt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6" y="562638"/>
            <a:ext cx="11631042" cy="61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86234" y="-939870"/>
            <a:ext cx="11005766" cy="187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3672" tIns="779217" rIns="699867" bIns="46023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4.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đánh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giá</a:t>
            </a:r>
            <a:r>
              <a:rPr lang="en-US" altLang="zh-CN" sz="36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ln w="254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Bảng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kiểm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trình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bày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ý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kiến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vấn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đề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đời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076700" y="3867823"/>
            <a:ext cx="18473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741" y="769381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24" y="1410231"/>
            <a:ext cx="788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1225" y="1978242"/>
            <a:ext cx="5210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7156" y="2644170"/>
            <a:ext cx="7516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0660" y="3172282"/>
            <a:ext cx="5816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660" y="3867823"/>
            <a:ext cx="6300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224" y="4470768"/>
            <a:ext cx="7516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4154" y="5516188"/>
            <a:ext cx="7501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0660" y="6118108"/>
            <a:ext cx="7148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51429" y="740662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34337" y="684212"/>
            <a:ext cx="1696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2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528542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III.VẬN DỤNG</a:t>
            </a:r>
          </a:p>
        </p:txBody>
      </p:sp>
    </p:spTree>
    <p:extLst>
      <p:ext uri="{BB962C8B-B14F-4D97-AF65-F5344CB8AC3E}">
        <p14:creationId xmlns:p14="http://schemas.microsoft.com/office/powerpoint/2010/main" val="18239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511</Words>
  <Application>Microsoft Office PowerPoint</Application>
  <PresentationFormat>Widescreen</PresentationFormat>
  <Paragraphs>68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.VnTime</vt:lpstr>
      <vt:lpstr>Arial</vt:lpstr>
      <vt:lpstr>Arial Unicode MS</vt:lpstr>
      <vt:lpstr>Calibri</vt:lpstr>
      <vt:lpstr>Calibri Light</vt:lpstr>
      <vt:lpstr>ITC Avant Garde Std Bk</vt:lpstr>
      <vt:lpstr>Times New Roman</vt:lpstr>
      <vt:lpstr>Office Theme</vt:lpstr>
      <vt:lpstr>3_Office Theme</vt:lpstr>
      <vt:lpstr>4_Office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2022-06-27T07:38:49Z</dcterms:created>
  <dcterms:modified xsi:type="dcterms:W3CDTF">2025-02-07T13:36:09Z</dcterms:modified>
</cp:coreProperties>
</file>