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2" r:id="rId2"/>
    <p:sldId id="258" r:id="rId3"/>
    <p:sldId id="259" r:id="rId4"/>
    <p:sldId id="262" r:id="rId5"/>
    <p:sldId id="266" r:id="rId6"/>
    <p:sldId id="263" r:id="rId7"/>
    <p:sldId id="264" r:id="rId8"/>
    <p:sldId id="265" r:id="rId9"/>
    <p:sldId id="268" r:id="rId10"/>
    <p:sldId id="267" r:id="rId11"/>
    <p:sldId id="269" r:id="rId12"/>
    <p:sldId id="270" r:id="rId13"/>
    <p:sldId id="271" r:id="rId14"/>
    <p:sldId id="272" r:id="rId15"/>
    <p:sldId id="273" r:id="rId16"/>
    <p:sldId id="274" r:id="rId17"/>
    <p:sldId id="275" r:id="rId18"/>
    <p:sldId id="277" r:id="rId19"/>
    <p:sldId id="278" r:id="rId20"/>
    <p:sldId id="279" r:id="rId21"/>
    <p:sldId id="280" r:id="rId22"/>
    <p:sldId id="281" r:id="rId23"/>
    <p:sldId id="282" r:id="rId24"/>
    <p:sldId id="283" r:id="rId25"/>
    <p:sldId id="313" r:id="rId26"/>
    <p:sldId id="284" r:id="rId27"/>
    <p:sldId id="285"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7" r:id="rId43"/>
    <p:sldId id="309" r:id="rId44"/>
    <p:sldId id="301" r:id="rId45"/>
    <p:sldId id="302" r:id="rId46"/>
    <p:sldId id="303" r:id="rId47"/>
    <p:sldId id="304" r:id="rId48"/>
    <p:sldId id="305" r:id="rId49"/>
    <p:sldId id="310" r:id="rId50"/>
    <p:sldId id="308" r:id="rId51"/>
    <p:sldId id="306" r:id="rId52"/>
    <p:sldId id="311" r:id="rId53"/>
    <p:sldId id="261" r:id="rId54"/>
    <p:sldId id="26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5609E-E858-4225-AC92-634030C7B881}"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8DE80-9496-4266-ACDE-D243C4B2BC19}" type="slidenum">
              <a:rPr lang="en-US" smtClean="0"/>
              <a:t>‹#›</a:t>
            </a:fld>
            <a:endParaRPr lang="en-US"/>
          </a:p>
        </p:txBody>
      </p:sp>
    </p:spTree>
    <p:extLst>
      <p:ext uri="{BB962C8B-B14F-4D97-AF65-F5344CB8AC3E}">
        <p14:creationId xmlns:p14="http://schemas.microsoft.com/office/powerpoint/2010/main" val="62568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1CF8A-28E2-4785-8151-098E1A36ED42}" type="slidenum">
              <a:rPr lang="en-US" smtClean="0"/>
              <a:pPr/>
              <a:t>1</a:t>
            </a:fld>
            <a:endParaRPr lang="en-US"/>
          </a:p>
        </p:txBody>
      </p:sp>
    </p:spTree>
    <p:extLst>
      <p:ext uri="{BB962C8B-B14F-4D97-AF65-F5344CB8AC3E}">
        <p14:creationId xmlns:p14="http://schemas.microsoft.com/office/powerpoint/2010/main" val="269033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44126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480904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33486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8584E-8463-40FC-B7B5-EF3406C89961}" type="slidenum">
              <a:rPr lang="en-US"/>
              <a:pPr/>
              <a:t>8</a:t>
            </a:fld>
            <a:endParaRPr lang="en-US"/>
          </a:p>
        </p:txBody>
      </p:sp>
      <p:sp>
        <p:nvSpPr>
          <p:cNvPr id="23554" name="Rectangle 2"/>
          <p:cNvSpPr>
            <a:spLocks noGrp="1" noRot="1" noChangeAspect="1" noChangeArrowheads="1" noTextEdit="1"/>
          </p:cNvSpPr>
          <p:nvPr>
            <p:ph type="sldImg"/>
          </p:nvPr>
        </p:nvSpPr>
        <p:spPr>
          <a:xfrm>
            <a:off x="381000" y="685800"/>
            <a:ext cx="6096000" cy="3429000"/>
          </a:xfrm>
          <a:ln/>
        </p:spPr>
      </p:sp>
      <p:sp>
        <p:nvSpPr>
          <p:cNvPr id="2355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6266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117022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43</a:t>
            </a:fld>
            <a:endParaRPr lang="zh-CN" altLang="en-US"/>
          </a:p>
        </p:txBody>
      </p:sp>
    </p:spTree>
    <p:extLst>
      <p:ext uri="{BB962C8B-B14F-4D97-AF65-F5344CB8AC3E}">
        <p14:creationId xmlns:p14="http://schemas.microsoft.com/office/powerpoint/2010/main" val="3927486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49</a:t>
            </a:fld>
            <a:endParaRPr lang="zh-CN" altLang="en-US"/>
          </a:p>
        </p:txBody>
      </p:sp>
    </p:spTree>
    <p:extLst>
      <p:ext uri="{BB962C8B-B14F-4D97-AF65-F5344CB8AC3E}">
        <p14:creationId xmlns:p14="http://schemas.microsoft.com/office/powerpoint/2010/main" val="242061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52</a:t>
            </a:fld>
            <a:endParaRPr lang="zh-CN" altLang="en-US"/>
          </a:p>
        </p:txBody>
      </p:sp>
    </p:spTree>
    <p:extLst>
      <p:ext uri="{BB962C8B-B14F-4D97-AF65-F5344CB8AC3E}">
        <p14:creationId xmlns:p14="http://schemas.microsoft.com/office/powerpoint/2010/main" val="369025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C58B95-0E26-4A6C-8507-E32588ECE42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275939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C58B95-0E26-4A6C-8507-E32588ECE42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83570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C58B95-0E26-4A6C-8507-E32588ECE42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238827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4935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C58B95-0E26-4A6C-8507-E32588ECE42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46423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C58B95-0E26-4A6C-8507-E32588ECE42C}"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279680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C58B95-0E26-4A6C-8507-E32588ECE42C}"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26825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C58B95-0E26-4A6C-8507-E32588ECE42C}"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325334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C58B95-0E26-4A6C-8507-E32588ECE42C}"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19258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58B95-0E26-4A6C-8507-E32588ECE42C}"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194228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C58B95-0E26-4A6C-8507-E32588ECE42C}"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29719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C58B95-0E26-4A6C-8507-E32588ECE42C}"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6E5D4-6E30-4FB6-AFDB-90FAA9F4C63A}" type="slidenum">
              <a:rPr lang="en-US" smtClean="0"/>
              <a:t>‹#›</a:t>
            </a:fld>
            <a:endParaRPr lang="en-US"/>
          </a:p>
        </p:txBody>
      </p:sp>
    </p:spTree>
    <p:extLst>
      <p:ext uri="{BB962C8B-B14F-4D97-AF65-F5344CB8AC3E}">
        <p14:creationId xmlns:p14="http://schemas.microsoft.com/office/powerpoint/2010/main" val="216007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58B95-0E26-4A6C-8507-E32588ECE42C}" type="datetimeFigureOut">
              <a:rPr lang="en-US" smtClean="0"/>
              <a:t>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6E5D4-6E30-4FB6-AFDB-90FAA9F4C63A}" type="slidenum">
              <a:rPr lang="en-US" smtClean="0"/>
              <a:t>‹#›</a:t>
            </a:fld>
            <a:endParaRPr lang="en-US"/>
          </a:p>
        </p:txBody>
      </p:sp>
    </p:spTree>
    <p:extLst>
      <p:ext uri="{BB962C8B-B14F-4D97-AF65-F5344CB8AC3E}">
        <p14:creationId xmlns:p14="http://schemas.microsoft.com/office/powerpoint/2010/main" val="1014318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http://www.dbsv.org/engl/euro_s.gif" TargetMode="Externa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microsoft.com/office/2007/relationships/hdphoto" Target="../media/hdphoto5.wdp"/><Relationship Id="rId12"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microsoft.com/office/2007/relationships/hdphoto" Target="../media/hdphoto5.wdp"/><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60.png"/><Relationship Id="rId10"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http://mmarques.neodesigner.com/euro/euro_simb.gi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http://www.dbsv.org/engl/euro_s.gif" TargetMode="External"/><Relationship Id="rId4" Type="http://schemas.openxmlformats.org/officeDocument/2006/relationships/image" Target="../media/image15.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Ô nhiễm không khí ở London đang ở mức nghiêm trọ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23240" y="1362075"/>
            <a:ext cx="10830560" cy="4990962"/>
          </a:xfrm>
        </p:spPr>
      </p:pic>
      <p:sp>
        <p:nvSpPr>
          <p:cNvPr id="6" name="TextBox 5"/>
          <p:cNvSpPr txBox="1"/>
          <p:nvPr/>
        </p:nvSpPr>
        <p:spPr>
          <a:xfrm>
            <a:off x="2857500" y="781050"/>
            <a:ext cx="7581900" cy="2123658"/>
          </a:xfrm>
          <a:prstGeom prst="rect">
            <a:avLst/>
          </a:prstGeom>
          <a:noFill/>
        </p:spPr>
        <p:txBody>
          <a:bodyPr wrap="square" rtlCol="0">
            <a:spAutoFit/>
          </a:bodyPr>
          <a:lstStyle/>
          <a:p>
            <a:pPr algn="ctr"/>
            <a:r>
              <a:rPr lang="en-US" sz="4400" dirty="0" err="1" smtClean="0">
                <a:solidFill>
                  <a:srgbClr val="FF0000"/>
                </a:solidFill>
              </a:rPr>
              <a:t>Khởi</a:t>
            </a:r>
            <a:r>
              <a:rPr lang="en-US" sz="4400" dirty="0" smtClean="0">
                <a:solidFill>
                  <a:srgbClr val="FF0000"/>
                </a:solidFill>
              </a:rPr>
              <a:t> </a:t>
            </a:r>
            <a:r>
              <a:rPr lang="en-US" sz="4400" dirty="0" err="1" smtClean="0">
                <a:solidFill>
                  <a:srgbClr val="FF0000"/>
                </a:solidFill>
              </a:rPr>
              <a:t>động</a:t>
            </a:r>
            <a:endParaRPr lang="en-US" sz="4400" dirty="0" smtClean="0">
              <a:solidFill>
                <a:srgbClr val="FF0000"/>
              </a:solidFill>
            </a:endParaRPr>
          </a:p>
          <a:p>
            <a:pPr algn="ctr"/>
            <a:r>
              <a:rPr lang="en-US" sz="4400" dirty="0" err="1" smtClean="0">
                <a:solidFill>
                  <a:srgbClr val="FF0000"/>
                </a:solidFill>
              </a:rPr>
              <a:t>Hình</a:t>
            </a:r>
            <a:r>
              <a:rPr lang="en-US" sz="4400" dirty="0" smtClean="0">
                <a:solidFill>
                  <a:srgbClr val="FF0000"/>
                </a:solidFill>
              </a:rPr>
              <a:t> </a:t>
            </a:r>
            <a:r>
              <a:rPr lang="en-US" sz="4400" dirty="0" err="1" smtClean="0">
                <a:solidFill>
                  <a:srgbClr val="FF0000"/>
                </a:solidFill>
              </a:rPr>
              <a:t>thức</a:t>
            </a:r>
            <a:r>
              <a:rPr lang="en-US" sz="4400" dirty="0" smtClean="0">
                <a:solidFill>
                  <a:srgbClr val="FF0000"/>
                </a:solidFill>
              </a:rPr>
              <a:t> </a:t>
            </a:r>
            <a:r>
              <a:rPr lang="en-US" sz="4400" dirty="0" err="1" smtClean="0">
                <a:solidFill>
                  <a:srgbClr val="FF0000"/>
                </a:solidFill>
              </a:rPr>
              <a:t>bốc</a:t>
            </a:r>
            <a:r>
              <a:rPr lang="en-US" sz="4400" dirty="0" smtClean="0">
                <a:solidFill>
                  <a:srgbClr val="FF0000"/>
                </a:solidFill>
              </a:rPr>
              <a:t> </a:t>
            </a:r>
            <a:r>
              <a:rPr lang="en-US" sz="4400" dirty="0" err="1" smtClean="0">
                <a:solidFill>
                  <a:srgbClr val="FF0000"/>
                </a:solidFill>
              </a:rPr>
              <a:t>thăm</a:t>
            </a:r>
            <a:endParaRPr lang="en-US" sz="4400" dirty="0" smtClean="0">
              <a:solidFill>
                <a:srgbClr val="FF0000"/>
              </a:solidFill>
            </a:endParaRPr>
          </a:p>
          <a:p>
            <a:pPr algn="ctr"/>
            <a:endParaRPr lang="en-US" sz="4400" dirty="0" smtClean="0">
              <a:solidFill>
                <a:srgbClr val="FF0000"/>
              </a:solidFill>
            </a:endParaRPr>
          </a:p>
        </p:txBody>
      </p:sp>
      <p:sp>
        <p:nvSpPr>
          <p:cNvPr id="5" name="TextBox 4"/>
          <p:cNvSpPr txBox="1"/>
          <p:nvPr/>
        </p:nvSpPr>
        <p:spPr>
          <a:xfrm>
            <a:off x="1219200" y="2514600"/>
            <a:ext cx="9239250" cy="1077218"/>
          </a:xfrm>
          <a:prstGeom prst="rect">
            <a:avLst/>
          </a:prstGeom>
          <a:noFill/>
        </p:spPr>
        <p:txBody>
          <a:bodyPr wrap="square" rtlCol="0">
            <a:spAutoFit/>
          </a:bodyPr>
          <a:lstStyle/>
          <a:p>
            <a:r>
              <a:rPr lang="en-US" sz="3200" b="1" dirty="0" smtClean="0"/>
              <a:t>HS </a:t>
            </a:r>
            <a:r>
              <a:rPr lang="en-US" sz="3200" b="1" dirty="0" err="1" smtClean="0"/>
              <a:t>chọn</a:t>
            </a:r>
            <a:r>
              <a:rPr lang="en-US" sz="3200" b="1" dirty="0" smtClean="0"/>
              <a:t> </a:t>
            </a:r>
            <a:r>
              <a:rPr lang="en-US" sz="3200" b="1" dirty="0" err="1" smtClean="0"/>
              <a:t>một</a:t>
            </a:r>
            <a:r>
              <a:rPr lang="en-US" sz="3200" b="1" dirty="0" smtClean="0"/>
              <a:t> </a:t>
            </a:r>
            <a:r>
              <a:rPr lang="en-US" sz="3200" b="1" dirty="0" err="1" smtClean="0"/>
              <a:t>lá</a:t>
            </a:r>
            <a:r>
              <a:rPr lang="en-US" sz="3200" b="1" dirty="0" smtClean="0"/>
              <a:t> </a:t>
            </a:r>
            <a:r>
              <a:rPr lang="en-US" sz="3200" b="1" dirty="0" err="1" smtClean="0"/>
              <a:t>thăm</a:t>
            </a:r>
            <a:r>
              <a:rPr lang="en-US" sz="3200" b="1" dirty="0" smtClean="0"/>
              <a:t> </a:t>
            </a:r>
            <a:r>
              <a:rPr lang="en-US" sz="3200" b="1" dirty="0" err="1" smtClean="0"/>
              <a:t>diễn</a:t>
            </a:r>
            <a:r>
              <a:rPr lang="en-US" sz="3200" b="1" dirty="0" smtClean="0"/>
              <a:t> </a:t>
            </a:r>
            <a:r>
              <a:rPr lang="en-US" sz="3200" b="1" dirty="0" err="1" smtClean="0"/>
              <a:t>tả</a:t>
            </a:r>
            <a:r>
              <a:rPr lang="en-US" sz="3200" b="1" dirty="0" smtClean="0"/>
              <a:t> </a:t>
            </a:r>
            <a:r>
              <a:rPr lang="en-US" sz="3200" b="1" dirty="0" err="1" smtClean="0"/>
              <a:t>bằng</a:t>
            </a:r>
            <a:r>
              <a:rPr lang="en-US" sz="3200" b="1" dirty="0" smtClean="0"/>
              <a:t> </a:t>
            </a:r>
            <a:r>
              <a:rPr lang="en-US" sz="3200" b="1" dirty="0" err="1" smtClean="0"/>
              <a:t>hành</a:t>
            </a:r>
            <a:r>
              <a:rPr lang="en-US" sz="3200" b="1" dirty="0" smtClean="0"/>
              <a:t> </a:t>
            </a:r>
            <a:r>
              <a:rPr lang="en-US" sz="3200" b="1" dirty="0" err="1" smtClean="0"/>
              <a:t>động</a:t>
            </a:r>
            <a:r>
              <a:rPr lang="en-US" sz="3200" b="1" dirty="0" smtClean="0"/>
              <a:t>, </a:t>
            </a:r>
            <a:r>
              <a:rPr lang="en-US" sz="3200" b="1" dirty="0" err="1" smtClean="0"/>
              <a:t>lời</a:t>
            </a:r>
            <a:r>
              <a:rPr lang="en-US" sz="3200" b="1" dirty="0" smtClean="0"/>
              <a:t> </a:t>
            </a:r>
            <a:r>
              <a:rPr lang="en-US" sz="3200" b="1" dirty="0" err="1" smtClean="0"/>
              <a:t>nói</a:t>
            </a:r>
            <a:r>
              <a:rPr lang="en-US" sz="3200" b="1" dirty="0" smtClean="0"/>
              <a:t> </a:t>
            </a:r>
            <a:r>
              <a:rPr lang="en-US" sz="3200" b="1" dirty="0" err="1" smtClean="0"/>
              <a:t>để</a:t>
            </a:r>
            <a:r>
              <a:rPr lang="en-US" sz="3200" b="1" dirty="0" smtClean="0"/>
              <a:t> </a:t>
            </a:r>
            <a:r>
              <a:rPr lang="en-US" sz="3200" b="1" dirty="0" err="1" smtClean="0"/>
              <a:t>đồng</a:t>
            </a:r>
            <a:r>
              <a:rPr lang="en-US" sz="3200" b="1" dirty="0" smtClean="0"/>
              <a:t> </a:t>
            </a:r>
            <a:r>
              <a:rPr lang="en-US" sz="3200" b="1" dirty="0" err="1" smtClean="0"/>
              <a:t>đội</a:t>
            </a:r>
            <a:r>
              <a:rPr lang="en-US" sz="3200" b="1" dirty="0" smtClean="0"/>
              <a:t> </a:t>
            </a:r>
            <a:r>
              <a:rPr lang="en-US" sz="3200" b="1" dirty="0" err="1" smtClean="0"/>
              <a:t>đoán</a:t>
            </a:r>
            <a:r>
              <a:rPr lang="en-US" sz="3200" b="1" dirty="0" smtClean="0"/>
              <a:t> ý. </a:t>
            </a:r>
            <a:endParaRPr lang="en-US" sz="3200" b="1" dirty="0"/>
          </a:p>
        </p:txBody>
      </p:sp>
      <p:pic>
        <p:nvPicPr>
          <p:cNvPr id="7" name="Picture 6">
            <a:extLst>
              <a:ext uri="{FF2B5EF4-FFF2-40B4-BE49-F238E27FC236}">
                <a16:creationId xmlns:a16="http://schemas.microsoft.com/office/drawing/2014/main" id="{972215C0-68CE-4A44-89FC-36BE625E3FF4}"/>
              </a:ext>
            </a:extLst>
          </p:cNvPr>
          <p:cNvPicPr>
            <a:picLocks noChangeAspect="1"/>
          </p:cNvPicPr>
          <p:nvPr/>
        </p:nvPicPr>
        <p:blipFill>
          <a:blip r:embed="rId6"/>
          <a:stretch>
            <a:fillRect/>
          </a:stretch>
        </p:blipFill>
        <p:spPr>
          <a:xfrm>
            <a:off x="0" y="-167161"/>
            <a:ext cx="12308114" cy="13040395"/>
          </a:xfrm>
          <a:prstGeom prst="rect">
            <a:avLst/>
          </a:prstGeom>
        </p:spPr>
      </p:pic>
    </p:spTree>
    <p:extLst>
      <p:ext uri="{BB962C8B-B14F-4D97-AF65-F5344CB8AC3E}">
        <p14:creationId xmlns:p14="http://schemas.microsoft.com/office/powerpoint/2010/main" val="3947783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7"/>
          <p:cNvSpPr>
            <a:spLocks noGrp="1" noChangeArrowheads="1"/>
          </p:cNvSpPr>
          <p:nvPr>
            <p:ph idx="1"/>
          </p:nvPr>
        </p:nvSpPr>
        <p:spPr bwMode="auto">
          <a:xfrm>
            <a:off x="762001" y="1554164"/>
            <a:ext cx="10798628" cy="3627437"/>
          </a:xfrm>
          <a:prstGeom prst="cloudCallout">
            <a:avLst>
              <a:gd name="adj1" fmla="val 47263"/>
              <a:gd name="adj2" fmla="val 85948"/>
            </a:avLst>
          </a:prstGeom>
          <a:ln>
            <a:headEnd/>
            <a:tailEnd/>
          </a:ln>
        </p:spPr>
        <p:style>
          <a:lnRef idx="2">
            <a:schemeClr val="accent6"/>
          </a:lnRef>
          <a:fillRef idx="1">
            <a:schemeClr val="lt1"/>
          </a:fillRef>
          <a:effectRef idx="0">
            <a:schemeClr val="accent6"/>
          </a:effectRef>
          <a:fontRef idx="minor">
            <a:schemeClr val="dk1"/>
          </a:fontRef>
        </p:style>
        <p:txBody>
          <a:bodyPr>
            <a:noAutofit/>
          </a:bodyPr>
          <a:lstStyle/>
          <a:p>
            <a:pPr marL="0" indent="0" algn="just">
              <a:buNone/>
            </a:pPr>
            <a:r>
              <a:rPr lang="en-US" sz="4000" dirty="0" err="1" smtClean="0">
                <a:solidFill>
                  <a:srgbClr val="002060"/>
                </a:solidFill>
                <a:latin typeface="Times New Roman" panose="02020603050405020304" pitchFamily="18" charset="0"/>
                <a:cs typeface="Times New Roman" panose="02020603050405020304" pitchFamily="18" charset="0"/>
              </a:rPr>
              <a:t>Dựa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vào</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nội</a:t>
            </a:r>
            <a:r>
              <a:rPr lang="en-US" sz="4000" dirty="0" smtClean="0">
                <a:solidFill>
                  <a:srgbClr val="002060"/>
                </a:solidFill>
                <a:latin typeface="Times New Roman" panose="02020603050405020304" pitchFamily="18" charset="0"/>
                <a:cs typeface="Times New Roman" panose="02020603050405020304" pitchFamily="18" charset="0"/>
              </a:rPr>
              <a:t> dung SGK </a:t>
            </a:r>
            <a:r>
              <a:rPr lang="en-US" sz="4000" dirty="0" err="1" smtClean="0">
                <a:solidFill>
                  <a:srgbClr val="002060"/>
                </a:solidFill>
                <a:latin typeface="Times New Roman" panose="02020603050405020304" pitchFamily="18" charset="0"/>
                <a:cs typeface="Times New Roman" panose="02020603050405020304" pitchFamily="18" charset="0"/>
              </a:rPr>
              <a:t>địa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lí</a:t>
            </a:r>
            <a:r>
              <a:rPr lang="en-US" sz="4000" dirty="0" smtClean="0">
                <a:solidFill>
                  <a:srgbClr val="002060"/>
                </a:solidFill>
                <a:latin typeface="Times New Roman" panose="02020603050405020304" pitchFamily="18" charset="0"/>
                <a:cs typeface="Times New Roman" panose="02020603050405020304" pitchFamily="18" charset="0"/>
              </a:rPr>
              <a:t> 7 </a:t>
            </a:r>
            <a:r>
              <a:rPr lang="en-US" sz="4000" dirty="0" err="1" smtClean="0">
                <a:solidFill>
                  <a:srgbClr val="002060"/>
                </a:solidFill>
                <a:latin typeface="Times New Roman" panose="02020603050405020304" pitchFamily="18" charset="0"/>
                <a:cs typeface="Times New Roman" panose="02020603050405020304" pitchFamily="18" charset="0"/>
              </a:rPr>
              <a:t>trang</a:t>
            </a:r>
            <a:r>
              <a:rPr lang="en-US" sz="4000" dirty="0" smtClean="0">
                <a:solidFill>
                  <a:srgbClr val="002060"/>
                </a:solidFill>
                <a:latin typeface="Times New Roman" panose="02020603050405020304" pitchFamily="18" charset="0"/>
                <a:cs typeface="Times New Roman" panose="02020603050405020304" pitchFamily="18" charset="0"/>
              </a:rPr>
              <a:t> 109: Cho </a:t>
            </a:r>
            <a:r>
              <a:rPr lang="en-US" sz="4000" dirty="0" err="1">
                <a:solidFill>
                  <a:srgbClr val="002060"/>
                </a:solidFill>
                <a:latin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số</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quốc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thành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viên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năm</a:t>
            </a:r>
            <a:r>
              <a:rPr lang="en-US" sz="4000" dirty="0">
                <a:solidFill>
                  <a:srgbClr val="002060"/>
                </a:solidFill>
                <a:latin typeface="Times New Roman" panose="02020603050405020304" pitchFamily="18" charset="0"/>
                <a:cs typeface="Times New Roman" panose="02020603050405020304" pitchFamily="18" charset="0"/>
              </a:rPr>
              <a:t> 2020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Liên</a:t>
            </a:r>
            <a:r>
              <a:rPr lang="en-US" sz="4000" dirty="0">
                <a:solidFill>
                  <a:srgbClr val="002060"/>
                </a:solidFill>
                <a:latin typeface="Times New Roman" panose="02020603050405020304" pitchFamily="18" charset="0"/>
                <a:cs typeface="Times New Roman" panose="02020603050405020304" pitchFamily="18" charset="0"/>
              </a:rPr>
              <a:t> minh </a:t>
            </a:r>
            <a:r>
              <a:rPr lang="en-US" sz="4000" dirty="0" err="1">
                <a:solidFill>
                  <a:srgbClr val="002060"/>
                </a:solidFill>
                <a:latin typeface="Times New Roman" panose="02020603050405020304" pitchFamily="18" charset="0"/>
                <a:cs typeface="Times New Roman" panose="02020603050405020304" pitchFamily="18" charset="0"/>
              </a:rPr>
              <a:t>châu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Âu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bao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nhiêu</a:t>
            </a:r>
            <a:r>
              <a:rPr lang="en-US" sz="4000" dirty="0">
                <a:solidFill>
                  <a:srgbClr val="002060"/>
                </a:solidFill>
                <a:latin typeface="Times New Roman" panose="02020603050405020304" pitchFamily="18" charset="0"/>
                <a:cs typeface="Times New Roman" panose="02020603050405020304" pitchFamily="18" charset="0"/>
              </a:rPr>
              <a:t>?</a:t>
            </a:r>
          </a:p>
        </p:txBody>
      </p:sp>
      <p:sp>
        <p:nvSpPr>
          <p:cNvPr id="5" name="Rectangle 9"/>
          <p:cNvSpPr>
            <a:spLocks noChangeArrowheads="1"/>
          </p:cNvSpPr>
          <p:nvPr/>
        </p:nvSpPr>
        <p:spPr bwMode="auto">
          <a:xfrm>
            <a:off x="256106" y="268070"/>
            <a:ext cx="11650677" cy="646331"/>
          </a:xfrm>
          <a:prstGeom prst="rect">
            <a:avLst/>
          </a:prstGeom>
          <a:noFill/>
          <a:ln w="9525">
            <a:noFill/>
            <a:miter lim="800000"/>
            <a:headEnd/>
            <a:tailEnd/>
          </a:ln>
          <a:effectLst/>
        </p:spPr>
        <p:txBody>
          <a:bodyPr>
            <a:spAutoFit/>
          </a:bodyPr>
          <a:lstStyle/>
          <a:p>
            <a:pPr algn="ctr">
              <a:defRPr/>
            </a:pPr>
            <a:r>
              <a:rPr lang="en-US" sz="3600" b="1" u="sng"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TIẾT 7  BÀI 4</a:t>
            </a:r>
            <a:r>
              <a:rPr lang="en-US" sz="36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LIÊN MINH CHÂU ÂU</a:t>
            </a:r>
          </a:p>
        </p:txBody>
      </p:sp>
      <p:sp>
        <p:nvSpPr>
          <p:cNvPr id="6" name="Rectangle 5"/>
          <p:cNvSpPr>
            <a:spLocks noChangeArrowheads="1"/>
          </p:cNvSpPr>
          <p:nvPr/>
        </p:nvSpPr>
        <p:spPr bwMode="auto">
          <a:xfrm>
            <a:off x="168496" y="1066801"/>
            <a:ext cx="80611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Khái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Liên</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châu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Âu</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7"/>
          <p:cNvSpPr txBox="1">
            <a:spLocks noChangeArrowheads="1"/>
          </p:cNvSpPr>
          <p:nvPr/>
        </p:nvSpPr>
        <p:spPr bwMode="auto">
          <a:xfrm>
            <a:off x="3886200" y="1371601"/>
            <a:ext cx="6504728" cy="3017837"/>
          </a:xfrm>
          <a:prstGeom prst="cloudCallout">
            <a:avLst>
              <a:gd name="adj1" fmla="val -47880"/>
              <a:gd name="adj2" fmla="val 112635"/>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nSpc>
                <a:spcPct val="114000"/>
              </a:lnSpc>
              <a:buNone/>
            </a:pPr>
            <a:endParaRPr lang="en-US" dirty="0">
              <a:solidFill>
                <a:srgbClr val="0000FF"/>
              </a:solidFill>
              <a:latin typeface="Times New Roman" pitchFamily="18" charset="0"/>
              <a:cs typeface="Times New Roman" pitchFamily="18" charset="0"/>
            </a:endParaRPr>
          </a:p>
          <a:p>
            <a:pPr marL="0" indent="0" algn="ctr">
              <a:lnSpc>
                <a:spcPct val="114000"/>
              </a:lnSpc>
              <a:buNone/>
            </a:pPr>
            <a:r>
              <a:rPr lang="en-US" dirty="0" err="1">
                <a:solidFill>
                  <a:srgbClr val="0000FF"/>
                </a:solidFill>
                <a:latin typeface="Times New Roman" pitchFamily="18" charset="0"/>
                <a:cs typeface="Times New Roman" pitchFamily="18" charset="0"/>
              </a:rPr>
              <a:t>Sô</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quốc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gia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thành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viên</a:t>
            </a:r>
            <a:r>
              <a:rPr lang="en-US" dirty="0">
                <a:solidFill>
                  <a:srgbClr val="0000FF"/>
                </a:solidFill>
                <a:latin typeface="Times New Roman" pitchFamily="18" charset="0"/>
                <a:cs typeface="Times New Roman" pitchFamily="18" charset="0"/>
              </a:rPr>
              <a:t> (2020): 27</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31003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7"/>
          <p:cNvSpPr>
            <a:spLocks noGrp="1" noChangeArrowheads="1"/>
          </p:cNvSpPr>
          <p:nvPr>
            <p:ph idx="1"/>
          </p:nvPr>
        </p:nvSpPr>
        <p:spPr bwMode="auto">
          <a:xfrm>
            <a:off x="2386724" y="1397410"/>
            <a:ext cx="6504728" cy="3017837"/>
          </a:xfrm>
          <a:prstGeom prst="cloudCallout">
            <a:avLst>
              <a:gd name="adj1" fmla="val 62045"/>
              <a:gd name="adj2" fmla="val 69421"/>
            </a:avLst>
          </a:prstGeom>
          <a:ln>
            <a:headEnd/>
            <a:tailEnd/>
          </a:ln>
        </p:spPr>
        <p:style>
          <a:lnRef idx="2">
            <a:schemeClr val="accent6"/>
          </a:lnRef>
          <a:fillRef idx="1">
            <a:schemeClr val="lt1"/>
          </a:fillRef>
          <a:effectRef idx="0">
            <a:schemeClr val="accent6"/>
          </a:effectRef>
          <a:fontRef idx="minor">
            <a:schemeClr val="dk1"/>
          </a:fontRef>
        </p:style>
        <p:txBody>
          <a:bodyPr>
            <a:noAutofit/>
          </a:bodyPr>
          <a:lstStyle/>
          <a:p>
            <a:pPr marL="0" indent="0" algn="ctr">
              <a:buNone/>
            </a:pPr>
            <a:r>
              <a:rPr lang="en-US" sz="4000" dirty="0">
                <a:solidFill>
                  <a:srgbClr val="002060"/>
                </a:solidFill>
                <a:latin typeface="Times New Roman" panose="02020603050405020304" pitchFamily="18" charset="0"/>
                <a:cs typeface="Times New Roman" panose="02020603050405020304" pitchFamily="18" charset="0"/>
              </a:rPr>
              <a:t>Cho </a:t>
            </a:r>
            <a:r>
              <a:rPr lang="en-US" sz="4000" dirty="0" err="1">
                <a:solidFill>
                  <a:srgbClr val="002060"/>
                </a:solidFill>
                <a:latin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diện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tích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năm</a:t>
            </a:r>
            <a:r>
              <a:rPr lang="en-US" sz="4000" dirty="0">
                <a:solidFill>
                  <a:srgbClr val="002060"/>
                </a:solidFill>
                <a:latin typeface="Times New Roman" panose="02020603050405020304" pitchFamily="18" charset="0"/>
                <a:cs typeface="Times New Roman" panose="02020603050405020304" pitchFamily="18" charset="0"/>
              </a:rPr>
              <a:t> 2020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Liên</a:t>
            </a:r>
            <a:r>
              <a:rPr lang="en-US" sz="4000" dirty="0">
                <a:solidFill>
                  <a:srgbClr val="002060"/>
                </a:solidFill>
                <a:latin typeface="Times New Roman" panose="02020603050405020304" pitchFamily="18" charset="0"/>
                <a:cs typeface="Times New Roman" panose="02020603050405020304" pitchFamily="18" charset="0"/>
              </a:rPr>
              <a:t> minh </a:t>
            </a:r>
            <a:r>
              <a:rPr lang="en-US" sz="4000" dirty="0" err="1">
                <a:solidFill>
                  <a:srgbClr val="002060"/>
                </a:solidFill>
                <a:latin typeface="Times New Roman" panose="02020603050405020304" pitchFamily="18" charset="0"/>
                <a:cs typeface="Times New Roman" panose="02020603050405020304" pitchFamily="18" charset="0"/>
              </a:rPr>
              <a:t>châu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Âu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bao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nhiêu</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578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7"/>
          <p:cNvSpPr txBox="1">
            <a:spLocks noChangeArrowheads="1"/>
          </p:cNvSpPr>
          <p:nvPr/>
        </p:nvSpPr>
        <p:spPr bwMode="auto">
          <a:xfrm>
            <a:off x="4519749" y="134983"/>
            <a:ext cx="6818811" cy="4397828"/>
          </a:xfrm>
          <a:prstGeom prst="cloudCallout">
            <a:avLst>
              <a:gd name="adj1" fmla="val -74037"/>
              <a:gd name="adj2" fmla="val 87391"/>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gn="ctr">
              <a:buNone/>
            </a:pPr>
            <a:endParaRPr lang="en-US" dirty="0">
              <a:solidFill>
                <a:srgbClr val="0000FF"/>
              </a:solidFill>
              <a:latin typeface="Times New Roman" pitchFamily="18" charset="0"/>
              <a:cs typeface="Times New Roman" pitchFamily="18" charset="0"/>
            </a:endParaRPr>
          </a:p>
          <a:p>
            <a:pPr marL="0" indent="0" algn="ctr">
              <a:buNone/>
            </a:pPr>
            <a:r>
              <a:rPr lang="en-US" sz="4400" b="1" dirty="0" err="1">
                <a:solidFill>
                  <a:srgbClr val="0070C0"/>
                </a:solidFill>
                <a:latin typeface="Times New Roman" pitchFamily="18" charset="0"/>
                <a:cs typeface="Times New Roman" pitchFamily="18" charset="0"/>
              </a:rPr>
              <a:t>Diện</a:t>
            </a:r>
            <a:r>
              <a:rPr lang="en-US" sz="4400" b="1" dirty="0">
                <a:solidFill>
                  <a:srgbClr val="0070C0"/>
                </a:solidFill>
                <a:latin typeface="Times New Roman" pitchFamily="18" charset="0"/>
                <a:cs typeface="Times New Roman" pitchFamily="18" charset="0"/>
              </a:rPr>
              <a:t> </a:t>
            </a:r>
            <a:r>
              <a:rPr lang="en-US" sz="4400" b="1" dirty="0" err="1">
                <a:solidFill>
                  <a:srgbClr val="0070C0"/>
                </a:solidFill>
                <a:latin typeface="Times New Roman" pitchFamily="18" charset="0"/>
                <a:cs typeface="Times New Roman" pitchFamily="18" charset="0"/>
              </a:rPr>
              <a:t>tích</a:t>
            </a:r>
            <a:r>
              <a:rPr lang="en-US" sz="4400" b="1" dirty="0">
                <a:solidFill>
                  <a:srgbClr val="0070C0"/>
                </a:solidFill>
                <a:latin typeface="Times New Roman" pitchFamily="18" charset="0"/>
                <a:cs typeface="Times New Roman" pitchFamily="18" charset="0"/>
              </a:rPr>
              <a:t> (2020): 4,1 </a:t>
            </a:r>
            <a:r>
              <a:rPr lang="en-US" sz="4400" b="1" dirty="0" err="1">
                <a:solidFill>
                  <a:srgbClr val="0070C0"/>
                </a:solidFill>
                <a:latin typeface="Times New Roman" pitchFamily="18" charset="0"/>
                <a:cs typeface="Times New Roman" pitchFamily="18" charset="0"/>
              </a:rPr>
              <a:t>triệu</a:t>
            </a:r>
            <a:r>
              <a:rPr lang="en-US" sz="4400" b="1" dirty="0">
                <a:solidFill>
                  <a:srgbClr val="0070C0"/>
                </a:solidFill>
                <a:latin typeface="Times New Roman" pitchFamily="18" charset="0"/>
                <a:cs typeface="Times New Roman" pitchFamily="18" charset="0"/>
              </a:rPr>
              <a:t> km</a:t>
            </a:r>
            <a:r>
              <a:rPr lang="en-US" sz="4400" b="1" baseline="30000" dirty="0">
                <a:solidFill>
                  <a:srgbClr val="0070C0"/>
                </a:solidFill>
                <a:latin typeface="Times New Roman" pitchFamily="18" charset="0"/>
                <a:cs typeface="Times New Roman" pitchFamily="18" charset="0"/>
              </a:rPr>
              <a:t>2</a:t>
            </a:r>
            <a:endParaRPr lang="en-US" sz="44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2537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7"/>
          <p:cNvSpPr>
            <a:spLocks noGrp="1" noChangeArrowheads="1"/>
          </p:cNvSpPr>
          <p:nvPr>
            <p:ph idx="1"/>
          </p:nvPr>
        </p:nvSpPr>
        <p:spPr bwMode="auto">
          <a:xfrm>
            <a:off x="1447800" y="1447801"/>
            <a:ext cx="8728166" cy="3017837"/>
          </a:xfrm>
          <a:prstGeom prst="cloudCallout">
            <a:avLst>
              <a:gd name="adj1" fmla="val 62045"/>
              <a:gd name="adj2" fmla="val 69421"/>
            </a:avLst>
          </a:prstGeom>
          <a:ln>
            <a:headEnd/>
            <a:tailEnd/>
          </a:ln>
        </p:spPr>
        <p:style>
          <a:lnRef idx="2">
            <a:schemeClr val="accent6"/>
          </a:lnRef>
          <a:fillRef idx="1">
            <a:schemeClr val="lt1"/>
          </a:fillRef>
          <a:effectRef idx="0">
            <a:schemeClr val="accent6"/>
          </a:effectRef>
          <a:fontRef idx="minor">
            <a:schemeClr val="dk1"/>
          </a:fontRef>
        </p:style>
        <p:txBody>
          <a:bodyPr>
            <a:noAutofit/>
          </a:bodyPr>
          <a:lstStyle/>
          <a:p>
            <a:pPr marL="0" indent="0" algn="ctr">
              <a:buNone/>
            </a:pPr>
            <a:r>
              <a:rPr lang="en-US" sz="4000" dirty="0" smtClean="0">
                <a:solidFill>
                  <a:srgbClr val="002060"/>
                </a:solidFill>
                <a:latin typeface="Times New Roman" panose="02020603050405020304" pitchFamily="18" charset="0"/>
                <a:cs typeface="Times New Roman" panose="02020603050405020304" pitchFamily="18" charset="0"/>
              </a:rPr>
              <a:t>Cho </a:t>
            </a:r>
            <a:r>
              <a:rPr lang="en-US" sz="4000" dirty="0" err="1" smtClean="0">
                <a:solidFill>
                  <a:srgbClr val="002060"/>
                </a:solidFill>
                <a:latin typeface="Times New Roman" panose="02020603050405020304" pitchFamily="18" charset="0"/>
                <a:cs typeface="Times New Roman" panose="02020603050405020304" pitchFamily="18" charset="0"/>
              </a:rPr>
              <a:t>biết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dân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số</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năm</a:t>
            </a:r>
            <a:r>
              <a:rPr lang="en-US" sz="4000" dirty="0" smtClean="0">
                <a:solidFill>
                  <a:srgbClr val="002060"/>
                </a:solidFill>
                <a:latin typeface="Times New Roman" panose="02020603050405020304" pitchFamily="18" charset="0"/>
                <a:cs typeface="Times New Roman" panose="02020603050405020304" pitchFamily="18" charset="0"/>
              </a:rPr>
              <a:t> 2020 </a:t>
            </a:r>
            <a:r>
              <a:rPr lang="en-US" sz="4000" dirty="0" err="1" smtClean="0">
                <a:solidFill>
                  <a:srgbClr val="002060"/>
                </a:solidFill>
                <a:latin typeface="Times New Roman" panose="02020603050405020304" pitchFamily="18" charset="0"/>
                <a:cs typeface="Times New Roman" panose="02020603050405020304" pitchFamily="18" charset="0"/>
              </a:rPr>
              <a:t>của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Liên</a:t>
            </a:r>
            <a:r>
              <a:rPr lang="en-US" sz="4000" dirty="0" smtClean="0">
                <a:solidFill>
                  <a:srgbClr val="002060"/>
                </a:solidFill>
                <a:latin typeface="Times New Roman" panose="02020603050405020304" pitchFamily="18" charset="0"/>
                <a:cs typeface="Times New Roman" panose="02020603050405020304" pitchFamily="18" charset="0"/>
              </a:rPr>
              <a:t> minh </a:t>
            </a:r>
            <a:r>
              <a:rPr lang="en-US" sz="4000" dirty="0" err="1" smtClean="0">
                <a:solidFill>
                  <a:srgbClr val="002060"/>
                </a:solidFill>
                <a:latin typeface="Times New Roman" panose="02020603050405020304" pitchFamily="18" charset="0"/>
                <a:cs typeface="Times New Roman" panose="02020603050405020304" pitchFamily="18" charset="0"/>
              </a:rPr>
              <a:t>châu</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Âu</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là</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bao</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nhiêu</a:t>
            </a:r>
            <a:r>
              <a:rPr lang="en-US" sz="4000" dirty="0" smtClean="0">
                <a:solidFill>
                  <a:srgbClr val="002060"/>
                </a:solidFill>
                <a:latin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919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7"/>
          <p:cNvSpPr txBox="1">
            <a:spLocks noChangeArrowheads="1"/>
          </p:cNvSpPr>
          <p:nvPr/>
        </p:nvSpPr>
        <p:spPr bwMode="auto">
          <a:xfrm>
            <a:off x="1946366" y="372292"/>
            <a:ext cx="8384177" cy="3990702"/>
          </a:xfrm>
          <a:prstGeom prst="cloudCallout">
            <a:avLst>
              <a:gd name="adj1" fmla="val -47880"/>
              <a:gd name="adj2" fmla="val 112635"/>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nSpc>
                <a:spcPct val="114000"/>
              </a:lnSpc>
              <a:buNone/>
            </a:pPr>
            <a:endParaRPr lang="en-US" dirty="0">
              <a:solidFill>
                <a:srgbClr val="0000FF"/>
              </a:solidFill>
              <a:latin typeface="Times New Roman" pitchFamily="18" charset="0"/>
              <a:cs typeface="Times New Roman" pitchFamily="18" charset="0"/>
            </a:endParaRPr>
          </a:p>
          <a:p>
            <a:pPr marL="0" indent="0" algn="ctr">
              <a:lnSpc>
                <a:spcPct val="114000"/>
              </a:lnSpc>
              <a:buNone/>
            </a:pPr>
            <a:r>
              <a:rPr lang="en-US" sz="4000" b="1" dirty="0" err="1">
                <a:solidFill>
                  <a:srgbClr val="0070C0"/>
                </a:solidFill>
                <a:latin typeface="Times New Roman" pitchFamily="18" charset="0"/>
                <a:cs typeface="Times New Roman" pitchFamily="18" charset="0"/>
              </a:rPr>
              <a:t>Dân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(2020): 447,7 </a:t>
            </a:r>
            <a:r>
              <a:rPr lang="en-US" sz="4000" b="1" dirty="0" err="1">
                <a:solidFill>
                  <a:srgbClr val="0070C0"/>
                </a:solidFill>
                <a:latin typeface="Times New Roman" pitchFamily="18" charset="0"/>
                <a:cs typeface="Times New Roman" pitchFamily="18" charset="0"/>
              </a:rPr>
              <a:t>triệu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người</a:t>
            </a:r>
            <a:r>
              <a:rPr lang="en-US" sz="4000" b="1" dirty="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3164341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7"/>
          <p:cNvSpPr>
            <a:spLocks noGrp="1" noChangeArrowheads="1"/>
          </p:cNvSpPr>
          <p:nvPr>
            <p:ph idx="1"/>
          </p:nvPr>
        </p:nvSpPr>
        <p:spPr bwMode="auto">
          <a:xfrm>
            <a:off x="1523999" y="1524001"/>
            <a:ext cx="8978537" cy="3017837"/>
          </a:xfrm>
          <a:prstGeom prst="cloudCallout">
            <a:avLst>
              <a:gd name="adj1" fmla="val 62045"/>
              <a:gd name="adj2" fmla="val 69421"/>
            </a:avLst>
          </a:prstGeom>
          <a:ln>
            <a:headEnd/>
            <a:tailEnd/>
          </a:ln>
        </p:spPr>
        <p:style>
          <a:lnRef idx="2">
            <a:schemeClr val="accent6"/>
          </a:lnRef>
          <a:fillRef idx="1">
            <a:schemeClr val="lt1"/>
          </a:fillRef>
          <a:effectRef idx="0">
            <a:schemeClr val="accent6"/>
          </a:effectRef>
          <a:fontRef idx="minor">
            <a:schemeClr val="dk1"/>
          </a:fontRef>
        </p:style>
        <p:txBody>
          <a:bodyPr>
            <a:noAutofit/>
          </a:bodyPr>
          <a:lstStyle/>
          <a:p>
            <a:pPr marL="0" indent="0" algn="ctr">
              <a:buNone/>
            </a:pPr>
            <a:r>
              <a:rPr lang="en-US" sz="4000" dirty="0" smtClean="0">
                <a:solidFill>
                  <a:srgbClr val="002060"/>
                </a:solidFill>
                <a:latin typeface="Times New Roman" panose="02020603050405020304" pitchFamily="18" charset="0"/>
                <a:cs typeface="Times New Roman" panose="02020603050405020304" pitchFamily="18" charset="0"/>
              </a:rPr>
              <a:t>Cho </a:t>
            </a:r>
            <a:r>
              <a:rPr lang="en-US" sz="4000" dirty="0" err="1" smtClean="0">
                <a:solidFill>
                  <a:srgbClr val="002060"/>
                </a:solidFill>
                <a:latin typeface="Times New Roman" panose="02020603050405020304" pitchFamily="18" charset="0"/>
                <a:cs typeface="Times New Roman" panose="02020603050405020304" pitchFamily="18" charset="0"/>
              </a:rPr>
              <a:t>biết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trụ</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sở</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của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của</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Ủy</a:t>
            </a:r>
            <a:r>
              <a:rPr lang="en-US" sz="4000" dirty="0" smtClean="0">
                <a:solidFill>
                  <a:srgbClr val="002060"/>
                </a:solidFill>
                <a:latin typeface="Times New Roman" panose="02020603050405020304" pitchFamily="18" charset="0"/>
                <a:cs typeface="Times New Roman" panose="02020603050405020304" pitchFamily="18" charset="0"/>
              </a:rPr>
              <a:t> ban </a:t>
            </a:r>
            <a:r>
              <a:rPr lang="en-US" sz="4000" dirty="0" err="1" smtClean="0">
                <a:solidFill>
                  <a:srgbClr val="002060"/>
                </a:solidFill>
                <a:latin typeface="Times New Roman" panose="02020603050405020304" pitchFamily="18" charset="0"/>
                <a:cs typeface="Times New Roman" panose="02020603050405020304" pitchFamily="18" charset="0"/>
              </a:rPr>
              <a:t>châu</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Âu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đặt</a:t>
            </a:r>
            <a:r>
              <a:rPr lang="en-US" sz="4000" dirty="0">
                <a:solidFill>
                  <a:srgbClr val="002060"/>
                </a:solidFill>
                <a:latin typeface="Times New Roman" panose="02020603050405020304" pitchFamily="18" charset="0"/>
                <a:cs typeface="Times New Roman" panose="02020603050405020304" pitchFamily="18" charset="0"/>
              </a:rPr>
              <a:t> ở </a:t>
            </a:r>
            <a:r>
              <a:rPr lang="en-US" sz="4000" dirty="0" err="1">
                <a:solidFill>
                  <a:srgbClr val="002060"/>
                </a:solidFill>
                <a:latin typeface="Times New Roman" panose="02020603050405020304" pitchFamily="18" charset="0"/>
                <a:cs typeface="Times New Roman" panose="02020603050405020304" pitchFamily="18" charset="0"/>
              </a:rPr>
              <a:t>đâu</a:t>
            </a:r>
            <a:r>
              <a:rPr lang="en-US" sz="4000" dirty="0" smtClean="0">
                <a:solidFill>
                  <a:srgbClr val="002060"/>
                </a:solidFill>
                <a:latin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606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256106" y="268070"/>
            <a:ext cx="11650677" cy="646331"/>
          </a:xfrm>
          <a:prstGeom prst="rect">
            <a:avLst/>
          </a:prstGeom>
          <a:noFill/>
          <a:ln w="9525">
            <a:noFill/>
            <a:miter lim="800000"/>
            <a:headEnd/>
            <a:tailEnd/>
          </a:ln>
          <a:effectLst/>
        </p:spPr>
        <p:txBody>
          <a:bodyPr>
            <a:spAutoFit/>
          </a:bodyPr>
          <a:lstStyle/>
          <a:p>
            <a:pPr algn="ctr">
              <a:defRPr/>
            </a:pPr>
            <a:r>
              <a:rPr lang="en-US" sz="3600" b="1" u="sng" dirty="0" err="1">
                <a:solidFill>
                  <a:srgbClr val="FF0000"/>
                </a:solidFill>
                <a:effectLst>
                  <a:outerShdw blurRad="38100" dist="38100" dir="2700000" algn="tl">
                    <a:srgbClr val="000000"/>
                  </a:outerShdw>
                </a:effectLst>
                <a:latin typeface="Arial" pitchFamily="34" charset="0"/>
                <a:cs typeface="Arial" pitchFamily="34" charset="0"/>
              </a:rPr>
              <a:t>Bài</a:t>
            </a:r>
            <a:r>
              <a:rPr lang="en-US" sz="3600" b="1" u="sng" dirty="0">
                <a:solidFill>
                  <a:srgbClr val="FF0000"/>
                </a:solidFill>
                <a:effectLst>
                  <a:outerShdw blurRad="38100" dist="38100" dir="2700000" algn="tl">
                    <a:srgbClr val="000000"/>
                  </a:outerShdw>
                </a:effectLst>
                <a:latin typeface="Arial" pitchFamily="34" charset="0"/>
                <a:cs typeface="Arial" pitchFamily="34" charset="0"/>
              </a:rPr>
              <a:t> 5</a:t>
            </a:r>
            <a:r>
              <a:rPr lang="en-US" sz="3600" b="1" dirty="0">
                <a:solidFill>
                  <a:srgbClr val="FF0000"/>
                </a:solidFill>
                <a:effectLst>
                  <a:outerShdw blurRad="38100" dist="38100" dir="2700000" algn="tl">
                    <a:srgbClr val="000000"/>
                  </a:outerShdw>
                </a:effectLst>
                <a:latin typeface="Arial" pitchFamily="34" charset="0"/>
                <a:cs typeface="Arial" pitchFamily="34" charset="0"/>
              </a:rPr>
              <a:t>: LIÊN MINH CHÂU ÂU</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94" r="310"/>
          <a:stretch/>
        </p:blipFill>
        <p:spPr>
          <a:xfrm>
            <a:off x="2795451" y="0"/>
            <a:ext cx="9396550" cy="6858000"/>
          </a:xfrm>
          <a:prstGeom prst="rect">
            <a:avLst/>
          </a:prstGeom>
        </p:spPr>
      </p:pic>
      <p:sp>
        <p:nvSpPr>
          <p:cNvPr id="27" name="Freeform 26"/>
          <p:cNvSpPr/>
          <p:nvPr/>
        </p:nvSpPr>
        <p:spPr>
          <a:xfrm>
            <a:off x="9763632" y="5105115"/>
            <a:ext cx="2322006" cy="375624"/>
          </a:xfrm>
          <a:custGeom>
            <a:avLst/>
            <a:gdLst>
              <a:gd name="connsiteX0" fmla="*/ 0 w 2322006"/>
              <a:gd name="connsiteY0" fmla="*/ 80203 h 375624"/>
              <a:gd name="connsiteX1" fmla="*/ 84406 w 2322006"/>
              <a:gd name="connsiteY1" fmla="*/ 66135 h 375624"/>
              <a:gd name="connsiteX2" fmla="*/ 126610 w 2322006"/>
              <a:gd name="connsiteY2" fmla="*/ 52068 h 375624"/>
              <a:gd name="connsiteX3" fmla="*/ 647114 w 2322006"/>
              <a:gd name="connsiteY3" fmla="*/ 38000 h 375624"/>
              <a:gd name="connsiteX4" fmla="*/ 1688123 w 2322006"/>
              <a:gd name="connsiteY4" fmla="*/ 9864 h 375624"/>
              <a:gd name="connsiteX5" fmla="*/ 2307102 w 2322006"/>
              <a:gd name="connsiteY5" fmla="*/ 38000 h 375624"/>
              <a:gd name="connsiteX6" fmla="*/ 2307102 w 2322006"/>
              <a:gd name="connsiteY6" fmla="*/ 277151 h 375624"/>
              <a:gd name="connsiteX7" fmla="*/ 2250831 w 2322006"/>
              <a:gd name="connsiteY7" fmla="*/ 291218 h 375624"/>
              <a:gd name="connsiteX8" fmla="*/ 2222696 w 2322006"/>
              <a:gd name="connsiteY8" fmla="*/ 319354 h 375624"/>
              <a:gd name="connsiteX9" fmla="*/ 2138290 w 2322006"/>
              <a:gd name="connsiteY9" fmla="*/ 347489 h 375624"/>
              <a:gd name="connsiteX10" fmla="*/ 1702191 w 2322006"/>
              <a:gd name="connsiteY10" fmla="*/ 333421 h 375624"/>
              <a:gd name="connsiteX11" fmla="*/ 1575582 w 2322006"/>
              <a:gd name="connsiteY11" fmla="*/ 319354 h 375624"/>
              <a:gd name="connsiteX12" fmla="*/ 928468 w 2322006"/>
              <a:gd name="connsiteY12" fmla="*/ 333421 h 375624"/>
              <a:gd name="connsiteX13" fmla="*/ 675250 w 2322006"/>
              <a:gd name="connsiteY13" fmla="*/ 361557 h 375624"/>
              <a:gd name="connsiteX14" fmla="*/ 604911 w 2322006"/>
              <a:gd name="connsiteY14" fmla="*/ 375624 h 375624"/>
              <a:gd name="connsiteX15" fmla="*/ 450166 w 2322006"/>
              <a:gd name="connsiteY15" fmla="*/ 361557 h 375624"/>
              <a:gd name="connsiteX16" fmla="*/ 393896 w 2322006"/>
              <a:gd name="connsiteY16" fmla="*/ 347489 h 375624"/>
              <a:gd name="connsiteX17" fmla="*/ 267286 w 2322006"/>
              <a:gd name="connsiteY17" fmla="*/ 305286 h 375624"/>
              <a:gd name="connsiteX18" fmla="*/ 225083 w 2322006"/>
              <a:gd name="connsiteY18" fmla="*/ 291218 h 375624"/>
              <a:gd name="connsiteX19" fmla="*/ 70339 w 2322006"/>
              <a:gd name="connsiteY19" fmla="*/ 277151 h 375624"/>
              <a:gd name="connsiteX20" fmla="*/ 28136 w 2322006"/>
              <a:gd name="connsiteY20" fmla="*/ 263083 h 375624"/>
              <a:gd name="connsiteX21" fmla="*/ 14068 w 2322006"/>
              <a:gd name="connsiteY21" fmla="*/ 136474 h 37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2006" h="375624">
                <a:moveTo>
                  <a:pt x="0" y="80203"/>
                </a:moveTo>
                <a:cubicBezTo>
                  <a:pt x="28135" y="75514"/>
                  <a:pt x="56562" y="72322"/>
                  <a:pt x="84406" y="66135"/>
                </a:cubicBezTo>
                <a:cubicBezTo>
                  <a:pt x="98882" y="62918"/>
                  <a:pt x="111800" y="52809"/>
                  <a:pt x="126610" y="52068"/>
                </a:cubicBezTo>
                <a:cubicBezTo>
                  <a:pt x="299958" y="43401"/>
                  <a:pt x="473613" y="42689"/>
                  <a:pt x="647114" y="38000"/>
                </a:cubicBezTo>
                <a:cubicBezTo>
                  <a:pt x="1040416" y="-18187"/>
                  <a:pt x="866204" y="2459"/>
                  <a:pt x="1688123" y="9864"/>
                </a:cubicBezTo>
                <a:cubicBezTo>
                  <a:pt x="1894654" y="11725"/>
                  <a:pt x="2307102" y="38000"/>
                  <a:pt x="2307102" y="38000"/>
                </a:cubicBezTo>
                <a:cubicBezTo>
                  <a:pt x="2312878" y="89984"/>
                  <a:pt x="2337537" y="222369"/>
                  <a:pt x="2307102" y="277151"/>
                </a:cubicBezTo>
                <a:cubicBezTo>
                  <a:pt x="2297712" y="294052"/>
                  <a:pt x="2269588" y="286529"/>
                  <a:pt x="2250831" y="291218"/>
                </a:cubicBezTo>
                <a:cubicBezTo>
                  <a:pt x="2241453" y="300597"/>
                  <a:pt x="2234559" y="313422"/>
                  <a:pt x="2222696" y="319354"/>
                </a:cubicBezTo>
                <a:cubicBezTo>
                  <a:pt x="2196170" y="332617"/>
                  <a:pt x="2138290" y="347489"/>
                  <a:pt x="2138290" y="347489"/>
                </a:cubicBezTo>
                <a:lnTo>
                  <a:pt x="1702191" y="333421"/>
                </a:lnTo>
                <a:cubicBezTo>
                  <a:pt x="1659781" y="331301"/>
                  <a:pt x="1618045" y="319354"/>
                  <a:pt x="1575582" y="319354"/>
                </a:cubicBezTo>
                <a:cubicBezTo>
                  <a:pt x="1359826" y="319354"/>
                  <a:pt x="1144173" y="328732"/>
                  <a:pt x="928468" y="333421"/>
                </a:cubicBezTo>
                <a:cubicBezTo>
                  <a:pt x="856542" y="340614"/>
                  <a:pt x="749222" y="350177"/>
                  <a:pt x="675250" y="361557"/>
                </a:cubicBezTo>
                <a:cubicBezTo>
                  <a:pt x="651617" y="365193"/>
                  <a:pt x="628357" y="370935"/>
                  <a:pt x="604911" y="375624"/>
                </a:cubicBezTo>
                <a:cubicBezTo>
                  <a:pt x="553329" y="370935"/>
                  <a:pt x="501506" y="368402"/>
                  <a:pt x="450166" y="361557"/>
                </a:cubicBezTo>
                <a:cubicBezTo>
                  <a:pt x="431002" y="359002"/>
                  <a:pt x="412415" y="353045"/>
                  <a:pt x="393896" y="347489"/>
                </a:cubicBezTo>
                <a:cubicBezTo>
                  <a:pt x="393889" y="347487"/>
                  <a:pt x="288390" y="312321"/>
                  <a:pt x="267286" y="305286"/>
                </a:cubicBezTo>
                <a:cubicBezTo>
                  <a:pt x="253218" y="300597"/>
                  <a:pt x="239851" y="292560"/>
                  <a:pt x="225083" y="291218"/>
                </a:cubicBezTo>
                <a:lnTo>
                  <a:pt x="70339" y="277151"/>
                </a:lnTo>
                <a:cubicBezTo>
                  <a:pt x="56271" y="272462"/>
                  <a:pt x="34768" y="276346"/>
                  <a:pt x="28136" y="263083"/>
                </a:cubicBezTo>
                <a:cubicBezTo>
                  <a:pt x="12742" y="232294"/>
                  <a:pt x="14068" y="175997"/>
                  <a:pt x="14068" y="136474"/>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8" name="AutoShape 17"/>
          <p:cNvSpPr txBox="1">
            <a:spLocks noChangeArrowheads="1"/>
          </p:cNvSpPr>
          <p:nvPr/>
        </p:nvSpPr>
        <p:spPr bwMode="auto">
          <a:xfrm>
            <a:off x="256106" y="314766"/>
            <a:ext cx="2989535" cy="3886200"/>
          </a:xfrm>
          <a:prstGeom prst="cloudCallout">
            <a:avLst>
              <a:gd name="adj1" fmla="val 28513"/>
              <a:gd name="adj2" fmla="val 74626"/>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gn="ctr">
              <a:lnSpc>
                <a:spcPct val="114000"/>
              </a:lnSpc>
              <a:buNone/>
            </a:pPr>
            <a:r>
              <a:rPr lang="en-US" sz="2800" b="1" dirty="0" err="1">
                <a:solidFill>
                  <a:srgbClr val="C00000"/>
                </a:solidFill>
                <a:latin typeface="Times New Roman" pitchFamily="18" charset="0"/>
                <a:cs typeface="Times New Roman" pitchFamily="18" charset="0"/>
              </a:rPr>
              <a:t>Tru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sơ</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Brúc</a:t>
            </a:r>
            <a:r>
              <a:rPr lang="en-US" sz="2800" b="1" dirty="0">
                <a:solidFill>
                  <a:srgbClr val="C00000"/>
                </a:solidFill>
                <a:latin typeface="Times New Roman" pitchFamily="18" charset="0"/>
                <a:cs typeface="Times New Roman" pitchFamily="18" charset="0"/>
              </a:rPr>
              <a:t> – </a:t>
            </a:r>
            <a:r>
              <a:rPr lang="en-US" sz="2800" b="1" dirty="0" err="1">
                <a:solidFill>
                  <a:srgbClr val="C00000"/>
                </a:solidFill>
                <a:latin typeface="Times New Roman" pitchFamily="18" charset="0"/>
                <a:cs typeface="Times New Roman" pitchFamily="18" charset="0"/>
              </a:rPr>
              <a:t>xen</a:t>
            </a:r>
            <a:r>
              <a:rPr lang="en-US" sz="2800" b="1" dirty="0">
                <a:solidFill>
                  <a:srgbClr val="C00000"/>
                </a:solidFill>
                <a:latin typeface="Times New Roman" pitchFamily="18" charset="0"/>
                <a:cs typeface="Times New Roman" pitchFamily="18" charset="0"/>
              </a:rPr>
              <a:t> (Bỉ).</a:t>
            </a:r>
          </a:p>
        </p:txBody>
      </p:sp>
      <p:sp>
        <p:nvSpPr>
          <p:cNvPr id="6" name="Freeform 5"/>
          <p:cNvSpPr/>
          <p:nvPr/>
        </p:nvSpPr>
        <p:spPr>
          <a:xfrm>
            <a:off x="5380543" y="3601330"/>
            <a:ext cx="479506" cy="338851"/>
          </a:xfrm>
          <a:custGeom>
            <a:avLst/>
            <a:gdLst>
              <a:gd name="connsiteX0" fmla="*/ 15272 w 479506"/>
              <a:gd name="connsiteY0" fmla="*/ 112542 h 338851"/>
              <a:gd name="connsiteX1" fmla="*/ 127814 w 479506"/>
              <a:gd name="connsiteY1" fmla="*/ 28136 h 338851"/>
              <a:gd name="connsiteX2" fmla="*/ 212220 w 479506"/>
              <a:gd name="connsiteY2" fmla="*/ 0 h 338851"/>
              <a:gd name="connsiteX3" fmla="*/ 324762 w 479506"/>
              <a:gd name="connsiteY3" fmla="*/ 28136 h 338851"/>
              <a:gd name="connsiteX4" fmla="*/ 366965 w 479506"/>
              <a:gd name="connsiteY4" fmla="*/ 56271 h 338851"/>
              <a:gd name="connsiteX5" fmla="*/ 451371 w 479506"/>
              <a:gd name="connsiteY5" fmla="*/ 140677 h 338851"/>
              <a:gd name="connsiteX6" fmla="*/ 479506 w 479506"/>
              <a:gd name="connsiteY6" fmla="*/ 168813 h 338851"/>
              <a:gd name="connsiteX7" fmla="*/ 451371 w 479506"/>
              <a:gd name="connsiteY7" fmla="*/ 211016 h 338851"/>
              <a:gd name="connsiteX8" fmla="*/ 437303 w 479506"/>
              <a:gd name="connsiteY8" fmla="*/ 253219 h 338851"/>
              <a:gd name="connsiteX9" fmla="*/ 395100 w 479506"/>
              <a:gd name="connsiteY9" fmla="*/ 281354 h 338851"/>
              <a:gd name="connsiteX10" fmla="*/ 254423 w 479506"/>
              <a:gd name="connsiteY10" fmla="*/ 309489 h 338851"/>
              <a:gd name="connsiteX11" fmla="*/ 113746 w 479506"/>
              <a:gd name="connsiteY11" fmla="*/ 182880 h 338851"/>
              <a:gd name="connsiteX12" fmla="*/ 15272 w 479506"/>
              <a:gd name="connsiteY12" fmla="*/ 140677 h 338851"/>
              <a:gd name="connsiteX13" fmla="*/ 1205 w 479506"/>
              <a:gd name="connsiteY13" fmla="*/ 98474 h 338851"/>
              <a:gd name="connsiteX14" fmla="*/ 99678 w 479506"/>
              <a:gd name="connsiteY14" fmla="*/ 56271 h 338851"/>
              <a:gd name="connsiteX15" fmla="*/ 184085 w 479506"/>
              <a:gd name="connsiteY15" fmla="*/ 28136 h 3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506" h="338851">
                <a:moveTo>
                  <a:pt x="15272" y="112542"/>
                </a:moveTo>
                <a:cubicBezTo>
                  <a:pt x="24242" y="105366"/>
                  <a:pt x="102618" y="39334"/>
                  <a:pt x="127814" y="28136"/>
                </a:cubicBezTo>
                <a:cubicBezTo>
                  <a:pt x="154915" y="16091"/>
                  <a:pt x="212220" y="0"/>
                  <a:pt x="212220" y="0"/>
                </a:cubicBezTo>
                <a:cubicBezTo>
                  <a:pt x="238974" y="5351"/>
                  <a:pt x="295923" y="13717"/>
                  <a:pt x="324762" y="28136"/>
                </a:cubicBezTo>
                <a:cubicBezTo>
                  <a:pt x="339884" y="35697"/>
                  <a:pt x="354328" y="45039"/>
                  <a:pt x="366965" y="56271"/>
                </a:cubicBezTo>
                <a:cubicBezTo>
                  <a:pt x="396704" y="82706"/>
                  <a:pt x="423236" y="112542"/>
                  <a:pt x="451371" y="140677"/>
                </a:cubicBezTo>
                <a:lnTo>
                  <a:pt x="479506" y="168813"/>
                </a:lnTo>
                <a:cubicBezTo>
                  <a:pt x="470128" y="182881"/>
                  <a:pt x="458932" y="195894"/>
                  <a:pt x="451371" y="211016"/>
                </a:cubicBezTo>
                <a:cubicBezTo>
                  <a:pt x="444739" y="224279"/>
                  <a:pt x="446566" y="241640"/>
                  <a:pt x="437303" y="253219"/>
                </a:cubicBezTo>
                <a:cubicBezTo>
                  <a:pt x="426741" y="266421"/>
                  <a:pt x="409168" y="271976"/>
                  <a:pt x="395100" y="281354"/>
                </a:cubicBezTo>
                <a:cubicBezTo>
                  <a:pt x="370537" y="355040"/>
                  <a:pt x="387369" y="350396"/>
                  <a:pt x="254423" y="309489"/>
                </a:cubicBezTo>
                <a:cubicBezTo>
                  <a:pt x="219618" y="298780"/>
                  <a:pt x="124282" y="189904"/>
                  <a:pt x="113746" y="182880"/>
                </a:cubicBezTo>
                <a:cubicBezTo>
                  <a:pt x="55456" y="144020"/>
                  <a:pt x="87945" y="158846"/>
                  <a:pt x="15272" y="140677"/>
                </a:cubicBezTo>
                <a:cubicBezTo>
                  <a:pt x="10583" y="126609"/>
                  <a:pt x="-4302" y="112242"/>
                  <a:pt x="1205" y="98474"/>
                </a:cubicBezTo>
                <a:cubicBezTo>
                  <a:pt x="11999" y="71489"/>
                  <a:pt x="81319" y="60861"/>
                  <a:pt x="99678" y="56271"/>
                </a:cubicBezTo>
                <a:cubicBezTo>
                  <a:pt x="153587" y="20333"/>
                  <a:pt x="124975" y="28136"/>
                  <a:pt x="184085" y="28136"/>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69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7"/>
          <p:cNvSpPr txBox="1">
            <a:spLocks noChangeArrowheads="1"/>
          </p:cNvSpPr>
          <p:nvPr/>
        </p:nvSpPr>
        <p:spPr bwMode="auto">
          <a:xfrm>
            <a:off x="1219200" y="1295401"/>
            <a:ext cx="8991600" cy="2971799"/>
          </a:xfrm>
          <a:prstGeom prst="cloudCallout">
            <a:avLst>
              <a:gd name="adj1" fmla="val 49147"/>
              <a:gd name="adj2" fmla="val 128777"/>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gn="ctr">
              <a:buNone/>
            </a:pPr>
            <a:r>
              <a:rPr lang="en-US" dirty="0" err="1">
                <a:solidFill>
                  <a:srgbClr val="002060"/>
                </a:solidFill>
                <a:latin typeface="Times New Roman" panose="02020603050405020304" pitchFamily="18" charset="0"/>
                <a:cs typeface="Times New Roman" panose="02020603050405020304" pitchFamily="18" charset="0"/>
              </a:rPr>
              <a:t>Tên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Liên</a:t>
            </a:r>
            <a:r>
              <a:rPr lang="en-US" dirty="0">
                <a:solidFill>
                  <a:srgbClr val="002060"/>
                </a:solidFill>
                <a:latin typeface="Times New Roman" panose="02020603050405020304" pitchFamily="18" charset="0"/>
                <a:cs typeface="Times New Roman" panose="02020603050405020304" pitchFamily="18" charset="0"/>
              </a:rPr>
              <a:t> minh </a:t>
            </a:r>
            <a:r>
              <a:rPr lang="en-US" dirty="0" err="1">
                <a:solidFill>
                  <a:srgbClr val="002060"/>
                </a:solidFill>
                <a:latin typeface="Times New Roman" panose="02020603050405020304" pitchFamily="18" charset="0"/>
                <a:cs typeface="Times New Roman" panose="02020603050405020304" pitchFamily="18" charset="0"/>
              </a:rPr>
              <a:t>châu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này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gồm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những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nào</a:t>
            </a:r>
            <a:r>
              <a:rPr lang="en-US"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7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94" r="310"/>
          <a:stretch/>
        </p:blipFill>
        <p:spPr>
          <a:xfrm>
            <a:off x="2879934" y="97438"/>
            <a:ext cx="9263140" cy="6684363"/>
          </a:xfrm>
          <a:prstGeom prst="rect">
            <a:avLst/>
          </a:prstGeom>
          <a:ln w="19050">
            <a:solidFill>
              <a:schemeClr val="tx1"/>
            </a:solidFill>
          </a:ln>
        </p:spPr>
      </p:pic>
      <p:sp>
        <p:nvSpPr>
          <p:cNvPr id="12" name="Rectangle 11"/>
          <p:cNvSpPr/>
          <p:nvPr/>
        </p:nvSpPr>
        <p:spPr>
          <a:xfrm>
            <a:off x="192842" y="533400"/>
            <a:ext cx="2778959" cy="5940088"/>
          </a:xfrm>
          <a:prstGeom prst="rect">
            <a:avLst/>
          </a:prstGeom>
        </p:spPr>
        <p:txBody>
          <a:bodyPr wrap="square">
            <a:spAutoFit/>
          </a:bodyPr>
          <a:lstStyle/>
          <a:p>
            <a:r>
              <a:rPr lang="nl-NL" sz="2800" b="1" dirty="0">
                <a:latin typeface="Times New Roman" panose="02020603050405020304" pitchFamily="18" charset="0"/>
                <a:cs typeface="Times New Roman" panose="02020603050405020304" pitchFamily="18" charset="0"/>
              </a:rPr>
              <a:t>Tiền thân của Liên minh châu Âu là Cộng đồng Kinh tế châu Âu (EEC) được thành lập với 6 quốc gia thành viên</a:t>
            </a:r>
            <a:r>
              <a:rPr lang="en-US" sz="2800" b="1" dirty="0">
                <a:latin typeface="Times New Roman" panose="02020603050405020304" pitchFamily="18" charset="0"/>
                <a:cs typeface="Times New Roman" panose="02020603050405020304" pitchFamily="18" charset="0"/>
              </a:rPr>
              <a:t>: </a:t>
            </a:r>
          </a:p>
          <a:p>
            <a:r>
              <a:rPr lang="en-US" sz="2800" b="1" dirty="0" err="1">
                <a:solidFill>
                  <a:srgbClr val="FF0000"/>
                </a:solidFill>
                <a:latin typeface="Times New Roman" panose="02020603050405020304" pitchFamily="18" charset="0"/>
                <a:ea typeface="Times New Roman"/>
                <a:cs typeface="Times New Roman" panose="02020603050405020304" pitchFamily="18" charset="0"/>
              </a:rPr>
              <a:t>Pháp</a:t>
            </a:r>
            <a:r>
              <a:rPr lang="en-US" sz="2800" b="1" dirty="0">
                <a:solidFill>
                  <a:srgbClr val="FF0000"/>
                </a:solidFill>
                <a:latin typeface="Times New Roman" panose="02020603050405020304" pitchFamily="18" charset="0"/>
                <a:ea typeface="Times New Roman"/>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a:cs typeface="Times New Roman" panose="02020603050405020304" pitchFamily="18" charset="0"/>
              </a:rPr>
              <a:t>Bỉ</a:t>
            </a:r>
            <a:r>
              <a:rPr lang="en-US" sz="2800" b="1" dirty="0">
                <a:solidFill>
                  <a:srgbClr val="FF0000"/>
                </a:solidFill>
                <a:latin typeface="Times New Roman" panose="02020603050405020304" pitchFamily="18" charset="0"/>
                <a:ea typeface="Times New Roman"/>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a:cs typeface="Times New Roman" panose="02020603050405020304" pitchFamily="18" charset="0"/>
              </a:rPr>
              <a:t>Hà</a:t>
            </a:r>
            <a:r>
              <a:rPr lang="en-US" sz="2800" b="1" dirty="0">
                <a:solidFill>
                  <a:srgbClr val="FF0000"/>
                </a:solidFill>
                <a:latin typeface="Times New Roman" panose="02020603050405020304" pitchFamily="18" charset="0"/>
                <a:ea typeface="Times New Roman"/>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a:cs typeface="Times New Roman" panose="02020603050405020304" pitchFamily="18" charset="0"/>
              </a:rPr>
              <a:t>Lan</a:t>
            </a:r>
            <a:r>
              <a:rPr lang="en-US" sz="2800" b="1" dirty="0">
                <a:solidFill>
                  <a:srgbClr val="FF0000"/>
                </a:solidFill>
                <a:latin typeface="Times New Roman" panose="02020603050405020304" pitchFamily="18" charset="0"/>
                <a:ea typeface="Times New Roman"/>
                <a:cs typeface="Times New Roman" panose="02020603050405020304" pitchFamily="18" charset="0"/>
              </a:rPr>
              <a:t>,  CHLB </a:t>
            </a:r>
            <a:r>
              <a:rPr lang="en-US" sz="2800" b="1" dirty="0" err="1">
                <a:solidFill>
                  <a:srgbClr val="FF0000"/>
                </a:solidFill>
                <a:latin typeface="Times New Roman" panose="02020603050405020304" pitchFamily="18" charset="0"/>
                <a:ea typeface="Times New Roman"/>
                <a:cs typeface="Times New Roman" panose="02020603050405020304" pitchFamily="18" charset="0"/>
              </a:rPr>
              <a:t>Đức</a:t>
            </a:r>
            <a:r>
              <a:rPr lang="en-US" sz="2800" b="1" dirty="0">
                <a:solidFill>
                  <a:srgbClr val="FF0000"/>
                </a:solidFill>
                <a:latin typeface="Times New Roman" panose="02020603050405020304" pitchFamily="18" charset="0"/>
                <a:ea typeface="Times New Roman"/>
                <a:cs typeface="Times New Roman" panose="02020603050405020304" pitchFamily="18" charset="0"/>
              </a:rPr>
              <a:t>, I-ta-li-a, </a:t>
            </a:r>
            <a:r>
              <a:rPr lang="en-US" sz="2800" b="1" dirty="0" err="1">
                <a:solidFill>
                  <a:srgbClr val="FF0000"/>
                </a:solidFill>
                <a:latin typeface="Times New Roman" panose="02020603050405020304" pitchFamily="18" charset="0"/>
                <a:ea typeface="Times New Roman"/>
                <a:cs typeface="Times New Roman" panose="02020603050405020304" pitchFamily="18" charset="0"/>
              </a:rPr>
              <a:t>Lúc-xem-bua</a:t>
            </a:r>
            <a:r>
              <a:rPr lang="nl-NL"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4400" dirty="0">
              <a:latin typeface="Arial" pitchFamily="34" charset="0"/>
              <a:ea typeface="Calibri"/>
              <a:cs typeface="Arial" pitchFamily="34" charset="0"/>
            </a:endParaRPr>
          </a:p>
        </p:txBody>
      </p:sp>
      <p:sp>
        <p:nvSpPr>
          <p:cNvPr id="24" name="Freeform 23"/>
          <p:cNvSpPr/>
          <p:nvPr/>
        </p:nvSpPr>
        <p:spPr>
          <a:xfrm>
            <a:off x="4498132" y="3752920"/>
            <a:ext cx="1514356" cy="1013953"/>
          </a:xfrm>
          <a:custGeom>
            <a:avLst/>
            <a:gdLst>
              <a:gd name="connsiteX0" fmla="*/ 1334474 w 1514356"/>
              <a:gd name="connsiteY0" fmla="*/ 879042 h 1013953"/>
              <a:gd name="connsiteX1" fmla="*/ 1274513 w 1514356"/>
              <a:gd name="connsiteY1" fmla="*/ 804091 h 1013953"/>
              <a:gd name="connsiteX2" fmla="*/ 1259523 w 1514356"/>
              <a:gd name="connsiteY2" fmla="*/ 759120 h 1013953"/>
              <a:gd name="connsiteX3" fmla="*/ 1304493 w 1514356"/>
              <a:gd name="connsiteY3" fmla="*/ 729140 h 1013953"/>
              <a:gd name="connsiteX4" fmla="*/ 1319483 w 1514356"/>
              <a:gd name="connsiteY4" fmla="*/ 684170 h 1013953"/>
              <a:gd name="connsiteX5" fmla="*/ 1274513 w 1514356"/>
              <a:gd name="connsiteY5" fmla="*/ 594229 h 1013953"/>
              <a:gd name="connsiteX6" fmla="*/ 1259523 w 1514356"/>
              <a:gd name="connsiteY6" fmla="*/ 549258 h 1013953"/>
              <a:gd name="connsiteX7" fmla="*/ 1289503 w 1514356"/>
              <a:gd name="connsiteY7" fmla="*/ 504288 h 1013953"/>
              <a:gd name="connsiteX8" fmla="*/ 1394434 w 1514356"/>
              <a:gd name="connsiteY8" fmla="*/ 429337 h 1013953"/>
              <a:gd name="connsiteX9" fmla="*/ 1409424 w 1514356"/>
              <a:gd name="connsiteY9" fmla="*/ 384366 h 1013953"/>
              <a:gd name="connsiteX10" fmla="*/ 1484375 w 1514356"/>
              <a:gd name="connsiteY10" fmla="*/ 339396 h 1013953"/>
              <a:gd name="connsiteX11" fmla="*/ 1514356 w 1514356"/>
              <a:gd name="connsiteY11" fmla="*/ 309415 h 1013953"/>
              <a:gd name="connsiteX12" fmla="*/ 1439405 w 1514356"/>
              <a:gd name="connsiteY12" fmla="*/ 234465 h 1013953"/>
              <a:gd name="connsiteX13" fmla="*/ 1229542 w 1514356"/>
              <a:gd name="connsiteY13" fmla="*/ 189494 h 1013953"/>
              <a:gd name="connsiteX14" fmla="*/ 1094631 w 1514356"/>
              <a:gd name="connsiteY14" fmla="*/ 84563 h 1013953"/>
              <a:gd name="connsiteX15" fmla="*/ 794828 w 1514356"/>
              <a:gd name="connsiteY15" fmla="*/ 24602 h 1013953"/>
              <a:gd name="connsiteX16" fmla="*/ 629936 w 1514356"/>
              <a:gd name="connsiteY16" fmla="*/ 69573 h 1013953"/>
              <a:gd name="connsiteX17" fmla="*/ 584965 w 1514356"/>
              <a:gd name="connsiteY17" fmla="*/ 84563 h 1013953"/>
              <a:gd name="connsiteX18" fmla="*/ 375103 w 1514356"/>
              <a:gd name="connsiteY18" fmla="*/ 114543 h 1013953"/>
              <a:gd name="connsiteX19" fmla="*/ 345123 w 1514356"/>
              <a:gd name="connsiteY19" fmla="*/ 144524 h 1013953"/>
              <a:gd name="connsiteX20" fmla="*/ 15339 w 1514356"/>
              <a:gd name="connsiteY20" fmla="*/ 114543 h 1013953"/>
              <a:gd name="connsiteX21" fmla="*/ 349 w 1514356"/>
              <a:gd name="connsiteY21" fmla="*/ 159514 h 1013953"/>
              <a:gd name="connsiteX22" fmla="*/ 30329 w 1514356"/>
              <a:gd name="connsiteY22" fmla="*/ 204484 h 1013953"/>
              <a:gd name="connsiteX23" fmla="*/ 105280 w 1514356"/>
              <a:gd name="connsiteY23" fmla="*/ 264445 h 1013953"/>
              <a:gd name="connsiteX24" fmla="*/ 165241 w 1514356"/>
              <a:gd name="connsiteY24" fmla="*/ 294425 h 1013953"/>
              <a:gd name="connsiteX25" fmla="*/ 195221 w 1514356"/>
              <a:gd name="connsiteY25" fmla="*/ 324406 h 1013953"/>
              <a:gd name="connsiteX26" fmla="*/ 225201 w 1514356"/>
              <a:gd name="connsiteY26" fmla="*/ 369376 h 1013953"/>
              <a:gd name="connsiteX27" fmla="*/ 270172 w 1514356"/>
              <a:gd name="connsiteY27" fmla="*/ 399356 h 1013953"/>
              <a:gd name="connsiteX28" fmla="*/ 285162 w 1514356"/>
              <a:gd name="connsiteY28" fmla="*/ 444327 h 1013953"/>
              <a:gd name="connsiteX29" fmla="*/ 225201 w 1514356"/>
              <a:gd name="connsiteY29" fmla="*/ 594229 h 1013953"/>
              <a:gd name="connsiteX30" fmla="*/ 225201 w 1514356"/>
              <a:gd name="connsiteY30" fmla="*/ 804091 h 1013953"/>
              <a:gd name="connsiteX31" fmla="*/ 255182 w 1514356"/>
              <a:gd name="connsiteY31" fmla="*/ 834071 h 1013953"/>
              <a:gd name="connsiteX32" fmla="*/ 300152 w 1514356"/>
              <a:gd name="connsiteY32" fmla="*/ 849061 h 1013953"/>
              <a:gd name="connsiteX33" fmla="*/ 345123 w 1514356"/>
              <a:gd name="connsiteY33" fmla="*/ 879042 h 1013953"/>
              <a:gd name="connsiteX34" fmla="*/ 614946 w 1514356"/>
              <a:gd name="connsiteY34" fmla="*/ 939002 h 1013953"/>
              <a:gd name="connsiteX35" fmla="*/ 734867 w 1514356"/>
              <a:gd name="connsiteY35" fmla="*/ 924012 h 1013953"/>
              <a:gd name="connsiteX36" fmla="*/ 794828 w 1514356"/>
              <a:gd name="connsiteY36" fmla="*/ 894032 h 1013953"/>
              <a:gd name="connsiteX37" fmla="*/ 869779 w 1514356"/>
              <a:gd name="connsiteY37" fmla="*/ 909022 h 1013953"/>
              <a:gd name="connsiteX38" fmla="*/ 974710 w 1514356"/>
              <a:gd name="connsiteY38" fmla="*/ 924012 h 1013953"/>
              <a:gd name="connsiteX39" fmla="*/ 1019680 w 1514356"/>
              <a:gd name="connsiteY39" fmla="*/ 953992 h 1013953"/>
              <a:gd name="connsiteX40" fmla="*/ 1079641 w 1514356"/>
              <a:gd name="connsiteY40" fmla="*/ 968983 h 1013953"/>
              <a:gd name="connsiteX41" fmla="*/ 1124611 w 1514356"/>
              <a:gd name="connsiteY41" fmla="*/ 983973 h 1013953"/>
              <a:gd name="connsiteX42" fmla="*/ 1214552 w 1514356"/>
              <a:gd name="connsiteY42" fmla="*/ 998963 h 1013953"/>
              <a:gd name="connsiteX43" fmla="*/ 1289503 w 1514356"/>
              <a:gd name="connsiteY43" fmla="*/ 1013953 h 1013953"/>
              <a:gd name="connsiteX44" fmla="*/ 1334474 w 1514356"/>
              <a:gd name="connsiteY44" fmla="*/ 879042 h 101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14356" h="1013953">
                <a:moveTo>
                  <a:pt x="1334474" y="879042"/>
                </a:moveTo>
                <a:cubicBezTo>
                  <a:pt x="1331976" y="844065"/>
                  <a:pt x="1291470" y="831223"/>
                  <a:pt x="1274513" y="804091"/>
                </a:cubicBezTo>
                <a:cubicBezTo>
                  <a:pt x="1266138" y="790692"/>
                  <a:pt x="1253655" y="773791"/>
                  <a:pt x="1259523" y="759120"/>
                </a:cubicBezTo>
                <a:cubicBezTo>
                  <a:pt x="1266214" y="742393"/>
                  <a:pt x="1289503" y="739133"/>
                  <a:pt x="1304493" y="729140"/>
                </a:cubicBezTo>
                <a:cubicBezTo>
                  <a:pt x="1309490" y="714150"/>
                  <a:pt x="1319483" y="699971"/>
                  <a:pt x="1319483" y="684170"/>
                </a:cubicBezTo>
                <a:cubicBezTo>
                  <a:pt x="1319483" y="653138"/>
                  <a:pt x="1289672" y="616967"/>
                  <a:pt x="1274513" y="594229"/>
                </a:cubicBezTo>
                <a:cubicBezTo>
                  <a:pt x="1269516" y="579239"/>
                  <a:pt x="1256925" y="564844"/>
                  <a:pt x="1259523" y="549258"/>
                </a:cubicBezTo>
                <a:cubicBezTo>
                  <a:pt x="1262485" y="531487"/>
                  <a:pt x="1277779" y="517967"/>
                  <a:pt x="1289503" y="504288"/>
                </a:cubicBezTo>
                <a:cubicBezTo>
                  <a:pt x="1346410" y="437896"/>
                  <a:pt x="1330601" y="450615"/>
                  <a:pt x="1394434" y="429337"/>
                </a:cubicBezTo>
                <a:cubicBezTo>
                  <a:pt x="1399431" y="414347"/>
                  <a:pt x="1401294" y="397915"/>
                  <a:pt x="1409424" y="384366"/>
                </a:cubicBezTo>
                <a:cubicBezTo>
                  <a:pt x="1430000" y="350073"/>
                  <a:pt x="1449004" y="351186"/>
                  <a:pt x="1484375" y="339396"/>
                </a:cubicBezTo>
                <a:cubicBezTo>
                  <a:pt x="1494369" y="329402"/>
                  <a:pt x="1514356" y="323548"/>
                  <a:pt x="1514356" y="309415"/>
                </a:cubicBezTo>
                <a:cubicBezTo>
                  <a:pt x="1514356" y="282767"/>
                  <a:pt x="1459391" y="241127"/>
                  <a:pt x="1439405" y="234465"/>
                </a:cubicBezTo>
                <a:cubicBezTo>
                  <a:pt x="1412767" y="225586"/>
                  <a:pt x="1276028" y="198791"/>
                  <a:pt x="1229542" y="189494"/>
                </a:cubicBezTo>
                <a:cubicBezTo>
                  <a:pt x="1128428" y="88380"/>
                  <a:pt x="1179824" y="112961"/>
                  <a:pt x="1094631" y="84563"/>
                </a:cubicBezTo>
                <a:cubicBezTo>
                  <a:pt x="966564" y="-43504"/>
                  <a:pt x="1054934" y="7262"/>
                  <a:pt x="794828" y="24602"/>
                </a:cubicBezTo>
                <a:cubicBezTo>
                  <a:pt x="601888" y="88917"/>
                  <a:pt x="799428" y="27201"/>
                  <a:pt x="629936" y="69573"/>
                </a:cubicBezTo>
                <a:cubicBezTo>
                  <a:pt x="614607" y="73405"/>
                  <a:pt x="600526" y="81817"/>
                  <a:pt x="584965" y="84563"/>
                </a:cubicBezTo>
                <a:cubicBezTo>
                  <a:pt x="515376" y="96843"/>
                  <a:pt x="445057" y="104550"/>
                  <a:pt x="375103" y="114543"/>
                </a:cubicBezTo>
                <a:cubicBezTo>
                  <a:pt x="365110" y="124537"/>
                  <a:pt x="359232" y="143694"/>
                  <a:pt x="345123" y="144524"/>
                </a:cubicBezTo>
                <a:cubicBezTo>
                  <a:pt x="246866" y="150304"/>
                  <a:pt x="118505" y="129281"/>
                  <a:pt x="15339" y="114543"/>
                </a:cubicBezTo>
                <a:cubicBezTo>
                  <a:pt x="10342" y="129533"/>
                  <a:pt x="-2249" y="143928"/>
                  <a:pt x="349" y="159514"/>
                </a:cubicBezTo>
                <a:cubicBezTo>
                  <a:pt x="3311" y="177285"/>
                  <a:pt x="19075" y="190416"/>
                  <a:pt x="30329" y="204484"/>
                </a:cubicBezTo>
                <a:cubicBezTo>
                  <a:pt x="51064" y="230403"/>
                  <a:pt x="76575" y="248042"/>
                  <a:pt x="105280" y="264445"/>
                </a:cubicBezTo>
                <a:cubicBezTo>
                  <a:pt x="124682" y="275532"/>
                  <a:pt x="145254" y="284432"/>
                  <a:pt x="165241" y="294425"/>
                </a:cubicBezTo>
                <a:cubicBezTo>
                  <a:pt x="175234" y="304419"/>
                  <a:pt x="186392" y="313370"/>
                  <a:pt x="195221" y="324406"/>
                </a:cubicBezTo>
                <a:cubicBezTo>
                  <a:pt x="206475" y="338474"/>
                  <a:pt x="212462" y="356637"/>
                  <a:pt x="225201" y="369376"/>
                </a:cubicBezTo>
                <a:cubicBezTo>
                  <a:pt x="237940" y="382115"/>
                  <a:pt x="255182" y="389363"/>
                  <a:pt x="270172" y="399356"/>
                </a:cubicBezTo>
                <a:cubicBezTo>
                  <a:pt x="275169" y="414346"/>
                  <a:pt x="286593" y="428591"/>
                  <a:pt x="285162" y="444327"/>
                </a:cubicBezTo>
                <a:cubicBezTo>
                  <a:pt x="275140" y="554574"/>
                  <a:pt x="276296" y="543134"/>
                  <a:pt x="225201" y="594229"/>
                </a:cubicBezTo>
                <a:cubicBezTo>
                  <a:pt x="190066" y="699636"/>
                  <a:pt x="177289" y="684313"/>
                  <a:pt x="225201" y="804091"/>
                </a:cubicBezTo>
                <a:cubicBezTo>
                  <a:pt x="230450" y="817213"/>
                  <a:pt x="243063" y="826800"/>
                  <a:pt x="255182" y="834071"/>
                </a:cubicBezTo>
                <a:cubicBezTo>
                  <a:pt x="268731" y="842200"/>
                  <a:pt x="285162" y="844064"/>
                  <a:pt x="300152" y="849061"/>
                </a:cubicBezTo>
                <a:cubicBezTo>
                  <a:pt x="315142" y="859055"/>
                  <a:pt x="328660" y="871725"/>
                  <a:pt x="345123" y="879042"/>
                </a:cubicBezTo>
                <a:cubicBezTo>
                  <a:pt x="430257" y="916879"/>
                  <a:pt x="524011" y="926011"/>
                  <a:pt x="614946" y="939002"/>
                </a:cubicBezTo>
                <a:cubicBezTo>
                  <a:pt x="654920" y="934005"/>
                  <a:pt x="695785" y="933782"/>
                  <a:pt x="734867" y="924012"/>
                </a:cubicBezTo>
                <a:cubicBezTo>
                  <a:pt x="756546" y="918592"/>
                  <a:pt x="772619" y="896500"/>
                  <a:pt x="794828" y="894032"/>
                </a:cubicBezTo>
                <a:cubicBezTo>
                  <a:pt x="820151" y="891218"/>
                  <a:pt x="844647" y="904833"/>
                  <a:pt x="869779" y="909022"/>
                </a:cubicBezTo>
                <a:cubicBezTo>
                  <a:pt x="904630" y="914830"/>
                  <a:pt x="939733" y="919015"/>
                  <a:pt x="974710" y="924012"/>
                </a:cubicBezTo>
                <a:cubicBezTo>
                  <a:pt x="989700" y="934005"/>
                  <a:pt x="1003121" y="946895"/>
                  <a:pt x="1019680" y="953992"/>
                </a:cubicBezTo>
                <a:cubicBezTo>
                  <a:pt x="1038616" y="962108"/>
                  <a:pt x="1059832" y="963323"/>
                  <a:pt x="1079641" y="968983"/>
                </a:cubicBezTo>
                <a:cubicBezTo>
                  <a:pt x="1094834" y="973324"/>
                  <a:pt x="1109186" y="980545"/>
                  <a:pt x="1124611" y="983973"/>
                </a:cubicBezTo>
                <a:cubicBezTo>
                  <a:pt x="1154281" y="990566"/>
                  <a:pt x="1184648" y="993526"/>
                  <a:pt x="1214552" y="998963"/>
                </a:cubicBezTo>
                <a:cubicBezTo>
                  <a:pt x="1239619" y="1003521"/>
                  <a:pt x="1264519" y="1008956"/>
                  <a:pt x="1289503" y="1013953"/>
                </a:cubicBezTo>
                <a:cubicBezTo>
                  <a:pt x="1321063" y="919272"/>
                  <a:pt x="1336972" y="914019"/>
                  <a:pt x="1334474" y="879042"/>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472842" y="3686364"/>
            <a:ext cx="404734" cy="241398"/>
          </a:xfrm>
          <a:custGeom>
            <a:avLst/>
            <a:gdLst>
              <a:gd name="connsiteX0" fmla="*/ 29980 w 404734"/>
              <a:gd name="connsiteY0" fmla="*/ 16206 h 241398"/>
              <a:gd name="connsiteX1" fmla="*/ 329783 w 404734"/>
              <a:gd name="connsiteY1" fmla="*/ 16206 h 241398"/>
              <a:gd name="connsiteX2" fmla="*/ 389744 w 404734"/>
              <a:gd name="connsiteY2" fmla="*/ 91157 h 241398"/>
              <a:gd name="connsiteX3" fmla="*/ 404734 w 404734"/>
              <a:gd name="connsiteY3" fmla="*/ 136128 h 241398"/>
              <a:gd name="connsiteX4" fmla="*/ 374754 w 404734"/>
              <a:gd name="connsiteY4" fmla="*/ 241059 h 241398"/>
              <a:gd name="connsiteX5" fmla="*/ 164891 w 404734"/>
              <a:gd name="connsiteY5" fmla="*/ 196088 h 241398"/>
              <a:gd name="connsiteX6" fmla="*/ 134911 w 404734"/>
              <a:gd name="connsiteY6" fmla="*/ 151118 h 241398"/>
              <a:gd name="connsiteX7" fmla="*/ 44970 w 404734"/>
              <a:gd name="connsiteY7" fmla="*/ 106147 h 241398"/>
              <a:gd name="connsiteX8" fmla="*/ 0 w 404734"/>
              <a:gd name="connsiteY8" fmla="*/ 76167 h 24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734" h="241398">
                <a:moveTo>
                  <a:pt x="29980" y="16206"/>
                </a:moveTo>
                <a:cubicBezTo>
                  <a:pt x="149328" y="2945"/>
                  <a:pt x="205721" y="-12424"/>
                  <a:pt x="329783" y="16206"/>
                </a:cubicBezTo>
                <a:cubicBezTo>
                  <a:pt x="346612" y="20090"/>
                  <a:pt x="384928" y="83933"/>
                  <a:pt x="389744" y="91157"/>
                </a:cubicBezTo>
                <a:cubicBezTo>
                  <a:pt x="394741" y="106147"/>
                  <a:pt x="404734" y="120327"/>
                  <a:pt x="404734" y="136128"/>
                </a:cubicBezTo>
                <a:cubicBezTo>
                  <a:pt x="404734" y="154949"/>
                  <a:pt x="381822" y="219853"/>
                  <a:pt x="374754" y="241059"/>
                </a:cubicBezTo>
                <a:cubicBezTo>
                  <a:pt x="246950" y="230409"/>
                  <a:pt x="221876" y="267319"/>
                  <a:pt x="164891" y="196088"/>
                </a:cubicBezTo>
                <a:cubicBezTo>
                  <a:pt x="153637" y="182020"/>
                  <a:pt x="147650" y="163857"/>
                  <a:pt x="134911" y="151118"/>
                </a:cubicBezTo>
                <a:cubicBezTo>
                  <a:pt x="91953" y="108160"/>
                  <a:pt x="93736" y="130530"/>
                  <a:pt x="44970" y="106147"/>
                </a:cubicBezTo>
                <a:cubicBezTo>
                  <a:pt x="28856" y="98090"/>
                  <a:pt x="0" y="76167"/>
                  <a:pt x="0" y="76167"/>
                </a:cubicBezTo>
              </a:path>
            </a:pathLst>
          </a:custGeom>
          <a:ln w="762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6" name="Freeform 25"/>
          <p:cNvSpPr/>
          <p:nvPr/>
        </p:nvSpPr>
        <p:spPr>
          <a:xfrm>
            <a:off x="5664060" y="3477718"/>
            <a:ext cx="409894" cy="209862"/>
          </a:xfrm>
          <a:custGeom>
            <a:avLst/>
            <a:gdLst>
              <a:gd name="connsiteX0" fmla="*/ 18644 w 409894"/>
              <a:gd name="connsiteY0" fmla="*/ 194872 h 209862"/>
              <a:gd name="connsiteX1" fmla="*/ 33634 w 409894"/>
              <a:gd name="connsiteY1" fmla="*/ 119921 h 209862"/>
              <a:gd name="connsiteX2" fmla="*/ 168546 w 409894"/>
              <a:gd name="connsiteY2" fmla="*/ 44971 h 209862"/>
              <a:gd name="connsiteX3" fmla="*/ 258487 w 409894"/>
              <a:gd name="connsiteY3" fmla="*/ 14990 h 209862"/>
              <a:gd name="connsiteX4" fmla="*/ 363418 w 409894"/>
              <a:gd name="connsiteY4" fmla="*/ 0 h 209862"/>
              <a:gd name="connsiteX5" fmla="*/ 408388 w 409894"/>
              <a:gd name="connsiteY5" fmla="*/ 14990 h 209862"/>
              <a:gd name="connsiteX6" fmla="*/ 363418 w 409894"/>
              <a:gd name="connsiteY6" fmla="*/ 164892 h 209862"/>
              <a:gd name="connsiteX7" fmla="*/ 303457 w 409894"/>
              <a:gd name="connsiteY7" fmla="*/ 179882 h 209862"/>
              <a:gd name="connsiteX8" fmla="*/ 213516 w 409894"/>
              <a:gd name="connsiteY8" fmla="*/ 209862 h 209862"/>
              <a:gd name="connsiteX9" fmla="*/ 48624 w 409894"/>
              <a:gd name="connsiteY9" fmla="*/ 194872 h 209862"/>
              <a:gd name="connsiteX10" fmla="*/ 18644 w 409894"/>
              <a:gd name="connsiteY10" fmla="*/ 119921 h 209862"/>
              <a:gd name="connsiteX11" fmla="*/ 78605 w 409894"/>
              <a:gd name="connsiteY11" fmla="*/ 104931 h 209862"/>
              <a:gd name="connsiteX12" fmla="*/ 108585 w 409894"/>
              <a:gd name="connsiteY12" fmla="*/ 89941 h 20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894" h="209862">
                <a:moveTo>
                  <a:pt x="18644" y="194872"/>
                </a:moveTo>
                <a:cubicBezTo>
                  <a:pt x="23641" y="169888"/>
                  <a:pt x="22240" y="142710"/>
                  <a:pt x="33634" y="119921"/>
                </a:cubicBezTo>
                <a:cubicBezTo>
                  <a:pt x="60561" y="66068"/>
                  <a:pt x="118704" y="61585"/>
                  <a:pt x="168546" y="44971"/>
                </a:cubicBezTo>
                <a:lnTo>
                  <a:pt x="258487" y="14990"/>
                </a:lnTo>
                <a:lnTo>
                  <a:pt x="363418" y="0"/>
                </a:lnTo>
                <a:cubicBezTo>
                  <a:pt x="378408" y="4997"/>
                  <a:pt x="404556" y="-339"/>
                  <a:pt x="408388" y="14990"/>
                </a:cubicBezTo>
                <a:cubicBezTo>
                  <a:pt x="414826" y="40743"/>
                  <a:pt x="400771" y="139990"/>
                  <a:pt x="363418" y="164892"/>
                </a:cubicBezTo>
                <a:cubicBezTo>
                  <a:pt x="346276" y="176320"/>
                  <a:pt x="323190" y="173962"/>
                  <a:pt x="303457" y="179882"/>
                </a:cubicBezTo>
                <a:cubicBezTo>
                  <a:pt x="273188" y="188963"/>
                  <a:pt x="213516" y="209862"/>
                  <a:pt x="213516" y="209862"/>
                </a:cubicBezTo>
                <a:cubicBezTo>
                  <a:pt x="158552" y="204865"/>
                  <a:pt x="102590" y="206436"/>
                  <a:pt x="48624" y="194872"/>
                </a:cubicBezTo>
                <a:cubicBezTo>
                  <a:pt x="15746" y="187827"/>
                  <a:pt x="-24180" y="154180"/>
                  <a:pt x="18644" y="119921"/>
                </a:cubicBezTo>
                <a:cubicBezTo>
                  <a:pt x="34732" y="107051"/>
                  <a:pt x="59060" y="111446"/>
                  <a:pt x="78605" y="104931"/>
                </a:cubicBezTo>
                <a:cubicBezTo>
                  <a:pt x="89205" y="101398"/>
                  <a:pt x="98592" y="94938"/>
                  <a:pt x="108585" y="89941"/>
                </a:cubicBezTo>
              </a:path>
            </a:pathLst>
          </a:custGeom>
          <a:ln w="762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Freeform 28"/>
          <p:cNvSpPr/>
          <p:nvPr/>
        </p:nvSpPr>
        <p:spPr>
          <a:xfrm>
            <a:off x="5772645" y="4316455"/>
            <a:ext cx="1469036" cy="1289866"/>
          </a:xfrm>
          <a:custGeom>
            <a:avLst/>
            <a:gdLst>
              <a:gd name="connsiteX0" fmla="*/ 89941 w 1469036"/>
              <a:gd name="connsiteY0" fmla="*/ 90653 h 1289866"/>
              <a:gd name="connsiteX1" fmla="*/ 239843 w 1469036"/>
              <a:gd name="connsiteY1" fmla="*/ 90653 h 1289866"/>
              <a:gd name="connsiteX2" fmla="*/ 284813 w 1469036"/>
              <a:gd name="connsiteY2" fmla="*/ 60673 h 1289866"/>
              <a:gd name="connsiteX3" fmla="*/ 569626 w 1469036"/>
              <a:gd name="connsiteY3" fmla="*/ 45683 h 1289866"/>
              <a:gd name="connsiteX4" fmla="*/ 644577 w 1469036"/>
              <a:gd name="connsiteY4" fmla="*/ 30693 h 1289866"/>
              <a:gd name="connsiteX5" fmla="*/ 674557 w 1469036"/>
              <a:gd name="connsiteY5" fmla="*/ 712 h 1289866"/>
              <a:gd name="connsiteX6" fmla="*/ 794479 w 1469036"/>
              <a:gd name="connsiteY6" fmla="*/ 15702 h 1289866"/>
              <a:gd name="connsiteX7" fmla="*/ 839449 w 1469036"/>
              <a:gd name="connsiteY7" fmla="*/ 30693 h 1289866"/>
              <a:gd name="connsiteX8" fmla="*/ 839449 w 1469036"/>
              <a:gd name="connsiteY8" fmla="*/ 165604 h 1289866"/>
              <a:gd name="connsiteX9" fmla="*/ 749508 w 1469036"/>
              <a:gd name="connsiteY9" fmla="*/ 180594 h 1289866"/>
              <a:gd name="connsiteX10" fmla="*/ 719528 w 1469036"/>
              <a:gd name="connsiteY10" fmla="*/ 210575 h 1289866"/>
              <a:gd name="connsiteX11" fmla="*/ 734518 w 1469036"/>
              <a:gd name="connsiteY11" fmla="*/ 330496 h 1289866"/>
              <a:gd name="connsiteX12" fmla="*/ 749508 w 1469036"/>
              <a:gd name="connsiteY12" fmla="*/ 375466 h 1289866"/>
              <a:gd name="connsiteX13" fmla="*/ 809469 w 1469036"/>
              <a:gd name="connsiteY13" fmla="*/ 435427 h 1289866"/>
              <a:gd name="connsiteX14" fmla="*/ 854439 w 1469036"/>
              <a:gd name="connsiteY14" fmla="*/ 450417 h 1289866"/>
              <a:gd name="connsiteX15" fmla="*/ 914400 w 1469036"/>
              <a:gd name="connsiteY15" fmla="*/ 525368 h 1289866"/>
              <a:gd name="connsiteX16" fmla="*/ 959370 w 1469036"/>
              <a:gd name="connsiteY16" fmla="*/ 600319 h 1289866"/>
              <a:gd name="connsiteX17" fmla="*/ 1049311 w 1469036"/>
              <a:gd name="connsiteY17" fmla="*/ 615309 h 1289866"/>
              <a:gd name="connsiteX18" fmla="*/ 1109272 w 1469036"/>
              <a:gd name="connsiteY18" fmla="*/ 630299 h 1289866"/>
              <a:gd name="connsiteX19" fmla="*/ 1154243 w 1469036"/>
              <a:gd name="connsiteY19" fmla="*/ 660279 h 1289866"/>
              <a:gd name="connsiteX20" fmla="*/ 1199213 w 1469036"/>
              <a:gd name="connsiteY20" fmla="*/ 675270 h 1289866"/>
              <a:gd name="connsiteX21" fmla="*/ 1229193 w 1469036"/>
              <a:gd name="connsiteY21" fmla="*/ 735230 h 1289866"/>
              <a:gd name="connsiteX22" fmla="*/ 1319134 w 1469036"/>
              <a:gd name="connsiteY22" fmla="*/ 765211 h 1289866"/>
              <a:gd name="connsiteX23" fmla="*/ 1364105 w 1469036"/>
              <a:gd name="connsiteY23" fmla="*/ 795191 h 1289866"/>
              <a:gd name="connsiteX24" fmla="*/ 1409075 w 1469036"/>
              <a:gd name="connsiteY24" fmla="*/ 840161 h 1289866"/>
              <a:gd name="connsiteX25" fmla="*/ 1469036 w 1469036"/>
              <a:gd name="connsiteY25" fmla="*/ 855152 h 1289866"/>
              <a:gd name="connsiteX26" fmla="*/ 1439056 w 1469036"/>
              <a:gd name="connsiteY26" fmla="*/ 900122 h 1289866"/>
              <a:gd name="connsiteX27" fmla="*/ 1394085 w 1469036"/>
              <a:gd name="connsiteY27" fmla="*/ 870142 h 1289866"/>
              <a:gd name="connsiteX28" fmla="*/ 1349115 w 1469036"/>
              <a:gd name="connsiteY28" fmla="*/ 855152 h 1289866"/>
              <a:gd name="connsiteX29" fmla="*/ 1289154 w 1469036"/>
              <a:gd name="connsiteY29" fmla="*/ 885132 h 1289866"/>
              <a:gd name="connsiteX30" fmla="*/ 1244184 w 1469036"/>
              <a:gd name="connsiteY30" fmla="*/ 900122 h 1289866"/>
              <a:gd name="connsiteX31" fmla="*/ 1319134 w 1469036"/>
              <a:gd name="connsiteY31" fmla="*/ 975073 h 1289866"/>
              <a:gd name="connsiteX32" fmla="*/ 1304144 w 1469036"/>
              <a:gd name="connsiteY32" fmla="*/ 1020043 h 1289866"/>
              <a:gd name="connsiteX33" fmla="*/ 1214203 w 1469036"/>
              <a:gd name="connsiteY33" fmla="*/ 1050024 h 1289866"/>
              <a:gd name="connsiteX34" fmla="*/ 1139252 w 1469036"/>
              <a:gd name="connsiteY34" fmla="*/ 1124975 h 1289866"/>
              <a:gd name="connsiteX35" fmla="*/ 1049311 w 1469036"/>
              <a:gd name="connsiteY35" fmla="*/ 1154955 h 1289866"/>
              <a:gd name="connsiteX36" fmla="*/ 1034321 w 1469036"/>
              <a:gd name="connsiteY36" fmla="*/ 1199925 h 1289866"/>
              <a:gd name="connsiteX37" fmla="*/ 1019331 w 1469036"/>
              <a:gd name="connsiteY37" fmla="*/ 1274876 h 1289866"/>
              <a:gd name="connsiteX38" fmla="*/ 974361 w 1469036"/>
              <a:gd name="connsiteY38" fmla="*/ 1289866 h 1289866"/>
              <a:gd name="connsiteX39" fmla="*/ 944380 w 1469036"/>
              <a:gd name="connsiteY39" fmla="*/ 1259886 h 1289866"/>
              <a:gd name="connsiteX40" fmla="*/ 899410 w 1469036"/>
              <a:gd name="connsiteY40" fmla="*/ 1244896 h 1289866"/>
              <a:gd name="connsiteX41" fmla="*/ 884420 w 1469036"/>
              <a:gd name="connsiteY41" fmla="*/ 1199925 h 1289866"/>
              <a:gd name="connsiteX42" fmla="*/ 764498 w 1469036"/>
              <a:gd name="connsiteY42" fmla="*/ 1184935 h 1289866"/>
              <a:gd name="connsiteX43" fmla="*/ 674557 w 1469036"/>
              <a:gd name="connsiteY43" fmla="*/ 1169945 h 1289866"/>
              <a:gd name="connsiteX44" fmla="*/ 629587 w 1469036"/>
              <a:gd name="connsiteY44" fmla="*/ 1154955 h 1289866"/>
              <a:gd name="connsiteX45" fmla="*/ 644577 w 1469036"/>
              <a:gd name="connsiteY45" fmla="*/ 1109984 h 1289866"/>
              <a:gd name="connsiteX46" fmla="*/ 929390 w 1469036"/>
              <a:gd name="connsiteY46" fmla="*/ 1139965 h 1289866"/>
              <a:gd name="connsiteX47" fmla="*/ 1019331 w 1469036"/>
              <a:gd name="connsiteY47" fmla="*/ 1109984 h 1289866"/>
              <a:gd name="connsiteX48" fmla="*/ 1109272 w 1469036"/>
              <a:gd name="connsiteY48" fmla="*/ 1080004 h 1289866"/>
              <a:gd name="connsiteX49" fmla="*/ 1139252 w 1469036"/>
              <a:gd name="connsiteY49" fmla="*/ 1035034 h 1289866"/>
              <a:gd name="connsiteX50" fmla="*/ 1094282 w 1469036"/>
              <a:gd name="connsiteY50" fmla="*/ 930102 h 1289866"/>
              <a:gd name="connsiteX51" fmla="*/ 1034321 w 1469036"/>
              <a:gd name="connsiteY51" fmla="*/ 915112 h 1289866"/>
              <a:gd name="connsiteX52" fmla="*/ 1019331 w 1469036"/>
              <a:gd name="connsiteY52" fmla="*/ 855152 h 1289866"/>
              <a:gd name="connsiteX53" fmla="*/ 974361 w 1469036"/>
              <a:gd name="connsiteY53" fmla="*/ 840161 h 1289866"/>
              <a:gd name="connsiteX54" fmla="*/ 914400 w 1469036"/>
              <a:gd name="connsiteY54" fmla="*/ 810181 h 1289866"/>
              <a:gd name="connsiteX55" fmla="*/ 869429 w 1469036"/>
              <a:gd name="connsiteY55" fmla="*/ 780201 h 1289866"/>
              <a:gd name="connsiteX56" fmla="*/ 779488 w 1469036"/>
              <a:gd name="connsiteY56" fmla="*/ 690260 h 1289866"/>
              <a:gd name="connsiteX57" fmla="*/ 734518 w 1469036"/>
              <a:gd name="connsiteY57" fmla="*/ 675270 h 1289866"/>
              <a:gd name="connsiteX58" fmla="*/ 659567 w 1469036"/>
              <a:gd name="connsiteY58" fmla="*/ 660279 h 1289866"/>
              <a:gd name="connsiteX59" fmla="*/ 599607 w 1469036"/>
              <a:gd name="connsiteY59" fmla="*/ 645289 h 1289866"/>
              <a:gd name="connsiteX60" fmla="*/ 494675 w 1469036"/>
              <a:gd name="connsiteY60" fmla="*/ 525368 h 1289866"/>
              <a:gd name="connsiteX61" fmla="*/ 449705 w 1469036"/>
              <a:gd name="connsiteY61" fmla="*/ 435427 h 1289866"/>
              <a:gd name="connsiteX62" fmla="*/ 404734 w 1469036"/>
              <a:gd name="connsiteY62" fmla="*/ 405447 h 1289866"/>
              <a:gd name="connsiteX63" fmla="*/ 374754 w 1469036"/>
              <a:gd name="connsiteY63" fmla="*/ 375466 h 1289866"/>
              <a:gd name="connsiteX64" fmla="*/ 284813 w 1469036"/>
              <a:gd name="connsiteY64" fmla="*/ 345486 h 1289866"/>
              <a:gd name="connsiteX65" fmla="*/ 104931 w 1469036"/>
              <a:gd name="connsiteY65" fmla="*/ 315506 h 1289866"/>
              <a:gd name="connsiteX66" fmla="*/ 0 w 1469036"/>
              <a:gd name="connsiteY66" fmla="*/ 240555 h 1289866"/>
              <a:gd name="connsiteX67" fmla="*/ 29980 w 1469036"/>
              <a:gd name="connsiteY67" fmla="*/ 180594 h 1289866"/>
              <a:gd name="connsiteX68" fmla="*/ 74951 w 1469036"/>
              <a:gd name="connsiteY68" fmla="*/ 150614 h 1289866"/>
              <a:gd name="connsiteX69" fmla="*/ 89941 w 1469036"/>
              <a:gd name="connsiteY69" fmla="*/ 75663 h 1289866"/>
              <a:gd name="connsiteX70" fmla="*/ 89941 w 1469036"/>
              <a:gd name="connsiteY70" fmla="*/ 90653 h 128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69036" h="1289866">
                <a:moveTo>
                  <a:pt x="89941" y="90653"/>
                </a:moveTo>
                <a:cubicBezTo>
                  <a:pt x="114925" y="93151"/>
                  <a:pt x="170323" y="116723"/>
                  <a:pt x="239843" y="90653"/>
                </a:cubicBezTo>
                <a:cubicBezTo>
                  <a:pt x="256712" y="84327"/>
                  <a:pt x="266962" y="63107"/>
                  <a:pt x="284813" y="60673"/>
                </a:cubicBezTo>
                <a:cubicBezTo>
                  <a:pt x="379010" y="47828"/>
                  <a:pt x="474688" y="50680"/>
                  <a:pt x="569626" y="45683"/>
                </a:cubicBezTo>
                <a:cubicBezTo>
                  <a:pt x="594610" y="40686"/>
                  <a:pt x="621159" y="40730"/>
                  <a:pt x="644577" y="30693"/>
                </a:cubicBezTo>
                <a:cubicBezTo>
                  <a:pt x="657567" y="25126"/>
                  <a:pt x="660494" y="2118"/>
                  <a:pt x="674557" y="712"/>
                </a:cubicBezTo>
                <a:cubicBezTo>
                  <a:pt x="714642" y="-3297"/>
                  <a:pt x="754505" y="10705"/>
                  <a:pt x="794479" y="15702"/>
                </a:cubicBezTo>
                <a:cubicBezTo>
                  <a:pt x="809469" y="20699"/>
                  <a:pt x="827111" y="20822"/>
                  <a:pt x="839449" y="30693"/>
                </a:cubicBezTo>
                <a:cubicBezTo>
                  <a:pt x="881010" y="63942"/>
                  <a:pt x="885561" y="125256"/>
                  <a:pt x="839449" y="165604"/>
                </a:cubicBezTo>
                <a:cubicBezTo>
                  <a:pt x="816575" y="185619"/>
                  <a:pt x="779488" y="175597"/>
                  <a:pt x="749508" y="180594"/>
                </a:cubicBezTo>
                <a:cubicBezTo>
                  <a:pt x="739515" y="190588"/>
                  <a:pt x="720934" y="196512"/>
                  <a:pt x="719528" y="210575"/>
                </a:cubicBezTo>
                <a:cubicBezTo>
                  <a:pt x="715520" y="250660"/>
                  <a:pt x="727312" y="290861"/>
                  <a:pt x="734518" y="330496"/>
                </a:cubicBezTo>
                <a:cubicBezTo>
                  <a:pt x="737345" y="346042"/>
                  <a:pt x="740324" y="362608"/>
                  <a:pt x="749508" y="375466"/>
                </a:cubicBezTo>
                <a:cubicBezTo>
                  <a:pt x="765937" y="398467"/>
                  <a:pt x="782654" y="426489"/>
                  <a:pt x="809469" y="435427"/>
                </a:cubicBezTo>
                <a:lnTo>
                  <a:pt x="854439" y="450417"/>
                </a:lnTo>
                <a:cubicBezTo>
                  <a:pt x="882327" y="478304"/>
                  <a:pt x="895489" y="487545"/>
                  <a:pt x="914400" y="525368"/>
                </a:cubicBezTo>
                <a:cubicBezTo>
                  <a:pt x="928137" y="552843"/>
                  <a:pt x="923335" y="586806"/>
                  <a:pt x="959370" y="600319"/>
                </a:cubicBezTo>
                <a:cubicBezTo>
                  <a:pt x="987829" y="610991"/>
                  <a:pt x="1019507" y="609348"/>
                  <a:pt x="1049311" y="615309"/>
                </a:cubicBezTo>
                <a:cubicBezTo>
                  <a:pt x="1069513" y="619349"/>
                  <a:pt x="1089285" y="625302"/>
                  <a:pt x="1109272" y="630299"/>
                </a:cubicBezTo>
                <a:cubicBezTo>
                  <a:pt x="1124262" y="640292"/>
                  <a:pt x="1138129" y="652222"/>
                  <a:pt x="1154243" y="660279"/>
                </a:cubicBezTo>
                <a:cubicBezTo>
                  <a:pt x="1168376" y="667345"/>
                  <a:pt x="1188040" y="664097"/>
                  <a:pt x="1199213" y="675270"/>
                </a:cubicBezTo>
                <a:cubicBezTo>
                  <a:pt x="1215014" y="691071"/>
                  <a:pt x="1211316" y="721823"/>
                  <a:pt x="1229193" y="735230"/>
                </a:cubicBezTo>
                <a:cubicBezTo>
                  <a:pt x="1254475" y="754191"/>
                  <a:pt x="1292839" y="747682"/>
                  <a:pt x="1319134" y="765211"/>
                </a:cubicBezTo>
                <a:cubicBezTo>
                  <a:pt x="1334124" y="775204"/>
                  <a:pt x="1350265" y="783658"/>
                  <a:pt x="1364105" y="795191"/>
                </a:cubicBezTo>
                <a:cubicBezTo>
                  <a:pt x="1380391" y="808762"/>
                  <a:pt x="1390669" y="829643"/>
                  <a:pt x="1409075" y="840161"/>
                </a:cubicBezTo>
                <a:cubicBezTo>
                  <a:pt x="1426963" y="850383"/>
                  <a:pt x="1449049" y="850155"/>
                  <a:pt x="1469036" y="855152"/>
                </a:cubicBezTo>
                <a:cubicBezTo>
                  <a:pt x="1459043" y="870142"/>
                  <a:pt x="1456722" y="896589"/>
                  <a:pt x="1439056" y="900122"/>
                </a:cubicBezTo>
                <a:cubicBezTo>
                  <a:pt x="1421390" y="903655"/>
                  <a:pt x="1410199" y="878199"/>
                  <a:pt x="1394085" y="870142"/>
                </a:cubicBezTo>
                <a:cubicBezTo>
                  <a:pt x="1379952" y="863076"/>
                  <a:pt x="1364105" y="860149"/>
                  <a:pt x="1349115" y="855152"/>
                </a:cubicBezTo>
                <a:cubicBezTo>
                  <a:pt x="1329128" y="865145"/>
                  <a:pt x="1309693" y="876330"/>
                  <a:pt x="1289154" y="885132"/>
                </a:cubicBezTo>
                <a:cubicBezTo>
                  <a:pt x="1274631" y="891356"/>
                  <a:pt x="1248016" y="884793"/>
                  <a:pt x="1244184" y="900122"/>
                </a:cubicBezTo>
                <a:cubicBezTo>
                  <a:pt x="1237046" y="928675"/>
                  <a:pt x="1306284" y="966507"/>
                  <a:pt x="1319134" y="975073"/>
                </a:cubicBezTo>
                <a:cubicBezTo>
                  <a:pt x="1314137" y="990063"/>
                  <a:pt x="1317002" y="1010859"/>
                  <a:pt x="1304144" y="1020043"/>
                </a:cubicBezTo>
                <a:cubicBezTo>
                  <a:pt x="1278428" y="1038411"/>
                  <a:pt x="1214203" y="1050024"/>
                  <a:pt x="1214203" y="1050024"/>
                </a:cubicBezTo>
                <a:cubicBezTo>
                  <a:pt x="1189219" y="1075008"/>
                  <a:pt x="1172771" y="1113802"/>
                  <a:pt x="1139252" y="1124975"/>
                </a:cubicBezTo>
                <a:lnTo>
                  <a:pt x="1049311" y="1154955"/>
                </a:lnTo>
                <a:cubicBezTo>
                  <a:pt x="1044314" y="1169945"/>
                  <a:pt x="1038153" y="1184596"/>
                  <a:pt x="1034321" y="1199925"/>
                </a:cubicBezTo>
                <a:cubicBezTo>
                  <a:pt x="1028142" y="1224643"/>
                  <a:pt x="1033464" y="1253677"/>
                  <a:pt x="1019331" y="1274876"/>
                </a:cubicBezTo>
                <a:cubicBezTo>
                  <a:pt x="1010566" y="1288023"/>
                  <a:pt x="989351" y="1284869"/>
                  <a:pt x="974361" y="1289866"/>
                </a:cubicBezTo>
                <a:cubicBezTo>
                  <a:pt x="964367" y="1279873"/>
                  <a:pt x="956499" y="1267157"/>
                  <a:pt x="944380" y="1259886"/>
                </a:cubicBezTo>
                <a:cubicBezTo>
                  <a:pt x="930831" y="1251757"/>
                  <a:pt x="910583" y="1256069"/>
                  <a:pt x="899410" y="1244896"/>
                </a:cubicBezTo>
                <a:cubicBezTo>
                  <a:pt x="888237" y="1233723"/>
                  <a:pt x="898859" y="1206342"/>
                  <a:pt x="884420" y="1199925"/>
                </a:cubicBezTo>
                <a:cubicBezTo>
                  <a:pt x="847607" y="1183564"/>
                  <a:pt x="804378" y="1190632"/>
                  <a:pt x="764498" y="1184935"/>
                </a:cubicBezTo>
                <a:cubicBezTo>
                  <a:pt x="734410" y="1180637"/>
                  <a:pt x="704537" y="1174942"/>
                  <a:pt x="674557" y="1169945"/>
                </a:cubicBezTo>
                <a:cubicBezTo>
                  <a:pt x="659567" y="1164948"/>
                  <a:pt x="636653" y="1169088"/>
                  <a:pt x="629587" y="1154955"/>
                </a:cubicBezTo>
                <a:cubicBezTo>
                  <a:pt x="622521" y="1140822"/>
                  <a:pt x="628991" y="1112582"/>
                  <a:pt x="644577" y="1109984"/>
                </a:cubicBezTo>
                <a:cubicBezTo>
                  <a:pt x="668535" y="1105991"/>
                  <a:pt x="886859" y="1134649"/>
                  <a:pt x="929390" y="1139965"/>
                </a:cubicBezTo>
                <a:lnTo>
                  <a:pt x="1019331" y="1109984"/>
                </a:lnTo>
                <a:lnTo>
                  <a:pt x="1109272" y="1080004"/>
                </a:lnTo>
                <a:cubicBezTo>
                  <a:pt x="1119265" y="1065014"/>
                  <a:pt x="1137017" y="1052911"/>
                  <a:pt x="1139252" y="1035034"/>
                </a:cubicBezTo>
                <a:cubicBezTo>
                  <a:pt x="1143565" y="1000527"/>
                  <a:pt x="1130033" y="947978"/>
                  <a:pt x="1094282" y="930102"/>
                </a:cubicBezTo>
                <a:cubicBezTo>
                  <a:pt x="1075855" y="920888"/>
                  <a:pt x="1054308" y="920109"/>
                  <a:pt x="1034321" y="915112"/>
                </a:cubicBezTo>
                <a:cubicBezTo>
                  <a:pt x="1029324" y="895125"/>
                  <a:pt x="1032201" y="871239"/>
                  <a:pt x="1019331" y="855152"/>
                </a:cubicBezTo>
                <a:cubicBezTo>
                  <a:pt x="1009460" y="842813"/>
                  <a:pt x="988884" y="846385"/>
                  <a:pt x="974361" y="840161"/>
                </a:cubicBezTo>
                <a:cubicBezTo>
                  <a:pt x="953822" y="831358"/>
                  <a:pt x="933802" y="821268"/>
                  <a:pt x="914400" y="810181"/>
                </a:cubicBezTo>
                <a:cubicBezTo>
                  <a:pt x="898758" y="801243"/>
                  <a:pt x="882894" y="792170"/>
                  <a:pt x="869429" y="780201"/>
                </a:cubicBezTo>
                <a:cubicBezTo>
                  <a:pt x="837740" y="752033"/>
                  <a:pt x="819711" y="703668"/>
                  <a:pt x="779488" y="690260"/>
                </a:cubicBezTo>
                <a:cubicBezTo>
                  <a:pt x="764498" y="685263"/>
                  <a:pt x="749847" y="679102"/>
                  <a:pt x="734518" y="675270"/>
                </a:cubicBezTo>
                <a:cubicBezTo>
                  <a:pt x="709800" y="669090"/>
                  <a:pt x="684439" y="665806"/>
                  <a:pt x="659567" y="660279"/>
                </a:cubicBezTo>
                <a:cubicBezTo>
                  <a:pt x="639456" y="655810"/>
                  <a:pt x="619594" y="650286"/>
                  <a:pt x="599607" y="645289"/>
                </a:cubicBezTo>
                <a:cubicBezTo>
                  <a:pt x="511917" y="557599"/>
                  <a:pt x="544255" y="599736"/>
                  <a:pt x="494675" y="525368"/>
                </a:cubicBezTo>
                <a:cubicBezTo>
                  <a:pt x="482483" y="488793"/>
                  <a:pt x="478764" y="464485"/>
                  <a:pt x="449705" y="435427"/>
                </a:cubicBezTo>
                <a:cubicBezTo>
                  <a:pt x="436966" y="422688"/>
                  <a:pt x="418802" y="416702"/>
                  <a:pt x="404734" y="405447"/>
                </a:cubicBezTo>
                <a:cubicBezTo>
                  <a:pt x="393698" y="396618"/>
                  <a:pt x="387395" y="381786"/>
                  <a:pt x="374754" y="375466"/>
                </a:cubicBezTo>
                <a:cubicBezTo>
                  <a:pt x="346488" y="361333"/>
                  <a:pt x="314793" y="355479"/>
                  <a:pt x="284813" y="345486"/>
                </a:cubicBezTo>
                <a:cubicBezTo>
                  <a:pt x="196917" y="316187"/>
                  <a:pt x="255550" y="332241"/>
                  <a:pt x="104931" y="315506"/>
                </a:cubicBezTo>
                <a:cubicBezTo>
                  <a:pt x="33797" y="244372"/>
                  <a:pt x="71785" y="264483"/>
                  <a:pt x="0" y="240555"/>
                </a:cubicBezTo>
                <a:cubicBezTo>
                  <a:pt x="9993" y="220568"/>
                  <a:pt x="15674" y="197761"/>
                  <a:pt x="29980" y="180594"/>
                </a:cubicBezTo>
                <a:cubicBezTo>
                  <a:pt x="41514" y="166754"/>
                  <a:pt x="66013" y="166256"/>
                  <a:pt x="74951" y="150614"/>
                </a:cubicBezTo>
                <a:cubicBezTo>
                  <a:pt x="87592" y="128493"/>
                  <a:pt x="74654" y="96046"/>
                  <a:pt x="89941" y="75663"/>
                </a:cubicBezTo>
                <a:cubicBezTo>
                  <a:pt x="96645" y="66725"/>
                  <a:pt x="64957" y="88155"/>
                  <a:pt x="89941" y="906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5867400" y="3327816"/>
            <a:ext cx="1009626" cy="914400"/>
          </a:xfrm>
          <a:custGeom>
            <a:avLst/>
            <a:gdLst>
              <a:gd name="connsiteX0" fmla="*/ 410020 w 1009626"/>
              <a:gd name="connsiteY0" fmla="*/ 0 h 914400"/>
              <a:gd name="connsiteX1" fmla="*/ 499961 w 1009626"/>
              <a:gd name="connsiteY1" fmla="*/ 14991 h 914400"/>
              <a:gd name="connsiteX2" fmla="*/ 589902 w 1009626"/>
              <a:gd name="connsiteY2" fmla="*/ 74951 h 914400"/>
              <a:gd name="connsiteX3" fmla="*/ 604892 w 1009626"/>
              <a:gd name="connsiteY3" fmla="*/ 134912 h 914400"/>
              <a:gd name="connsiteX4" fmla="*/ 754793 w 1009626"/>
              <a:gd name="connsiteY4" fmla="*/ 149902 h 914400"/>
              <a:gd name="connsiteX5" fmla="*/ 964656 w 1009626"/>
              <a:gd name="connsiteY5" fmla="*/ 164892 h 914400"/>
              <a:gd name="connsiteX6" fmla="*/ 994636 w 1009626"/>
              <a:gd name="connsiteY6" fmla="*/ 194873 h 914400"/>
              <a:gd name="connsiteX7" fmla="*/ 1009626 w 1009626"/>
              <a:gd name="connsiteY7" fmla="*/ 284814 h 914400"/>
              <a:gd name="connsiteX8" fmla="*/ 979646 w 1009626"/>
              <a:gd name="connsiteY8" fmla="*/ 479686 h 914400"/>
              <a:gd name="connsiteX9" fmla="*/ 949666 w 1009626"/>
              <a:gd name="connsiteY9" fmla="*/ 524656 h 914400"/>
              <a:gd name="connsiteX10" fmla="*/ 859725 w 1009626"/>
              <a:gd name="connsiteY10" fmla="*/ 554636 h 914400"/>
              <a:gd name="connsiteX11" fmla="*/ 814754 w 1009626"/>
              <a:gd name="connsiteY11" fmla="*/ 584617 h 914400"/>
              <a:gd name="connsiteX12" fmla="*/ 724813 w 1009626"/>
              <a:gd name="connsiteY12" fmla="*/ 614597 h 914400"/>
              <a:gd name="connsiteX13" fmla="*/ 709823 w 1009626"/>
              <a:gd name="connsiteY13" fmla="*/ 659568 h 914400"/>
              <a:gd name="connsiteX14" fmla="*/ 769784 w 1009626"/>
              <a:gd name="connsiteY14" fmla="*/ 749509 h 914400"/>
              <a:gd name="connsiteX15" fmla="*/ 754793 w 1009626"/>
              <a:gd name="connsiteY15" fmla="*/ 809469 h 914400"/>
              <a:gd name="connsiteX16" fmla="*/ 709823 w 1009626"/>
              <a:gd name="connsiteY16" fmla="*/ 824459 h 914400"/>
              <a:gd name="connsiteX17" fmla="*/ 664852 w 1009626"/>
              <a:gd name="connsiteY17" fmla="*/ 854440 h 914400"/>
              <a:gd name="connsiteX18" fmla="*/ 619882 w 1009626"/>
              <a:gd name="connsiteY18" fmla="*/ 869430 h 914400"/>
              <a:gd name="connsiteX19" fmla="*/ 514951 w 1009626"/>
              <a:gd name="connsiteY19" fmla="*/ 914400 h 914400"/>
              <a:gd name="connsiteX20" fmla="*/ 320079 w 1009626"/>
              <a:gd name="connsiteY20" fmla="*/ 899410 h 914400"/>
              <a:gd name="connsiteX21" fmla="*/ 230138 w 1009626"/>
              <a:gd name="connsiteY21" fmla="*/ 854440 h 914400"/>
              <a:gd name="connsiteX22" fmla="*/ 140197 w 1009626"/>
              <a:gd name="connsiteY22" fmla="*/ 839450 h 914400"/>
              <a:gd name="connsiteX23" fmla="*/ 95226 w 1009626"/>
              <a:gd name="connsiteY23" fmla="*/ 824459 h 914400"/>
              <a:gd name="connsiteX24" fmla="*/ 110216 w 1009626"/>
              <a:gd name="connsiteY24" fmla="*/ 779489 h 914400"/>
              <a:gd name="connsiteX25" fmla="*/ 80236 w 1009626"/>
              <a:gd name="connsiteY25" fmla="*/ 674558 h 914400"/>
              <a:gd name="connsiteX26" fmla="*/ 50256 w 1009626"/>
              <a:gd name="connsiteY26" fmla="*/ 644577 h 914400"/>
              <a:gd name="connsiteX27" fmla="*/ 20275 w 1009626"/>
              <a:gd name="connsiteY27" fmla="*/ 599607 h 914400"/>
              <a:gd name="connsiteX28" fmla="*/ 20275 w 1009626"/>
              <a:gd name="connsiteY28" fmla="*/ 449705 h 914400"/>
              <a:gd name="connsiteX29" fmla="*/ 65246 w 1009626"/>
              <a:gd name="connsiteY29" fmla="*/ 434715 h 914400"/>
              <a:gd name="connsiteX30" fmla="*/ 140197 w 1009626"/>
              <a:gd name="connsiteY30" fmla="*/ 374754 h 914400"/>
              <a:gd name="connsiteX31" fmla="*/ 185167 w 1009626"/>
              <a:gd name="connsiteY31" fmla="*/ 284814 h 914400"/>
              <a:gd name="connsiteX32" fmla="*/ 215148 w 1009626"/>
              <a:gd name="connsiteY32" fmla="*/ 254833 h 914400"/>
              <a:gd name="connsiteX33" fmla="*/ 260118 w 1009626"/>
              <a:gd name="connsiteY33" fmla="*/ 134912 h 914400"/>
              <a:gd name="connsiteX34" fmla="*/ 305089 w 1009626"/>
              <a:gd name="connsiteY34" fmla="*/ 149902 h 914400"/>
              <a:gd name="connsiteX35" fmla="*/ 410020 w 1009626"/>
              <a:gd name="connsiteY35" fmla="*/ 134912 h 914400"/>
              <a:gd name="connsiteX36" fmla="*/ 395030 w 1009626"/>
              <a:gd name="connsiteY36" fmla="*/ 44971 h 914400"/>
              <a:gd name="connsiteX37" fmla="*/ 514951 w 1009626"/>
              <a:gd name="connsiteY37" fmla="*/ 1499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9626" h="914400">
                <a:moveTo>
                  <a:pt x="410020" y="0"/>
                </a:moveTo>
                <a:cubicBezTo>
                  <a:pt x="440000" y="4997"/>
                  <a:pt x="471905" y="3301"/>
                  <a:pt x="499961" y="14991"/>
                </a:cubicBezTo>
                <a:cubicBezTo>
                  <a:pt x="533221" y="28849"/>
                  <a:pt x="589902" y="74951"/>
                  <a:pt x="589902" y="74951"/>
                </a:cubicBezTo>
                <a:cubicBezTo>
                  <a:pt x="594899" y="94938"/>
                  <a:pt x="593464" y="117770"/>
                  <a:pt x="604892" y="134912"/>
                </a:cubicBezTo>
                <a:cubicBezTo>
                  <a:pt x="641537" y="189880"/>
                  <a:pt x="706010" y="156871"/>
                  <a:pt x="754793" y="149902"/>
                </a:cubicBezTo>
                <a:cubicBezTo>
                  <a:pt x="824747" y="154899"/>
                  <a:pt x="895725" y="151967"/>
                  <a:pt x="964656" y="164892"/>
                </a:cubicBezTo>
                <a:cubicBezTo>
                  <a:pt x="978547" y="167497"/>
                  <a:pt x="989674" y="181640"/>
                  <a:pt x="994636" y="194873"/>
                </a:cubicBezTo>
                <a:cubicBezTo>
                  <a:pt x="1005308" y="223332"/>
                  <a:pt x="1004629" y="254834"/>
                  <a:pt x="1009626" y="284814"/>
                </a:cubicBezTo>
                <a:cubicBezTo>
                  <a:pt x="1005327" y="327803"/>
                  <a:pt x="1006657" y="425664"/>
                  <a:pt x="979646" y="479686"/>
                </a:cubicBezTo>
                <a:cubicBezTo>
                  <a:pt x="971589" y="495800"/>
                  <a:pt x="964943" y="515108"/>
                  <a:pt x="949666" y="524656"/>
                </a:cubicBezTo>
                <a:cubicBezTo>
                  <a:pt x="922867" y="541405"/>
                  <a:pt x="859725" y="554636"/>
                  <a:pt x="859725" y="554636"/>
                </a:cubicBezTo>
                <a:cubicBezTo>
                  <a:pt x="844735" y="564630"/>
                  <a:pt x="831217" y="577300"/>
                  <a:pt x="814754" y="584617"/>
                </a:cubicBezTo>
                <a:cubicBezTo>
                  <a:pt x="785876" y="597452"/>
                  <a:pt x="724813" y="614597"/>
                  <a:pt x="724813" y="614597"/>
                </a:cubicBezTo>
                <a:cubicBezTo>
                  <a:pt x="719816" y="629587"/>
                  <a:pt x="707588" y="643926"/>
                  <a:pt x="709823" y="659568"/>
                </a:cubicBezTo>
                <a:cubicBezTo>
                  <a:pt x="715873" y="701919"/>
                  <a:pt x="743135" y="722860"/>
                  <a:pt x="769784" y="749509"/>
                </a:cubicBezTo>
                <a:cubicBezTo>
                  <a:pt x="764787" y="769496"/>
                  <a:pt x="767663" y="793382"/>
                  <a:pt x="754793" y="809469"/>
                </a:cubicBezTo>
                <a:cubicBezTo>
                  <a:pt x="744922" y="821807"/>
                  <a:pt x="723956" y="817393"/>
                  <a:pt x="709823" y="824459"/>
                </a:cubicBezTo>
                <a:cubicBezTo>
                  <a:pt x="693709" y="832516"/>
                  <a:pt x="680966" y="846383"/>
                  <a:pt x="664852" y="854440"/>
                </a:cubicBezTo>
                <a:cubicBezTo>
                  <a:pt x="650719" y="861506"/>
                  <a:pt x="634405" y="863206"/>
                  <a:pt x="619882" y="869430"/>
                </a:cubicBezTo>
                <a:cubicBezTo>
                  <a:pt x="490219" y="924999"/>
                  <a:pt x="620413" y="879246"/>
                  <a:pt x="514951" y="914400"/>
                </a:cubicBezTo>
                <a:cubicBezTo>
                  <a:pt x="449994" y="909403"/>
                  <a:pt x="384725" y="907491"/>
                  <a:pt x="320079" y="899410"/>
                </a:cubicBezTo>
                <a:cubicBezTo>
                  <a:pt x="238519" y="889215"/>
                  <a:pt x="310485" y="881222"/>
                  <a:pt x="230138" y="854440"/>
                </a:cubicBezTo>
                <a:cubicBezTo>
                  <a:pt x="201304" y="844829"/>
                  <a:pt x="170177" y="844447"/>
                  <a:pt x="140197" y="839450"/>
                </a:cubicBezTo>
                <a:cubicBezTo>
                  <a:pt x="125207" y="834453"/>
                  <a:pt x="102293" y="838592"/>
                  <a:pt x="95226" y="824459"/>
                </a:cubicBezTo>
                <a:cubicBezTo>
                  <a:pt x="88160" y="810326"/>
                  <a:pt x="111788" y="795211"/>
                  <a:pt x="110216" y="779489"/>
                </a:cubicBezTo>
                <a:cubicBezTo>
                  <a:pt x="106596" y="743293"/>
                  <a:pt x="95010" y="707799"/>
                  <a:pt x="80236" y="674558"/>
                </a:cubicBezTo>
                <a:cubicBezTo>
                  <a:pt x="74496" y="661643"/>
                  <a:pt x="59085" y="655613"/>
                  <a:pt x="50256" y="644577"/>
                </a:cubicBezTo>
                <a:cubicBezTo>
                  <a:pt x="39002" y="630509"/>
                  <a:pt x="30269" y="614597"/>
                  <a:pt x="20275" y="599607"/>
                </a:cubicBezTo>
                <a:cubicBezTo>
                  <a:pt x="1815" y="544227"/>
                  <a:pt x="-14174" y="518603"/>
                  <a:pt x="20275" y="449705"/>
                </a:cubicBezTo>
                <a:cubicBezTo>
                  <a:pt x="27342" y="435572"/>
                  <a:pt x="50256" y="439712"/>
                  <a:pt x="65246" y="434715"/>
                </a:cubicBezTo>
                <a:cubicBezTo>
                  <a:pt x="98638" y="412454"/>
                  <a:pt x="115785" y="405268"/>
                  <a:pt x="140197" y="374754"/>
                </a:cubicBezTo>
                <a:cubicBezTo>
                  <a:pt x="231175" y="261032"/>
                  <a:pt x="118669" y="395644"/>
                  <a:pt x="185167" y="284814"/>
                </a:cubicBezTo>
                <a:cubicBezTo>
                  <a:pt x="192439" y="272695"/>
                  <a:pt x="205154" y="264827"/>
                  <a:pt x="215148" y="254833"/>
                </a:cubicBezTo>
                <a:cubicBezTo>
                  <a:pt x="218753" y="236808"/>
                  <a:pt x="226554" y="148338"/>
                  <a:pt x="260118" y="134912"/>
                </a:cubicBezTo>
                <a:cubicBezTo>
                  <a:pt x="274789" y="129044"/>
                  <a:pt x="290099" y="144905"/>
                  <a:pt x="305089" y="149902"/>
                </a:cubicBezTo>
                <a:lnTo>
                  <a:pt x="410020" y="134912"/>
                </a:lnTo>
                <a:cubicBezTo>
                  <a:pt x="429800" y="111835"/>
                  <a:pt x="375015" y="67845"/>
                  <a:pt x="395030" y="44971"/>
                </a:cubicBezTo>
                <a:cubicBezTo>
                  <a:pt x="422163" y="13962"/>
                  <a:pt x="514951" y="14991"/>
                  <a:pt x="514951" y="1499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lowchart: Connector 50"/>
          <p:cNvSpPr/>
          <p:nvPr/>
        </p:nvSpPr>
        <p:spPr>
          <a:xfrm flipH="1">
            <a:off x="5867400" y="3733800"/>
            <a:ext cx="76200" cy="21155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4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80">
                                          <p:stCondLst>
                                            <p:cond delay="0"/>
                                          </p:stCondLst>
                                        </p:cTn>
                                        <p:tgtEl>
                                          <p:spTgt spid="51"/>
                                        </p:tgtEl>
                                      </p:cBhvr>
                                    </p:animEffect>
                                    <p:anim calcmode="lin" valueType="num">
                                      <p:cBhvr>
                                        <p:cTn id="3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8" dur="26">
                                          <p:stCondLst>
                                            <p:cond delay="650"/>
                                          </p:stCondLst>
                                        </p:cTn>
                                        <p:tgtEl>
                                          <p:spTgt spid="51"/>
                                        </p:tgtEl>
                                      </p:cBhvr>
                                      <p:to x="100000" y="60000"/>
                                    </p:animScale>
                                    <p:animScale>
                                      <p:cBhvr>
                                        <p:cTn id="39" dur="166" decel="50000">
                                          <p:stCondLst>
                                            <p:cond delay="676"/>
                                          </p:stCondLst>
                                        </p:cTn>
                                        <p:tgtEl>
                                          <p:spTgt spid="51"/>
                                        </p:tgtEl>
                                      </p:cBhvr>
                                      <p:to x="100000" y="100000"/>
                                    </p:animScale>
                                    <p:animScale>
                                      <p:cBhvr>
                                        <p:cTn id="40" dur="26">
                                          <p:stCondLst>
                                            <p:cond delay="1312"/>
                                          </p:stCondLst>
                                        </p:cTn>
                                        <p:tgtEl>
                                          <p:spTgt spid="51"/>
                                        </p:tgtEl>
                                      </p:cBhvr>
                                      <p:to x="100000" y="80000"/>
                                    </p:animScale>
                                    <p:animScale>
                                      <p:cBhvr>
                                        <p:cTn id="41" dur="166" decel="50000">
                                          <p:stCondLst>
                                            <p:cond delay="1338"/>
                                          </p:stCondLst>
                                        </p:cTn>
                                        <p:tgtEl>
                                          <p:spTgt spid="51"/>
                                        </p:tgtEl>
                                      </p:cBhvr>
                                      <p:to x="100000" y="100000"/>
                                    </p:animScale>
                                    <p:animScale>
                                      <p:cBhvr>
                                        <p:cTn id="42" dur="26">
                                          <p:stCondLst>
                                            <p:cond delay="1642"/>
                                          </p:stCondLst>
                                        </p:cTn>
                                        <p:tgtEl>
                                          <p:spTgt spid="51"/>
                                        </p:tgtEl>
                                      </p:cBhvr>
                                      <p:to x="100000" y="90000"/>
                                    </p:animScale>
                                    <p:animScale>
                                      <p:cBhvr>
                                        <p:cTn id="43" dur="166" decel="50000">
                                          <p:stCondLst>
                                            <p:cond delay="1668"/>
                                          </p:stCondLst>
                                        </p:cTn>
                                        <p:tgtEl>
                                          <p:spTgt spid="51"/>
                                        </p:tgtEl>
                                      </p:cBhvr>
                                      <p:to x="100000" y="100000"/>
                                    </p:animScale>
                                    <p:animScale>
                                      <p:cBhvr>
                                        <p:cTn id="44" dur="26">
                                          <p:stCondLst>
                                            <p:cond delay="1808"/>
                                          </p:stCondLst>
                                        </p:cTn>
                                        <p:tgtEl>
                                          <p:spTgt spid="51"/>
                                        </p:tgtEl>
                                      </p:cBhvr>
                                      <p:to x="100000" y="95000"/>
                                    </p:animScale>
                                    <p:animScale>
                                      <p:cBhvr>
                                        <p:cTn id="45"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9" grpId="0" animBg="1"/>
      <p:bldP spid="41"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527884" y="553227"/>
            <a:ext cx="7232247" cy="685800"/>
          </a:xfrm>
          <a:prstGeom prst="rect">
            <a:avLst/>
          </a:prstGeom>
        </p:spPr>
        <p:txBody>
          <a:bodyPr wrap="none" fromWordArt="1">
            <a:prstTxWarp prst="textPlain">
              <a:avLst>
                <a:gd name="adj" fmla="val 50632"/>
              </a:avLst>
            </a:prstTxWarp>
          </a:bodyPr>
          <a:lstStyle/>
          <a:p>
            <a:pPr algn="ct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Kiểm</a:t>
            </a:r>
            <a:r>
              <a:rPr lang="en-US" sz="2400" b="1" i="1" kern="10" dirty="0"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tra</a:t>
            </a:r>
            <a:r>
              <a:rPr lang="en-US" sz="2400" b="1" i="1" kern="10" dirty="0"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2400" b="1" i="1" kern="10" dirty="0"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cũ</a:t>
            </a:r>
            <a:endPar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A26F50E-1B48-465F-878E-BA3A2BD470FE}"/>
              </a:ext>
            </a:extLst>
          </p:cNvPr>
          <p:cNvSpPr txBox="1"/>
          <p:nvPr/>
        </p:nvSpPr>
        <p:spPr>
          <a:xfrm>
            <a:off x="586059" y="2097911"/>
            <a:ext cx="10896192" cy="2862322"/>
          </a:xfrm>
          <a:prstGeom prst="rect">
            <a:avLst/>
          </a:prstGeom>
          <a:noFill/>
        </p:spPr>
        <p:txBody>
          <a:bodyPr wrap="square" rtlCol="0">
            <a:spAutoFit/>
          </a:bodyPr>
          <a:lstStyle/>
          <a:p>
            <a:pPr algn="just"/>
            <a:r>
              <a:rPr lang="en-US" sz="6000" dirty="0" err="1" smtClean="0">
                <a:latin typeface="Times New Roman" panose="02020603050405020304" pitchFamily="18" charset="0"/>
                <a:cs typeface="Times New Roman" panose="02020603050405020304" pitchFamily="18" charset="0"/>
              </a:rPr>
              <a:t>Trình</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bày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các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nguyên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nhân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và</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giải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pháp</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của</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môi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trường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nước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và</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môi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trường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không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khí</a:t>
            </a:r>
            <a:r>
              <a:rPr lang="en-US" sz="6000" dirty="0" smtClean="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256106" y="268070"/>
            <a:ext cx="11650677" cy="646331"/>
          </a:xfrm>
          <a:prstGeom prst="rect">
            <a:avLst/>
          </a:prstGeom>
          <a:noFill/>
          <a:ln w="9525">
            <a:noFill/>
            <a:miter lim="800000"/>
            <a:headEnd/>
            <a:tailEnd/>
          </a:ln>
          <a:effectLst/>
        </p:spPr>
        <p:txBody>
          <a:bodyPr>
            <a:spAutoFit/>
          </a:bodyPr>
          <a:lstStyle/>
          <a:p>
            <a:pPr algn="ctr">
              <a:defRPr/>
            </a:pPr>
            <a:r>
              <a:rPr lang="en-US" sz="3600" b="1" u="sng" dirty="0" err="1">
                <a:solidFill>
                  <a:srgbClr val="FF0000"/>
                </a:solidFill>
                <a:effectLst>
                  <a:outerShdw blurRad="38100" dist="38100" dir="2700000" algn="tl">
                    <a:srgbClr val="000000"/>
                  </a:outerShdw>
                </a:effectLst>
                <a:latin typeface="Arial" pitchFamily="34" charset="0"/>
                <a:cs typeface="Arial" pitchFamily="34" charset="0"/>
              </a:rPr>
              <a:t>Bài</a:t>
            </a:r>
            <a:r>
              <a:rPr lang="en-US" sz="3600" b="1" u="sng" dirty="0">
                <a:solidFill>
                  <a:srgbClr val="FF0000"/>
                </a:solidFill>
                <a:effectLst>
                  <a:outerShdw blurRad="38100" dist="38100" dir="2700000" algn="tl">
                    <a:srgbClr val="000000"/>
                  </a:outerShdw>
                </a:effectLst>
                <a:latin typeface="Arial" pitchFamily="34" charset="0"/>
                <a:cs typeface="Arial" pitchFamily="34" charset="0"/>
              </a:rPr>
              <a:t> 5</a:t>
            </a:r>
            <a:r>
              <a:rPr lang="en-US" sz="3600" b="1" dirty="0">
                <a:solidFill>
                  <a:srgbClr val="FF0000"/>
                </a:solidFill>
                <a:effectLst>
                  <a:outerShdw blurRad="38100" dist="38100" dir="2700000" algn="tl">
                    <a:srgbClr val="000000"/>
                  </a:outerShdw>
                </a:effectLst>
                <a:latin typeface="Arial" pitchFamily="34" charset="0"/>
                <a:cs typeface="Arial" pitchFamily="34" charset="0"/>
              </a:rPr>
              <a:t>: LIÊN MINH CHÂU ÂU</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94" r="310"/>
          <a:stretch/>
        </p:blipFill>
        <p:spPr>
          <a:xfrm>
            <a:off x="2688236" y="0"/>
            <a:ext cx="9503765" cy="6858000"/>
          </a:xfrm>
          <a:prstGeom prst="rect">
            <a:avLst/>
          </a:prstGeom>
        </p:spPr>
      </p:pic>
      <p:sp>
        <p:nvSpPr>
          <p:cNvPr id="2" name="Freeform 1"/>
          <p:cNvSpPr/>
          <p:nvPr/>
        </p:nvSpPr>
        <p:spPr>
          <a:xfrm>
            <a:off x="4325911" y="2539389"/>
            <a:ext cx="1083972" cy="1174483"/>
          </a:xfrm>
          <a:custGeom>
            <a:avLst/>
            <a:gdLst>
              <a:gd name="connsiteX0" fmla="*/ 338384 w 1083972"/>
              <a:gd name="connsiteY0" fmla="*/ 372624 h 1174483"/>
              <a:gd name="connsiteX1" fmla="*/ 324317 w 1083972"/>
              <a:gd name="connsiteY1" fmla="*/ 302286 h 1174483"/>
              <a:gd name="connsiteX2" fmla="*/ 296181 w 1083972"/>
              <a:gd name="connsiteY2" fmla="*/ 217880 h 1174483"/>
              <a:gd name="connsiteX3" fmla="*/ 310249 w 1083972"/>
              <a:gd name="connsiteY3" fmla="*/ 133474 h 1174483"/>
              <a:gd name="connsiteX4" fmla="*/ 380587 w 1083972"/>
              <a:gd name="connsiteY4" fmla="*/ 91270 h 1174483"/>
              <a:gd name="connsiteX5" fmla="*/ 422790 w 1083972"/>
              <a:gd name="connsiteY5" fmla="*/ 63135 h 1174483"/>
              <a:gd name="connsiteX6" fmla="*/ 619738 w 1083972"/>
              <a:gd name="connsiteY6" fmla="*/ 35000 h 1174483"/>
              <a:gd name="connsiteX7" fmla="*/ 872957 w 1083972"/>
              <a:gd name="connsiteY7" fmla="*/ 6864 h 1174483"/>
              <a:gd name="connsiteX8" fmla="*/ 999566 w 1083972"/>
              <a:gd name="connsiteY8" fmla="*/ 20932 h 1174483"/>
              <a:gd name="connsiteX9" fmla="*/ 971430 w 1083972"/>
              <a:gd name="connsiteY9" fmla="*/ 386692 h 1174483"/>
              <a:gd name="connsiteX10" fmla="*/ 957363 w 1083972"/>
              <a:gd name="connsiteY10" fmla="*/ 428895 h 1174483"/>
              <a:gd name="connsiteX11" fmla="*/ 929227 w 1083972"/>
              <a:gd name="connsiteY11" fmla="*/ 457030 h 1174483"/>
              <a:gd name="connsiteX12" fmla="*/ 943295 w 1083972"/>
              <a:gd name="connsiteY12" fmla="*/ 625843 h 1174483"/>
              <a:gd name="connsiteX13" fmla="*/ 971430 w 1083972"/>
              <a:gd name="connsiteY13" fmla="*/ 710249 h 1174483"/>
              <a:gd name="connsiteX14" fmla="*/ 1027701 w 1083972"/>
              <a:gd name="connsiteY14" fmla="*/ 766520 h 1174483"/>
              <a:gd name="connsiteX15" fmla="*/ 1055837 w 1083972"/>
              <a:gd name="connsiteY15" fmla="*/ 794655 h 1174483"/>
              <a:gd name="connsiteX16" fmla="*/ 1083972 w 1083972"/>
              <a:gd name="connsiteY16" fmla="*/ 836858 h 1174483"/>
              <a:gd name="connsiteX17" fmla="*/ 1069904 w 1083972"/>
              <a:gd name="connsiteY17" fmla="*/ 1076009 h 1174483"/>
              <a:gd name="connsiteX18" fmla="*/ 1027701 w 1083972"/>
              <a:gd name="connsiteY18" fmla="*/ 1104144 h 1174483"/>
              <a:gd name="connsiteX19" fmla="*/ 915160 w 1083972"/>
              <a:gd name="connsiteY19" fmla="*/ 1160415 h 1174483"/>
              <a:gd name="connsiteX20" fmla="*/ 872957 w 1083972"/>
              <a:gd name="connsiteY20" fmla="*/ 1174483 h 1174483"/>
              <a:gd name="connsiteX21" fmla="*/ 141437 w 1083972"/>
              <a:gd name="connsiteY21" fmla="*/ 1160415 h 1174483"/>
              <a:gd name="connsiteX22" fmla="*/ 28895 w 1083972"/>
              <a:gd name="connsiteY22" fmla="*/ 1132280 h 1174483"/>
              <a:gd name="connsiteX23" fmla="*/ 760 w 1083972"/>
              <a:gd name="connsiteY23" fmla="*/ 1104144 h 1174483"/>
              <a:gd name="connsiteX24" fmla="*/ 14827 w 1083972"/>
              <a:gd name="connsiteY24" fmla="*/ 991603 h 1174483"/>
              <a:gd name="connsiteX25" fmla="*/ 28895 w 1083972"/>
              <a:gd name="connsiteY25" fmla="*/ 949400 h 1174483"/>
              <a:gd name="connsiteX26" fmla="*/ 85166 w 1083972"/>
              <a:gd name="connsiteY26" fmla="*/ 893129 h 1174483"/>
              <a:gd name="connsiteX27" fmla="*/ 127369 w 1083972"/>
              <a:gd name="connsiteY27" fmla="*/ 879061 h 1174483"/>
              <a:gd name="connsiteX28" fmla="*/ 155504 w 1083972"/>
              <a:gd name="connsiteY28" fmla="*/ 836858 h 1174483"/>
              <a:gd name="connsiteX29" fmla="*/ 211775 w 1083972"/>
              <a:gd name="connsiteY29" fmla="*/ 780587 h 1174483"/>
              <a:gd name="connsiteX30" fmla="*/ 268046 w 1083972"/>
              <a:gd name="connsiteY30" fmla="*/ 710249 h 1174483"/>
              <a:gd name="connsiteX31" fmla="*/ 282114 w 1083972"/>
              <a:gd name="connsiteY31" fmla="*/ 668046 h 1174483"/>
              <a:gd name="connsiteX32" fmla="*/ 253978 w 1083972"/>
              <a:gd name="connsiteY32" fmla="*/ 639910 h 1174483"/>
              <a:gd name="connsiteX33" fmla="*/ 211775 w 1083972"/>
              <a:gd name="connsiteY33" fmla="*/ 611775 h 1174483"/>
              <a:gd name="connsiteX34" fmla="*/ 127369 w 1083972"/>
              <a:gd name="connsiteY34" fmla="*/ 597707 h 1174483"/>
              <a:gd name="connsiteX35" fmla="*/ 85166 w 1083972"/>
              <a:gd name="connsiteY35" fmla="*/ 583640 h 1174483"/>
              <a:gd name="connsiteX36" fmla="*/ 99234 w 1083972"/>
              <a:gd name="connsiteY36" fmla="*/ 499234 h 1174483"/>
              <a:gd name="connsiteX37" fmla="*/ 141437 w 1083972"/>
              <a:gd name="connsiteY37" fmla="*/ 485166 h 1174483"/>
              <a:gd name="connsiteX38" fmla="*/ 169572 w 1083972"/>
              <a:gd name="connsiteY38" fmla="*/ 457030 h 1174483"/>
              <a:gd name="connsiteX39" fmla="*/ 239910 w 1083972"/>
              <a:gd name="connsiteY39" fmla="*/ 442963 h 1174483"/>
              <a:gd name="connsiteX40" fmla="*/ 282114 w 1083972"/>
              <a:gd name="connsiteY40" fmla="*/ 428895 h 1174483"/>
              <a:gd name="connsiteX41" fmla="*/ 324317 w 1083972"/>
              <a:gd name="connsiteY41" fmla="*/ 344489 h 1174483"/>
              <a:gd name="connsiteX42" fmla="*/ 338384 w 1083972"/>
              <a:gd name="connsiteY42" fmla="*/ 372624 h 117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3972" h="1174483">
                <a:moveTo>
                  <a:pt x="338384" y="372624"/>
                </a:moveTo>
                <a:cubicBezTo>
                  <a:pt x="338384" y="365590"/>
                  <a:pt x="330608" y="325354"/>
                  <a:pt x="324317" y="302286"/>
                </a:cubicBezTo>
                <a:cubicBezTo>
                  <a:pt x="316514" y="273674"/>
                  <a:pt x="296181" y="217880"/>
                  <a:pt x="296181" y="217880"/>
                </a:cubicBezTo>
                <a:cubicBezTo>
                  <a:pt x="300870" y="189745"/>
                  <a:pt x="300234" y="160181"/>
                  <a:pt x="310249" y="133474"/>
                </a:cubicBezTo>
                <a:cubicBezTo>
                  <a:pt x="322931" y="99655"/>
                  <a:pt x="354801" y="104163"/>
                  <a:pt x="380587" y="91270"/>
                </a:cubicBezTo>
                <a:cubicBezTo>
                  <a:pt x="395709" y="83709"/>
                  <a:pt x="407250" y="69795"/>
                  <a:pt x="422790" y="63135"/>
                </a:cubicBezTo>
                <a:cubicBezTo>
                  <a:pt x="469579" y="43082"/>
                  <a:pt x="594371" y="37718"/>
                  <a:pt x="619738" y="35000"/>
                </a:cubicBezTo>
                <a:lnTo>
                  <a:pt x="872957" y="6864"/>
                </a:lnTo>
                <a:cubicBezTo>
                  <a:pt x="915160" y="11553"/>
                  <a:pt x="985616" y="-19174"/>
                  <a:pt x="999566" y="20932"/>
                </a:cubicBezTo>
                <a:cubicBezTo>
                  <a:pt x="1026555" y="98526"/>
                  <a:pt x="1002694" y="277267"/>
                  <a:pt x="971430" y="386692"/>
                </a:cubicBezTo>
                <a:cubicBezTo>
                  <a:pt x="967356" y="400950"/>
                  <a:pt x="964992" y="416180"/>
                  <a:pt x="957363" y="428895"/>
                </a:cubicBezTo>
                <a:cubicBezTo>
                  <a:pt x="950539" y="440268"/>
                  <a:pt x="938606" y="447652"/>
                  <a:pt x="929227" y="457030"/>
                </a:cubicBezTo>
                <a:cubicBezTo>
                  <a:pt x="933916" y="513301"/>
                  <a:pt x="934012" y="570145"/>
                  <a:pt x="943295" y="625843"/>
                </a:cubicBezTo>
                <a:cubicBezTo>
                  <a:pt x="948171" y="655097"/>
                  <a:pt x="950459" y="689278"/>
                  <a:pt x="971430" y="710249"/>
                </a:cubicBezTo>
                <a:lnTo>
                  <a:pt x="1027701" y="766520"/>
                </a:lnTo>
                <a:cubicBezTo>
                  <a:pt x="1037080" y="775898"/>
                  <a:pt x="1048480" y="783619"/>
                  <a:pt x="1055837" y="794655"/>
                </a:cubicBezTo>
                <a:lnTo>
                  <a:pt x="1083972" y="836858"/>
                </a:lnTo>
                <a:cubicBezTo>
                  <a:pt x="1079283" y="916575"/>
                  <a:pt x="1086355" y="997867"/>
                  <a:pt x="1069904" y="1076009"/>
                </a:cubicBezTo>
                <a:cubicBezTo>
                  <a:pt x="1066421" y="1092554"/>
                  <a:pt x="1040903" y="1093582"/>
                  <a:pt x="1027701" y="1104144"/>
                </a:cubicBezTo>
                <a:cubicBezTo>
                  <a:pt x="957548" y="1160267"/>
                  <a:pt x="1059213" y="1112397"/>
                  <a:pt x="915160" y="1160415"/>
                </a:cubicBezTo>
                <a:lnTo>
                  <a:pt x="872957" y="1174483"/>
                </a:lnTo>
                <a:cubicBezTo>
                  <a:pt x="629117" y="1169794"/>
                  <a:pt x="385018" y="1172594"/>
                  <a:pt x="141437" y="1160415"/>
                </a:cubicBezTo>
                <a:cubicBezTo>
                  <a:pt x="102817" y="1158484"/>
                  <a:pt x="28895" y="1132280"/>
                  <a:pt x="28895" y="1132280"/>
                </a:cubicBezTo>
                <a:cubicBezTo>
                  <a:pt x="19517" y="1122901"/>
                  <a:pt x="2080" y="1117341"/>
                  <a:pt x="760" y="1104144"/>
                </a:cubicBezTo>
                <a:cubicBezTo>
                  <a:pt x="-3002" y="1066526"/>
                  <a:pt x="8064" y="1028799"/>
                  <a:pt x="14827" y="991603"/>
                </a:cubicBezTo>
                <a:cubicBezTo>
                  <a:pt x="17480" y="977014"/>
                  <a:pt x="20276" y="961467"/>
                  <a:pt x="28895" y="949400"/>
                </a:cubicBezTo>
                <a:cubicBezTo>
                  <a:pt x="44313" y="927815"/>
                  <a:pt x="60001" y="901518"/>
                  <a:pt x="85166" y="893129"/>
                </a:cubicBezTo>
                <a:lnTo>
                  <a:pt x="127369" y="879061"/>
                </a:lnTo>
                <a:cubicBezTo>
                  <a:pt x="136747" y="864993"/>
                  <a:pt x="144501" y="849695"/>
                  <a:pt x="155504" y="836858"/>
                </a:cubicBezTo>
                <a:cubicBezTo>
                  <a:pt x="172767" y="816718"/>
                  <a:pt x="197061" y="802658"/>
                  <a:pt x="211775" y="780587"/>
                </a:cubicBezTo>
                <a:cubicBezTo>
                  <a:pt x="247267" y="727348"/>
                  <a:pt x="227955" y="750339"/>
                  <a:pt x="268046" y="710249"/>
                </a:cubicBezTo>
                <a:cubicBezTo>
                  <a:pt x="272735" y="696181"/>
                  <a:pt x="285022" y="682587"/>
                  <a:pt x="282114" y="668046"/>
                </a:cubicBezTo>
                <a:cubicBezTo>
                  <a:pt x="279513" y="655040"/>
                  <a:pt x="264335" y="648196"/>
                  <a:pt x="253978" y="639910"/>
                </a:cubicBezTo>
                <a:cubicBezTo>
                  <a:pt x="240776" y="629348"/>
                  <a:pt x="227815" y="617122"/>
                  <a:pt x="211775" y="611775"/>
                </a:cubicBezTo>
                <a:cubicBezTo>
                  <a:pt x="184715" y="602755"/>
                  <a:pt x="155213" y="603895"/>
                  <a:pt x="127369" y="597707"/>
                </a:cubicBezTo>
                <a:cubicBezTo>
                  <a:pt x="112894" y="594490"/>
                  <a:pt x="99234" y="588329"/>
                  <a:pt x="85166" y="583640"/>
                </a:cubicBezTo>
                <a:cubicBezTo>
                  <a:pt x="89855" y="555505"/>
                  <a:pt x="85082" y="523999"/>
                  <a:pt x="99234" y="499234"/>
                </a:cubicBezTo>
                <a:cubicBezTo>
                  <a:pt x="106591" y="486359"/>
                  <a:pt x="128722" y="492795"/>
                  <a:pt x="141437" y="485166"/>
                </a:cubicBezTo>
                <a:cubicBezTo>
                  <a:pt x="152810" y="478342"/>
                  <a:pt x="157381" y="462255"/>
                  <a:pt x="169572" y="457030"/>
                </a:cubicBezTo>
                <a:cubicBezTo>
                  <a:pt x="191549" y="447611"/>
                  <a:pt x="216714" y="448762"/>
                  <a:pt x="239910" y="442963"/>
                </a:cubicBezTo>
                <a:cubicBezTo>
                  <a:pt x="254296" y="439367"/>
                  <a:pt x="268046" y="433584"/>
                  <a:pt x="282114" y="428895"/>
                </a:cubicBezTo>
                <a:cubicBezTo>
                  <a:pt x="309620" y="387636"/>
                  <a:pt x="312668" y="391082"/>
                  <a:pt x="324317" y="344489"/>
                </a:cubicBezTo>
                <a:cubicBezTo>
                  <a:pt x="325454" y="339940"/>
                  <a:pt x="338384" y="379658"/>
                  <a:pt x="338384" y="37262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9784935" y="5546874"/>
            <a:ext cx="2322006" cy="375624"/>
          </a:xfrm>
          <a:custGeom>
            <a:avLst/>
            <a:gdLst>
              <a:gd name="connsiteX0" fmla="*/ 0 w 2322006"/>
              <a:gd name="connsiteY0" fmla="*/ 80203 h 375624"/>
              <a:gd name="connsiteX1" fmla="*/ 84406 w 2322006"/>
              <a:gd name="connsiteY1" fmla="*/ 66135 h 375624"/>
              <a:gd name="connsiteX2" fmla="*/ 126610 w 2322006"/>
              <a:gd name="connsiteY2" fmla="*/ 52068 h 375624"/>
              <a:gd name="connsiteX3" fmla="*/ 647114 w 2322006"/>
              <a:gd name="connsiteY3" fmla="*/ 38000 h 375624"/>
              <a:gd name="connsiteX4" fmla="*/ 1688123 w 2322006"/>
              <a:gd name="connsiteY4" fmla="*/ 9864 h 375624"/>
              <a:gd name="connsiteX5" fmla="*/ 2307102 w 2322006"/>
              <a:gd name="connsiteY5" fmla="*/ 38000 h 375624"/>
              <a:gd name="connsiteX6" fmla="*/ 2307102 w 2322006"/>
              <a:gd name="connsiteY6" fmla="*/ 277151 h 375624"/>
              <a:gd name="connsiteX7" fmla="*/ 2250831 w 2322006"/>
              <a:gd name="connsiteY7" fmla="*/ 291218 h 375624"/>
              <a:gd name="connsiteX8" fmla="*/ 2222696 w 2322006"/>
              <a:gd name="connsiteY8" fmla="*/ 319354 h 375624"/>
              <a:gd name="connsiteX9" fmla="*/ 2138290 w 2322006"/>
              <a:gd name="connsiteY9" fmla="*/ 347489 h 375624"/>
              <a:gd name="connsiteX10" fmla="*/ 1702191 w 2322006"/>
              <a:gd name="connsiteY10" fmla="*/ 333421 h 375624"/>
              <a:gd name="connsiteX11" fmla="*/ 1575582 w 2322006"/>
              <a:gd name="connsiteY11" fmla="*/ 319354 h 375624"/>
              <a:gd name="connsiteX12" fmla="*/ 928468 w 2322006"/>
              <a:gd name="connsiteY12" fmla="*/ 333421 h 375624"/>
              <a:gd name="connsiteX13" fmla="*/ 675250 w 2322006"/>
              <a:gd name="connsiteY13" fmla="*/ 361557 h 375624"/>
              <a:gd name="connsiteX14" fmla="*/ 604911 w 2322006"/>
              <a:gd name="connsiteY14" fmla="*/ 375624 h 375624"/>
              <a:gd name="connsiteX15" fmla="*/ 450166 w 2322006"/>
              <a:gd name="connsiteY15" fmla="*/ 361557 h 375624"/>
              <a:gd name="connsiteX16" fmla="*/ 393896 w 2322006"/>
              <a:gd name="connsiteY16" fmla="*/ 347489 h 375624"/>
              <a:gd name="connsiteX17" fmla="*/ 267286 w 2322006"/>
              <a:gd name="connsiteY17" fmla="*/ 305286 h 375624"/>
              <a:gd name="connsiteX18" fmla="*/ 225083 w 2322006"/>
              <a:gd name="connsiteY18" fmla="*/ 291218 h 375624"/>
              <a:gd name="connsiteX19" fmla="*/ 70339 w 2322006"/>
              <a:gd name="connsiteY19" fmla="*/ 277151 h 375624"/>
              <a:gd name="connsiteX20" fmla="*/ 28136 w 2322006"/>
              <a:gd name="connsiteY20" fmla="*/ 263083 h 375624"/>
              <a:gd name="connsiteX21" fmla="*/ 14068 w 2322006"/>
              <a:gd name="connsiteY21" fmla="*/ 136474 h 37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2006" h="375624">
                <a:moveTo>
                  <a:pt x="0" y="80203"/>
                </a:moveTo>
                <a:cubicBezTo>
                  <a:pt x="28135" y="75514"/>
                  <a:pt x="56562" y="72322"/>
                  <a:pt x="84406" y="66135"/>
                </a:cubicBezTo>
                <a:cubicBezTo>
                  <a:pt x="98882" y="62918"/>
                  <a:pt x="111800" y="52809"/>
                  <a:pt x="126610" y="52068"/>
                </a:cubicBezTo>
                <a:cubicBezTo>
                  <a:pt x="299958" y="43401"/>
                  <a:pt x="473613" y="42689"/>
                  <a:pt x="647114" y="38000"/>
                </a:cubicBezTo>
                <a:cubicBezTo>
                  <a:pt x="1040416" y="-18187"/>
                  <a:pt x="866204" y="2459"/>
                  <a:pt x="1688123" y="9864"/>
                </a:cubicBezTo>
                <a:cubicBezTo>
                  <a:pt x="1894654" y="11725"/>
                  <a:pt x="2307102" y="38000"/>
                  <a:pt x="2307102" y="38000"/>
                </a:cubicBezTo>
                <a:cubicBezTo>
                  <a:pt x="2312878" y="89984"/>
                  <a:pt x="2337537" y="222369"/>
                  <a:pt x="2307102" y="277151"/>
                </a:cubicBezTo>
                <a:cubicBezTo>
                  <a:pt x="2297712" y="294052"/>
                  <a:pt x="2269588" y="286529"/>
                  <a:pt x="2250831" y="291218"/>
                </a:cubicBezTo>
                <a:cubicBezTo>
                  <a:pt x="2241453" y="300597"/>
                  <a:pt x="2234559" y="313422"/>
                  <a:pt x="2222696" y="319354"/>
                </a:cubicBezTo>
                <a:cubicBezTo>
                  <a:pt x="2196170" y="332617"/>
                  <a:pt x="2138290" y="347489"/>
                  <a:pt x="2138290" y="347489"/>
                </a:cubicBezTo>
                <a:lnTo>
                  <a:pt x="1702191" y="333421"/>
                </a:lnTo>
                <a:cubicBezTo>
                  <a:pt x="1659781" y="331301"/>
                  <a:pt x="1618045" y="319354"/>
                  <a:pt x="1575582" y="319354"/>
                </a:cubicBezTo>
                <a:cubicBezTo>
                  <a:pt x="1359826" y="319354"/>
                  <a:pt x="1144173" y="328732"/>
                  <a:pt x="928468" y="333421"/>
                </a:cubicBezTo>
                <a:cubicBezTo>
                  <a:pt x="856542" y="340614"/>
                  <a:pt x="749222" y="350177"/>
                  <a:pt x="675250" y="361557"/>
                </a:cubicBezTo>
                <a:cubicBezTo>
                  <a:pt x="651617" y="365193"/>
                  <a:pt x="628357" y="370935"/>
                  <a:pt x="604911" y="375624"/>
                </a:cubicBezTo>
                <a:cubicBezTo>
                  <a:pt x="553329" y="370935"/>
                  <a:pt x="501506" y="368402"/>
                  <a:pt x="450166" y="361557"/>
                </a:cubicBezTo>
                <a:cubicBezTo>
                  <a:pt x="431002" y="359002"/>
                  <a:pt x="412415" y="353045"/>
                  <a:pt x="393896" y="347489"/>
                </a:cubicBezTo>
                <a:cubicBezTo>
                  <a:pt x="393889" y="347487"/>
                  <a:pt x="288390" y="312321"/>
                  <a:pt x="267286" y="305286"/>
                </a:cubicBezTo>
                <a:cubicBezTo>
                  <a:pt x="253218" y="300597"/>
                  <a:pt x="239851" y="292560"/>
                  <a:pt x="225083" y="291218"/>
                </a:cubicBezTo>
                <a:lnTo>
                  <a:pt x="70339" y="277151"/>
                </a:lnTo>
                <a:cubicBezTo>
                  <a:pt x="56271" y="272462"/>
                  <a:pt x="34768" y="276346"/>
                  <a:pt x="28136" y="263083"/>
                </a:cubicBezTo>
                <a:cubicBezTo>
                  <a:pt x="12742" y="232294"/>
                  <a:pt x="14068" y="175997"/>
                  <a:pt x="14068" y="136474"/>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7" name="AutoShape 17"/>
          <p:cNvSpPr txBox="1">
            <a:spLocks noGrp="1" noChangeArrowheads="1"/>
          </p:cNvSpPr>
          <p:nvPr>
            <p:ph idx="1"/>
          </p:nvPr>
        </p:nvSpPr>
        <p:spPr bwMode="auto">
          <a:xfrm>
            <a:off x="106364" y="-117062"/>
            <a:ext cx="2543021" cy="7051262"/>
          </a:xfrm>
          <a:prstGeom prst="cloudCallout">
            <a:avLst>
              <a:gd name="adj1" fmla="val 40834"/>
              <a:gd name="adj2" fmla="val 104288"/>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gn="ctr">
              <a:buNone/>
            </a:pPr>
            <a:r>
              <a:rPr lang="nl-NL" sz="2800" dirty="0">
                <a:solidFill>
                  <a:schemeClr val="tx1"/>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Anh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chính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thức</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rời</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khỏi</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Liên</a:t>
            </a:r>
            <a:r>
              <a:rPr lang="en-US" sz="2800" b="1" dirty="0">
                <a:solidFill>
                  <a:srgbClr val="0070C0"/>
                </a:solidFill>
                <a:latin typeface="Arial" pitchFamily="34" charset="0"/>
                <a:cs typeface="Arial" pitchFamily="34" charset="0"/>
              </a:rPr>
              <a:t> minh </a:t>
            </a:r>
            <a:r>
              <a:rPr lang="en-US" sz="2800" b="1" dirty="0" err="1">
                <a:solidFill>
                  <a:srgbClr val="0070C0"/>
                </a:solidFill>
                <a:latin typeface="Arial" pitchFamily="34" charset="0"/>
                <a:cs typeface="Arial" pitchFamily="34" charset="0"/>
              </a:rPr>
              <a:t>châu</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Âu</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vào</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năm</a:t>
            </a:r>
            <a:r>
              <a:rPr lang="en-US" sz="2800" b="1" dirty="0">
                <a:solidFill>
                  <a:srgbClr val="0070C0"/>
                </a:solidFill>
                <a:latin typeface="Arial" pitchFamily="34" charset="0"/>
                <a:cs typeface="Arial" pitchFamily="34" charset="0"/>
              </a:rPr>
              <a:t> 2020</a:t>
            </a:r>
          </a:p>
          <a:p>
            <a:pPr marL="0" indent="0" algn="ctr">
              <a:buNone/>
            </a:pPr>
            <a:endParaRPr lang="en-US" sz="2800" i="1" dirty="0">
              <a:latin typeface="Arial" pitchFamily="34" charset="0"/>
              <a:cs typeface="Arial" pitchFamily="34" charset="0"/>
            </a:endParaRPr>
          </a:p>
        </p:txBody>
      </p:sp>
      <p:sp>
        <p:nvSpPr>
          <p:cNvPr id="8" name="AutoShape 17"/>
          <p:cNvSpPr txBox="1">
            <a:spLocks noChangeArrowheads="1"/>
          </p:cNvSpPr>
          <p:nvPr/>
        </p:nvSpPr>
        <p:spPr bwMode="auto">
          <a:xfrm>
            <a:off x="76201" y="0"/>
            <a:ext cx="2514600" cy="5334000"/>
          </a:xfrm>
          <a:prstGeom prst="cloudCallout">
            <a:avLst>
              <a:gd name="adj1" fmla="val 48117"/>
              <a:gd name="adj2" fmla="val 43995"/>
            </a:avLst>
          </a:prstGeom>
          <a:ln w="25400" cap="flat" cmpd="sng" algn="ctr">
            <a:solidFill>
              <a:schemeClr val="accent6"/>
            </a:solidFill>
            <a:prstDash val="solid"/>
            <a:headEnd/>
            <a:tailEnd/>
          </a:ln>
        </p:spPr>
        <p:style>
          <a:lnRef idx="2">
            <a:schemeClr val="accent6"/>
          </a:lnRef>
          <a:fillRef idx="1">
            <a:schemeClr val="lt1"/>
          </a:fillRef>
          <a:effectRef idx="0">
            <a:schemeClr val="accent6"/>
          </a:effectRef>
          <a:fontRef idx="minor">
            <a:schemeClr val="dk1"/>
          </a:fontRef>
        </p:style>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dk1"/>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dk1"/>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dk1"/>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dk1"/>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dk1"/>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dk1"/>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dk1"/>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dk1"/>
                </a:solidFill>
                <a:latin typeface="+mn-lt"/>
                <a:ea typeface="+mn-ea"/>
                <a:cs typeface="+mn-cs"/>
              </a:defRPr>
            </a:lvl9pPr>
          </a:lstStyle>
          <a:p>
            <a:pPr marL="0" indent="0" algn="ctr">
              <a:buNone/>
            </a:pP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Liên</a:t>
            </a:r>
            <a:r>
              <a:rPr lang="en-US" sz="2800" b="1" dirty="0">
                <a:solidFill>
                  <a:srgbClr val="002060"/>
                </a:solidFill>
                <a:latin typeface="Times New Roman" panose="02020603050405020304" pitchFamily="18" charset="0"/>
                <a:cs typeface="Times New Roman" panose="02020603050405020304" pitchFamily="18" charset="0"/>
              </a:rPr>
              <a:t> minh </a:t>
            </a:r>
            <a:r>
              <a:rPr lang="en-US" sz="2800" b="1" dirty="0" err="1">
                <a:solidFill>
                  <a:srgbClr val="002060"/>
                </a:solidFill>
                <a:latin typeface="Times New Roman" panose="02020603050405020304" pitchFamily="18" charset="0"/>
                <a:cs typeface="Times New Roman" panose="02020603050405020304" pitchFamily="18" charset="0"/>
              </a:rPr>
              <a:t>châu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2255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42" presetClass="exit" presetSubtype="0" fill="hold" grpId="0" nodeType="withEffect">
                                  <p:stCondLst>
                                    <p:cond delay="0"/>
                                  </p:stCondLst>
                                  <p:childTnLst>
                                    <p:animEffect transition="out" filter="fade">
                                      <p:cBhvr>
                                        <p:cTn id="19" dur="1000"/>
                                        <p:tgtEl>
                                          <p:spTgt spid="8"/>
                                        </p:tgtEl>
                                      </p:cBhvr>
                                    </p:animEffect>
                                    <p:anim calcmode="lin" valueType="num">
                                      <p:cBhvr>
                                        <p:cTn id="20" dur="1000"/>
                                        <p:tgtEl>
                                          <p:spTgt spid="8"/>
                                        </p:tgtEl>
                                        <p:attrNameLst>
                                          <p:attrName>ppt_x</p:attrName>
                                        </p:attrNameLst>
                                      </p:cBhvr>
                                      <p:tavLst>
                                        <p:tav tm="0">
                                          <p:val>
                                            <p:strVal val="ppt_x"/>
                                          </p:val>
                                        </p:tav>
                                        <p:tav tm="100000">
                                          <p:val>
                                            <p:strVal val="ppt_x"/>
                                          </p:val>
                                        </p:tav>
                                      </p:tavLst>
                                    </p:anim>
                                    <p:anim calcmode="lin" valueType="num">
                                      <p:cBhvr>
                                        <p:cTn id="21" dur="1000"/>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94" r="310"/>
          <a:stretch/>
        </p:blipFill>
        <p:spPr>
          <a:xfrm>
            <a:off x="2688236" y="0"/>
            <a:ext cx="9503765" cy="6858000"/>
          </a:xfrm>
          <a:prstGeom prst="rect">
            <a:avLst/>
          </a:prstGeom>
        </p:spPr>
      </p:pic>
      <p:sp>
        <p:nvSpPr>
          <p:cNvPr id="4" name="AutoShape 17"/>
          <p:cNvSpPr>
            <a:spLocks noChangeArrowheads="1"/>
          </p:cNvSpPr>
          <p:nvPr/>
        </p:nvSpPr>
        <p:spPr bwMode="auto">
          <a:xfrm>
            <a:off x="106363" y="24984"/>
            <a:ext cx="2505673" cy="4648200"/>
          </a:xfrm>
          <a:prstGeom prst="cloudCallout">
            <a:avLst>
              <a:gd name="adj1" fmla="val 62045"/>
              <a:gd name="adj2" fmla="val 69421"/>
            </a:avLst>
          </a:prstGeom>
          <a:noFill/>
          <a:ln w="9525">
            <a:solidFill>
              <a:schemeClr val="tx1"/>
            </a:solidFill>
            <a:round/>
            <a:headEnd/>
            <a:tailEnd/>
          </a:ln>
          <a:effectLst/>
        </p:spPr>
        <p:txBody>
          <a:bodyPr/>
          <a:lstStyle/>
          <a:p>
            <a:pPr algn="ctr">
              <a:defRPr/>
            </a:pP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27</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châu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nay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endParaRPr lang="en-US" sz="28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9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94" r="310"/>
          <a:stretch/>
        </p:blipFill>
        <p:spPr>
          <a:xfrm>
            <a:off x="2879934" y="97438"/>
            <a:ext cx="9263140" cy="6684363"/>
          </a:xfrm>
          <a:prstGeom prst="rect">
            <a:avLst/>
          </a:prstGeom>
          <a:ln w="19050">
            <a:solidFill>
              <a:schemeClr val="tx1"/>
            </a:solidFill>
          </a:ln>
        </p:spPr>
      </p:pic>
      <p:sp>
        <p:nvSpPr>
          <p:cNvPr id="12" name="Rectangle 11"/>
          <p:cNvSpPr/>
          <p:nvPr/>
        </p:nvSpPr>
        <p:spPr>
          <a:xfrm>
            <a:off x="192842" y="533401"/>
            <a:ext cx="2778959" cy="5878532"/>
          </a:xfrm>
          <a:prstGeom prst="rect">
            <a:avLst/>
          </a:prstGeom>
        </p:spPr>
        <p:txBody>
          <a:bodyPr wrap="square">
            <a:spAutoFit/>
          </a:bodyPr>
          <a:lstStyle/>
          <a:p>
            <a:r>
              <a:rPr lang="en-US" sz="2000" dirty="0">
                <a:latin typeface="Arial" pitchFamily="34" charset="0"/>
                <a:ea typeface="Times New Roman"/>
                <a:cs typeface="Arial" pitchFamily="34" charset="0"/>
              </a:rPr>
              <a:t>- </a:t>
            </a:r>
            <a:r>
              <a:rPr lang="en-US" sz="2000" dirty="0" err="1">
                <a:latin typeface="Times New Roman" panose="02020603050405020304" pitchFamily="18" charset="0"/>
                <a:ea typeface="Times New Roman"/>
                <a:cs typeface="Times New Roman" panose="02020603050405020304" pitchFamily="18" charset="0"/>
              </a:rPr>
              <a:t>Pháp</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Bỉ</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Hà</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Lan</a:t>
            </a:r>
            <a:r>
              <a:rPr lang="en-US" sz="2000" dirty="0">
                <a:latin typeface="Times New Roman" panose="02020603050405020304" pitchFamily="18" charset="0"/>
                <a:ea typeface="Times New Roman"/>
                <a:cs typeface="Times New Roman" panose="02020603050405020304" pitchFamily="18" charset="0"/>
              </a:rPr>
              <a:t>,  CHLB </a:t>
            </a:r>
            <a:r>
              <a:rPr lang="en-US" sz="2000" dirty="0" err="1">
                <a:latin typeface="Times New Roman" panose="02020603050405020304" pitchFamily="18" charset="0"/>
                <a:ea typeface="Times New Roman"/>
                <a:cs typeface="Times New Roman" panose="02020603050405020304" pitchFamily="18" charset="0"/>
              </a:rPr>
              <a:t>Đức</a:t>
            </a:r>
            <a:r>
              <a:rPr lang="en-US" sz="2000" dirty="0">
                <a:latin typeface="Times New Roman" panose="02020603050405020304" pitchFamily="18" charset="0"/>
                <a:ea typeface="Times New Roman"/>
                <a:cs typeface="Times New Roman" panose="02020603050405020304" pitchFamily="18" charset="0"/>
              </a:rPr>
              <a:t>, I-ta-li-a, </a:t>
            </a:r>
            <a:r>
              <a:rPr lang="en-US" sz="2000" dirty="0" err="1">
                <a:latin typeface="Times New Roman" panose="02020603050405020304" pitchFamily="18" charset="0"/>
                <a:ea typeface="Times New Roman"/>
                <a:cs typeface="Times New Roman" panose="02020603050405020304" pitchFamily="18" charset="0"/>
              </a:rPr>
              <a:t>Lúc-xem-bua</a:t>
            </a:r>
            <a:endParaRPr lang="en-US" sz="2000" dirty="0">
              <a:latin typeface="Times New Roman" panose="02020603050405020304" pitchFamily="18" charset="0"/>
              <a:ea typeface="Times New Roman"/>
              <a:cs typeface="Times New Roman" panose="02020603050405020304" pitchFamily="18" charset="0"/>
            </a:endParaRPr>
          </a:p>
          <a:p>
            <a:r>
              <a:rPr lang="en-US" sz="2000" dirty="0">
                <a:latin typeface="Times New Roman" panose="02020603050405020304" pitchFamily="18" charset="0"/>
                <a:ea typeface="Times New Roman"/>
                <a:cs typeface="Times New Roman" panose="02020603050405020304" pitchFamily="18" charset="0"/>
              </a:rPr>
              <a:t>- Ai-</a:t>
            </a:r>
            <a:r>
              <a:rPr lang="en-US" sz="2000" dirty="0" err="1">
                <a:latin typeface="Times New Roman" panose="02020603050405020304" pitchFamily="18" charset="0"/>
                <a:ea typeface="Times New Roman"/>
                <a:cs typeface="Times New Roman" panose="02020603050405020304" pitchFamily="18" charset="0"/>
              </a:rPr>
              <a:t>len</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Đan</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Mạch</a:t>
            </a:r>
            <a:endParaRPr lang="en-US" sz="2000" dirty="0">
              <a:latin typeface="Times New Roman" panose="02020603050405020304" pitchFamily="18" charset="0"/>
              <a:ea typeface="Calibri"/>
              <a:cs typeface="Times New Roman" panose="02020603050405020304" pitchFamily="18" charset="0"/>
            </a:endParaRPr>
          </a:p>
          <a:p>
            <a:r>
              <a:rPr lang="en-US" sz="2000" dirty="0">
                <a:latin typeface="Times New Roman" panose="02020603050405020304" pitchFamily="18" charset="0"/>
                <a:ea typeface="Times New Roman"/>
                <a:cs typeface="Times New Roman" panose="02020603050405020304" pitchFamily="18" charset="0"/>
              </a:rPr>
              <a:t>- Hi </a:t>
            </a:r>
            <a:r>
              <a:rPr lang="en-US" sz="2000" dirty="0" err="1">
                <a:latin typeface="Times New Roman" panose="02020603050405020304" pitchFamily="18" charset="0"/>
                <a:ea typeface="Times New Roman"/>
                <a:cs typeface="Times New Roman" panose="02020603050405020304" pitchFamily="18" charset="0"/>
              </a:rPr>
              <a:t>Lạp</a:t>
            </a:r>
            <a:endParaRPr lang="en-US" sz="2000" dirty="0">
              <a:latin typeface="Times New Roman" panose="02020603050405020304" pitchFamily="18" charset="0"/>
              <a:ea typeface="Calibri"/>
              <a:cs typeface="Times New Roman" panose="02020603050405020304" pitchFamily="18" charset="0"/>
            </a:endParaRPr>
          </a:p>
          <a:p>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Bồ</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Đào</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Nha</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Tây</a:t>
            </a:r>
            <a:r>
              <a:rPr lang="en-US" sz="2000" dirty="0">
                <a:latin typeface="Times New Roman" panose="02020603050405020304" pitchFamily="18" charset="0"/>
                <a:ea typeface="Times New Roman"/>
                <a:cs typeface="Times New Roman" panose="02020603050405020304" pitchFamily="18" charset="0"/>
              </a:rPr>
              <a:t> Ban </a:t>
            </a:r>
            <a:r>
              <a:rPr lang="en-US" sz="2000" dirty="0" err="1">
                <a:latin typeface="Times New Roman" panose="02020603050405020304" pitchFamily="18" charset="0"/>
                <a:ea typeface="Times New Roman"/>
                <a:cs typeface="Times New Roman" panose="02020603050405020304" pitchFamily="18" charset="0"/>
              </a:rPr>
              <a:t>Nha</a:t>
            </a:r>
            <a:endParaRPr lang="en-US" sz="2000" dirty="0">
              <a:latin typeface="Times New Roman" panose="02020603050405020304" pitchFamily="18" charset="0"/>
              <a:ea typeface="Calibri"/>
              <a:cs typeface="Times New Roman" panose="02020603050405020304" pitchFamily="18" charset="0"/>
            </a:endParaRPr>
          </a:p>
          <a:p>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Áo</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Thuỵ</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Điển</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Phần</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Lan</a:t>
            </a:r>
            <a:endParaRPr lang="en-US" sz="2000" dirty="0">
              <a:latin typeface="Times New Roman" panose="02020603050405020304" pitchFamily="18" charset="0"/>
              <a:ea typeface="Calibri"/>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Séc</a:t>
            </a:r>
            <a:r>
              <a:rPr lang="en-US" sz="2000" dirty="0">
                <a:latin typeface="Times New Roman" panose="02020603050405020304" pitchFamily="18" charset="0"/>
                <a:cs typeface="Times New Roman" panose="02020603050405020304" pitchFamily="18" charset="0"/>
              </a:rPr>
              <a:t>, Hungary, Ba </a:t>
            </a:r>
            <a:r>
              <a:rPr lang="en-US" sz="2000" dirty="0" err="1">
                <a:latin typeface="Times New Roman" panose="02020603050405020304" pitchFamily="18" charset="0"/>
                <a:cs typeface="Times New Roman" panose="02020603050405020304" pitchFamily="18" charset="0"/>
              </a:rPr>
              <a:t>Lan</a:t>
            </a:r>
            <a:r>
              <a:rPr lang="en-US" sz="2000" dirty="0">
                <a:latin typeface="Times New Roman" panose="02020603050405020304" pitchFamily="18" charset="0"/>
                <a:cs typeface="Times New Roman" panose="02020603050405020304" pitchFamily="18" charset="0"/>
              </a:rPr>
              <a:t>, Slovakia, Slovenia, </a:t>
            </a:r>
            <a:r>
              <a:rPr lang="en-US" sz="2000" dirty="0" err="1">
                <a:latin typeface="Times New Roman" panose="02020603050405020304" pitchFamily="18" charset="0"/>
                <a:cs typeface="Times New Roman" panose="02020603050405020304" pitchFamily="18" charset="0"/>
              </a:rPr>
              <a:t>Litva</a:t>
            </a:r>
            <a:r>
              <a:rPr lang="en-US" sz="2000" dirty="0">
                <a:latin typeface="Times New Roman" panose="02020603050405020304" pitchFamily="18" charset="0"/>
                <a:cs typeface="Times New Roman" panose="02020603050405020304" pitchFamily="18" charset="0"/>
              </a:rPr>
              <a:t>, Latvia, Estonia, Malta, </a:t>
            </a:r>
            <a:r>
              <a:rPr lang="en-US" sz="2000" dirty="0" err="1">
                <a:latin typeface="Times New Roman" panose="02020603050405020304" pitchFamily="18" charset="0"/>
                <a:cs typeface="Times New Roman" panose="02020603050405020304" pitchFamily="18" charset="0"/>
              </a:rPr>
              <a:t>Síp</a:t>
            </a:r>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a:cs typeface="Times New Roman" panose="02020603050405020304" pitchFamily="18" charset="0"/>
            </a:endParaRPr>
          </a:p>
          <a:p>
            <a:r>
              <a:rPr lang="en-US" sz="2000" dirty="0">
                <a:latin typeface="Times New Roman" panose="02020603050405020304" pitchFamily="18" charset="0"/>
                <a:ea typeface="Times New Roman"/>
                <a:cs typeface="Times New Roman" panose="02020603050405020304" pitchFamily="18" charset="0"/>
              </a:rPr>
              <a:t>- Bun-</a:t>
            </a:r>
            <a:r>
              <a:rPr lang="en-US" sz="2000" dirty="0" err="1">
                <a:latin typeface="Times New Roman" panose="02020603050405020304" pitchFamily="18" charset="0"/>
                <a:ea typeface="Times New Roman"/>
                <a:cs typeface="Times New Roman" panose="02020603050405020304" pitchFamily="18" charset="0"/>
              </a:rPr>
              <a:t>ga</a:t>
            </a:r>
            <a:r>
              <a:rPr lang="en-US" sz="2000" dirty="0">
                <a:latin typeface="Times New Roman" panose="02020603050405020304" pitchFamily="18" charset="0"/>
                <a:ea typeface="Times New Roman"/>
                <a:cs typeface="Times New Roman" panose="02020603050405020304" pitchFamily="18" charset="0"/>
              </a:rPr>
              <a:t>-</a:t>
            </a:r>
            <a:r>
              <a:rPr lang="en-US" sz="2000" dirty="0" err="1">
                <a:latin typeface="Times New Roman" panose="02020603050405020304" pitchFamily="18" charset="0"/>
                <a:ea typeface="Times New Roman"/>
                <a:cs typeface="Times New Roman" panose="02020603050405020304" pitchFamily="18" charset="0"/>
              </a:rPr>
              <a:t>ri</a:t>
            </a:r>
            <a:r>
              <a:rPr lang="en-US" sz="2000" dirty="0">
                <a:latin typeface="Times New Roman" panose="02020603050405020304" pitchFamily="18" charset="0"/>
                <a:ea typeface="Times New Roman"/>
                <a:cs typeface="Times New Roman" panose="02020603050405020304" pitchFamily="18" charset="0"/>
              </a:rPr>
              <a:t>, </a:t>
            </a:r>
            <a:r>
              <a:rPr lang="en-US" sz="2000" dirty="0" err="1">
                <a:latin typeface="Times New Roman" panose="02020603050405020304" pitchFamily="18" charset="0"/>
                <a:ea typeface="Times New Roman"/>
                <a:cs typeface="Times New Roman" panose="02020603050405020304" pitchFamily="18" charset="0"/>
              </a:rPr>
              <a:t>Ru</a:t>
            </a:r>
            <a:r>
              <a:rPr lang="en-US" sz="2000" dirty="0">
                <a:latin typeface="Times New Roman" panose="02020603050405020304" pitchFamily="18" charset="0"/>
                <a:ea typeface="Times New Roman"/>
                <a:cs typeface="Times New Roman" panose="02020603050405020304" pitchFamily="18" charset="0"/>
              </a:rPr>
              <a:t>-ma-</a:t>
            </a:r>
            <a:r>
              <a:rPr lang="en-US" sz="2000" dirty="0" err="1">
                <a:latin typeface="Times New Roman" panose="02020603050405020304" pitchFamily="18" charset="0"/>
                <a:ea typeface="Times New Roman"/>
                <a:cs typeface="Times New Roman" panose="02020603050405020304" pitchFamily="18" charset="0"/>
              </a:rPr>
              <a:t>ni</a:t>
            </a:r>
            <a:endParaRPr lang="en-US" sz="2000" dirty="0">
              <a:latin typeface="Times New Roman" panose="02020603050405020304" pitchFamily="18" charset="0"/>
              <a:ea typeface="Calibri"/>
              <a:cs typeface="Times New Roman" panose="02020603050405020304" pitchFamily="18" charset="0"/>
            </a:endParaRPr>
          </a:p>
          <a:p>
            <a:pPr marL="342900" indent="-342900">
              <a:buFontTx/>
              <a:buChar char="-"/>
            </a:pPr>
            <a:r>
              <a:rPr lang="en-US" sz="2000" dirty="0" err="1">
                <a:latin typeface="Times New Roman" panose="02020603050405020304" pitchFamily="18" charset="0"/>
                <a:ea typeface="Times New Roman"/>
                <a:cs typeface="Times New Roman" panose="02020603050405020304" pitchFamily="18" charset="0"/>
              </a:rPr>
              <a:t>Crô</a:t>
            </a:r>
            <a:r>
              <a:rPr lang="en-US" sz="2000" dirty="0">
                <a:latin typeface="Times New Roman" panose="02020603050405020304" pitchFamily="18" charset="0"/>
                <a:ea typeface="Times New Roman"/>
                <a:cs typeface="Times New Roman" panose="02020603050405020304" pitchFamily="18" charset="0"/>
              </a:rPr>
              <a:t>-a-</a:t>
            </a:r>
            <a:r>
              <a:rPr lang="en-US" sz="2000" dirty="0" err="1">
                <a:latin typeface="Times New Roman" panose="02020603050405020304" pitchFamily="18" charset="0"/>
                <a:ea typeface="Times New Roman"/>
                <a:cs typeface="Times New Roman" panose="02020603050405020304" pitchFamily="18" charset="0"/>
              </a:rPr>
              <a:t>ti</a:t>
            </a:r>
            <a:r>
              <a:rPr lang="en-US" sz="2000" dirty="0">
                <a:latin typeface="Times New Roman" panose="02020603050405020304" pitchFamily="18" charset="0"/>
                <a:ea typeface="Times New Roman"/>
                <a:cs typeface="Times New Roman" panose="02020603050405020304" pitchFamily="18" charset="0"/>
              </a:rPr>
              <a:t>-a</a:t>
            </a:r>
          </a:p>
          <a:p>
            <a:endParaRPr lang="en-US" sz="2000" dirty="0">
              <a:latin typeface="Times New Roman" panose="02020603050405020304" pitchFamily="18" charset="0"/>
              <a:ea typeface="Calibri"/>
              <a:cs typeface="Times New Roman" panose="02020603050405020304" pitchFamily="18" charset="0"/>
            </a:endParaRPr>
          </a:p>
          <a:p>
            <a:r>
              <a:rPr lang="en-US" sz="2000" dirty="0">
                <a:solidFill>
                  <a:srgbClr val="FF0000"/>
                </a:solidFill>
                <a:latin typeface="Times New Roman" panose="02020603050405020304" pitchFamily="18" charset="0"/>
                <a:ea typeface="Calibri"/>
                <a:cs typeface="Times New Roman" panose="02020603050405020304" pitchFamily="18" charset="0"/>
              </a:rPr>
              <a:t>27 </a:t>
            </a:r>
            <a:r>
              <a:rPr lang="en-US" sz="2000" dirty="0" err="1">
                <a:solidFill>
                  <a:srgbClr val="FF0000"/>
                </a:solidFill>
                <a:latin typeface="Times New Roman" panose="02020603050405020304" pitchFamily="18" charset="0"/>
                <a:ea typeface="Calibri"/>
                <a:cs typeface="Times New Roman" panose="02020603050405020304" pitchFamily="18" charset="0"/>
              </a:rPr>
              <a:t>quốc</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err="1">
                <a:solidFill>
                  <a:srgbClr val="FF0000"/>
                </a:solidFill>
                <a:latin typeface="Times New Roman" panose="02020603050405020304" pitchFamily="18" charset="0"/>
                <a:ea typeface="Calibri"/>
                <a:cs typeface="Times New Roman" panose="02020603050405020304" pitchFamily="18" charset="0"/>
              </a:rPr>
              <a:t>gia</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err="1">
                <a:solidFill>
                  <a:srgbClr val="FF0000"/>
                </a:solidFill>
                <a:latin typeface="Times New Roman" panose="02020603050405020304" pitchFamily="18" charset="0"/>
                <a:ea typeface="Calibri"/>
                <a:cs typeface="Times New Roman" panose="02020603050405020304" pitchFamily="18" charset="0"/>
              </a:rPr>
              <a:t>thành</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err="1">
                <a:solidFill>
                  <a:srgbClr val="FF0000"/>
                </a:solidFill>
                <a:latin typeface="Times New Roman" panose="02020603050405020304" pitchFamily="18" charset="0"/>
                <a:ea typeface="Calibri"/>
                <a:cs typeface="Times New Roman" panose="02020603050405020304" pitchFamily="18" charset="0"/>
              </a:rPr>
              <a:t>viên</a:t>
            </a:r>
            <a:endParaRPr lang="en-US" sz="2000" dirty="0">
              <a:solidFill>
                <a:srgbClr val="FF0000"/>
              </a:solidFill>
              <a:latin typeface="Times New Roman" panose="02020603050405020304" pitchFamily="18" charset="0"/>
              <a:ea typeface="Calibri"/>
              <a:cs typeface="Times New Roman" panose="02020603050405020304" pitchFamily="18" charset="0"/>
            </a:endParaRPr>
          </a:p>
          <a:p>
            <a:endParaRPr lang="en-US" sz="3600" dirty="0">
              <a:latin typeface="Arial" pitchFamily="34" charset="0"/>
              <a:ea typeface="Calibri"/>
              <a:cs typeface="Arial" pitchFamily="34" charset="0"/>
            </a:endParaRPr>
          </a:p>
        </p:txBody>
      </p:sp>
      <p:sp>
        <p:nvSpPr>
          <p:cNvPr id="15" name="Freeform 14"/>
          <p:cNvSpPr/>
          <p:nvPr/>
        </p:nvSpPr>
        <p:spPr>
          <a:xfrm>
            <a:off x="6656151" y="1707493"/>
            <a:ext cx="1038936" cy="1598353"/>
          </a:xfrm>
          <a:custGeom>
            <a:avLst/>
            <a:gdLst>
              <a:gd name="connsiteX0" fmla="*/ 105845 w 1038936"/>
              <a:gd name="connsiteY0" fmla="*/ 1575354 h 1598353"/>
              <a:gd name="connsiteX1" fmla="*/ 75864 w 1038936"/>
              <a:gd name="connsiteY1" fmla="*/ 1500403 h 1598353"/>
              <a:gd name="connsiteX2" fmla="*/ 90855 w 1038936"/>
              <a:gd name="connsiteY2" fmla="*/ 1455433 h 1598353"/>
              <a:gd name="connsiteX3" fmla="*/ 30894 w 1038936"/>
              <a:gd name="connsiteY3" fmla="*/ 1380482 h 1598353"/>
              <a:gd name="connsiteX4" fmla="*/ 914 w 1038936"/>
              <a:gd name="connsiteY4" fmla="*/ 1335511 h 1598353"/>
              <a:gd name="connsiteX5" fmla="*/ 30894 w 1038936"/>
              <a:gd name="connsiteY5" fmla="*/ 1230580 h 1598353"/>
              <a:gd name="connsiteX6" fmla="*/ 914 w 1038936"/>
              <a:gd name="connsiteY6" fmla="*/ 1185610 h 1598353"/>
              <a:gd name="connsiteX7" fmla="*/ 75864 w 1038936"/>
              <a:gd name="connsiteY7" fmla="*/ 1110659 h 1598353"/>
              <a:gd name="connsiteX8" fmla="*/ 90855 w 1038936"/>
              <a:gd name="connsiteY8" fmla="*/ 1065688 h 1598353"/>
              <a:gd name="connsiteX9" fmla="*/ 105845 w 1038936"/>
              <a:gd name="connsiteY9" fmla="*/ 1005728 h 1598353"/>
              <a:gd name="connsiteX10" fmla="*/ 135825 w 1038936"/>
              <a:gd name="connsiteY10" fmla="*/ 915787 h 1598353"/>
              <a:gd name="connsiteX11" fmla="*/ 135825 w 1038936"/>
              <a:gd name="connsiteY11" fmla="*/ 660954 h 1598353"/>
              <a:gd name="connsiteX12" fmla="*/ 210776 w 1038936"/>
              <a:gd name="connsiteY12" fmla="*/ 586003 h 1598353"/>
              <a:gd name="connsiteX13" fmla="*/ 300717 w 1038936"/>
              <a:gd name="connsiteY13" fmla="*/ 571013 h 1598353"/>
              <a:gd name="connsiteX14" fmla="*/ 330697 w 1038936"/>
              <a:gd name="connsiteY14" fmla="*/ 466082 h 1598353"/>
              <a:gd name="connsiteX15" fmla="*/ 405648 w 1038936"/>
              <a:gd name="connsiteY15" fmla="*/ 391131 h 1598353"/>
              <a:gd name="connsiteX16" fmla="*/ 465609 w 1038936"/>
              <a:gd name="connsiteY16" fmla="*/ 256219 h 1598353"/>
              <a:gd name="connsiteX17" fmla="*/ 480599 w 1038936"/>
              <a:gd name="connsiteY17" fmla="*/ 211249 h 1598353"/>
              <a:gd name="connsiteX18" fmla="*/ 540560 w 1038936"/>
              <a:gd name="connsiteY18" fmla="*/ 136298 h 1598353"/>
              <a:gd name="connsiteX19" fmla="*/ 585530 w 1038936"/>
              <a:gd name="connsiteY19" fmla="*/ 106318 h 1598353"/>
              <a:gd name="connsiteX20" fmla="*/ 675471 w 1038936"/>
              <a:gd name="connsiteY20" fmla="*/ 76338 h 1598353"/>
              <a:gd name="connsiteX21" fmla="*/ 720442 w 1038936"/>
              <a:gd name="connsiteY21" fmla="*/ 46357 h 1598353"/>
              <a:gd name="connsiteX22" fmla="*/ 765412 w 1038936"/>
              <a:gd name="connsiteY22" fmla="*/ 1387 h 1598353"/>
              <a:gd name="connsiteX23" fmla="*/ 840363 w 1038936"/>
              <a:gd name="connsiteY23" fmla="*/ 16377 h 1598353"/>
              <a:gd name="connsiteX24" fmla="*/ 870343 w 1038936"/>
              <a:gd name="connsiteY24" fmla="*/ 61347 h 1598353"/>
              <a:gd name="connsiteX25" fmla="*/ 975274 w 1038936"/>
              <a:gd name="connsiteY25" fmla="*/ 106318 h 1598353"/>
              <a:gd name="connsiteX26" fmla="*/ 990264 w 1038936"/>
              <a:gd name="connsiteY26" fmla="*/ 286200 h 1598353"/>
              <a:gd name="connsiteX27" fmla="*/ 1035235 w 1038936"/>
              <a:gd name="connsiteY27" fmla="*/ 316180 h 1598353"/>
              <a:gd name="connsiteX28" fmla="*/ 945294 w 1038936"/>
              <a:gd name="connsiteY28" fmla="*/ 376141 h 1598353"/>
              <a:gd name="connsiteX29" fmla="*/ 870343 w 1038936"/>
              <a:gd name="connsiteY29" fmla="*/ 451092 h 1598353"/>
              <a:gd name="connsiteX30" fmla="*/ 855353 w 1038936"/>
              <a:gd name="connsiteY30" fmla="*/ 496062 h 1598353"/>
              <a:gd name="connsiteX31" fmla="*/ 810382 w 1038936"/>
              <a:gd name="connsiteY31" fmla="*/ 615983 h 1598353"/>
              <a:gd name="connsiteX32" fmla="*/ 720442 w 1038936"/>
              <a:gd name="connsiteY32" fmla="*/ 660954 h 1598353"/>
              <a:gd name="connsiteX33" fmla="*/ 630501 w 1038936"/>
              <a:gd name="connsiteY33" fmla="*/ 705924 h 1598353"/>
              <a:gd name="connsiteX34" fmla="*/ 525569 w 1038936"/>
              <a:gd name="connsiteY34" fmla="*/ 870816 h 1598353"/>
              <a:gd name="connsiteX35" fmla="*/ 510579 w 1038936"/>
              <a:gd name="connsiteY35" fmla="*/ 915787 h 1598353"/>
              <a:gd name="connsiteX36" fmla="*/ 555550 w 1038936"/>
              <a:gd name="connsiteY36" fmla="*/ 1005728 h 1598353"/>
              <a:gd name="connsiteX37" fmla="*/ 585530 w 1038936"/>
              <a:gd name="connsiteY37" fmla="*/ 1065688 h 1598353"/>
              <a:gd name="connsiteX38" fmla="*/ 630501 w 1038936"/>
              <a:gd name="connsiteY38" fmla="*/ 1080678 h 1598353"/>
              <a:gd name="connsiteX39" fmla="*/ 660481 w 1038936"/>
              <a:gd name="connsiteY39" fmla="*/ 1110659 h 1598353"/>
              <a:gd name="connsiteX40" fmla="*/ 570540 w 1038936"/>
              <a:gd name="connsiteY40" fmla="*/ 1170619 h 1598353"/>
              <a:gd name="connsiteX41" fmla="*/ 540560 w 1038936"/>
              <a:gd name="connsiteY41" fmla="*/ 1200600 h 1598353"/>
              <a:gd name="connsiteX42" fmla="*/ 495589 w 1038936"/>
              <a:gd name="connsiteY42" fmla="*/ 1215590 h 1598353"/>
              <a:gd name="connsiteX43" fmla="*/ 435628 w 1038936"/>
              <a:gd name="connsiteY43" fmla="*/ 1470423 h 1598353"/>
              <a:gd name="connsiteX44" fmla="*/ 390658 w 1038936"/>
              <a:gd name="connsiteY44" fmla="*/ 1485413 h 1598353"/>
              <a:gd name="connsiteX45" fmla="*/ 285727 w 1038936"/>
              <a:gd name="connsiteY45" fmla="*/ 1515393 h 1598353"/>
              <a:gd name="connsiteX46" fmla="*/ 255746 w 1038936"/>
              <a:gd name="connsiteY46" fmla="*/ 1545374 h 1598353"/>
              <a:gd name="connsiteX47" fmla="*/ 90855 w 1038936"/>
              <a:gd name="connsiteY47" fmla="*/ 1575354 h 1598353"/>
              <a:gd name="connsiteX48" fmla="*/ 75864 w 1038936"/>
              <a:gd name="connsiteY48" fmla="*/ 1485413 h 1598353"/>
              <a:gd name="connsiteX49" fmla="*/ 60874 w 1038936"/>
              <a:gd name="connsiteY49" fmla="*/ 1410462 h 15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8936" h="1598353">
                <a:moveTo>
                  <a:pt x="105845" y="1575354"/>
                </a:moveTo>
                <a:cubicBezTo>
                  <a:pt x="95851" y="1550370"/>
                  <a:pt x="79202" y="1527104"/>
                  <a:pt x="75864" y="1500403"/>
                </a:cubicBezTo>
                <a:cubicBezTo>
                  <a:pt x="73904" y="1484724"/>
                  <a:pt x="90855" y="1471234"/>
                  <a:pt x="90855" y="1455433"/>
                </a:cubicBezTo>
                <a:cubicBezTo>
                  <a:pt x="90855" y="1407163"/>
                  <a:pt x="65424" y="1403502"/>
                  <a:pt x="30894" y="1380482"/>
                </a:cubicBezTo>
                <a:cubicBezTo>
                  <a:pt x="20901" y="1365492"/>
                  <a:pt x="3462" y="1353346"/>
                  <a:pt x="914" y="1335511"/>
                </a:cubicBezTo>
                <a:cubicBezTo>
                  <a:pt x="-968" y="1322336"/>
                  <a:pt x="25269" y="1247455"/>
                  <a:pt x="30894" y="1230580"/>
                </a:cubicBezTo>
                <a:cubicBezTo>
                  <a:pt x="20901" y="1215590"/>
                  <a:pt x="3876" y="1203381"/>
                  <a:pt x="914" y="1185610"/>
                </a:cubicBezTo>
                <a:cubicBezTo>
                  <a:pt x="-7569" y="1134710"/>
                  <a:pt x="44960" y="1126111"/>
                  <a:pt x="75864" y="1110659"/>
                </a:cubicBezTo>
                <a:cubicBezTo>
                  <a:pt x="80861" y="1095669"/>
                  <a:pt x="86514" y="1080881"/>
                  <a:pt x="90855" y="1065688"/>
                </a:cubicBezTo>
                <a:cubicBezTo>
                  <a:pt x="96515" y="1045879"/>
                  <a:pt x="99925" y="1025461"/>
                  <a:pt x="105845" y="1005728"/>
                </a:cubicBezTo>
                <a:cubicBezTo>
                  <a:pt x="114926" y="975459"/>
                  <a:pt x="135825" y="915787"/>
                  <a:pt x="135825" y="915787"/>
                </a:cubicBezTo>
                <a:cubicBezTo>
                  <a:pt x="127446" y="823622"/>
                  <a:pt x="106605" y="748614"/>
                  <a:pt x="135825" y="660954"/>
                </a:cubicBezTo>
                <a:cubicBezTo>
                  <a:pt x="145819" y="630972"/>
                  <a:pt x="180794" y="595997"/>
                  <a:pt x="210776" y="586003"/>
                </a:cubicBezTo>
                <a:cubicBezTo>
                  <a:pt x="239610" y="576392"/>
                  <a:pt x="270737" y="576010"/>
                  <a:pt x="300717" y="571013"/>
                </a:cubicBezTo>
                <a:cubicBezTo>
                  <a:pt x="302015" y="565821"/>
                  <a:pt x="322632" y="476835"/>
                  <a:pt x="330697" y="466082"/>
                </a:cubicBezTo>
                <a:cubicBezTo>
                  <a:pt x="351896" y="437816"/>
                  <a:pt x="405648" y="391131"/>
                  <a:pt x="405648" y="391131"/>
                </a:cubicBezTo>
                <a:cubicBezTo>
                  <a:pt x="441325" y="284098"/>
                  <a:pt x="418098" y="327484"/>
                  <a:pt x="465609" y="256219"/>
                </a:cubicBezTo>
                <a:cubicBezTo>
                  <a:pt x="470606" y="241229"/>
                  <a:pt x="473533" y="225382"/>
                  <a:pt x="480599" y="211249"/>
                </a:cubicBezTo>
                <a:cubicBezTo>
                  <a:pt x="493586" y="185275"/>
                  <a:pt x="517320" y="154890"/>
                  <a:pt x="540560" y="136298"/>
                </a:cubicBezTo>
                <a:cubicBezTo>
                  <a:pt x="554628" y="125044"/>
                  <a:pt x="569067" y="113635"/>
                  <a:pt x="585530" y="106318"/>
                </a:cubicBezTo>
                <a:cubicBezTo>
                  <a:pt x="614408" y="93483"/>
                  <a:pt x="675471" y="76338"/>
                  <a:pt x="675471" y="76338"/>
                </a:cubicBezTo>
                <a:cubicBezTo>
                  <a:pt x="690461" y="66344"/>
                  <a:pt x="706602" y="57891"/>
                  <a:pt x="720442" y="46357"/>
                </a:cubicBezTo>
                <a:cubicBezTo>
                  <a:pt x="736728" y="32786"/>
                  <a:pt x="744846" y="6528"/>
                  <a:pt x="765412" y="1387"/>
                </a:cubicBezTo>
                <a:cubicBezTo>
                  <a:pt x="790130" y="-4792"/>
                  <a:pt x="815379" y="11380"/>
                  <a:pt x="840363" y="16377"/>
                </a:cubicBezTo>
                <a:cubicBezTo>
                  <a:pt x="850356" y="31367"/>
                  <a:pt x="857604" y="48608"/>
                  <a:pt x="870343" y="61347"/>
                </a:cubicBezTo>
                <a:cubicBezTo>
                  <a:pt x="904851" y="95855"/>
                  <a:pt x="929402" y="94850"/>
                  <a:pt x="975274" y="106318"/>
                </a:cubicBezTo>
                <a:cubicBezTo>
                  <a:pt x="980271" y="166279"/>
                  <a:pt x="973734" y="228347"/>
                  <a:pt x="990264" y="286200"/>
                </a:cubicBezTo>
                <a:cubicBezTo>
                  <a:pt x="995213" y="303523"/>
                  <a:pt x="1028544" y="299453"/>
                  <a:pt x="1035235" y="316180"/>
                </a:cubicBezTo>
                <a:cubicBezTo>
                  <a:pt x="1059136" y="375932"/>
                  <a:pt x="960038" y="373192"/>
                  <a:pt x="945294" y="376141"/>
                </a:cubicBezTo>
                <a:cubicBezTo>
                  <a:pt x="920310" y="401125"/>
                  <a:pt x="881516" y="417573"/>
                  <a:pt x="870343" y="451092"/>
                </a:cubicBezTo>
                <a:cubicBezTo>
                  <a:pt x="865346" y="466082"/>
                  <a:pt x="859185" y="480733"/>
                  <a:pt x="855353" y="496062"/>
                </a:cubicBezTo>
                <a:cubicBezTo>
                  <a:pt x="841052" y="553266"/>
                  <a:pt x="851511" y="574854"/>
                  <a:pt x="810382" y="615983"/>
                </a:cubicBezTo>
                <a:cubicBezTo>
                  <a:pt x="767421" y="658944"/>
                  <a:pt x="769211" y="636570"/>
                  <a:pt x="720442" y="660954"/>
                </a:cubicBezTo>
                <a:cubicBezTo>
                  <a:pt x="604207" y="719071"/>
                  <a:pt x="743534" y="668246"/>
                  <a:pt x="630501" y="705924"/>
                </a:cubicBezTo>
                <a:cubicBezTo>
                  <a:pt x="509618" y="826807"/>
                  <a:pt x="556643" y="746522"/>
                  <a:pt x="525569" y="870816"/>
                </a:cubicBezTo>
                <a:cubicBezTo>
                  <a:pt x="521737" y="886145"/>
                  <a:pt x="515576" y="900797"/>
                  <a:pt x="510579" y="915787"/>
                </a:cubicBezTo>
                <a:cubicBezTo>
                  <a:pt x="538063" y="998238"/>
                  <a:pt x="509055" y="924362"/>
                  <a:pt x="555550" y="1005728"/>
                </a:cubicBezTo>
                <a:cubicBezTo>
                  <a:pt x="566637" y="1025130"/>
                  <a:pt x="569729" y="1049887"/>
                  <a:pt x="585530" y="1065688"/>
                </a:cubicBezTo>
                <a:cubicBezTo>
                  <a:pt x="596703" y="1076861"/>
                  <a:pt x="615511" y="1075681"/>
                  <a:pt x="630501" y="1080678"/>
                </a:cubicBezTo>
                <a:cubicBezTo>
                  <a:pt x="640494" y="1090672"/>
                  <a:pt x="668321" y="1098900"/>
                  <a:pt x="660481" y="1110659"/>
                </a:cubicBezTo>
                <a:cubicBezTo>
                  <a:pt x="640494" y="1140639"/>
                  <a:pt x="596018" y="1145140"/>
                  <a:pt x="570540" y="1170619"/>
                </a:cubicBezTo>
                <a:cubicBezTo>
                  <a:pt x="560547" y="1180613"/>
                  <a:pt x="552679" y="1193329"/>
                  <a:pt x="540560" y="1200600"/>
                </a:cubicBezTo>
                <a:cubicBezTo>
                  <a:pt x="527011" y="1208730"/>
                  <a:pt x="510579" y="1210593"/>
                  <a:pt x="495589" y="1215590"/>
                </a:cubicBezTo>
                <a:cubicBezTo>
                  <a:pt x="375305" y="1295779"/>
                  <a:pt x="505239" y="1191980"/>
                  <a:pt x="435628" y="1470423"/>
                </a:cubicBezTo>
                <a:cubicBezTo>
                  <a:pt x="431796" y="1485752"/>
                  <a:pt x="405851" y="1481072"/>
                  <a:pt x="390658" y="1485413"/>
                </a:cubicBezTo>
                <a:cubicBezTo>
                  <a:pt x="258901" y="1523057"/>
                  <a:pt x="393549" y="1479452"/>
                  <a:pt x="285727" y="1515393"/>
                </a:cubicBezTo>
                <a:cubicBezTo>
                  <a:pt x="275733" y="1525387"/>
                  <a:pt x="264575" y="1534338"/>
                  <a:pt x="255746" y="1545374"/>
                </a:cubicBezTo>
                <a:cubicBezTo>
                  <a:pt x="190551" y="1626868"/>
                  <a:pt x="269080" y="1595157"/>
                  <a:pt x="90855" y="1575354"/>
                </a:cubicBezTo>
                <a:cubicBezTo>
                  <a:pt x="85858" y="1545374"/>
                  <a:pt x="82457" y="1515083"/>
                  <a:pt x="75864" y="1485413"/>
                </a:cubicBezTo>
                <a:cubicBezTo>
                  <a:pt x="57714" y="1403739"/>
                  <a:pt x="60874" y="1473460"/>
                  <a:pt x="60874" y="1410462"/>
                </a:cubicBezTo>
              </a:path>
            </a:pathLst>
          </a:custGeom>
          <a:ln w="7620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Freeform 15"/>
          <p:cNvSpPr/>
          <p:nvPr/>
        </p:nvSpPr>
        <p:spPr>
          <a:xfrm>
            <a:off x="7511505" y="1543988"/>
            <a:ext cx="809469" cy="1214203"/>
          </a:xfrm>
          <a:custGeom>
            <a:avLst/>
            <a:gdLst>
              <a:gd name="connsiteX0" fmla="*/ 344774 w 809469"/>
              <a:gd name="connsiteY0" fmla="*/ 1184223 h 1214203"/>
              <a:gd name="connsiteX1" fmla="*/ 524656 w 809469"/>
              <a:gd name="connsiteY1" fmla="*/ 1169233 h 1214203"/>
              <a:gd name="connsiteX2" fmla="*/ 614597 w 809469"/>
              <a:gd name="connsiteY2" fmla="*/ 1139252 h 1214203"/>
              <a:gd name="connsiteX3" fmla="*/ 644577 w 809469"/>
              <a:gd name="connsiteY3" fmla="*/ 1094282 h 1214203"/>
              <a:gd name="connsiteX4" fmla="*/ 734518 w 809469"/>
              <a:gd name="connsiteY4" fmla="*/ 1049311 h 1214203"/>
              <a:gd name="connsiteX5" fmla="*/ 779489 w 809469"/>
              <a:gd name="connsiteY5" fmla="*/ 899410 h 1214203"/>
              <a:gd name="connsiteX6" fmla="*/ 809469 w 809469"/>
              <a:gd name="connsiteY6" fmla="*/ 794479 h 1214203"/>
              <a:gd name="connsiteX7" fmla="*/ 794479 w 809469"/>
              <a:gd name="connsiteY7" fmla="*/ 749508 h 1214203"/>
              <a:gd name="connsiteX8" fmla="*/ 719528 w 809469"/>
              <a:gd name="connsiteY8" fmla="*/ 689547 h 1214203"/>
              <a:gd name="connsiteX9" fmla="*/ 689548 w 809469"/>
              <a:gd name="connsiteY9" fmla="*/ 644577 h 1214203"/>
              <a:gd name="connsiteX10" fmla="*/ 659567 w 809469"/>
              <a:gd name="connsiteY10" fmla="*/ 614597 h 1214203"/>
              <a:gd name="connsiteX11" fmla="*/ 599607 w 809469"/>
              <a:gd name="connsiteY11" fmla="*/ 524656 h 1214203"/>
              <a:gd name="connsiteX12" fmla="*/ 584616 w 809469"/>
              <a:gd name="connsiteY12" fmla="*/ 464695 h 1214203"/>
              <a:gd name="connsiteX13" fmla="*/ 509666 w 809469"/>
              <a:gd name="connsiteY13" fmla="*/ 344774 h 1214203"/>
              <a:gd name="connsiteX14" fmla="*/ 494675 w 809469"/>
              <a:gd name="connsiteY14" fmla="*/ 224852 h 1214203"/>
              <a:gd name="connsiteX15" fmla="*/ 464695 w 809469"/>
              <a:gd name="connsiteY15" fmla="*/ 179882 h 1214203"/>
              <a:gd name="connsiteX16" fmla="*/ 494675 w 809469"/>
              <a:gd name="connsiteY16" fmla="*/ 59961 h 1214203"/>
              <a:gd name="connsiteX17" fmla="*/ 464695 w 809469"/>
              <a:gd name="connsiteY17" fmla="*/ 29980 h 1214203"/>
              <a:gd name="connsiteX18" fmla="*/ 374754 w 809469"/>
              <a:gd name="connsiteY18" fmla="*/ 0 h 1214203"/>
              <a:gd name="connsiteX19" fmla="*/ 284813 w 809469"/>
              <a:gd name="connsiteY19" fmla="*/ 14990 h 1214203"/>
              <a:gd name="connsiteX20" fmla="*/ 239843 w 809469"/>
              <a:gd name="connsiteY20" fmla="*/ 29980 h 1214203"/>
              <a:gd name="connsiteX21" fmla="*/ 224852 w 809469"/>
              <a:gd name="connsiteY21" fmla="*/ 119921 h 1214203"/>
              <a:gd name="connsiteX22" fmla="*/ 179882 w 809469"/>
              <a:gd name="connsiteY22" fmla="*/ 149902 h 1214203"/>
              <a:gd name="connsiteX23" fmla="*/ 0 w 809469"/>
              <a:gd name="connsiteY23" fmla="*/ 179882 h 1214203"/>
              <a:gd name="connsiteX24" fmla="*/ 134911 w 809469"/>
              <a:gd name="connsiteY24" fmla="*/ 284813 h 1214203"/>
              <a:gd name="connsiteX25" fmla="*/ 164892 w 809469"/>
              <a:gd name="connsiteY25" fmla="*/ 344774 h 1214203"/>
              <a:gd name="connsiteX26" fmla="*/ 179882 w 809469"/>
              <a:gd name="connsiteY26" fmla="*/ 464695 h 1214203"/>
              <a:gd name="connsiteX27" fmla="*/ 209862 w 809469"/>
              <a:gd name="connsiteY27" fmla="*/ 509665 h 1214203"/>
              <a:gd name="connsiteX28" fmla="*/ 284813 w 809469"/>
              <a:gd name="connsiteY28" fmla="*/ 569626 h 1214203"/>
              <a:gd name="connsiteX29" fmla="*/ 209862 w 809469"/>
              <a:gd name="connsiteY29" fmla="*/ 629587 h 1214203"/>
              <a:gd name="connsiteX30" fmla="*/ 179882 w 809469"/>
              <a:gd name="connsiteY30" fmla="*/ 719528 h 1214203"/>
              <a:gd name="connsiteX31" fmla="*/ 44970 w 809469"/>
              <a:gd name="connsiteY31" fmla="*/ 839449 h 1214203"/>
              <a:gd name="connsiteX32" fmla="*/ 29980 w 809469"/>
              <a:gd name="connsiteY32" fmla="*/ 974361 h 1214203"/>
              <a:gd name="connsiteX33" fmla="*/ 44970 w 809469"/>
              <a:gd name="connsiteY33" fmla="*/ 1064302 h 1214203"/>
              <a:gd name="connsiteX34" fmla="*/ 74951 w 809469"/>
              <a:gd name="connsiteY34" fmla="*/ 1154243 h 1214203"/>
              <a:gd name="connsiteX35" fmla="*/ 119921 w 809469"/>
              <a:gd name="connsiteY35" fmla="*/ 1184223 h 1214203"/>
              <a:gd name="connsiteX36" fmla="*/ 209862 w 809469"/>
              <a:gd name="connsiteY36" fmla="*/ 1214203 h 1214203"/>
              <a:gd name="connsiteX37" fmla="*/ 449705 w 809469"/>
              <a:gd name="connsiteY37" fmla="*/ 1199213 h 1214203"/>
              <a:gd name="connsiteX38" fmla="*/ 539646 w 809469"/>
              <a:gd name="connsiteY38" fmla="*/ 1184223 h 1214203"/>
              <a:gd name="connsiteX39" fmla="*/ 554636 w 809469"/>
              <a:gd name="connsiteY39" fmla="*/ 1139252 h 1214203"/>
              <a:gd name="connsiteX40" fmla="*/ 599607 w 809469"/>
              <a:gd name="connsiteY40" fmla="*/ 1109272 h 1214203"/>
              <a:gd name="connsiteX41" fmla="*/ 614597 w 809469"/>
              <a:gd name="connsiteY41" fmla="*/ 1094282 h 121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9469" h="1214203">
                <a:moveTo>
                  <a:pt x="344774" y="1184223"/>
                </a:moveTo>
                <a:cubicBezTo>
                  <a:pt x="404735" y="1179226"/>
                  <a:pt x="465306" y="1179125"/>
                  <a:pt x="524656" y="1169233"/>
                </a:cubicBezTo>
                <a:cubicBezTo>
                  <a:pt x="555828" y="1164038"/>
                  <a:pt x="614597" y="1139252"/>
                  <a:pt x="614597" y="1139252"/>
                </a:cubicBezTo>
                <a:cubicBezTo>
                  <a:pt x="624590" y="1124262"/>
                  <a:pt x="631838" y="1107021"/>
                  <a:pt x="644577" y="1094282"/>
                </a:cubicBezTo>
                <a:cubicBezTo>
                  <a:pt x="673634" y="1065225"/>
                  <a:pt x="697944" y="1061503"/>
                  <a:pt x="734518" y="1049311"/>
                </a:cubicBezTo>
                <a:cubicBezTo>
                  <a:pt x="805761" y="835579"/>
                  <a:pt x="734180" y="1057988"/>
                  <a:pt x="779489" y="899410"/>
                </a:cubicBezTo>
                <a:cubicBezTo>
                  <a:pt x="822488" y="748916"/>
                  <a:pt x="762622" y="981869"/>
                  <a:pt x="809469" y="794479"/>
                </a:cubicBezTo>
                <a:cubicBezTo>
                  <a:pt x="804472" y="779489"/>
                  <a:pt x="802609" y="763057"/>
                  <a:pt x="794479" y="749508"/>
                </a:cubicBezTo>
                <a:cubicBezTo>
                  <a:pt x="780241" y="725778"/>
                  <a:pt x="739950" y="703162"/>
                  <a:pt x="719528" y="689547"/>
                </a:cubicBezTo>
                <a:cubicBezTo>
                  <a:pt x="709535" y="674557"/>
                  <a:pt x="700802" y="658645"/>
                  <a:pt x="689548" y="644577"/>
                </a:cubicBezTo>
                <a:cubicBezTo>
                  <a:pt x="680719" y="633541"/>
                  <a:pt x="666838" y="626716"/>
                  <a:pt x="659567" y="614597"/>
                </a:cubicBezTo>
                <a:cubicBezTo>
                  <a:pt x="594483" y="506124"/>
                  <a:pt x="713964" y="639013"/>
                  <a:pt x="599607" y="524656"/>
                </a:cubicBezTo>
                <a:cubicBezTo>
                  <a:pt x="594610" y="504669"/>
                  <a:pt x="592983" y="483522"/>
                  <a:pt x="584616" y="464695"/>
                </a:cubicBezTo>
                <a:cubicBezTo>
                  <a:pt x="572561" y="437572"/>
                  <a:pt x="529723" y="374860"/>
                  <a:pt x="509666" y="344774"/>
                </a:cubicBezTo>
                <a:cubicBezTo>
                  <a:pt x="504669" y="304800"/>
                  <a:pt x="505275" y="263718"/>
                  <a:pt x="494675" y="224852"/>
                </a:cubicBezTo>
                <a:cubicBezTo>
                  <a:pt x="489935" y="207471"/>
                  <a:pt x="464695" y="197898"/>
                  <a:pt x="464695" y="179882"/>
                </a:cubicBezTo>
                <a:cubicBezTo>
                  <a:pt x="464695" y="138678"/>
                  <a:pt x="494675" y="59961"/>
                  <a:pt x="494675" y="59961"/>
                </a:cubicBezTo>
                <a:cubicBezTo>
                  <a:pt x="484682" y="49967"/>
                  <a:pt x="477336" y="36300"/>
                  <a:pt x="464695" y="29980"/>
                </a:cubicBezTo>
                <a:cubicBezTo>
                  <a:pt x="436429" y="15847"/>
                  <a:pt x="374754" y="0"/>
                  <a:pt x="374754" y="0"/>
                </a:cubicBezTo>
                <a:cubicBezTo>
                  <a:pt x="344774" y="4997"/>
                  <a:pt x="314483" y="8397"/>
                  <a:pt x="284813" y="14990"/>
                </a:cubicBezTo>
                <a:cubicBezTo>
                  <a:pt x="269388" y="18418"/>
                  <a:pt x="247682" y="16261"/>
                  <a:pt x="239843" y="29980"/>
                </a:cubicBezTo>
                <a:cubicBezTo>
                  <a:pt x="224763" y="56369"/>
                  <a:pt x="238445" y="92736"/>
                  <a:pt x="224852" y="119921"/>
                </a:cubicBezTo>
                <a:cubicBezTo>
                  <a:pt x="216795" y="136035"/>
                  <a:pt x="195996" y="141845"/>
                  <a:pt x="179882" y="149902"/>
                </a:cubicBezTo>
                <a:cubicBezTo>
                  <a:pt x="129658" y="175014"/>
                  <a:pt x="42740" y="175133"/>
                  <a:pt x="0" y="179882"/>
                </a:cubicBezTo>
                <a:cubicBezTo>
                  <a:pt x="42267" y="208060"/>
                  <a:pt x="102889" y="239982"/>
                  <a:pt x="134911" y="284813"/>
                </a:cubicBezTo>
                <a:cubicBezTo>
                  <a:pt x="147900" y="302997"/>
                  <a:pt x="154898" y="324787"/>
                  <a:pt x="164892" y="344774"/>
                </a:cubicBezTo>
                <a:cubicBezTo>
                  <a:pt x="169889" y="384748"/>
                  <a:pt x="169282" y="425830"/>
                  <a:pt x="179882" y="464695"/>
                </a:cubicBezTo>
                <a:cubicBezTo>
                  <a:pt x="184622" y="482076"/>
                  <a:pt x="198608" y="495597"/>
                  <a:pt x="209862" y="509665"/>
                </a:cubicBezTo>
                <a:cubicBezTo>
                  <a:pt x="234274" y="540179"/>
                  <a:pt x="251421" y="547365"/>
                  <a:pt x="284813" y="569626"/>
                </a:cubicBezTo>
                <a:cubicBezTo>
                  <a:pt x="234437" y="720759"/>
                  <a:pt x="322796" y="497831"/>
                  <a:pt x="209862" y="629587"/>
                </a:cubicBezTo>
                <a:cubicBezTo>
                  <a:pt x="189296" y="653581"/>
                  <a:pt x="202228" y="697182"/>
                  <a:pt x="179882" y="719528"/>
                </a:cubicBezTo>
                <a:cubicBezTo>
                  <a:pt x="77202" y="822208"/>
                  <a:pt x="125219" y="785951"/>
                  <a:pt x="44970" y="839449"/>
                </a:cubicBezTo>
                <a:cubicBezTo>
                  <a:pt x="0" y="974360"/>
                  <a:pt x="9993" y="884420"/>
                  <a:pt x="29980" y="974361"/>
                </a:cubicBezTo>
                <a:cubicBezTo>
                  <a:pt x="36573" y="1004031"/>
                  <a:pt x="37598" y="1034816"/>
                  <a:pt x="44970" y="1064302"/>
                </a:cubicBezTo>
                <a:cubicBezTo>
                  <a:pt x="52635" y="1094961"/>
                  <a:pt x="48656" y="1136713"/>
                  <a:pt x="74951" y="1154243"/>
                </a:cubicBezTo>
                <a:cubicBezTo>
                  <a:pt x="89941" y="1164236"/>
                  <a:pt x="103458" y="1176906"/>
                  <a:pt x="119921" y="1184223"/>
                </a:cubicBezTo>
                <a:cubicBezTo>
                  <a:pt x="148799" y="1197058"/>
                  <a:pt x="209862" y="1214203"/>
                  <a:pt x="209862" y="1214203"/>
                </a:cubicBezTo>
                <a:cubicBezTo>
                  <a:pt x="289810" y="1209206"/>
                  <a:pt x="369930" y="1206465"/>
                  <a:pt x="449705" y="1199213"/>
                </a:cubicBezTo>
                <a:cubicBezTo>
                  <a:pt x="479974" y="1196461"/>
                  <a:pt x="513257" y="1199303"/>
                  <a:pt x="539646" y="1184223"/>
                </a:cubicBezTo>
                <a:cubicBezTo>
                  <a:pt x="553365" y="1176383"/>
                  <a:pt x="544765" y="1151591"/>
                  <a:pt x="554636" y="1139252"/>
                </a:cubicBezTo>
                <a:cubicBezTo>
                  <a:pt x="565891" y="1125184"/>
                  <a:pt x="585194" y="1120081"/>
                  <a:pt x="599607" y="1109272"/>
                </a:cubicBezTo>
                <a:cubicBezTo>
                  <a:pt x="605260" y="1105032"/>
                  <a:pt x="609600" y="1099279"/>
                  <a:pt x="614597" y="1094282"/>
                </a:cubicBezTo>
              </a:path>
            </a:pathLst>
          </a:custGeom>
          <a:ln w="7620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1" name="Freeform 20"/>
          <p:cNvSpPr/>
          <p:nvPr/>
        </p:nvSpPr>
        <p:spPr>
          <a:xfrm>
            <a:off x="3284278" y="4521234"/>
            <a:ext cx="599606" cy="605402"/>
          </a:xfrm>
          <a:custGeom>
            <a:avLst/>
            <a:gdLst>
              <a:gd name="connsiteX0" fmla="*/ 344774 w 599606"/>
              <a:gd name="connsiteY0" fmla="*/ 5796 h 605402"/>
              <a:gd name="connsiteX1" fmla="*/ 524655 w 599606"/>
              <a:gd name="connsiteY1" fmla="*/ 20786 h 605402"/>
              <a:gd name="connsiteX2" fmla="*/ 554636 w 599606"/>
              <a:gd name="connsiteY2" fmla="*/ 50766 h 605402"/>
              <a:gd name="connsiteX3" fmla="*/ 599606 w 599606"/>
              <a:gd name="connsiteY3" fmla="*/ 80746 h 605402"/>
              <a:gd name="connsiteX4" fmla="*/ 584616 w 599606"/>
              <a:gd name="connsiteY4" fmla="*/ 140707 h 605402"/>
              <a:gd name="connsiteX5" fmla="*/ 539646 w 599606"/>
              <a:gd name="connsiteY5" fmla="*/ 185677 h 605402"/>
              <a:gd name="connsiteX6" fmla="*/ 419724 w 599606"/>
              <a:gd name="connsiteY6" fmla="*/ 275618 h 605402"/>
              <a:gd name="connsiteX7" fmla="*/ 389744 w 599606"/>
              <a:gd name="connsiteY7" fmla="*/ 320589 h 605402"/>
              <a:gd name="connsiteX8" fmla="*/ 359764 w 599606"/>
              <a:gd name="connsiteY8" fmla="*/ 410530 h 605402"/>
              <a:gd name="connsiteX9" fmla="*/ 329783 w 599606"/>
              <a:gd name="connsiteY9" fmla="*/ 440510 h 605402"/>
              <a:gd name="connsiteX10" fmla="*/ 284813 w 599606"/>
              <a:gd name="connsiteY10" fmla="*/ 545441 h 605402"/>
              <a:gd name="connsiteX11" fmla="*/ 224852 w 599606"/>
              <a:gd name="connsiteY11" fmla="*/ 605402 h 605402"/>
              <a:gd name="connsiteX12" fmla="*/ 44970 w 599606"/>
              <a:gd name="connsiteY12" fmla="*/ 590412 h 605402"/>
              <a:gd name="connsiteX13" fmla="*/ 0 w 599606"/>
              <a:gd name="connsiteY13" fmla="*/ 545441 h 605402"/>
              <a:gd name="connsiteX14" fmla="*/ 44970 w 599606"/>
              <a:gd name="connsiteY14" fmla="*/ 515461 h 605402"/>
              <a:gd name="connsiteX15" fmla="*/ 74951 w 599606"/>
              <a:gd name="connsiteY15" fmla="*/ 470491 h 605402"/>
              <a:gd name="connsiteX16" fmla="*/ 44970 w 599606"/>
              <a:gd name="connsiteY16" fmla="*/ 320589 h 605402"/>
              <a:gd name="connsiteX17" fmla="*/ 164892 w 599606"/>
              <a:gd name="connsiteY17" fmla="*/ 260628 h 605402"/>
              <a:gd name="connsiteX18" fmla="*/ 239842 w 599606"/>
              <a:gd name="connsiteY18" fmla="*/ 170687 h 605402"/>
              <a:gd name="connsiteX19" fmla="*/ 284813 w 599606"/>
              <a:gd name="connsiteY19" fmla="*/ 155697 h 605402"/>
              <a:gd name="connsiteX20" fmla="*/ 314793 w 599606"/>
              <a:gd name="connsiteY20" fmla="*/ 110727 h 605402"/>
              <a:gd name="connsiteX21" fmla="*/ 344774 w 599606"/>
              <a:gd name="connsiteY21" fmla="*/ 5796 h 60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9606" h="605402">
                <a:moveTo>
                  <a:pt x="344774" y="5796"/>
                </a:moveTo>
                <a:cubicBezTo>
                  <a:pt x="379751" y="-9194"/>
                  <a:pt x="465822" y="8179"/>
                  <a:pt x="524655" y="20786"/>
                </a:cubicBezTo>
                <a:cubicBezTo>
                  <a:pt x="538474" y="23747"/>
                  <a:pt x="543600" y="41937"/>
                  <a:pt x="554636" y="50766"/>
                </a:cubicBezTo>
                <a:cubicBezTo>
                  <a:pt x="568704" y="62020"/>
                  <a:pt x="584616" y="70753"/>
                  <a:pt x="599606" y="80746"/>
                </a:cubicBezTo>
                <a:cubicBezTo>
                  <a:pt x="594609" y="100733"/>
                  <a:pt x="594837" y="122819"/>
                  <a:pt x="584616" y="140707"/>
                </a:cubicBezTo>
                <a:cubicBezTo>
                  <a:pt x="574098" y="159113"/>
                  <a:pt x="556380" y="172662"/>
                  <a:pt x="539646" y="185677"/>
                </a:cubicBezTo>
                <a:cubicBezTo>
                  <a:pt x="488882" y="225160"/>
                  <a:pt x="455205" y="231267"/>
                  <a:pt x="419724" y="275618"/>
                </a:cubicBezTo>
                <a:cubicBezTo>
                  <a:pt x="408469" y="289686"/>
                  <a:pt x="397061" y="304126"/>
                  <a:pt x="389744" y="320589"/>
                </a:cubicBezTo>
                <a:cubicBezTo>
                  <a:pt x="376909" y="349467"/>
                  <a:pt x="382110" y="388184"/>
                  <a:pt x="359764" y="410530"/>
                </a:cubicBezTo>
                <a:lnTo>
                  <a:pt x="329783" y="440510"/>
                </a:lnTo>
                <a:cubicBezTo>
                  <a:pt x="318205" y="475245"/>
                  <a:pt x="307041" y="515803"/>
                  <a:pt x="284813" y="545441"/>
                </a:cubicBezTo>
                <a:cubicBezTo>
                  <a:pt x="267853" y="568054"/>
                  <a:pt x="224852" y="605402"/>
                  <a:pt x="224852" y="605402"/>
                </a:cubicBezTo>
                <a:cubicBezTo>
                  <a:pt x="164891" y="600405"/>
                  <a:pt x="103107" y="605915"/>
                  <a:pt x="44970" y="590412"/>
                </a:cubicBezTo>
                <a:cubicBezTo>
                  <a:pt x="24487" y="584950"/>
                  <a:pt x="0" y="566640"/>
                  <a:pt x="0" y="545441"/>
                </a:cubicBezTo>
                <a:cubicBezTo>
                  <a:pt x="0" y="527425"/>
                  <a:pt x="29980" y="525454"/>
                  <a:pt x="44970" y="515461"/>
                </a:cubicBezTo>
                <a:cubicBezTo>
                  <a:pt x="54964" y="500471"/>
                  <a:pt x="73158" y="488418"/>
                  <a:pt x="74951" y="470491"/>
                </a:cubicBezTo>
                <a:cubicBezTo>
                  <a:pt x="80251" y="417493"/>
                  <a:pt x="61060" y="368858"/>
                  <a:pt x="44970" y="320589"/>
                </a:cubicBezTo>
                <a:cubicBezTo>
                  <a:pt x="76466" y="226100"/>
                  <a:pt x="32393" y="313627"/>
                  <a:pt x="164892" y="260628"/>
                </a:cubicBezTo>
                <a:cubicBezTo>
                  <a:pt x="221989" y="237790"/>
                  <a:pt x="198624" y="203662"/>
                  <a:pt x="239842" y="170687"/>
                </a:cubicBezTo>
                <a:cubicBezTo>
                  <a:pt x="252181" y="160816"/>
                  <a:pt x="269823" y="160694"/>
                  <a:pt x="284813" y="155697"/>
                </a:cubicBezTo>
                <a:cubicBezTo>
                  <a:pt x="294806" y="140707"/>
                  <a:pt x="309616" y="127983"/>
                  <a:pt x="314793" y="110727"/>
                </a:cubicBezTo>
                <a:cubicBezTo>
                  <a:pt x="355909" y="-26326"/>
                  <a:pt x="309797" y="20786"/>
                  <a:pt x="344774" y="579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584081" y="4347148"/>
            <a:ext cx="1633928" cy="989350"/>
          </a:xfrm>
          <a:custGeom>
            <a:avLst/>
            <a:gdLst>
              <a:gd name="connsiteX0" fmla="*/ 74951 w 1633928"/>
              <a:gd name="connsiteY0" fmla="*/ 149901 h 989350"/>
              <a:gd name="connsiteX1" fmla="*/ 74951 w 1633928"/>
              <a:gd name="connsiteY1" fmla="*/ 0 h 989350"/>
              <a:gd name="connsiteX2" fmla="*/ 179882 w 1633928"/>
              <a:gd name="connsiteY2" fmla="*/ 14990 h 989350"/>
              <a:gd name="connsiteX3" fmla="*/ 224852 w 1633928"/>
              <a:gd name="connsiteY3" fmla="*/ 29980 h 989350"/>
              <a:gd name="connsiteX4" fmla="*/ 644577 w 1633928"/>
              <a:gd name="connsiteY4" fmla="*/ 44970 h 989350"/>
              <a:gd name="connsiteX5" fmla="*/ 749508 w 1633928"/>
              <a:gd name="connsiteY5" fmla="*/ 104931 h 989350"/>
              <a:gd name="connsiteX6" fmla="*/ 779489 w 1633928"/>
              <a:gd name="connsiteY6" fmla="*/ 134911 h 989350"/>
              <a:gd name="connsiteX7" fmla="*/ 959371 w 1633928"/>
              <a:gd name="connsiteY7" fmla="*/ 149901 h 989350"/>
              <a:gd name="connsiteX8" fmla="*/ 1049312 w 1633928"/>
              <a:gd name="connsiteY8" fmla="*/ 179882 h 989350"/>
              <a:gd name="connsiteX9" fmla="*/ 1094282 w 1633928"/>
              <a:gd name="connsiteY9" fmla="*/ 194872 h 989350"/>
              <a:gd name="connsiteX10" fmla="*/ 1154243 w 1633928"/>
              <a:gd name="connsiteY10" fmla="*/ 224852 h 989350"/>
              <a:gd name="connsiteX11" fmla="*/ 1229193 w 1633928"/>
              <a:gd name="connsiteY11" fmla="*/ 299803 h 989350"/>
              <a:gd name="connsiteX12" fmla="*/ 1259174 w 1633928"/>
              <a:gd name="connsiteY12" fmla="*/ 329783 h 989350"/>
              <a:gd name="connsiteX13" fmla="*/ 1349115 w 1633928"/>
              <a:gd name="connsiteY13" fmla="*/ 344773 h 989350"/>
              <a:gd name="connsiteX14" fmla="*/ 1454046 w 1633928"/>
              <a:gd name="connsiteY14" fmla="*/ 374754 h 989350"/>
              <a:gd name="connsiteX15" fmla="*/ 1499016 w 1633928"/>
              <a:gd name="connsiteY15" fmla="*/ 389744 h 989350"/>
              <a:gd name="connsiteX16" fmla="*/ 1603948 w 1633928"/>
              <a:gd name="connsiteY16" fmla="*/ 404734 h 989350"/>
              <a:gd name="connsiteX17" fmla="*/ 1633928 w 1633928"/>
              <a:gd name="connsiteY17" fmla="*/ 449704 h 989350"/>
              <a:gd name="connsiteX18" fmla="*/ 1603948 w 1633928"/>
              <a:gd name="connsiteY18" fmla="*/ 479685 h 989350"/>
              <a:gd name="connsiteX19" fmla="*/ 1543987 w 1633928"/>
              <a:gd name="connsiteY19" fmla="*/ 494675 h 989350"/>
              <a:gd name="connsiteX20" fmla="*/ 1379095 w 1633928"/>
              <a:gd name="connsiteY20" fmla="*/ 539645 h 989350"/>
              <a:gd name="connsiteX21" fmla="*/ 1289154 w 1633928"/>
              <a:gd name="connsiteY21" fmla="*/ 584616 h 989350"/>
              <a:gd name="connsiteX22" fmla="*/ 1184223 w 1633928"/>
              <a:gd name="connsiteY22" fmla="*/ 614596 h 989350"/>
              <a:gd name="connsiteX23" fmla="*/ 1139252 w 1633928"/>
              <a:gd name="connsiteY23" fmla="*/ 629586 h 989350"/>
              <a:gd name="connsiteX24" fmla="*/ 1064302 w 1633928"/>
              <a:gd name="connsiteY24" fmla="*/ 674557 h 989350"/>
              <a:gd name="connsiteX25" fmla="*/ 974361 w 1633928"/>
              <a:gd name="connsiteY25" fmla="*/ 704537 h 989350"/>
              <a:gd name="connsiteX26" fmla="*/ 989351 w 1633928"/>
              <a:gd name="connsiteY26" fmla="*/ 749508 h 989350"/>
              <a:gd name="connsiteX27" fmla="*/ 1019331 w 1633928"/>
              <a:gd name="connsiteY27" fmla="*/ 824459 h 989350"/>
              <a:gd name="connsiteX28" fmla="*/ 944380 w 1633928"/>
              <a:gd name="connsiteY28" fmla="*/ 839449 h 989350"/>
              <a:gd name="connsiteX29" fmla="*/ 854439 w 1633928"/>
              <a:gd name="connsiteY29" fmla="*/ 944380 h 989350"/>
              <a:gd name="connsiteX30" fmla="*/ 809469 w 1633928"/>
              <a:gd name="connsiteY30" fmla="*/ 959370 h 989350"/>
              <a:gd name="connsiteX31" fmla="*/ 704538 w 1633928"/>
              <a:gd name="connsiteY31" fmla="*/ 974360 h 989350"/>
              <a:gd name="connsiteX32" fmla="*/ 614597 w 1633928"/>
              <a:gd name="connsiteY32" fmla="*/ 989350 h 989350"/>
              <a:gd name="connsiteX33" fmla="*/ 494675 w 1633928"/>
              <a:gd name="connsiteY33" fmla="*/ 974360 h 989350"/>
              <a:gd name="connsiteX34" fmla="*/ 179882 w 1633928"/>
              <a:gd name="connsiteY34" fmla="*/ 944380 h 989350"/>
              <a:gd name="connsiteX35" fmla="*/ 134912 w 1633928"/>
              <a:gd name="connsiteY35" fmla="*/ 929390 h 989350"/>
              <a:gd name="connsiteX36" fmla="*/ 59961 w 1633928"/>
              <a:gd name="connsiteY36" fmla="*/ 914400 h 989350"/>
              <a:gd name="connsiteX37" fmla="*/ 44971 w 1633928"/>
              <a:gd name="connsiteY37" fmla="*/ 824459 h 989350"/>
              <a:gd name="connsiteX38" fmla="*/ 0 w 1633928"/>
              <a:gd name="connsiteY38" fmla="*/ 794478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33928" h="989350">
                <a:moveTo>
                  <a:pt x="74951" y="149901"/>
                </a:moveTo>
                <a:cubicBezTo>
                  <a:pt x="24983" y="0"/>
                  <a:pt x="-14990" y="29980"/>
                  <a:pt x="74951" y="0"/>
                </a:cubicBezTo>
                <a:cubicBezTo>
                  <a:pt x="109928" y="4997"/>
                  <a:pt x="145236" y="8061"/>
                  <a:pt x="179882" y="14990"/>
                </a:cubicBezTo>
                <a:cubicBezTo>
                  <a:pt x="195376" y="18089"/>
                  <a:pt x="209084" y="28963"/>
                  <a:pt x="224852" y="29980"/>
                </a:cubicBezTo>
                <a:cubicBezTo>
                  <a:pt x="364559" y="38993"/>
                  <a:pt x="504669" y="39973"/>
                  <a:pt x="644577" y="44970"/>
                </a:cubicBezTo>
                <a:cubicBezTo>
                  <a:pt x="745546" y="145939"/>
                  <a:pt x="628719" y="44537"/>
                  <a:pt x="749508" y="104931"/>
                </a:cubicBezTo>
                <a:cubicBezTo>
                  <a:pt x="762149" y="111251"/>
                  <a:pt x="765670" y="131950"/>
                  <a:pt x="779489" y="134911"/>
                </a:cubicBezTo>
                <a:cubicBezTo>
                  <a:pt x="838322" y="147518"/>
                  <a:pt x="899410" y="144904"/>
                  <a:pt x="959371" y="149901"/>
                </a:cubicBezTo>
                <a:lnTo>
                  <a:pt x="1049312" y="179882"/>
                </a:lnTo>
                <a:cubicBezTo>
                  <a:pt x="1064302" y="184879"/>
                  <a:pt x="1080149" y="187806"/>
                  <a:pt x="1094282" y="194872"/>
                </a:cubicBezTo>
                <a:lnTo>
                  <a:pt x="1154243" y="224852"/>
                </a:lnTo>
                <a:cubicBezTo>
                  <a:pt x="1205636" y="301941"/>
                  <a:pt x="1157814" y="242700"/>
                  <a:pt x="1229193" y="299803"/>
                </a:cubicBezTo>
                <a:cubicBezTo>
                  <a:pt x="1240229" y="308632"/>
                  <a:pt x="1245941" y="324821"/>
                  <a:pt x="1259174" y="329783"/>
                </a:cubicBezTo>
                <a:cubicBezTo>
                  <a:pt x="1287633" y="340455"/>
                  <a:pt x="1319135" y="339776"/>
                  <a:pt x="1349115" y="344773"/>
                </a:cubicBezTo>
                <a:cubicBezTo>
                  <a:pt x="1456937" y="380714"/>
                  <a:pt x="1322289" y="337108"/>
                  <a:pt x="1454046" y="374754"/>
                </a:cubicBezTo>
                <a:cubicBezTo>
                  <a:pt x="1469239" y="379095"/>
                  <a:pt x="1483522" y="386645"/>
                  <a:pt x="1499016" y="389744"/>
                </a:cubicBezTo>
                <a:cubicBezTo>
                  <a:pt x="1533662" y="396673"/>
                  <a:pt x="1568971" y="399737"/>
                  <a:pt x="1603948" y="404734"/>
                </a:cubicBezTo>
                <a:cubicBezTo>
                  <a:pt x="1613941" y="419724"/>
                  <a:pt x="1633928" y="431688"/>
                  <a:pt x="1633928" y="449704"/>
                </a:cubicBezTo>
                <a:cubicBezTo>
                  <a:pt x="1633928" y="463837"/>
                  <a:pt x="1616589" y="473364"/>
                  <a:pt x="1603948" y="479685"/>
                </a:cubicBezTo>
                <a:cubicBezTo>
                  <a:pt x="1585521" y="488899"/>
                  <a:pt x="1563277" y="487441"/>
                  <a:pt x="1543987" y="494675"/>
                </a:cubicBezTo>
                <a:cubicBezTo>
                  <a:pt x="1403120" y="547499"/>
                  <a:pt x="1584103" y="510358"/>
                  <a:pt x="1379095" y="539645"/>
                </a:cubicBezTo>
                <a:cubicBezTo>
                  <a:pt x="1266055" y="577327"/>
                  <a:pt x="1405397" y="526495"/>
                  <a:pt x="1289154" y="584616"/>
                </a:cubicBezTo>
                <a:cubicBezTo>
                  <a:pt x="1265192" y="596597"/>
                  <a:pt x="1206638" y="608192"/>
                  <a:pt x="1184223" y="614596"/>
                </a:cubicBezTo>
                <a:cubicBezTo>
                  <a:pt x="1169030" y="618937"/>
                  <a:pt x="1153385" y="622519"/>
                  <a:pt x="1139252" y="629586"/>
                </a:cubicBezTo>
                <a:cubicBezTo>
                  <a:pt x="1113192" y="642616"/>
                  <a:pt x="1090826" y="662501"/>
                  <a:pt x="1064302" y="674557"/>
                </a:cubicBezTo>
                <a:cubicBezTo>
                  <a:pt x="1035533" y="687634"/>
                  <a:pt x="974361" y="704537"/>
                  <a:pt x="974361" y="704537"/>
                </a:cubicBezTo>
                <a:cubicBezTo>
                  <a:pt x="979358" y="719527"/>
                  <a:pt x="979480" y="737169"/>
                  <a:pt x="989351" y="749508"/>
                </a:cubicBezTo>
                <a:cubicBezTo>
                  <a:pt x="1001066" y="764152"/>
                  <a:pt x="1080716" y="783535"/>
                  <a:pt x="1019331" y="824459"/>
                </a:cubicBezTo>
                <a:cubicBezTo>
                  <a:pt x="998132" y="838592"/>
                  <a:pt x="969364" y="834452"/>
                  <a:pt x="944380" y="839449"/>
                </a:cubicBezTo>
                <a:cubicBezTo>
                  <a:pt x="925199" y="868221"/>
                  <a:pt x="885596" y="933994"/>
                  <a:pt x="854439" y="944380"/>
                </a:cubicBezTo>
                <a:cubicBezTo>
                  <a:pt x="839449" y="949377"/>
                  <a:pt x="824963" y="956271"/>
                  <a:pt x="809469" y="959370"/>
                </a:cubicBezTo>
                <a:cubicBezTo>
                  <a:pt x="774823" y="966299"/>
                  <a:pt x="739459" y="968988"/>
                  <a:pt x="704538" y="974360"/>
                </a:cubicBezTo>
                <a:cubicBezTo>
                  <a:pt x="674498" y="978982"/>
                  <a:pt x="644577" y="984353"/>
                  <a:pt x="614597" y="989350"/>
                </a:cubicBezTo>
                <a:cubicBezTo>
                  <a:pt x="574623" y="984353"/>
                  <a:pt x="534746" y="978505"/>
                  <a:pt x="494675" y="974360"/>
                </a:cubicBezTo>
                <a:lnTo>
                  <a:pt x="179882" y="944380"/>
                </a:lnTo>
                <a:cubicBezTo>
                  <a:pt x="164892" y="939383"/>
                  <a:pt x="150241" y="933222"/>
                  <a:pt x="134912" y="929390"/>
                </a:cubicBezTo>
                <a:cubicBezTo>
                  <a:pt x="110194" y="923211"/>
                  <a:pt x="76542" y="933745"/>
                  <a:pt x="59961" y="914400"/>
                </a:cubicBezTo>
                <a:cubicBezTo>
                  <a:pt x="40181" y="891323"/>
                  <a:pt x="58564" y="851644"/>
                  <a:pt x="44971" y="824459"/>
                </a:cubicBezTo>
                <a:cubicBezTo>
                  <a:pt x="36914" y="808345"/>
                  <a:pt x="0" y="794478"/>
                  <a:pt x="0" y="794478"/>
                </a:cubicBezTo>
              </a:path>
            </a:pathLst>
          </a:custGeom>
          <a:ln w="762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Freeform 23"/>
          <p:cNvSpPr/>
          <p:nvPr/>
        </p:nvSpPr>
        <p:spPr>
          <a:xfrm>
            <a:off x="4498132" y="3752920"/>
            <a:ext cx="1514356" cy="1013953"/>
          </a:xfrm>
          <a:custGeom>
            <a:avLst/>
            <a:gdLst>
              <a:gd name="connsiteX0" fmla="*/ 1334474 w 1514356"/>
              <a:gd name="connsiteY0" fmla="*/ 879042 h 1013953"/>
              <a:gd name="connsiteX1" fmla="*/ 1274513 w 1514356"/>
              <a:gd name="connsiteY1" fmla="*/ 804091 h 1013953"/>
              <a:gd name="connsiteX2" fmla="*/ 1259523 w 1514356"/>
              <a:gd name="connsiteY2" fmla="*/ 759120 h 1013953"/>
              <a:gd name="connsiteX3" fmla="*/ 1304493 w 1514356"/>
              <a:gd name="connsiteY3" fmla="*/ 729140 h 1013953"/>
              <a:gd name="connsiteX4" fmla="*/ 1319483 w 1514356"/>
              <a:gd name="connsiteY4" fmla="*/ 684170 h 1013953"/>
              <a:gd name="connsiteX5" fmla="*/ 1274513 w 1514356"/>
              <a:gd name="connsiteY5" fmla="*/ 594229 h 1013953"/>
              <a:gd name="connsiteX6" fmla="*/ 1259523 w 1514356"/>
              <a:gd name="connsiteY6" fmla="*/ 549258 h 1013953"/>
              <a:gd name="connsiteX7" fmla="*/ 1289503 w 1514356"/>
              <a:gd name="connsiteY7" fmla="*/ 504288 h 1013953"/>
              <a:gd name="connsiteX8" fmla="*/ 1394434 w 1514356"/>
              <a:gd name="connsiteY8" fmla="*/ 429337 h 1013953"/>
              <a:gd name="connsiteX9" fmla="*/ 1409424 w 1514356"/>
              <a:gd name="connsiteY9" fmla="*/ 384366 h 1013953"/>
              <a:gd name="connsiteX10" fmla="*/ 1484375 w 1514356"/>
              <a:gd name="connsiteY10" fmla="*/ 339396 h 1013953"/>
              <a:gd name="connsiteX11" fmla="*/ 1514356 w 1514356"/>
              <a:gd name="connsiteY11" fmla="*/ 309415 h 1013953"/>
              <a:gd name="connsiteX12" fmla="*/ 1439405 w 1514356"/>
              <a:gd name="connsiteY12" fmla="*/ 234465 h 1013953"/>
              <a:gd name="connsiteX13" fmla="*/ 1229542 w 1514356"/>
              <a:gd name="connsiteY13" fmla="*/ 189494 h 1013953"/>
              <a:gd name="connsiteX14" fmla="*/ 1094631 w 1514356"/>
              <a:gd name="connsiteY14" fmla="*/ 84563 h 1013953"/>
              <a:gd name="connsiteX15" fmla="*/ 794828 w 1514356"/>
              <a:gd name="connsiteY15" fmla="*/ 24602 h 1013953"/>
              <a:gd name="connsiteX16" fmla="*/ 629936 w 1514356"/>
              <a:gd name="connsiteY16" fmla="*/ 69573 h 1013953"/>
              <a:gd name="connsiteX17" fmla="*/ 584965 w 1514356"/>
              <a:gd name="connsiteY17" fmla="*/ 84563 h 1013953"/>
              <a:gd name="connsiteX18" fmla="*/ 375103 w 1514356"/>
              <a:gd name="connsiteY18" fmla="*/ 114543 h 1013953"/>
              <a:gd name="connsiteX19" fmla="*/ 345123 w 1514356"/>
              <a:gd name="connsiteY19" fmla="*/ 144524 h 1013953"/>
              <a:gd name="connsiteX20" fmla="*/ 15339 w 1514356"/>
              <a:gd name="connsiteY20" fmla="*/ 114543 h 1013953"/>
              <a:gd name="connsiteX21" fmla="*/ 349 w 1514356"/>
              <a:gd name="connsiteY21" fmla="*/ 159514 h 1013953"/>
              <a:gd name="connsiteX22" fmla="*/ 30329 w 1514356"/>
              <a:gd name="connsiteY22" fmla="*/ 204484 h 1013953"/>
              <a:gd name="connsiteX23" fmla="*/ 105280 w 1514356"/>
              <a:gd name="connsiteY23" fmla="*/ 264445 h 1013953"/>
              <a:gd name="connsiteX24" fmla="*/ 165241 w 1514356"/>
              <a:gd name="connsiteY24" fmla="*/ 294425 h 1013953"/>
              <a:gd name="connsiteX25" fmla="*/ 195221 w 1514356"/>
              <a:gd name="connsiteY25" fmla="*/ 324406 h 1013953"/>
              <a:gd name="connsiteX26" fmla="*/ 225201 w 1514356"/>
              <a:gd name="connsiteY26" fmla="*/ 369376 h 1013953"/>
              <a:gd name="connsiteX27" fmla="*/ 270172 w 1514356"/>
              <a:gd name="connsiteY27" fmla="*/ 399356 h 1013953"/>
              <a:gd name="connsiteX28" fmla="*/ 285162 w 1514356"/>
              <a:gd name="connsiteY28" fmla="*/ 444327 h 1013953"/>
              <a:gd name="connsiteX29" fmla="*/ 225201 w 1514356"/>
              <a:gd name="connsiteY29" fmla="*/ 594229 h 1013953"/>
              <a:gd name="connsiteX30" fmla="*/ 225201 w 1514356"/>
              <a:gd name="connsiteY30" fmla="*/ 804091 h 1013953"/>
              <a:gd name="connsiteX31" fmla="*/ 255182 w 1514356"/>
              <a:gd name="connsiteY31" fmla="*/ 834071 h 1013953"/>
              <a:gd name="connsiteX32" fmla="*/ 300152 w 1514356"/>
              <a:gd name="connsiteY32" fmla="*/ 849061 h 1013953"/>
              <a:gd name="connsiteX33" fmla="*/ 345123 w 1514356"/>
              <a:gd name="connsiteY33" fmla="*/ 879042 h 1013953"/>
              <a:gd name="connsiteX34" fmla="*/ 614946 w 1514356"/>
              <a:gd name="connsiteY34" fmla="*/ 939002 h 1013953"/>
              <a:gd name="connsiteX35" fmla="*/ 734867 w 1514356"/>
              <a:gd name="connsiteY35" fmla="*/ 924012 h 1013953"/>
              <a:gd name="connsiteX36" fmla="*/ 794828 w 1514356"/>
              <a:gd name="connsiteY36" fmla="*/ 894032 h 1013953"/>
              <a:gd name="connsiteX37" fmla="*/ 869779 w 1514356"/>
              <a:gd name="connsiteY37" fmla="*/ 909022 h 1013953"/>
              <a:gd name="connsiteX38" fmla="*/ 974710 w 1514356"/>
              <a:gd name="connsiteY38" fmla="*/ 924012 h 1013953"/>
              <a:gd name="connsiteX39" fmla="*/ 1019680 w 1514356"/>
              <a:gd name="connsiteY39" fmla="*/ 953992 h 1013953"/>
              <a:gd name="connsiteX40" fmla="*/ 1079641 w 1514356"/>
              <a:gd name="connsiteY40" fmla="*/ 968983 h 1013953"/>
              <a:gd name="connsiteX41" fmla="*/ 1124611 w 1514356"/>
              <a:gd name="connsiteY41" fmla="*/ 983973 h 1013953"/>
              <a:gd name="connsiteX42" fmla="*/ 1214552 w 1514356"/>
              <a:gd name="connsiteY42" fmla="*/ 998963 h 1013953"/>
              <a:gd name="connsiteX43" fmla="*/ 1289503 w 1514356"/>
              <a:gd name="connsiteY43" fmla="*/ 1013953 h 1013953"/>
              <a:gd name="connsiteX44" fmla="*/ 1334474 w 1514356"/>
              <a:gd name="connsiteY44" fmla="*/ 879042 h 101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14356" h="1013953">
                <a:moveTo>
                  <a:pt x="1334474" y="879042"/>
                </a:moveTo>
                <a:cubicBezTo>
                  <a:pt x="1331976" y="844065"/>
                  <a:pt x="1291470" y="831223"/>
                  <a:pt x="1274513" y="804091"/>
                </a:cubicBezTo>
                <a:cubicBezTo>
                  <a:pt x="1266138" y="790692"/>
                  <a:pt x="1253655" y="773791"/>
                  <a:pt x="1259523" y="759120"/>
                </a:cubicBezTo>
                <a:cubicBezTo>
                  <a:pt x="1266214" y="742393"/>
                  <a:pt x="1289503" y="739133"/>
                  <a:pt x="1304493" y="729140"/>
                </a:cubicBezTo>
                <a:cubicBezTo>
                  <a:pt x="1309490" y="714150"/>
                  <a:pt x="1319483" y="699971"/>
                  <a:pt x="1319483" y="684170"/>
                </a:cubicBezTo>
                <a:cubicBezTo>
                  <a:pt x="1319483" y="653138"/>
                  <a:pt x="1289672" y="616967"/>
                  <a:pt x="1274513" y="594229"/>
                </a:cubicBezTo>
                <a:cubicBezTo>
                  <a:pt x="1269516" y="579239"/>
                  <a:pt x="1256925" y="564844"/>
                  <a:pt x="1259523" y="549258"/>
                </a:cubicBezTo>
                <a:cubicBezTo>
                  <a:pt x="1262485" y="531487"/>
                  <a:pt x="1277779" y="517967"/>
                  <a:pt x="1289503" y="504288"/>
                </a:cubicBezTo>
                <a:cubicBezTo>
                  <a:pt x="1346410" y="437896"/>
                  <a:pt x="1330601" y="450615"/>
                  <a:pt x="1394434" y="429337"/>
                </a:cubicBezTo>
                <a:cubicBezTo>
                  <a:pt x="1399431" y="414347"/>
                  <a:pt x="1401294" y="397915"/>
                  <a:pt x="1409424" y="384366"/>
                </a:cubicBezTo>
                <a:cubicBezTo>
                  <a:pt x="1430000" y="350073"/>
                  <a:pt x="1449004" y="351186"/>
                  <a:pt x="1484375" y="339396"/>
                </a:cubicBezTo>
                <a:cubicBezTo>
                  <a:pt x="1494369" y="329402"/>
                  <a:pt x="1514356" y="323548"/>
                  <a:pt x="1514356" y="309415"/>
                </a:cubicBezTo>
                <a:cubicBezTo>
                  <a:pt x="1514356" y="282767"/>
                  <a:pt x="1459391" y="241127"/>
                  <a:pt x="1439405" y="234465"/>
                </a:cubicBezTo>
                <a:cubicBezTo>
                  <a:pt x="1412767" y="225586"/>
                  <a:pt x="1276028" y="198791"/>
                  <a:pt x="1229542" y="189494"/>
                </a:cubicBezTo>
                <a:cubicBezTo>
                  <a:pt x="1128428" y="88380"/>
                  <a:pt x="1179824" y="112961"/>
                  <a:pt x="1094631" y="84563"/>
                </a:cubicBezTo>
                <a:cubicBezTo>
                  <a:pt x="966564" y="-43504"/>
                  <a:pt x="1054934" y="7262"/>
                  <a:pt x="794828" y="24602"/>
                </a:cubicBezTo>
                <a:cubicBezTo>
                  <a:pt x="601888" y="88917"/>
                  <a:pt x="799428" y="27201"/>
                  <a:pt x="629936" y="69573"/>
                </a:cubicBezTo>
                <a:cubicBezTo>
                  <a:pt x="614607" y="73405"/>
                  <a:pt x="600526" y="81817"/>
                  <a:pt x="584965" y="84563"/>
                </a:cubicBezTo>
                <a:cubicBezTo>
                  <a:pt x="515376" y="96843"/>
                  <a:pt x="445057" y="104550"/>
                  <a:pt x="375103" y="114543"/>
                </a:cubicBezTo>
                <a:cubicBezTo>
                  <a:pt x="365110" y="124537"/>
                  <a:pt x="359232" y="143694"/>
                  <a:pt x="345123" y="144524"/>
                </a:cubicBezTo>
                <a:cubicBezTo>
                  <a:pt x="246866" y="150304"/>
                  <a:pt x="118505" y="129281"/>
                  <a:pt x="15339" y="114543"/>
                </a:cubicBezTo>
                <a:cubicBezTo>
                  <a:pt x="10342" y="129533"/>
                  <a:pt x="-2249" y="143928"/>
                  <a:pt x="349" y="159514"/>
                </a:cubicBezTo>
                <a:cubicBezTo>
                  <a:pt x="3311" y="177285"/>
                  <a:pt x="19075" y="190416"/>
                  <a:pt x="30329" y="204484"/>
                </a:cubicBezTo>
                <a:cubicBezTo>
                  <a:pt x="51064" y="230403"/>
                  <a:pt x="76575" y="248042"/>
                  <a:pt x="105280" y="264445"/>
                </a:cubicBezTo>
                <a:cubicBezTo>
                  <a:pt x="124682" y="275532"/>
                  <a:pt x="145254" y="284432"/>
                  <a:pt x="165241" y="294425"/>
                </a:cubicBezTo>
                <a:cubicBezTo>
                  <a:pt x="175234" y="304419"/>
                  <a:pt x="186392" y="313370"/>
                  <a:pt x="195221" y="324406"/>
                </a:cubicBezTo>
                <a:cubicBezTo>
                  <a:pt x="206475" y="338474"/>
                  <a:pt x="212462" y="356637"/>
                  <a:pt x="225201" y="369376"/>
                </a:cubicBezTo>
                <a:cubicBezTo>
                  <a:pt x="237940" y="382115"/>
                  <a:pt x="255182" y="389363"/>
                  <a:pt x="270172" y="399356"/>
                </a:cubicBezTo>
                <a:cubicBezTo>
                  <a:pt x="275169" y="414346"/>
                  <a:pt x="286593" y="428591"/>
                  <a:pt x="285162" y="444327"/>
                </a:cubicBezTo>
                <a:cubicBezTo>
                  <a:pt x="275140" y="554574"/>
                  <a:pt x="276296" y="543134"/>
                  <a:pt x="225201" y="594229"/>
                </a:cubicBezTo>
                <a:cubicBezTo>
                  <a:pt x="190066" y="699636"/>
                  <a:pt x="177289" y="684313"/>
                  <a:pt x="225201" y="804091"/>
                </a:cubicBezTo>
                <a:cubicBezTo>
                  <a:pt x="230450" y="817213"/>
                  <a:pt x="243063" y="826800"/>
                  <a:pt x="255182" y="834071"/>
                </a:cubicBezTo>
                <a:cubicBezTo>
                  <a:pt x="268731" y="842200"/>
                  <a:pt x="285162" y="844064"/>
                  <a:pt x="300152" y="849061"/>
                </a:cubicBezTo>
                <a:cubicBezTo>
                  <a:pt x="315142" y="859055"/>
                  <a:pt x="328660" y="871725"/>
                  <a:pt x="345123" y="879042"/>
                </a:cubicBezTo>
                <a:cubicBezTo>
                  <a:pt x="430257" y="916879"/>
                  <a:pt x="524011" y="926011"/>
                  <a:pt x="614946" y="939002"/>
                </a:cubicBezTo>
                <a:cubicBezTo>
                  <a:pt x="654920" y="934005"/>
                  <a:pt x="695785" y="933782"/>
                  <a:pt x="734867" y="924012"/>
                </a:cubicBezTo>
                <a:cubicBezTo>
                  <a:pt x="756546" y="918592"/>
                  <a:pt x="772619" y="896500"/>
                  <a:pt x="794828" y="894032"/>
                </a:cubicBezTo>
                <a:cubicBezTo>
                  <a:pt x="820151" y="891218"/>
                  <a:pt x="844647" y="904833"/>
                  <a:pt x="869779" y="909022"/>
                </a:cubicBezTo>
                <a:cubicBezTo>
                  <a:pt x="904630" y="914830"/>
                  <a:pt x="939733" y="919015"/>
                  <a:pt x="974710" y="924012"/>
                </a:cubicBezTo>
                <a:cubicBezTo>
                  <a:pt x="989700" y="934005"/>
                  <a:pt x="1003121" y="946895"/>
                  <a:pt x="1019680" y="953992"/>
                </a:cubicBezTo>
                <a:cubicBezTo>
                  <a:pt x="1038616" y="962108"/>
                  <a:pt x="1059832" y="963323"/>
                  <a:pt x="1079641" y="968983"/>
                </a:cubicBezTo>
                <a:cubicBezTo>
                  <a:pt x="1094834" y="973324"/>
                  <a:pt x="1109186" y="980545"/>
                  <a:pt x="1124611" y="983973"/>
                </a:cubicBezTo>
                <a:cubicBezTo>
                  <a:pt x="1154281" y="990566"/>
                  <a:pt x="1184648" y="993526"/>
                  <a:pt x="1214552" y="998963"/>
                </a:cubicBezTo>
                <a:cubicBezTo>
                  <a:pt x="1239619" y="1003521"/>
                  <a:pt x="1264519" y="1008956"/>
                  <a:pt x="1289503" y="1013953"/>
                </a:cubicBezTo>
                <a:cubicBezTo>
                  <a:pt x="1321063" y="919272"/>
                  <a:pt x="1336972" y="914019"/>
                  <a:pt x="1334474" y="879042"/>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472842" y="3686364"/>
            <a:ext cx="404734" cy="241398"/>
          </a:xfrm>
          <a:custGeom>
            <a:avLst/>
            <a:gdLst>
              <a:gd name="connsiteX0" fmla="*/ 29980 w 404734"/>
              <a:gd name="connsiteY0" fmla="*/ 16206 h 241398"/>
              <a:gd name="connsiteX1" fmla="*/ 329783 w 404734"/>
              <a:gd name="connsiteY1" fmla="*/ 16206 h 241398"/>
              <a:gd name="connsiteX2" fmla="*/ 389744 w 404734"/>
              <a:gd name="connsiteY2" fmla="*/ 91157 h 241398"/>
              <a:gd name="connsiteX3" fmla="*/ 404734 w 404734"/>
              <a:gd name="connsiteY3" fmla="*/ 136128 h 241398"/>
              <a:gd name="connsiteX4" fmla="*/ 374754 w 404734"/>
              <a:gd name="connsiteY4" fmla="*/ 241059 h 241398"/>
              <a:gd name="connsiteX5" fmla="*/ 164891 w 404734"/>
              <a:gd name="connsiteY5" fmla="*/ 196088 h 241398"/>
              <a:gd name="connsiteX6" fmla="*/ 134911 w 404734"/>
              <a:gd name="connsiteY6" fmla="*/ 151118 h 241398"/>
              <a:gd name="connsiteX7" fmla="*/ 44970 w 404734"/>
              <a:gd name="connsiteY7" fmla="*/ 106147 h 241398"/>
              <a:gd name="connsiteX8" fmla="*/ 0 w 404734"/>
              <a:gd name="connsiteY8" fmla="*/ 76167 h 24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734" h="241398">
                <a:moveTo>
                  <a:pt x="29980" y="16206"/>
                </a:moveTo>
                <a:cubicBezTo>
                  <a:pt x="149328" y="2945"/>
                  <a:pt x="205721" y="-12424"/>
                  <a:pt x="329783" y="16206"/>
                </a:cubicBezTo>
                <a:cubicBezTo>
                  <a:pt x="346612" y="20090"/>
                  <a:pt x="384928" y="83933"/>
                  <a:pt x="389744" y="91157"/>
                </a:cubicBezTo>
                <a:cubicBezTo>
                  <a:pt x="394741" y="106147"/>
                  <a:pt x="404734" y="120327"/>
                  <a:pt x="404734" y="136128"/>
                </a:cubicBezTo>
                <a:cubicBezTo>
                  <a:pt x="404734" y="154949"/>
                  <a:pt x="381822" y="219853"/>
                  <a:pt x="374754" y="241059"/>
                </a:cubicBezTo>
                <a:cubicBezTo>
                  <a:pt x="246950" y="230409"/>
                  <a:pt x="221876" y="267319"/>
                  <a:pt x="164891" y="196088"/>
                </a:cubicBezTo>
                <a:cubicBezTo>
                  <a:pt x="153637" y="182020"/>
                  <a:pt x="147650" y="163857"/>
                  <a:pt x="134911" y="151118"/>
                </a:cubicBezTo>
                <a:cubicBezTo>
                  <a:pt x="91953" y="108160"/>
                  <a:pt x="93736" y="130530"/>
                  <a:pt x="44970" y="106147"/>
                </a:cubicBezTo>
                <a:cubicBezTo>
                  <a:pt x="28856" y="98090"/>
                  <a:pt x="0" y="76167"/>
                  <a:pt x="0" y="76167"/>
                </a:cubicBezTo>
              </a:path>
            </a:pathLst>
          </a:custGeom>
          <a:ln w="762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6" name="Freeform 25"/>
          <p:cNvSpPr/>
          <p:nvPr/>
        </p:nvSpPr>
        <p:spPr>
          <a:xfrm>
            <a:off x="5664060" y="3477718"/>
            <a:ext cx="409894" cy="209862"/>
          </a:xfrm>
          <a:custGeom>
            <a:avLst/>
            <a:gdLst>
              <a:gd name="connsiteX0" fmla="*/ 18644 w 409894"/>
              <a:gd name="connsiteY0" fmla="*/ 194872 h 209862"/>
              <a:gd name="connsiteX1" fmla="*/ 33634 w 409894"/>
              <a:gd name="connsiteY1" fmla="*/ 119921 h 209862"/>
              <a:gd name="connsiteX2" fmla="*/ 168546 w 409894"/>
              <a:gd name="connsiteY2" fmla="*/ 44971 h 209862"/>
              <a:gd name="connsiteX3" fmla="*/ 258487 w 409894"/>
              <a:gd name="connsiteY3" fmla="*/ 14990 h 209862"/>
              <a:gd name="connsiteX4" fmla="*/ 363418 w 409894"/>
              <a:gd name="connsiteY4" fmla="*/ 0 h 209862"/>
              <a:gd name="connsiteX5" fmla="*/ 408388 w 409894"/>
              <a:gd name="connsiteY5" fmla="*/ 14990 h 209862"/>
              <a:gd name="connsiteX6" fmla="*/ 363418 w 409894"/>
              <a:gd name="connsiteY6" fmla="*/ 164892 h 209862"/>
              <a:gd name="connsiteX7" fmla="*/ 303457 w 409894"/>
              <a:gd name="connsiteY7" fmla="*/ 179882 h 209862"/>
              <a:gd name="connsiteX8" fmla="*/ 213516 w 409894"/>
              <a:gd name="connsiteY8" fmla="*/ 209862 h 209862"/>
              <a:gd name="connsiteX9" fmla="*/ 48624 w 409894"/>
              <a:gd name="connsiteY9" fmla="*/ 194872 h 209862"/>
              <a:gd name="connsiteX10" fmla="*/ 18644 w 409894"/>
              <a:gd name="connsiteY10" fmla="*/ 119921 h 209862"/>
              <a:gd name="connsiteX11" fmla="*/ 78605 w 409894"/>
              <a:gd name="connsiteY11" fmla="*/ 104931 h 209862"/>
              <a:gd name="connsiteX12" fmla="*/ 108585 w 409894"/>
              <a:gd name="connsiteY12" fmla="*/ 89941 h 20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894" h="209862">
                <a:moveTo>
                  <a:pt x="18644" y="194872"/>
                </a:moveTo>
                <a:cubicBezTo>
                  <a:pt x="23641" y="169888"/>
                  <a:pt x="22240" y="142710"/>
                  <a:pt x="33634" y="119921"/>
                </a:cubicBezTo>
                <a:cubicBezTo>
                  <a:pt x="60561" y="66068"/>
                  <a:pt x="118704" y="61585"/>
                  <a:pt x="168546" y="44971"/>
                </a:cubicBezTo>
                <a:lnTo>
                  <a:pt x="258487" y="14990"/>
                </a:lnTo>
                <a:lnTo>
                  <a:pt x="363418" y="0"/>
                </a:lnTo>
                <a:cubicBezTo>
                  <a:pt x="378408" y="4997"/>
                  <a:pt x="404556" y="-339"/>
                  <a:pt x="408388" y="14990"/>
                </a:cubicBezTo>
                <a:cubicBezTo>
                  <a:pt x="414826" y="40743"/>
                  <a:pt x="400771" y="139990"/>
                  <a:pt x="363418" y="164892"/>
                </a:cubicBezTo>
                <a:cubicBezTo>
                  <a:pt x="346276" y="176320"/>
                  <a:pt x="323190" y="173962"/>
                  <a:pt x="303457" y="179882"/>
                </a:cubicBezTo>
                <a:cubicBezTo>
                  <a:pt x="273188" y="188963"/>
                  <a:pt x="213516" y="209862"/>
                  <a:pt x="213516" y="209862"/>
                </a:cubicBezTo>
                <a:cubicBezTo>
                  <a:pt x="158552" y="204865"/>
                  <a:pt x="102590" y="206436"/>
                  <a:pt x="48624" y="194872"/>
                </a:cubicBezTo>
                <a:cubicBezTo>
                  <a:pt x="15746" y="187827"/>
                  <a:pt x="-24180" y="154180"/>
                  <a:pt x="18644" y="119921"/>
                </a:cubicBezTo>
                <a:cubicBezTo>
                  <a:pt x="34732" y="107051"/>
                  <a:pt x="59060" y="111446"/>
                  <a:pt x="78605" y="104931"/>
                </a:cubicBezTo>
                <a:cubicBezTo>
                  <a:pt x="89205" y="101398"/>
                  <a:pt x="98592" y="94938"/>
                  <a:pt x="108585" y="89941"/>
                </a:cubicBezTo>
              </a:path>
            </a:pathLst>
          </a:custGeom>
          <a:ln w="762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Freeform 28"/>
          <p:cNvSpPr/>
          <p:nvPr/>
        </p:nvSpPr>
        <p:spPr>
          <a:xfrm>
            <a:off x="5772645" y="4316455"/>
            <a:ext cx="1469036" cy="1289866"/>
          </a:xfrm>
          <a:custGeom>
            <a:avLst/>
            <a:gdLst>
              <a:gd name="connsiteX0" fmla="*/ 89941 w 1469036"/>
              <a:gd name="connsiteY0" fmla="*/ 90653 h 1289866"/>
              <a:gd name="connsiteX1" fmla="*/ 239843 w 1469036"/>
              <a:gd name="connsiteY1" fmla="*/ 90653 h 1289866"/>
              <a:gd name="connsiteX2" fmla="*/ 284813 w 1469036"/>
              <a:gd name="connsiteY2" fmla="*/ 60673 h 1289866"/>
              <a:gd name="connsiteX3" fmla="*/ 569626 w 1469036"/>
              <a:gd name="connsiteY3" fmla="*/ 45683 h 1289866"/>
              <a:gd name="connsiteX4" fmla="*/ 644577 w 1469036"/>
              <a:gd name="connsiteY4" fmla="*/ 30693 h 1289866"/>
              <a:gd name="connsiteX5" fmla="*/ 674557 w 1469036"/>
              <a:gd name="connsiteY5" fmla="*/ 712 h 1289866"/>
              <a:gd name="connsiteX6" fmla="*/ 794479 w 1469036"/>
              <a:gd name="connsiteY6" fmla="*/ 15702 h 1289866"/>
              <a:gd name="connsiteX7" fmla="*/ 839449 w 1469036"/>
              <a:gd name="connsiteY7" fmla="*/ 30693 h 1289866"/>
              <a:gd name="connsiteX8" fmla="*/ 839449 w 1469036"/>
              <a:gd name="connsiteY8" fmla="*/ 165604 h 1289866"/>
              <a:gd name="connsiteX9" fmla="*/ 749508 w 1469036"/>
              <a:gd name="connsiteY9" fmla="*/ 180594 h 1289866"/>
              <a:gd name="connsiteX10" fmla="*/ 719528 w 1469036"/>
              <a:gd name="connsiteY10" fmla="*/ 210575 h 1289866"/>
              <a:gd name="connsiteX11" fmla="*/ 734518 w 1469036"/>
              <a:gd name="connsiteY11" fmla="*/ 330496 h 1289866"/>
              <a:gd name="connsiteX12" fmla="*/ 749508 w 1469036"/>
              <a:gd name="connsiteY12" fmla="*/ 375466 h 1289866"/>
              <a:gd name="connsiteX13" fmla="*/ 809469 w 1469036"/>
              <a:gd name="connsiteY13" fmla="*/ 435427 h 1289866"/>
              <a:gd name="connsiteX14" fmla="*/ 854439 w 1469036"/>
              <a:gd name="connsiteY14" fmla="*/ 450417 h 1289866"/>
              <a:gd name="connsiteX15" fmla="*/ 914400 w 1469036"/>
              <a:gd name="connsiteY15" fmla="*/ 525368 h 1289866"/>
              <a:gd name="connsiteX16" fmla="*/ 959370 w 1469036"/>
              <a:gd name="connsiteY16" fmla="*/ 600319 h 1289866"/>
              <a:gd name="connsiteX17" fmla="*/ 1049311 w 1469036"/>
              <a:gd name="connsiteY17" fmla="*/ 615309 h 1289866"/>
              <a:gd name="connsiteX18" fmla="*/ 1109272 w 1469036"/>
              <a:gd name="connsiteY18" fmla="*/ 630299 h 1289866"/>
              <a:gd name="connsiteX19" fmla="*/ 1154243 w 1469036"/>
              <a:gd name="connsiteY19" fmla="*/ 660279 h 1289866"/>
              <a:gd name="connsiteX20" fmla="*/ 1199213 w 1469036"/>
              <a:gd name="connsiteY20" fmla="*/ 675270 h 1289866"/>
              <a:gd name="connsiteX21" fmla="*/ 1229193 w 1469036"/>
              <a:gd name="connsiteY21" fmla="*/ 735230 h 1289866"/>
              <a:gd name="connsiteX22" fmla="*/ 1319134 w 1469036"/>
              <a:gd name="connsiteY22" fmla="*/ 765211 h 1289866"/>
              <a:gd name="connsiteX23" fmla="*/ 1364105 w 1469036"/>
              <a:gd name="connsiteY23" fmla="*/ 795191 h 1289866"/>
              <a:gd name="connsiteX24" fmla="*/ 1409075 w 1469036"/>
              <a:gd name="connsiteY24" fmla="*/ 840161 h 1289866"/>
              <a:gd name="connsiteX25" fmla="*/ 1469036 w 1469036"/>
              <a:gd name="connsiteY25" fmla="*/ 855152 h 1289866"/>
              <a:gd name="connsiteX26" fmla="*/ 1439056 w 1469036"/>
              <a:gd name="connsiteY26" fmla="*/ 900122 h 1289866"/>
              <a:gd name="connsiteX27" fmla="*/ 1394085 w 1469036"/>
              <a:gd name="connsiteY27" fmla="*/ 870142 h 1289866"/>
              <a:gd name="connsiteX28" fmla="*/ 1349115 w 1469036"/>
              <a:gd name="connsiteY28" fmla="*/ 855152 h 1289866"/>
              <a:gd name="connsiteX29" fmla="*/ 1289154 w 1469036"/>
              <a:gd name="connsiteY29" fmla="*/ 885132 h 1289866"/>
              <a:gd name="connsiteX30" fmla="*/ 1244184 w 1469036"/>
              <a:gd name="connsiteY30" fmla="*/ 900122 h 1289866"/>
              <a:gd name="connsiteX31" fmla="*/ 1319134 w 1469036"/>
              <a:gd name="connsiteY31" fmla="*/ 975073 h 1289866"/>
              <a:gd name="connsiteX32" fmla="*/ 1304144 w 1469036"/>
              <a:gd name="connsiteY32" fmla="*/ 1020043 h 1289866"/>
              <a:gd name="connsiteX33" fmla="*/ 1214203 w 1469036"/>
              <a:gd name="connsiteY33" fmla="*/ 1050024 h 1289866"/>
              <a:gd name="connsiteX34" fmla="*/ 1139252 w 1469036"/>
              <a:gd name="connsiteY34" fmla="*/ 1124975 h 1289866"/>
              <a:gd name="connsiteX35" fmla="*/ 1049311 w 1469036"/>
              <a:gd name="connsiteY35" fmla="*/ 1154955 h 1289866"/>
              <a:gd name="connsiteX36" fmla="*/ 1034321 w 1469036"/>
              <a:gd name="connsiteY36" fmla="*/ 1199925 h 1289866"/>
              <a:gd name="connsiteX37" fmla="*/ 1019331 w 1469036"/>
              <a:gd name="connsiteY37" fmla="*/ 1274876 h 1289866"/>
              <a:gd name="connsiteX38" fmla="*/ 974361 w 1469036"/>
              <a:gd name="connsiteY38" fmla="*/ 1289866 h 1289866"/>
              <a:gd name="connsiteX39" fmla="*/ 944380 w 1469036"/>
              <a:gd name="connsiteY39" fmla="*/ 1259886 h 1289866"/>
              <a:gd name="connsiteX40" fmla="*/ 899410 w 1469036"/>
              <a:gd name="connsiteY40" fmla="*/ 1244896 h 1289866"/>
              <a:gd name="connsiteX41" fmla="*/ 884420 w 1469036"/>
              <a:gd name="connsiteY41" fmla="*/ 1199925 h 1289866"/>
              <a:gd name="connsiteX42" fmla="*/ 764498 w 1469036"/>
              <a:gd name="connsiteY42" fmla="*/ 1184935 h 1289866"/>
              <a:gd name="connsiteX43" fmla="*/ 674557 w 1469036"/>
              <a:gd name="connsiteY43" fmla="*/ 1169945 h 1289866"/>
              <a:gd name="connsiteX44" fmla="*/ 629587 w 1469036"/>
              <a:gd name="connsiteY44" fmla="*/ 1154955 h 1289866"/>
              <a:gd name="connsiteX45" fmla="*/ 644577 w 1469036"/>
              <a:gd name="connsiteY45" fmla="*/ 1109984 h 1289866"/>
              <a:gd name="connsiteX46" fmla="*/ 929390 w 1469036"/>
              <a:gd name="connsiteY46" fmla="*/ 1139965 h 1289866"/>
              <a:gd name="connsiteX47" fmla="*/ 1019331 w 1469036"/>
              <a:gd name="connsiteY47" fmla="*/ 1109984 h 1289866"/>
              <a:gd name="connsiteX48" fmla="*/ 1109272 w 1469036"/>
              <a:gd name="connsiteY48" fmla="*/ 1080004 h 1289866"/>
              <a:gd name="connsiteX49" fmla="*/ 1139252 w 1469036"/>
              <a:gd name="connsiteY49" fmla="*/ 1035034 h 1289866"/>
              <a:gd name="connsiteX50" fmla="*/ 1094282 w 1469036"/>
              <a:gd name="connsiteY50" fmla="*/ 930102 h 1289866"/>
              <a:gd name="connsiteX51" fmla="*/ 1034321 w 1469036"/>
              <a:gd name="connsiteY51" fmla="*/ 915112 h 1289866"/>
              <a:gd name="connsiteX52" fmla="*/ 1019331 w 1469036"/>
              <a:gd name="connsiteY52" fmla="*/ 855152 h 1289866"/>
              <a:gd name="connsiteX53" fmla="*/ 974361 w 1469036"/>
              <a:gd name="connsiteY53" fmla="*/ 840161 h 1289866"/>
              <a:gd name="connsiteX54" fmla="*/ 914400 w 1469036"/>
              <a:gd name="connsiteY54" fmla="*/ 810181 h 1289866"/>
              <a:gd name="connsiteX55" fmla="*/ 869429 w 1469036"/>
              <a:gd name="connsiteY55" fmla="*/ 780201 h 1289866"/>
              <a:gd name="connsiteX56" fmla="*/ 779488 w 1469036"/>
              <a:gd name="connsiteY56" fmla="*/ 690260 h 1289866"/>
              <a:gd name="connsiteX57" fmla="*/ 734518 w 1469036"/>
              <a:gd name="connsiteY57" fmla="*/ 675270 h 1289866"/>
              <a:gd name="connsiteX58" fmla="*/ 659567 w 1469036"/>
              <a:gd name="connsiteY58" fmla="*/ 660279 h 1289866"/>
              <a:gd name="connsiteX59" fmla="*/ 599607 w 1469036"/>
              <a:gd name="connsiteY59" fmla="*/ 645289 h 1289866"/>
              <a:gd name="connsiteX60" fmla="*/ 494675 w 1469036"/>
              <a:gd name="connsiteY60" fmla="*/ 525368 h 1289866"/>
              <a:gd name="connsiteX61" fmla="*/ 449705 w 1469036"/>
              <a:gd name="connsiteY61" fmla="*/ 435427 h 1289866"/>
              <a:gd name="connsiteX62" fmla="*/ 404734 w 1469036"/>
              <a:gd name="connsiteY62" fmla="*/ 405447 h 1289866"/>
              <a:gd name="connsiteX63" fmla="*/ 374754 w 1469036"/>
              <a:gd name="connsiteY63" fmla="*/ 375466 h 1289866"/>
              <a:gd name="connsiteX64" fmla="*/ 284813 w 1469036"/>
              <a:gd name="connsiteY64" fmla="*/ 345486 h 1289866"/>
              <a:gd name="connsiteX65" fmla="*/ 104931 w 1469036"/>
              <a:gd name="connsiteY65" fmla="*/ 315506 h 1289866"/>
              <a:gd name="connsiteX66" fmla="*/ 0 w 1469036"/>
              <a:gd name="connsiteY66" fmla="*/ 240555 h 1289866"/>
              <a:gd name="connsiteX67" fmla="*/ 29980 w 1469036"/>
              <a:gd name="connsiteY67" fmla="*/ 180594 h 1289866"/>
              <a:gd name="connsiteX68" fmla="*/ 74951 w 1469036"/>
              <a:gd name="connsiteY68" fmla="*/ 150614 h 1289866"/>
              <a:gd name="connsiteX69" fmla="*/ 89941 w 1469036"/>
              <a:gd name="connsiteY69" fmla="*/ 75663 h 1289866"/>
              <a:gd name="connsiteX70" fmla="*/ 89941 w 1469036"/>
              <a:gd name="connsiteY70" fmla="*/ 90653 h 128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69036" h="1289866">
                <a:moveTo>
                  <a:pt x="89941" y="90653"/>
                </a:moveTo>
                <a:cubicBezTo>
                  <a:pt x="114925" y="93151"/>
                  <a:pt x="170323" y="116723"/>
                  <a:pt x="239843" y="90653"/>
                </a:cubicBezTo>
                <a:cubicBezTo>
                  <a:pt x="256712" y="84327"/>
                  <a:pt x="266962" y="63107"/>
                  <a:pt x="284813" y="60673"/>
                </a:cubicBezTo>
                <a:cubicBezTo>
                  <a:pt x="379010" y="47828"/>
                  <a:pt x="474688" y="50680"/>
                  <a:pt x="569626" y="45683"/>
                </a:cubicBezTo>
                <a:cubicBezTo>
                  <a:pt x="594610" y="40686"/>
                  <a:pt x="621159" y="40730"/>
                  <a:pt x="644577" y="30693"/>
                </a:cubicBezTo>
                <a:cubicBezTo>
                  <a:pt x="657567" y="25126"/>
                  <a:pt x="660494" y="2118"/>
                  <a:pt x="674557" y="712"/>
                </a:cubicBezTo>
                <a:cubicBezTo>
                  <a:pt x="714642" y="-3297"/>
                  <a:pt x="754505" y="10705"/>
                  <a:pt x="794479" y="15702"/>
                </a:cubicBezTo>
                <a:cubicBezTo>
                  <a:pt x="809469" y="20699"/>
                  <a:pt x="827111" y="20822"/>
                  <a:pt x="839449" y="30693"/>
                </a:cubicBezTo>
                <a:cubicBezTo>
                  <a:pt x="881010" y="63942"/>
                  <a:pt x="885561" y="125256"/>
                  <a:pt x="839449" y="165604"/>
                </a:cubicBezTo>
                <a:cubicBezTo>
                  <a:pt x="816575" y="185619"/>
                  <a:pt x="779488" y="175597"/>
                  <a:pt x="749508" y="180594"/>
                </a:cubicBezTo>
                <a:cubicBezTo>
                  <a:pt x="739515" y="190588"/>
                  <a:pt x="720934" y="196512"/>
                  <a:pt x="719528" y="210575"/>
                </a:cubicBezTo>
                <a:cubicBezTo>
                  <a:pt x="715520" y="250660"/>
                  <a:pt x="727312" y="290861"/>
                  <a:pt x="734518" y="330496"/>
                </a:cubicBezTo>
                <a:cubicBezTo>
                  <a:pt x="737345" y="346042"/>
                  <a:pt x="740324" y="362608"/>
                  <a:pt x="749508" y="375466"/>
                </a:cubicBezTo>
                <a:cubicBezTo>
                  <a:pt x="765937" y="398467"/>
                  <a:pt x="782654" y="426489"/>
                  <a:pt x="809469" y="435427"/>
                </a:cubicBezTo>
                <a:lnTo>
                  <a:pt x="854439" y="450417"/>
                </a:lnTo>
                <a:cubicBezTo>
                  <a:pt x="882327" y="478304"/>
                  <a:pt x="895489" y="487545"/>
                  <a:pt x="914400" y="525368"/>
                </a:cubicBezTo>
                <a:cubicBezTo>
                  <a:pt x="928137" y="552843"/>
                  <a:pt x="923335" y="586806"/>
                  <a:pt x="959370" y="600319"/>
                </a:cubicBezTo>
                <a:cubicBezTo>
                  <a:pt x="987829" y="610991"/>
                  <a:pt x="1019507" y="609348"/>
                  <a:pt x="1049311" y="615309"/>
                </a:cubicBezTo>
                <a:cubicBezTo>
                  <a:pt x="1069513" y="619349"/>
                  <a:pt x="1089285" y="625302"/>
                  <a:pt x="1109272" y="630299"/>
                </a:cubicBezTo>
                <a:cubicBezTo>
                  <a:pt x="1124262" y="640292"/>
                  <a:pt x="1138129" y="652222"/>
                  <a:pt x="1154243" y="660279"/>
                </a:cubicBezTo>
                <a:cubicBezTo>
                  <a:pt x="1168376" y="667345"/>
                  <a:pt x="1188040" y="664097"/>
                  <a:pt x="1199213" y="675270"/>
                </a:cubicBezTo>
                <a:cubicBezTo>
                  <a:pt x="1215014" y="691071"/>
                  <a:pt x="1211316" y="721823"/>
                  <a:pt x="1229193" y="735230"/>
                </a:cubicBezTo>
                <a:cubicBezTo>
                  <a:pt x="1254475" y="754191"/>
                  <a:pt x="1292839" y="747682"/>
                  <a:pt x="1319134" y="765211"/>
                </a:cubicBezTo>
                <a:cubicBezTo>
                  <a:pt x="1334124" y="775204"/>
                  <a:pt x="1350265" y="783658"/>
                  <a:pt x="1364105" y="795191"/>
                </a:cubicBezTo>
                <a:cubicBezTo>
                  <a:pt x="1380391" y="808762"/>
                  <a:pt x="1390669" y="829643"/>
                  <a:pt x="1409075" y="840161"/>
                </a:cubicBezTo>
                <a:cubicBezTo>
                  <a:pt x="1426963" y="850383"/>
                  <a:pt x="1449049" y="850155"/>
                  <a:pt x="1469036" y="855152"/>
                </a:cubicBezTo>
                <a:cubicBezTo>
                  <a:pt x="1459043" y="870142"/>
                  <a:pt x="1456722" y="896589"/>
                  <a:pt x="1439056" y="900122"/>
                </a:cubicBezTo>
                <a:cubicBezTo>
                  <a:pt x="1421390" y="903655"/>
                  <a:pt x="1410199" y="878199"/>
                  <a:pt x="1394085" y="870142"/>
                </a:cubicBezTo>
                <a:cubicBezTo>
                  <a:pt x="1379952" y="863076"/>
                  <a:pt x="1364105" y="860149"/>
                  <a:pt x="1349115" y="855152"/>
                </a:cubicBezTo>
                <a:cubicBezTo>
                  <a:pt x="1329128" y="865145"/>
                  <a:pt x="1309693" y="876330"/>
                  <a:pt x="1289154" y="885132"/>
                </a:cubicBezTo>
                <a:cubicBezTo>
                  <a:pt x="1274631" y="891356"/>
                  <a:pt x="1248016" y="884793"/>
                  <a:pt x="1244184" y="900122"/>
                </a:cubicBezTo>
                <a:cubicBezTo>
                  <a:pt x="1237046" y="928675"/>
                  <a:pt x="1306284" y="966507"/>
                  <a:pt x="1319134" y="975073"/>
                </a:cubicBezTo>
                <a:cubicBezTo>
                  <a:pt x="1314137" y="990063"/>
                  <a:pt x="1317002" y="1010859"/>
                  <a:pt x="1304144" y="1020043"/>
                </a:cubicBezTo>
                <a:cubicBezTo>
                  <a:pt x="1278428" y="1038411"/>
                  <a:pt x="1214203" y="1050024"/>
                  <a:pt x="1214203" y="1050024"/>
                </a:cubicBezTo>
                <a:cubicBezTo>
                  <a:pt x="1189219" y="1075008"/>
                  <a:pt x="1172771" y="1113802"/>
                  <a:pt x="1139252" y="1124975"/>
                </a:cubicBezTo>
                <a:lnTo>
                  <a:pt x="1049311" y="1154955"/>
                </a:lnTo>
                <a:cubicBezTo>
                  <a:pt x="1044314" y="1169945"/>
                  <a:pt x="1038153" y="1184596"/>
                  <a:pt x="1034321" y="1199925"/>
                </a:cubicBezTo>
                <a:cubicBezTo>
                  <a:pt x="1028142" y="1224643"/>
                  <a:pt x="1033464" y="1253677"/>
                  <a:pt x="1019331" y="1274876"/>
                </a:cubicBezTo>
                <a:cubicBezTo>
                  <a:pt x="1010566" y="1288023"/>
                  <a:pt x="989351" y="1284869"/>
                  <a:pt x="974361" y="1289866"/>
                </a:cubicBezTo>
                <a:cubicBezTo>
                  <a:pt x="964367" y="1279873"/>
                  <a:pt x="956499" y="1267157"/>
                  <a:pt x="944380" y="1259886"/>
                </a:cubicBezTo>
                <a:cubicBezTo>
                  <a:pt x="930831" y="1251757"/>
                  <a:pt x="910583" y="1256069"/>
                  <a:pt x="899410" y="1244896"/>
                </a:cubicBezTo>
                <a:cubicBezTo>
                  <a:pt x="888237" y="1233723"/>
                  <a:pt x="898859" y="1206342"/>
                  <a:pt x="884420" y="1199925"/>
                </a:cubicBezTo>
                <a:cubicBezTo>
                  <a:pt x="847607" y="1183564"/>
                  <a:pt x="804378" y="1190632"/>
                  <a:pt x="764498" y="1184935"/>
                </a:cubicBezTo>
                <a:cubicBezTo>
                  <a:pt x="734410" y="1180637"/>
                  <a:pt x="704537" y="1174942"/>
                  <a:pt x="674557" y="1169945"/>
                </a:cubicBezTo>
                <a:cubicBezTo>
                  <a:pt x="659567" y="1164948"/>
                  <a:pt x="636653" y="1169088"/>
                  <a:pt x="629587" y="1154955"/>
                </a:cubicBezTo>
                <a:cubicBezTo>
                  <a:pt x="622521" y="1140822"/>
                  <a:pt x="628991" y="1112582"/>
                  <a:pt x="644577" y="1109984"/>
                </a:cubicBezTo>
                <a:cubicBezTo>
                  <a:pt x="668535" y="1105991"/>
                  <a:pt x="886859" y="1134649"/>
                  <a:pt x="929390" y="1139965"/>
                </a:cubicBezTo>
                <a:lnTo>
                  <a:pt x="1019331" y="1109984"/>
                </a:lnTo>
                <a:lnTo>
                  <a:pt x="1109272" y="1080004"/>
                </a:lnTo>
                <a:cubicBezTo>
                  <a:pt x="1119265" y="1065014"/>
                  <a:pt x="1137017" y="1052911"/>
                  <a:pt x="1139252" y="1035034"/>
                </a:cubicBezTo>
                <a:cubicBezTo>
                  <a:pt x="1143565" y="1000527"/>
                  <a:pt x="1130033" y="947978"/>
                  <a:pt x="1094282" y="930102"/>
                </a:cubicBezTo>
                <a:cubicBezTo>
                  <a:pt x="1075855" y="920888"/>
                  <a:pt x="1054308" y="920109"/>
                  <a:pt x="1034321" y="915112"/>
                </a:cubicBezTo>
                <a:cubicBezTo>
                  <a:pt x="1029324" y="895125"/>
                  <a:pt x="1032201" y="871239"/>
                  <a:pt x="1019331" y="855152"/>
                </a:cubicBezTo>
                <a:cubicBezTo>
                  <a:pt x="1009460" y="842813"/>
                  <a:pt x="988884" y="846385"/>
                  <a:pt x="974361" y="840161"/>
                </a:cubicBezTo>
                <a:cubicBezTo>
                  <a:pt x="953822" y="831358"/>
                  <a:pt x="933802" y="821268"/>
                  <a:pt x="914400" y="810181"/>
                </a:cubicBezTo>
                <a:cubicBezTo>
                  <a:pt x="898758" y="801243"/>
                  <a:pt x="882894" y="792170"/>
                  <a:pt x="869429" y="780201"/>
                </a:cubicBezTo>
                <a:cubicBezTo>
                  <a:pt x="837740" y="752033"/>
                  <a:pt x="819711" y="703668"/>
                  <a:pt x="779488" y="690260"/>
                </a:cubicBezTo>
                <a:cubicBezTo>
                  <a:pt x="764498" y="685263"/>
                  <a:pt x="749847" y="679102"/>
                  <a:pt x="734518" y="675270"/>
                </a:cubicBezTo>
                <a:cubicBezTo>
                  <a:pt x="709800" y="669090"/>
                  <a:pt x="684439" y="665806"/>
                  <a:pt x="659567" y="660279"/>
                </a:cubicBezTo>
                <a:cubicBezTo>
                  <a:pt x="639456" y="655810"/>
                  <a:pt x="619594" y="650286"/>
                  <a:pt x="599607" y="645289"/>
                </a:cubicBezTo>
                <a:cubicBezTo>
                  <a:pt x="511917" y="557599"/>
                  <a:pt x="544255" y="599736"/>
                  <a:pt x="494675" y="525368"/>
                </a:cubicBezTo>
                <a:cubicBezTo>
                  <a:pt x="482483" y="488793"/>
                  <a:pt x="478764" y="464485"/>
                  <a:pt x="449705" y="435427"/>
                </a:cubicBezTo>
                <a:cubicBezTo>
                  <a:pt x="436966" y="422688"/>
                  <a:pt x="418802" y="416702"/>
                  <a:pt x="404734" y="405447"/>
                </a:cubicBezTo>
                <a:cubicBezTo>
                  <a:pt x="393698" y="396618"/>
                  <a:pt x="387395" y="381786"/>
                  <a:pt x="374754" y="375466"/>
                </a:cubicBezTo>
                <a:cubicBezTo>
                  <a:pt x="346488" y="361333"/>
                  <a:pt x="314793" y="355479"/>
                  <a:pt x="284813" y="345486"/>
                </a:cubicBezTo>
                <a:cubicBezTo>
                  <a:pt x="196917" y="316187"/>
                  <a:pt x="255550" y="332241"/>
                  <a:pt x="104931" y="315506"/>
                </a:cubicBezTo>
                <a:cubicBezTo>
                  <a:pt x="33797" y="244372"/>
                  <a:pt x="71785" y="264483"/>
                  <a:pt x="0" y="240555"/>
                </a:cubicBezTo>
                <a:cubicBezTo>
                  <a:pt x="9993" y="220568"/>
                  <a:pt x="15674" y="197761"/>
                  <a:pt x="29980" y="180594"/>
                </a:cubicBezTo>
                <a:cubicBezTo>
                  <a:pt x="41514" y="166754"/>
                  <a:pt x="66013" y="166256"/>
                  <a:pt x="74951" y="150614"/>
                </a:cubicBezTo>
                <a:cubicBezTo>
                  <a:pt x="87592" y="128493"/>
                  <a:pt x="74654" y="96046"/>
                  <a:pt x="89941" y="75663"/>
                </a:cubicBezTo>
                <a:cubicBezTo>
                  <a:pt x="96645" y="66725"/>
                  <a:pt x="64957" y="88155"/>
                  <a:pt x="89941" y="906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845508" y="3357798"/>
            <a:ext cx="1079292" cy="709477"/>
          </a:xfrm>
          <a:custGeom>
            <a:avLst/>
            <a:gdLst>
              <a:gd name="connsiteX0" fmla="*/ 29980 w 1079292"/>
              <a:gd name="connsiteY0" fmla="*/ 194872 h 709477"/>
              <a:gd name="connsiteX1" fmla="*/ 89941 w 1079292"/>
              <a:gd name="connsiteY1" fmla="*/ 89941 h 709477"/>
              <a:gd name="connsiteX2" fmla="*/ 254833 w 1079292"/>
              <a:gd name="connsiteY2" fmla="*/ 59960 h 709477"/>
              <a:gd name="connsiteX3" fmla="*/ 404734 w 1079292"/>
              <a:gd name="connsiteY3" fmla="*/ 0 h 709477"/>
              <a:gd name="connsiteX4" fmla="*/ 494675 w 1079292"/>
              <a:gd name="connsiteY4" fmla="*/ 14990 h 709477"/>
              <a:gd name="connsiteX5" fmla="*/ 569626 w 1079292"/>
              <a:gd name="connsiteY5" fmla="*/ 74951 h 709477"/>
              <a:gd name="connsiteX6" fmla="*/ 884419 w 1079292"/>
              <a:gd name="connsiteY6" fmla="*/ 89941 h 709477"/>
              <a:gd name="connsiteX7" fmla="*/ 974360 w 1079292"/>
              <a:gd name="connsiteY7" fmla="*/ 89941 h 709477"/>
              <a:gd name="connsiteX8" fmla="*/ 1034321 w 1079292"/>
              <a:gd name="connsiteY8" fmla="*/ 104931 h 709477"/>
              <a:gd name="connsiteX9" fmla="*/ 1049311 w 1079292"/>
              <a:gd name="connsiteY9" fmla="*/ 239842 h 709477"/>
              <a:gd name="connsiteX10" fmla="*/ 1019331 w 1079292"/>
              <a:gd name="connsiteY10" fmla="*/ 284813 h 709477"/>
              <a:gd name="connsiteX11" fmla="*/ 1049311 w 1079292"/>
              <a:gd name="connsiteY11" fmla="*/ 329783 h 709477"/>
              <a:gd name="connsiteX12" fmla="*/ 1079292 w 1079292"/>
              <a:gd name="connsiteY12" fmla="*/ 434714 h 709477"/>
              <a:gd name="connsiteX13" fmla="*/ 1064301 w 1079292"/>
              <a:gd name="connsiteY13" fmla="*/ 569626 h 709477"/>
              <a:gd name="connsiteX14" fmla="*/ 1019331 w 1079292"/>
              <a:gd name="connsiteY14" fmla="*/ 599606 h 709477"/>
              <a:gd name="connsiteX15" fmla="*/ 974360 w 1079292"/>
              <a:gd name="connsiteY15" fmla="*/ 644577 h 709477"/>
              <a:gd name="connsiteX16" fmla="*/ 959370 w 1079292"/>
              <a:gd name="connsiteY16" fmla="*/ 704537 h 709477"/>
              <a:gd name="connsiteX17" fmla="*/ 794478 w 1079292"/>
              <a:gd name="connsiteY17" fmla="*/ 689547 h 709477"/>
              <a:gd name="connsiteX18" fmla="*/ 704537 w 1079292"/>
              <a:gd name="connsiteY18" fmla="*/ 644577 h 709477"/>
              <a:gd name="connsiteX19" fmla="*/ 479685 w 1079292"/>
              <a:gd name="connsiteY19" fmla="*/ 629587 h 709477"/>
              <a:gd name="connsiteX20" fmla="*/ 359764 w 1079292"/>
              <a:gd name="connsiteY20" fmla="*/ 584616 h 709477"/>
              <a:gd name="connsiteX21" fmla="*/ 179882 w 1079292"/>
              <a:gd name="connsiteY21" fmla="*/ 539646 h 709477"/>
              <a:gd name="connsiteX22" fmla="*/ 149901 w 1079292"/>
              <a:gd name="connsiteY22" fmla="*/ 509665 h 709477"/>
              <a:gd name="connsiteX23" fmla="*/ 104931 w 1079292"/>
              <a:gd name="connsiteY23" fmla="*/ 494675 h 709477"/>
              <a:gd name="connsiteX24" fmla="*/ 74951 w 1079292"/>
              <a:gd name="connsiteY24" fmla="*/ 449705 h 709477"/>
              <a:gd name="connsiteX25" fmla="*/ 0 w 1079292"/>
              <a:gd name="connsiteY25" fmla="*/ 389744 h 709477"/>
              <a:gd name="connsiteX26" fmla="*/ 44970 w 1079292"/>
              <a:gd name="connsiteY26" fmla="*/ 179882 h 709477"/>
              <a:gd name="connsiteX27" fmla="*/ 74951 w 1079292"/>
              <a:gd name="connsiteY27" fmla="*/ 149901 h 709477"/>
              <a:gd name="connsiteX28" fmla="*/ 89941 w 1079292"/>
              <a:gd name="connsiteY28" fmla="*/ 104931 h 709477"/>
              <a:gd name="connsiteX29" fmla="*/ 164892 w 1079292"/>
              <a:gd name="connsiteY29" fmla="*/ 59960 h 70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9292" h="709477">
                <a:moveTo>
                  <a:pt x="29980" y="194872"/>
                </a:moveTo>
                <a:cubicBezTo>
                  <a:pt x="35745" y="180460"/>
                  <a:pt x="56408" y="100259"/>
                  <a:pt x="89941" y="89941"/>
                </a:cubicBezTo>
                <a:cubicBezTo>
                  <a:pt x="143336" y="73512"/>
                  <a:pt x="200453" y="72755"/>
                  <a:pt x="254833" y="59960"/>
                </a:cubicBezTo>
                <a:cubicBezTo>
                  <a:pt x="324812" y="43494"/>
                  <a:pt x="345613" y="29560"/>
                  <a:pt x="404734" y="0"/>
                </a:cubicBezTo>
                <a:cubicBezTo>
                  <a:pt x="434714" y="4997"/>
                  <a:pt x="467490" y="1398"/>
                  <a:pt x="494675" y="14990"/>
                </a:cubicBezTo>
                <a:cubicBezTo>
                  <a:pt x="583949" y="59626"/>
                  <a:pt x="463249" y="66086"/>
                  <a:pt x="569626" y="74951"/>
                </a:cubicBezTo>
                <a:cubicBezTo>
                  <a:pt x="674313" y="83675"/>
                  <a:pt x="779488" y="84944"/>
                  <a:pt x="884419" y="89941"/>
                </a:cubicBezTo>
                <a:cubicBezTo>
                  <a:pt x="1004343" y="129915"/>
                  <a:pt x="854438" y="89941"/>
                  <a:pt x="974360" y="89941"/>
                </a:cubicBezTo>
                <a:cubicBezTo>
                  <a:pt x="994962" y="89941"/>
                  <a:pt x="1014334" y="99934"/>
                  <a:pt x="1034321" y="104931"/>
                </a:cubicBezTo>
                <a:cubicBezTo>
                  <a:pt x="1059304" y="179882"/>
                  <a:pt x="1079291" y="179881"/>
                  <a:pt x="1049311" y="239842"/>
                </a:cubicBezTo>
                <a:cubicBezTo>
                  <a:pt x="1041254" y="255956"/>
                  <a:pt x="1029324" y="269823"/>
                  <a:pt x="1019331" y="284813"/>
                </a:cubicBezTo>
                <a:cubicBezTo>
                  <a:pt x="1029324" y="299803"/>
                  <a:pt x="1041254" y="313669"/>
                  <a:pt x="1049311" y="329783"/>
                </a:cubicBezTo>
                <a:cubicBezTo>
                  <a:pt x="1060061" y="351284"/>
                  <a:pt x="1074490" y="415508"/>
                  <a:pt x="1079292" y="434714"/>
                </a:cubicBezTo>
                <a:cubicBezTo>
                  <a:pt x="1074295" y="479685"/>
                  <a:pt x="1079764" y="527103"/>
                  <a:pt x="1064301" y="569626"/>
                </a:cubicBezTo>
                <a:cubicBezTo>
                  <a:pt x="1058144" y="586557"/>
                  <a:pt x="1033171" y="588073"/>
                  <a:pt x="1019331" y="599606"/>
                </a:cubicBezTo>
                <a:cubicBezTo>
                  <a:pt x="1003045" y="613178"/>
                  <a:pt x="989350" y="629587"/>
                  <a:pt x="974360" y="644577"/>
                </a:cubicBezTo>
                <a:cubicBezTo>
                  <a:pt x="969363" y="664564"/>
                  <a:pt x="979357" y="699540"/>
                  <a:pt x="959370" y="704537"/>
                </a:cubicBezTo>
                <a:cubicBezTo>
                  <a:pt x="905827" y="717923"/>
                  <a:pt x="848444" y="701111"/>
                  <a:pt x="794478" y="689547"/>
                </a:cubicBezTo>
                <a:cubicBezTo>
                  <a:pt x="633939" y="655146"/>
                  <a:pt x="856431" y="661454"/>
                  <a:pt x="704537" y="644577"/>
                </a:cubicBezTo>
                <a:cubicBezTo>
                  <a:pt x="629879" y="636282"/>
                  <a:pt x="554636" y="634584"/>
                  <a:pt x="479685" y="629587"/>
                </a:cubicBezTo>
                <a:cubicBezTo>
                  <a:pt x="401426" y="577413"/>
                  <a:pt x="469478" y="614538"/>
                  <a:pt x="359764" y="584616"/>
                </a:cubicBezTo>
                <a:cubicBezTo>
                  <a:pt x="173117" y="533713"/>
                  <a:pt x="366272" y="570711"/>
                  <a:pt x="179882" y="539646"/>
                </a:cubicBezTo>
                <a:cubicBezTo>
                  <a:pt x="169888" y="529652"/>
                  <a:pt x="162020" y="516937"/>
                  <a:pt x="149901" y="509665"/>
                </a:cubicBezTo>
                <a:cubicBezTo>
                  <a:pt x="136352" y="501535"/>
                  <a:pt x="117269" y="504546"/>
                  <a:pt x="104931" y="494675"/>
                </a:cubicBezTo>
                <a:cubicBezTo>
                  <a:pt x="90863" y="483421"/>
                  <a:pt x="86205" y="463773"/>
                  <a:pt x="74951" y="449705"/>
                </a:cubicBezTo>
                <a:cubicBezTo>
                  <a:pt x="50539" y="419191"/>
                  <a:pt x="33392" y="412005"/>
                  <a:pt x="0" y="389744"/>
                </a:cubicBezTo>
                <a:cubicBezTo>
                  <a:pt x="11861" y="259268"/>
                  <a:pt x="-14071" y="253682"/>
                  <a:pt x="44970" y="179882"/>
                </a:cubicBezTo>
                <a:cubicBezTo>
                  <a:pt x="53799" y="168846"/>
                  <a:pt x="64957" y="159895"/>
                  <a:pt x="74951" y="149901"/>
                </a:cubicBezTo>
                <a:cubicBezTo>
                  <a:pt x="79948" y="134911"/>
                  <a:pt x="80070" y="117269"/>
                  <a:pt x="89941" y="104931"/>
                </a:cubicBezTo>
                <a:cubicBezTo>
                  <a:pt x="101999" y="89858"/>
                  <a:pt x="144975" y="69919"/>
                  <a:pt x="164892" y="59960"/>
                </a:cubicBezTo>
              </a:path>
            </a:pathLst>
          </a:custGeom>
          <a:ln w="762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a:off x="6237340" y="4063662"/>
            <a:ext cx="884420" cy="279739"/>
          </a:xfrm>
          <a:custGeom>
            <a:avLst/>
            <a:gdLst>
              <a:gd name="connsiteX0" fmla="*/ 0 w 884420"/>
              <a:gd name="connsiteY0" fmla="*/ 129837 h 279739"/>
              <a:gd name="connsiteX1" fmla="*/ 74951 w 884420"/>
              <a:gd name="connsiteY1" fmla="*/ 144828 h 279739"/>
              <a:gd name="connsiteX2" fmla="*/ 119921 w 884420"/>
              <a:gd name="connsiteY2" fmla="*/ 159818 h 279739"/>
              <a:gd name="connsiteX3" fmla="*/ 344774 w 884420"/>
              <a:gd name="connsiteY3" fmla="*/ 144828 h 279739"/>
              <a:gd name="connsiteX4" fmla="*/ 404734 w 884420"/>
              <a:gd name="connsiteY4" fmla="*/ 84867 h 279739"/>
              <a:gd name="connsiteX5" fmla="*/ 419725 w 884420"/>
              <a:gd name="connsiteY5" fmla="*/ 39896 h 279739"/>
              <a:gd name="connsiteX6" fmla="*/ 584616 w 884420"/>
              <a:gd name="connsiteY6" fmla="*/ 24906 h 279739"/>
              <a:gd name="connsiteX7" fmla="*/ 869430 w 884420"/>
              <a:gd name="connsiteY7" fmla="*/ 24906 h 279739"/>
              <a:gd name="connsiteX8" fmla="*/ 884420 w 884420"/>
              <a:gd name="connsiteY8" fmla="*/ 69877 h 279739"/>
              <a:gd name="connsiteX9" fmla="*/ 824459 w 884420"/>
              <a:gd name="connsiteY9" fmla="*/ 174808 h 279739"/>
              <a:gd name="connsiteX10" fmla="*/ 749508 w 884420"/>
              <a:gd name="connsiteY10" fmla="*/ 249759 h 279739"/>
              <a:gd name="connsiteX11" fmla="*/ 659567 w 884420"/>
              <a:gd name="connsiteY11" fmla="*/ 279739 h 279739"/>
              <a:gd name="connsiteX12" fmla="*/ 389744 w 884420"/>
              <a:gd name="connsiteY12" fmla="*/ 264749 h 279739"/>
              <a:gd name="connsiteX13" fmla="*/ 329784 w 884420"/>
              <a:gd name="connsiteY13" fmla="*/ 234769 h 279739"/>
              <a:gd name="connsiteX14" fmla="*/ 269823 w 884420"/>
              <a:gd name="connsiteY14" fmla="*/ 219778 h 279739"/>
              <a:gd name="connsiteX15" fmla="*/ 179882 w 884420"/>
              <a:gd name="connsiteY15" fmla="*/ 189798 h 279739"/>
              <a:gd name="connsiteX16" fmla="*/ 134912 w 884420"/>
              <a:gd name="connsiteY16" fmla="*/ 174808 h 279739"/>
              <a:gd name="connsiteX17" fmla="*/ 29980 w 884420"/>
              <a:gd name="connsiteY17" fmla="*/ 189798 h 27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4420" h="279739">
                <a:moveTo>
                  <a:pt x="0" y="129837"/>
                </a:moveTo>
                <a:cubicBezTo>
                  <a:pt x="24984" y="134834"/>
                  <a:pt x="50233" y="138648"/>
                  <a:pt x="74951" y="144828"/>
                </a:cubicBezTo>
                <a:cubicBezTo>
                  <a:pt x="90280" y="148660"/>
                  <a:pt x="104120" y="159818"/>
                  <a:pt x="119921" y="159818"/>
                </a:cubicBezTo>
                <a:cubicBezTo>
                  <a:pt x="195038" y="159818"/>
                  <a:pt x="269823" y="149825"/>
                  <a:pt x="344774" y="144828"/>
                </a:cubicBezTo>
                <a:cubicBezTo>
                  <a:pt x="384747" y="24906"/>
                  <a:pt x="324788" y="164813"/>
                  <a:pt x="404734" y="84867"/>
                </a:cubicBezTo>
                <a:cubicBezTo>
                  <a:pt x="415907" y="73694"/>
                  <a:pt x="404735" y="44893"/>
                  <a:pt x="419725" y="39896"/>
                </a:cubicBezTo>
                <a:cubicBezTo>
                  <a:pt x="472083" y="22443"/>
                  <a:pt x="529652" y="29903"/>
                  <a:pt x="584616" y="24906"/>
                </a:cubicBezTo>
                <a:cubicBezTo>
                  <a:pt x="692772" y="-2133"/>
                  <a:pt x="714006" y="-13950"/>
                  <a:pt x="869430" y="24906"/>
                </a:cubicBezTo>
                <a:cubicBezTo>
                  <a:pt x="884759" y="28738"/>
                  <a:pt x="879423" y="54887"/>
                  <a:pt x="884420" y="69877"/>
                </a:cubicBezTo>
                <a:cubicBezTo>
                  <a:pt x="855565" y="243007"/>
                  <a:pt x="904122" y="115061"/>
                  <a:pt x="824459" y="174808"/>
                </a:cubicBezTo>
                <a:cubicBezTo>
                  <a:pt x="796193" y="196007"/>
                  <a:pt x="783027" y="238586"/>
                  <a:pt x="749508" y="249759"/>
                </a:cubicBezTo>
                <a:lnTo>
                  <a:pt x="659567" y="279739"/>
                </a:lnTo>
                <a:cubicBezTo>
                  <a:pt x="569626" y="274742"/>
                  <a:pt x="478998" y="276920"/>
                  <a:pt x="389744" y="264749"/>
                </a:cubicBezTo>
                <a:cubicBezTo>
                  <a:pt x="367603" y="261730"/>
                  <a:pt x="350707" y="242615"/>
                  <a:pt x="329784" y="234769"/>
                </a:cubicBezTo>
                <a:cubicBezTo>
                  <a:pt x="310494" y="227535"/>
                  <a:pt x="289556" y="225698"/>
                  <a:pt x="269823" y="219778"/>
                </a:cubicBezTo>
                <a:cubicBezTo>
                  <a:pt x="239554" y="210697"/>
                  <a:pt x="209862" y="199791"/>
                  <a:pt x="179882" y="189798"/>
                </a:cubicBezTo>
                <a:lnTo>
                  <a:pt x="134912" y="174808"/>
                </a:lnTo>
                <a:cubicBezTo>
                  <a:pt x="40042" y="190619"/>
                  <a:pt x="75365" y="189798"/>
                  <a:pt x="29980" y="189798"/>
                </a:cubicBezTo>
              </a:path>
            </a:pathLst>
          </a:custGeom>
          <a:ln w="762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6" name="Freeform 35"/>
          <p:cNvSpPr/>
          <p:nvPr/>
        </p:nvSpPr>
        <p:spPr>
          <a:xfrm>
            <a:off x="7493303" y="4184754"/>
            <a:ext cx="1038641" cy="539646"/>
          </a:xfrm>
          <a:custGeom>
            <a:avLst/>
            <a:gdLst>
              <a:gd name="connsiteX0" fmla="*/ 1037533 w 1038641"/>
              <a:gd name="connsiteY0" fmla="*/ 254833 h 539646"/>
              <a:gd name="connsiteX1" fmla="*/ 992563 w 1038641"/>
              <a:gd name="connsiteY1" fmla="*/ 134911 h 539646"/>
              <a:gd name="connsiteX2" fmla="*/ 902622 w 1038641"/>
              <a:gd name="connsiteY2" fmla="*/ 104931 h 539646"/>
              <a:gd name="connsiteX3" fmla="*/ 827671 w 1038641"/>
              <a:gd name="connsiteY3" fmla="*/ 44970 h 539646"/>
              <a:gd name="connsiteX4" fmla="*/ 677769 w 1038641"/>
              <a:gd name="connsiteY4" fmla="*/ 0 h 539646"/>
              <a:gd name="connsiteX5" fmla="*/ 557848 w 1038641"/>
              <a:gd name="connsiteY5" fmla="*/ 14990 h 539646"/>
              <a:gd name="connsiteX6" fmla="*/ 512877 w 1038641"/>
              <a:gd name="connsiteY6" fmla="*/ 29980 h 539646"/>
              <a:gd name="connsiteX7" fmla="*/ 288025 w 1038641"/>
              <a:gd name="connsiteY7" fmla="*/ 44970 h 539646"/>
              <a:gd name="connsiteX8" fmla="*/ 183094 w 1038641"/>
              <a:gd name="connsiteY8" fmla="*/ 89941 h 539646"/>
              <a:gd name="connsiteX9" fmla="*/ 153113 w 1038641"/>
              <a:gd name="connsiteY9" fmla="*/ 134911 h 539646"/>
              <a:gd name="connsiteX10" fmla="*/ 63172 w 1038641"/>
              <a:gd name="connsiteY10" fmla="*/ 209862 h 539646"/>
              <a:gd name="connsiteX11" fmla="*/ 18202 w 1038641"/>
              <a:gd name="connsiteY11" fmla="*/ 224852 h 539646"/>
              <a:gd name="connsiteX12" fmla="*/ 3212 w 1038641"/>
              <a:gd name="connsiteY12" fmla="*/ 269823 h 539646"/>
              <a:gd name="connsiteX13" fmla="*/ 93153 w 1038641"/>
              <a:gd name="connsiteY13" fmla="*/ 299803 h 539646"/>
              <a:gd name="connsiteX14" fmla="*/ 138123 w 1038641"/>
              <a:gd name="connsiteY14" fmla="*/ 314793 h 539646"/>
              <a:gd name="connsiteX15" fmla="*/ 153113 w 1038641"/>
              <a:gd name="connsiteY15" fmla="*/ 359764 h 539646"/>
              <a:gd name="connsiteX16" fmla="*/ 228064 w 1038641"/>
              <a:gd name="connsiteY16" fmla="*/ 419724 h 539646"/>
              <a:gd name="connsiteX17" fmla="*/ 273035 w 1038641"/>
              <a:gd name="connsiteY17" fmla="*/ 434715 h 539646"/>
              <a:gd name="connsiteX18" fmla="*/ 362976 w 1038641"/>
              <a:gd name="connsiteY18" fmla="*/ 494675 h 539646"/>
              <a:gd name="connsiteX19" fmla="*/ 407946 w 1038641"/>
              <a:gd name="connsiteY19" fmla="*/ 524656 h 539646"/>
              <a:gd name="connsiteX20" fmla="*/ 467907 w 1038641"/>
              <a:gd name="connsiteY20" fmla="*/ 539646 h 539646"/>
              <a:gd name="connsiteX21" fmla="*/ 797691 w 1038641"/>
              <a:gd name="connsiteY21" fmla="*/ 524656 h 539646"/>
              <a:gd name="connsiteX22" fmla="*/ 827671 w 1038641"/>
              <a:gd name="connsiteY22" fmla="*/ 494675 h 539646"/>
              <a:gd name="connsiteX23" fmla="*/ 977572 w 1038641"/>
              <a:gd name="connsiteY23" fmla="*/ 449705 h 539646"/>
              <a:gd name="connsiteX24" fmla="*/ 992563 w 1038641"/>
              <a:gd name="connsiteY24" fmla="*/ 389744 h 539646"/>
              <a:gd name="connsiteX25" fmla="*/ 1022543 w 1038641"/>
              <a:gd name="connsiteY25" fmla="*/ 344774 h 539646"/>
              <a:gd name="connsiteX26" fmla="*/ 1037533 w 1038641"/>
              <a:gd name="connsiteY26" fmla="*/ 254833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8641" h="539646">
                <a:moveTo>
                  <a:pt x="1037533" y="254833"/>
                </a:moveTo>
                <a:cubicBezTo>
                  <a:pt x="1032536" y="219856"/>
                  <a:pt x="1027853" y="156967"/>
                  <a:pt x="992563" y="134911"/>
                </a:cubicBezTo>
                <a:cubicBezTo>
                  <a:pt x="965765" y="118162"/>
                  <a:pt x="902622" y="104931"/>
                  <a:pt x="902622" y="104931"/>
                </a:cubicBezTo>
                <a:cubicBezTo>
                  <a:pt x="877705" y="80015"/>
                  <a:pt x="861705" y="60096"/>
                  <a:pt x="827671" y="44970"/>
                </a:cubicBezTo>
                <a:cubicBezTo>
                  <a:pt x="780750" y="24116"/>
                  <a:pt x="727601" y="12458"/>
                  <a:pt x="677769" y="0"/>
                </a:cubicBezTo>
                <a:cubicBezTo>
                  <a:pt x="637795" y="4997"/>
                  <a:pt x="597483" y="7784"/>
                  <a:pt x="557848" y="14990"/>
                </a:cubicBezTo>
                <a:cubicBezTo>
                  <a:pt x="542302" y="17817"/>
                  <a:pt x="528582" y="28235"/>
                  <a:pt x="512877" y="29980"/>
                </a:cubicBezTo>
                <a:cubicBezTo>
                  <a:pt x="438219" y="38275"/>
                  <a:pt x="362976" y="39973"/>
                  <a:pt x="288025" y="44970"/>
                </a:cubicBezTo>
                <a:cubicBezTo>
                  <a:pt x="242155" y="56438"/>
                  <a:pt x="217601" y="55435"/>
                  <a:pt x="183094" y="89941"/>
                </a:cubicBezTo>
                <a:cubicBezTo>
                  <a:pt x="170355" y="102680"/>
                  <a:pt x="164367" y="120843"/>
                  <a:pt x="153113" y="134911"/>
                </a:cubicBezTo>
                <a:cubicBezTo>
                  <a:pt x="133627" y="159268"/>
                  <a:pt x="84660" y="197583"/>
                  <a:pt x="63172" y="209862"/>
                </a:cubicBezTo>
                <a:cubicBezTo>
                  <a:pt x="49453" y="217701"/>
                  <a:pt x="33192" y="219855"/>
                  <a:pt x="18202" y="224852"/>
                </a:cubicBezTo>
                <a:cubicBezTo>
                  <a:pt x="13205" y="239842"/>
                  <a:pt x="-7961" y="258650"/>
                  <a:pt x="3212" y="269823"/>
                </a:cubicBezTo>
                <a:cubicBezTo>
                  <a:pt x="25558" y="292169"/>
                  <a:pt x="63173" y="289810"/>
                  <a:pt x="93153" y="299803"/>
                </a:cubicBezTo>
                <a:lnTo>
                  <a:pt x="138123" y="314793"/>
                </a:lnTo>
                <a:cubicBezTo>
                  <a:pt x="143120" y="329783"/>
                  <a:pt x="144983" y="346215"/>
                  <a:pt x="153113" y="359764"/>
                </a:cubicBezTo>
                <a:cubicBezTo>
                  <a:pt x="165063" y="379681"/>
                  <a:pt x="210558" y="410971"/>
                  <a:pt x="228064" y="419724"/>
                </a:cubicBezTo>
                <a:cubicBezTo>
                  <a:pt x="242197" y="426791"/>
                  <a:pt x="259222" y="427041"/>
                  <a:pt x="273035" y="434715"/>
                </a:cubicBezTo>
                <a:cubicBezTo>
                  <a:pt x="304532" y="452214"/>
                  <a:pt x="332996" y="474688"/>
                  <a:pt x="362976" y="494675"/>
                </a:cubicBezTo>
                <a:cubicBezTo>
                  <a:pt x="377966" y="504668"/>
                  <a:pt x="390468" y="520287"/>
                  <a:pt x="407946" y="524656"/>
                </a:cubicBezTo>
                <a:lnTo>
                  <a:pt x="467907" y="539646"/>
                </a:lnTo>
                <a:cubicBezTo>
                  <a:pt x="577835" y="534649"/>
                  <a:pt x="688499" y="538305"/>
                  <a:pt x="797691" y="524656"/>
                </a:cubicBezTo>
                <a:cubicBezTo>
                  <a:pt x="811715" y="522903"/>
                  <a:pt x="815030" y="500995"/>
                  <a:pt x="827671" y="494675"/>
                </a:cubicBezTo>
                <a:cubicBezTo>
                  <a:pt x="864164" y="476428"/>
                  <a:pt x="934538" y="460463"/>
                  <a:pt x="977572" y="449705"/>
                </a:cubicBezTo>
                <a:cubicBezTo>
                  <a:pt x="982569" y="429718"/>
                  <a:pt x="984447" y="408680"/>
                  <a:pt x="992563" y="389744"/>
                </a:cubicBezTo>
                <a:cubicBezTo>
                  <a:pt x="999660" y="373185"/>
                  <a:pt x="1019010" y="362440"/>
                  <a:pt x="1022543" y="344774"/>
                </a:cubicBezTo>
                <a:cubicBezTo>
                  <a:pt x="1029403" y="310476"/>
                  <a:pt x="1042530" y="289810"/>
                  <a:pt x="1037533" y="25483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7548942" y="3202226"/>
            <a:ext cx="610355" cy="275492"/>
          </a:xfrm>
          <a:custGeom>
            <a:avLst/>
            <a:gdLst>
              <a:gd name="connsiteX0" fmla="*/ 7533 w 610355"/>
              <a:gd name="connsiteY0" fmla="*/ 140581 h 275492"/>
              <a:gd name="connsiteX1" fmla="*/ 22524 w 610355"/>
              <a:gd name="connsiteY1" fmla="*/ 5669 h 275492"/>
              <a:gd name="connsiteX2" fmla="*/ 502209 w 610355"/>
              <a:gd name="connsiteY2" fmla="*/ 35649 h 275492"/>
              <a:gd name="connsiteX3" fmla="*/ 562170 w 610355"/>
              <a:gd name="connsiteY3" fmla="*/ 50640 h 275492"/>
              <a:gd name="connsiteX4" fmla="*/ 607140 w 610355"/>
              <a:gd name="connsiteY4" fmla="*/ 95610 h 275492"/>
              <a:gd name="connsiteX5" fmla="*/ 547179 w 610355"/>
              <a:gd name="connsiteY5" fmla="*/ 185551 h 275492"/>
              <a:gd name="connsiteX6" fmla="*/ 442248 w 610355"/>
              <a:gd name="connsiteY6" fmla="*/ 260502 h 275492"/>
              <a:gd name="connsiteX7" fmla="*/ 397278 w 610355"/>
              <a:gd name="connsiteY7" fmla="*/ 275492 h 275492"/>
              <a:gd name="connsiteX8" fmla="*/ 292347 w 610355"/>
              <a:gd name="connsiteY8" fmla="*/ 260502 h 275492"/>
              <a:gd name="connsiteX9" fmla="*/ 232386 w 610355"/>
              <a:gd name="connsiteY9" fmla="*/ 200541 h 275492"/>
              <a:gd name="connsiteX10" fmla="*/ 187415 w 610355"/>
              <a:gd name="connsiteY10" fmla="*/ 155571 h 275492"/>
              <a:gd name="connsiteX11" fmla="*/ 157435 w 610355"/>
              <a:gd name="connsiteY11" fmla="*/ 125590 h 275492"/>
              <a:gd name="connsiteX12" fmla="*/ 112465 w 610355"/>
              <a:gd name="connsiteY12" fmla="*/ 95610 h 275492"/>
              <a:gd name="connsiteX13" fmla="*/ 22524 w 610355"/>
              <a:gd name="connsiteY13" fmla="*/ 80620 h 2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355" h="275492">
                <a:moveTo>
                  <a:pt x="7533" y="140581"/>
                </a:moveTo>
                <a:cubicBezTo>
                  <a:pt x="12530" y="95610"/>
                  <a:pt x="-20723" y="18976"/>
                  <a:pt x="22524" y="5669"/>
                </a:cubicBezTo>
                <a:cubicBezTo>
                  <a:pt x="76913" y="-11066"/>
                  <a:pt x="374035" y="12344"/>
                  <a:pt x="502209" y="35649"/>
                </a:cubicBezTo>
                <a:cubicBezTo>
                  <a:pt x="522479" y="39335"/>
                  <a:pt x="542183" y="45643"/>
                  <a:pt x="562170" y="50640"/>
                </a:cubicBezTo>
                <a:cubicBezTo>
                  <a:pt x="577160" y="65630"/>
                  <a:pt x="601316" y="75227"/>
                  <a:pt x="607140" y="95610"/>
                </a:cubicBezTo>
                <a:cubicBezTo>
                  <a:pt x="622628" y="149818"/>
                  <a:pt x="578819" y="164458"/>
                  <a:pt x="547179" y="185551"/>
                </a:cubicBezTo>
                <a:cubicBezTo>
                  <a:pt x="522196" y="260502"/>
                  <a:pt x="547179" y="225525"/>
                  <a:pt x="442248" y="260502"/>
                </a:cubicBezTo>
                <a:lnTo>
                  <a:pt x="397278" y="275492"/>
                </a:lnTo>
                <a:cubicBezTo>
                  <a:pt x="362301" y="270495"/>
                  <a:pt x="324512" y="275123"/>
                  <a:pt x="292347" y="260502"/>
                </a:cubicBezTo>
                <a:cubicBezTo>
                  <a:pt x="266615" y="248805"/>
                  <a:pt x="252373" y="220528"/>
                  <a:pt x="232386" y="200541"/>
                </a:cubicBezTo>
                <a:lnTo>
                  <a:pt x="187415" y="155571"/>
                </a:lnTo>
                <a:cubicBezTo>
                  <a:pt x="177421" y="145577"/>
                  <a:pt x="169194" y="133430"/>
                  <a:pt x="157435" y="125590"/>
                </a:cubicBezTo>
                <a:cubicBezTo>
                  <a:pt x="142445" y="115597"/>
                  <a:pt x="129556" y="101307"/>
                  <a:pt x="112465" y="95610"/>
                </a:cubicBezTo>
                <a:cubicBezTo>
                  <a:pt x="83631" y="85999"/>
                  <a:pt x="22524" y="80620"/>
                  <a:pt x="22524" y="80620"/>
                </a:cubicBezTo>
              </a:path>
            </a:pathLst>
          </a:custGeom>
          <a:ln w="571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9" name="Freeform 38"/>
          <p:cNvSpPr/>
          <p:nvPr/>
        </p:nvSpPr>
        <p:spPr>
          <a:xfrm>
            <a:off x="7524359" y="2982400"/>
            <a:ext cx="781671" cy="285456"/>
          </a:xfrm>
          <a:custGeom>
            <a:avLst/>
            <a:gdLst>
              <a:gd name="connsiteX0" fmla="*/ 62097 w 781671"/>
              <a:gd name="connsiteY0" fmla="*/ 180525 h 285456"/>
              <a:gd name="connsiteX1" fmla="*/ 77087 w 781671"/>
              <a:gd name="connsiteY1" fmla="*/ 105574 h 285456"/>
              <a:gd name="connsiteX2" fmla="*/ 122057 w 781671"/>
              <a:gd name="connsiteY2" fmla="*/ 90584 h 285456"/>
              <a:gd name="connsiteX3" fmla="*/ 361900 w 781671"/>
              <a:gd name="connsiteY3" fmla="*/ 75593 h 285456"/>
              <a:gd name="connsiteX4" fmla="*/ 421861 w 781671"/>
              <a:gd name="connsiteY4" fmla="*/ 643 h 285456"/>
              <a:gd name="connsiteX5" fmla="*/ 511802 w 781671"/>
              <a:gd name="connsiteY5" fmla="*/ 30623 h 285456"/>
              <a:gd name="connsiteX6" fmla="*/ 556772 w 781671"/>
              <a:gd name="connsiteY6" fmla="*/ 60603 h 285456"/>
              <a:gd name="connsiteX7" fmla="*/ 721664 w 781671"/>
              <a:gd name="connsiteY7" fmla="*/ 105574 h 285456"/>
              <a:gd name="connsiteX8" fmla="*/ 766635 w 781671"/>
              <a:gd name="connsiteY8" fmla="*/ 135554 h 285456"/>
              <a:gd name="connsiteX9" fmla="*/ 766635 w 781671"/>
              <a:gd name="connsiteY9" fmla="*/ 225495 h 285456"/>
              <a:gd name="connsiteX10" fmla="*/ 721664 w 781671"/>
              <a:gd name="connsiteY10" fmla="*/ 240485 h 285456"/>
              <a:gd name="connsiteX11" fmla="*/ 631723 w 781671"/>
              <a:gd name="connsiteY11" fmla="*/ 285456 h 285456"/>
              <a:gd name="connsiteX12" fmla="*/ 586753 w 781671"/>
              <a:gd name="connsiteY12" fmla="*/ 270466 h 285456"/>
              <a:gd name="connsiteX13" fmla="*/ 571762 w 781671"/>
              <a:gd name="connsiteY13" fmla="*/ 225495 h 285456"/>
              <a:gd name="connsiteX14" fmla="*/ 406871 w 781671"/>
              <a:gd name="connsiteY14" fmla="*/ 225495 h 285456"/>
              <a:gd name="connsiteX15" fmla="*/ 137048 w 781671"/>
              <a:gd name="connsiteY15" fmla="*/ 240485 h 285456"/>
              <a:gd name="connsiteX16" fmla="*/ 92077 w 781671"/>
              <a:gd name="connsiteY16" fmla="*/ 255475 h 285456"/>
              <a:gd name="connsiteX17" fmla="*/ 17126 w 781671"/>
              <a:gd name="connsiteY17" fmla="*/ 195515 h 285456"/>
              <a:gd name="connsiteX18" fmla="*/ 62097 w 781671"/>
              <a:gd name="connsiteY18" fmla="*/ 180525 h 28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1671" h="285456">
                <a:moveTo>
                  <a:pt x="62097" y="180525"/>
                </a:moveTo>
                <a:cubicBezTo>
                  <a:pt x="72090" y="165535"/>
                  <a:pt x="62954" y="126773"/>
                  <a:pt x="77087" y="105574"/>
                </a:cubicBezTo>
                <a:cubicBezTo>
                  <a:pt x="85852" y="92427"/>
                  <a:pt x="106343" y="92238"/>
                  <a:pt x="122057" y="90584"/>
                </a:cubicBezTo>
                <a:cubicBezTo>
                  <a:pt x="201721" y="82198"/>
                  <a:pt x="281952" y="80590"/>
                  <a:pt x="361900" y="75593"/>
                </a:cubicBezTo>
                <a:cubicBezTo>
                  <a:pt x="371629" y="36678"/>
                  <a:pt x="364320" y="-5750"/>
                  <a:pt x="421861" y="643"/>
                </a:cubicBezTo>
                <a:cubicBezTo>
                  <a:pt x="453270" y="4133"/>
                  <a:pt x="511802" y="30623"/>
                  <a:pt x="511802" y="30623"/>
                </a:cubicBezTo>
                <a:cubicBezTo>
                  <a:pt x="526792" y="40616"/>
                  <a:pt x="540309" y="53286"/>
                  <a:pt x="556772" y="60603"/>
                </a:cubicBezTo>
                <a:cubicBezTo>
                  <a:pt x="619018" y="88268"/>
                  <a:pt x="657540" y="92749"/>
                  <a:pt x="721664" y="105574"/>
                </a:cubicBezTo>
                <a:cubicBezTo>
                  <a:pt x="736654" y="115567"/>
                  <a:pt x="755380" y="121486"/>
                  <a:pt x="766635" y="135554"/>
                </a:cubicBezTo>
                <a:cubicBezTo>
                  <a:pt x="784401" y="157761"/>
                  <a:pt x="788843" y="203288"/>
                  <a:pt x="766635" y="225495"/>
                </a:cubicBezTo>
                <a:cubicBezTo>
                  <a:pt x="755462" y="236668"/>
                  <a:pt x="736654" y="235488"/>
                  <a:pt x="721664" y="240485"/>
                </a:cubicBezTo>
                <a:cubicBezTo>
                  <a:pt x="698925" y="255645"/>
                  <a:pt x="662756" y="285456"/>
                  <a:pt x="631723" y="285456"/>
                </a:cubicBezTo>
                <a:cubicBezTo>
                  <a:pt x="615922" y="285456"/>
                  <a:pt x="601743" y="275463"/>
                  <a:pt x="586753" y="270466"/>
                </a:cubicBezTo>
                <a:cubicBezTo>
                  <a:pt x="581756" y="255476"/>
                  <a:pt x="582935" y="236668"/>
                  <a:pt x="571762" y="225495"/>
                </a:cubicBezTo>
                <a:cubicBezTo>
                  <a:pt x="537697" y="191430"/>
                  <a:pt x="417231" y="224698"/>
                  <a:pt x="406871" y="225495"/>
                </a:cubicBezTo>
                <a:cubicBezTo>
                  <a:pt x="317057" y="232404"/>
                  <a:pt x="226989" y="235488"/>
                  <a:pt x="137048" y="240485"/>
                </a:cubicBezTo>
                <a:cubicBezTo>
                  <a:pt x="122058" y="245482"/>
                  <a:pt x="107878" y="255475"/>
                  <a:pt x="92077" y="255475"/>
                </a:cubicBezTo>
                <a:cubicBezTo>
                  <a:pt x="32514" y="255475"/>
                  <a:pt x="-31371" y="260176"/>
                  <a:pt x="17126" y="195515"/>
                </a:cubicBezTo>
                <a:cubicBezTo>
                  <a:pt x="23830" y="186577"/>
                  <a:pt x="52104" y="195515"/>
                  <a:pt x="62097" y="180525"/>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5867400" y="3327816"/>
            <a:ext cx="1009626" cy="914400"/>
          </a:xfrm>
          <a:custGeom>
            <a:avLst/>
            <a:gdLst>
              <a:gd name="connsiteX0" fmla="*/ 410020 w 1009626"/>
              <a:gd name="connsiteY0" fmla="*/ 0 h 914400"/>
              <a:gd name="connsiteX1" fmla="*/ 499961 w 1009626"/>
              <a:gd name="connsiteY1" fmla="*/ 14991 h 914400"/>
              <a:gd name="connsiteX2" fmla="*/ 589902 w 1009626"/>
              <a:gd name="connsiteY2" fmla="*/ 74951 h 914400"/>
              <a:gd name="connsiteX3" fmla="*/ 604892 w 1009626"/>
              <a:gd name="connsiteY3" fmla="*/ 134912 h 914400"/>
              <a:gd name="connsiteX4" fmla="*/ 754793 w 1009626"/>
              <a:gd name="connsiteY4" fmla="*/ 149902 h 914400"/>
              <a:gd name="connsiteX5" fmla="*/ 964656 w 1009626"/>
              <a:gd name="connsiteY5" fmla="*/ 164892 h 914400"/>
              <a:gd name="connsiteX6" fmla="*/ 994636 w 1009626"/>
              <a:gd name="connsiteY6" fmla="*/ 194873 h 914400"/>
              <a:gd name="connsiteX7" fmla="*/ 1009626 w 1009626"/>
              <a:gd name="connsiteY7" fmla="*/ 284814 h 914400"/>
              <a:gd name="connsiteX8" fmla="*/ 979646 w 1009626"/>
              <a:gd name="connsiteY8" fmla="*/ 479686 h 914400"/>
              <a:gd name="connsiteX9" fmla="*/ 949666 w 1009626"/>
              <a:gd name="connsiteY9" fmla="*/ 524656 h 914400"/>
              <a:gd name="connsiteX10" fmla="*/ 859725 w 1009626"/>
              <a:gd name="connsiteY10" fmla="*/ 554636 h 914400"/>
              <a:gd name="connsiteX11" fmla="*/ 814754 w 1009626"/>
              <a:gd name="connsiteY11" fmla="*/ 584617 h 914400"/>
              <a:gd name="connsiteX12" fmla="*/ 724813 w 1009626"/>
              <a:gd name="connsiteY12" fmla="*/ 614597 h 914400"/>
              <a:gd name="connsiteX13" fmla="*/ 709823 w 1009626"/>
              <a:gd name="connsiteY13" fmla="*/ 659568 h 914400"/>
              <a:gd name="connsiteX14" fmla="*/ 769784 w 1009626"/>
              <a:gd name="connsiteY14" fmla="*/ 749509 h 914400"/>
              <a:gd name="connsiteX15" fmla="*/ 754793 w 1009626"/>
              <a:gd name="connsiteY15" fmla="*/ 809469 h 914400"/>
              <a:gd name="connsiteX16" fmla="*/ 709823 w 1009626"/>
              <a:gd name="connsiteY16" fmla="*/ 824459 h 914400"/>
              <a:gd name="connsiteX17" fmla="*/ 664852 w 1009626"/>
              <a:gd name="connsiteY17" fmla="*/ 854440 h 914400"/>
              <a:gd name="connsiteX18" fmla="*/ 619882 w 1009626"/>
              <a:gd name="connsiteY18" fmla="*/ 869430 h 914400"/>
              <a:gd name="connsiteX19" fmla="*/ 514951 w 1009626"/>
              <a:gd name="connsiteY19" fmla="*/ 914400 h 914400"/>
              <a:gd name="connsiteX20" fmla="*/ 320079 w 1009626"/>
              <a:gd name="connsiteY20" fmla="*/ 899410 h 914400"/>
              <a:gd name="connsiteX21" fmla="*/ 230138 w 1009626"/>
              <a:gd name="connsiteY21" fmla="*/ 854440 h 914400"/>
              <a:gd name="connsiteX22" fmla="*/ 140197 w 1009626"/>
              <a:gd name="connsiteY22" fmla="*/ 839450 h 914400"/>
              <a:gd name="connsiteX23" fmla="*/ 95226 w 1009626"/>
              <a:gd name="connsiteY23" fmla="*/ 824459 h 914400"/>
              <a:gd name="connsiteX24" fmla="*/ 110216 w 1009626"/>
              <a:gd name="connsiteY24" fmla="*/ 779489 h 914400"/>
              <a:gd name="connsiteX25" fmla="*/ 80236 w 1009626"/>
              <a:gd name="connsiteY25" fmla="*/ 674558 h 914400"/>
              <a:gd name="connsiteX26" fmla="*/ 50256 w 1009626"/>
              <a:gd name="connsiteY26" fmla="*/ 644577 h 914400"/>
              <a:gd name="connsiteX27" fmla="*/ 20275 w 1009626"/>
              <a:gd name="connsiteY27" fmla="*/ 599607 h 914400"/>
              <a:gd name="connsiteX28" fmla="*/ 20275 w 1009626"/>
              <a:gd name="connsiteY28" fmla="*/ 449705 h 914400"/>
              <a:gd name="connsiteX29" fmla="*/ 65246 w 1009626"/>
              <a:gd name="connsiteY29" fmla="*/ 434715 h 914400"/>
              <a:gd name="connsiteX30" fmla="*/ 140197 w 1009626"/>
              <a:gd name="connsiteY30" fmla="*/ 374754 h 914400"/>
              <a:gd name="connsiteX31" fmla="*/ 185167 w 1009626"/>
              <a:gd name="connsiteY31" fmla="*/ 284814 h 914400"/>
              <a:gd name="connsiteX32" fmla="*/ 215148 w 1009626"/>
              <a:gd name="connsiteY32" fmla="*/ 254833 h 914400"/>
              <a:gd name="connsiteX33" fmla="*/ 260118 w 1009626"/>
              <a:gd name="connsiteY33" fmla="*/ 134912 h 914400"/>
              <a:gd name="connsiteX34" fmla="*/ 305089 w 1009626"/>
              <a:gd name="connsiteY34" fmla="*/ 149902 h 914400"/>
              <a:gd name="connsiteX35" fmla="*/ 410020 w 1009626"/>
              <a:gd name="connsiteY35" fmla="*/ 134912 h 914400"/>
              <a:gd name="connsiteX36" fmla="*/ 395030 w 1009626"/>
              <a:gd name="connsiteY36" fmla="*/ 44971 h 914400"/>
              <a:gd name="connsiteX37" fmla="*/ 514951 w 1009626"/>
              <a:gd name="connsiteY37" fmla="*/ 1499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9626" h="914400">
                <a:moveTo>
                  <a:pt x="410020" y="0"/>
                </a:moveTo>
                <a:cubicBezTo>
                  <a:pt x="440000" y="4997"/>
                  <a:pt x="471905" y="3301"/>
                  <a:pt x="499961" y="14991"/>
                </a:cubicBezTo>
                <a:cubicBezTo>
                  <a:pt x="533221" y="28849"/>
                  <a:pt x="589902" y="74951"/>
                  <a:pt x="589902" y="74951"/>
                </a:cubicBezTo>
                <a:cubicBezTo>
                  <a:pt x="594899" y="94938"/>
                  <a:pt x="593464" y="117770"/>
                  <a:pt x="604892" y="134912"/>
                </a:cubicBezTo>
                <a:cubicBezTo>
                  <a:pt x="641537" y="189880"/>
                  <a:pt x="706010" y="156871"/>
                  <a:pt x="754793" y="149902"/>
                </a:cubicBezTo>
                <a:cubicBezTo>
                  <a:pt x="824747" y="154899"/>
                  <a:pt x="895725" y="151967"/>
                  <a:pt x="964656" y="164892"/>
                </a:cubicBezTo>
                <a:cubicBezTo>
                  <a:pt x="978547" y="167497"/>
                  <a:pt x="989674" y="181640"/>
                  <a:pt x="994636" y="194873"/>
                </a:cubicBezTo>
                <a:cubicBezTo>
                  <a:pt x="1005308" y="223332"/>
                  <a:pt x="1004629" y="254834"/>
                  <a:pt x="1009626" y="284814"/>
                </a:cubicBezTo>
                <a:cubicBezTo>
                  <a:pt x="1005327" y="327803"/>
                  <a:pt x="1006657" y="425664"/>
                  <a:pt x="979646" y="479686"/>
                </a:cubicBezTo>
                <a:cubicBezTo>
                  <a:pt x="971589" y="495800"/>
                  <a:pt x="964943" y="515108"/>
                  <a:pt x="949666" y="524656"/>
                </a:cubicBezTo>
                <a:cubicBezTo>
                  <a:pt x="922867" y="541405"/>
                  <a:pt x="859725" y="554636"/>
                  <a:pt x="859725" y="554636"/>
                </a:cubicBezTo>
                <a:cubicBezTo>
                  <a:pt x="844735" y="564630"/>
                  <a:pt x="831217" y="577300"/>
                  <a:pt x="814754" y="584617"/>
                </a:cubicBezTo>
                <a:cubicBezTo>
                  <a:pt x="785876" y="597452"/>
                  <a:pt x="724813" y="614597"/>
                  <a:pt x="724813" y="614597"/>
                </a:cubicBezTo>
                <a:cubicBezTo>
                  <a:pt x="719816" y="629587"/>
                  <a:pt x="707588" y="643926"/>
                  <a:pt x="709823" y="659568"/>
                </a:cubicBezTo>
                <a:cubicBezTo>
                  <a:pt x="715873" y="701919"/>
                  <a:pt x="743135" y="722860"/>
                  <a:pt x="769784" y="749509"/>
                </a:cubicBezTo>
                <a:cubicBezTo>
                  <a:pt x="764787" y="769496"/>
                  <a:pt x="767663" y="793382"/>
                  <a:pt x="754793" y="809469"/>
                </a:cubicBezTo>
                <a:cubicBezTo>
                  <a:pt x="744922" y="821807"/>
                  <a:pt x="723956" y="817393"/>
                  <a:pt x="709823" y="824459"/>
                </a:cubicBezTo>
                <a:cubicBezTo>
                  <a:pt x="693709" y="832516"/>
                  <a:pt x="680966" y="846383"/>
                  <a:pt x="664852" y="854440"/>
                </a:cubicBezTo>
                <a:cubicBezTo>
                  <a:pt x="650719" y="861506"/>
                  <a:pt x="634405" y="863206"/>
                  <a:pt x="619882" y="869430"/>
                </a:cubicBezTo>
                <a:cubicBezTo>
                  <a:pt x="490219" y="924999"/>
                  <a:pt x="620413" y="879246"/>
                  <a:pt x="514951" y="914400"/>
                </a:cubicBezTo>
                <a:cubicBezTo>
                  <a:pt x="449994" y="909403"/>
                  <a:pt x="384725" y="907491"/>
                  <a:pt x="320079" y="899410"/>
                </a:cubicBezTo>
                <a:cubicBezTo>
                  <a:pt x="238519" y="889215"/>
                  <a:pt x="310485" y="881222"/>
                  <a:pt x="230138" y="854440"/>
                </a:cubicBezTo>
                <a:cubicBezTo>
                  <a:pt x="201304" y="844829"/>
                  <a:pt x="170177" y="844447"/>
                  <a:pt x="140197" y="839450"/>
                </a:cubicBezTo>
                <a:cubicBezTo>
                  <a:pt x="125207" y="834453"/>
                  <a:pt x="102293" y="838592"/>
                  <a:pt x="95226" y="824459"/>
                </a:cubicBezTo>
                <a:cubicBezTo>
                  <a:pt x="88160" y="810326"/>
                  <a:pt x="111788" y="795211"/>
                  <a:pt x="110216" y="779489"/>
                </a:cubicBezTo>
                <a:cubicBezTo>
                  <a:pt x="106596" y="743293"/>
                  <a:pt x="95010" y="707799"/>
                  <a:pt x="80236" y="674558"/>
                </a:cubicBezTo>
                <a:cubicBezTo>
                  <a:pt x="74496" y="661643"/>
                  <a:pt x="59085" y="655613"/>
                  <a:pt x="50256" y="644577"/>
                </a:cubicBezTo>
                <a:cubicBezTo>
                  <a:pt x="39002" y="630509"/>
                  <a:pt x="30269" y="614597"/>
                  <a:pt x="20275" y="599607"/>
                </a:cubicBezTo>
                <a:cubicBezTo>
                  <a:pt x="1815" y="544227"/>
                  <a:pt x="-14174" y="518603"/>
                  <a:pt x="20275" y="449705"/>
                </a:cubicBezTo>
                <a:cubicBezTo>
                  <a:pt x="27342" y="435572"/>
                  <a:pt x="50256" y="439712"/>
                  <a:pt x="65246" y="434715"/>
                </a:cubicBezTo>
                <a:cubicBezTo>
                  <a:pt x="98638" y="412454"/>
                  <a:pt x="115785" y="405268"/>
                  <a:pt x="140197" y="374754"/>
                </a:cubicBezTo>
                <a:cubicBezTo>
                  <a:pt x="231175" y="261032"/>
                  <a:pt x="118669" y="395644"/>
                  <a:pt x="185167" y="284814"/>
                </a:cubicBezTo>
                <a:cubicBezTo>
                  <a:pt x="192439" y="272695"/>
                  <a:pt x="205154" y="264827"/>
                  <a:pt x="215148" y="254833"/>
                </a:cubicBezTo>
                <a:cubicBezTo>
                  <a:pt x="218753" y="236808"/>
                  <a:pt x="226554" y="148338"/>
                  <a:pt x="260118" y="134912"/>
                </a:cubicBezTo>
                <a:cubicBezTo>
                  <a:pt x="274789" y="129044"/>
                  <a:pt x="290099" y="144905"/>
                  <a:pt x="305089" y="149902"/>
                </a:cubicBezTo>
                <a:lnTo>
                  <a:pt x="410020" y="134912"/>
                </a:lnTo>
                <a:cubicBezTo>
                  <a:pt x="429800" y="111835"/>
                  <a:pt x="375015" y="67845"/>
                  <a:pt x="395030" y="44971"/>
                </a:cubicBezTo>
                <a:cubicBezTo>
                  <a:pt x="422163" y="13962"/>
                  <a:pt x="514951" y="14991"/>
                  <a:pt x="514951" y="1499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6626230" y="3867462"/>
            <a:ext cx="720382" cy="314794"/>
          </a:xfrm>
          <a:custGeom>
            <a:avLst/>
            <a:gdLst>
              <a:gd name="connsiteX0" fmla="*/ 854 w 720382"/>
              <a:gd name="connsiteY0" fmla="*/ 119922 h 314794"/>
              <a:gd name="connsiteX1" fmla="*/ 15844 w 720382"/>
              <a:gd name="connsiteY1" fmla="*/ 209863 h 314794"/>
              <a:gd name="connsiteX2" fmla="*/ 60815 w 720382"/>
              <a:gd name="connsiteY2" fmla="*/ 224853 h 314794"/>
              <a:gd name="connsiteX3" fmla="*/ 105785 w 720382"/>
              <a:gd name="connsiteY3" fmla="*/ 254833 h 314794"/>
              <a:gd name="connsiteX4" fmla="*/ 420579 w 720382"/>
              <a:gd name="connsiteY4" fmla="*/ 269823 h 314794"/>
              <a:gd name="connsiteX5" fmla="*/ 465549 w 720382"/>
              <a:gd name="connsiteY5" fmla="*/ 284813 h 314794"/>
              <a:gd name="connsiteX6" fmla="*/ 495530 w 720382"/>
              <a:gd name="connsiteY6" fmla="*/ 314794 h 314794"/>
              <a:gd name="connsiteX7" fmla="*/ 525510 w 720382"/>
              <a:gd name="connsiteY7" fmla="*/ 284813 h 314794"/>
              <a:gd name="connsiteX8" fmla="*/ 570481 w 720382"/>
              <a:gd name="connsiteY8" fmla="*/ 269823 h 314794"/>
              <a:gd name="connsiteX9" fmla="*/ 720382 w 720382"/>
              <a:gd name="connsiteY9" fmla="*/ 224853 h 314794"/>
              <a:gd name="connsiteX10" fmla="*/ 705392 w 720382"/>
              <a:gd name="connsiteY10" fmla="*/ 164892 h 314794"/>
              <a:gd name="connsiteX11" fmla="*/ 660422 w 720382"/>
              <a:gd name="connsiteY11" fmla="*/ 149902 h 314794"/>
              <a:gd name="connsiteX12" fmla="*/ 555490 w 720382"/>
              <a:gd name="connsiteY12" fmla="*/ 119922 h 314794"/>
              <a:gd name="connsiteX13" fmla="*/ 510520 w 720382"/>
              <a:gd name="connsiteY13" fmla="*/ 89941 h 314794"/>
              <a:gd name="connsiteX14" fmla="*/ 405589 w 720382"/>
              <a:gd name="connsiteY14" fmla="*/ 44971 h 314794"/>
              <a:gd name="connsiteX15" fmla="*/ 360618 w 720382"/>
              <a:gd name="connsiteY15" fmla="*/ 0 h 314794"/>
              <a:gd name="connsiteX16" fmla="*/ 45825 w 720382"/>
              <a:gd name="connsiteY16" fmla="*/ 14990 h 314794"/>
              <a:gd name="connsiteX17" fmla="*/ 30835 w 720382"/>
              <a:gd name="connsiteY17" fmla="*/ 59961 h 314794"/>
              <a:gd name="connsiteX18" fmla="*/ 854 w 720382"/>
              <a:gd name="connsiteY18" fmla="*/ 119922 h 31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0382" h="314794">
                <a:moveTo>
                  <a:pt x="854" y="119922"/>
                </a:moveTo>
                <a:cubicBezTo>
                  <a:pt x="-1645" y="144906"/>
                  <a:pt x="764" y="183474"/>
                  <a:pt x="15844" y="209863"/>
                </a:cubicBezTo>
                <a:cubicBezTo>
                  <a:pt x="23684" y="223582"/>
                  <a:pt x="46682" y="217787"/>
                  <a:pt x="60815" y="224853"/>
                </a:cubicBezTo>
                <a:cubicBezTo>
                  <a:pt x="76929" y="232910"/>
                  <a:pt x="87908" y="252598"/>
                  <a:pt x="105785" y="254833"/>
                </a:cubicBezTo>
                <a:cubicBezTo>
                  <a:pt x="210024" y="267863"/>
                  <a:pt x="315648" y="264826"/>
                  <a:pt x="420579" y="269823"/>
                </a:cubicBezTo>
                <a:cubicBezTo>
                  <a:pt x="435569" y="274820"/>
                  <a:pt x="452000" y="276683"/>
                  <a:pt x="465549" y="284813"/>
                </a:cubicBezTo>
                <a:cubicBezTo>
                  <a:pt x="477668" y="292085"/>
                  <a:pt x="481397" y="314794"/>
                  <a:pt x="495530" y="314794"/>
                </a:cubicBezTo>
                <a:cubicBezTo>
                  <a:pt x="509663" y="314794"/>
                  <a:pt x="513391" y="292084"/>
                  <a:pt x="525510" y="284813"/>
                </a:cubicBezTo>
                <a:cubicBezTo>
                  <a:pt x="539059" y="276683"/>
                  <a:pt x="555957" y="276047"/>
                  <a:pt x="570481" y="269823"/>
                </a:cubicBezTo>
                <a:cubicBezTo>
                  <a:pt x="681395" y="222289"/>
                  <a:pt x="576070" y="248905"/>
                  <a:pt x="720382" y="224853"/>
                </a:cubicBezTo>
                <a:cubicBezTo>
                  <a:pt x="715385" y="204866"/>
                  <a:pt x="718262" y="180980"/>
                  <a:pt x="705392" y="164892"/>
                </a:cubicBezTo>
                <a:cubicBezTo>
                  <a:pt x="695521" y="152554"/>
                  <a:pt x="675615" y="154243"/>
                  <a:pt x="660422" y="149902"/>
                </a:cubicBezTo>
                <a:cubicBezTo>
                  <a:pt x="528656" y="112255"/>
                  <a:pt x="663321" y="155865"/>
                  <a:pt x="555490" y="119922"/>
                </a:cubicBezTo>
                <a:cubicBezTo>
                  <a:pt x="540500" y="109928"/>
                  <a:pt x="526634" y="97998"/>
                  <a:pt x="510520" y="89941"/>
                </a:cubicBezTo>
                <a:cubicBezTo>
                  <a:pt x="445274" y="57317"/>
                  <a:pt x="478376" y="96962"/>
                  <a:pt x="405589" y="44971"/>
                </a:cubicBezTo>
                <a:cubicBezTo>
                  <a:pt x="388338" y="32649"/>
                  <a:pt x="375608" y="14990"/>
                  <a:pt x="360618" y="0"/>
                </a:cubicBezTo>
                <a:cubicBezTo>
                  <a:pt x="255687" y="4997"/>
                  <a:pt x="149180" y="-3802"/>
                  <a:pt x="45825" y="14990"/>
                </a:cubicBezTo>
                <a:cubicBezTo>
                  <a:pt x="30279" y="17817"/>
                  <a:pt x="38965" y="46412"/>
                  <a:pt x="30835" y="59961"/>
                </a:cubicBezTo>
                <a:cubicBezTo>
                  <a:pt x="-6213" y="121707"/>
                  <a:pt x="3353" y="94938"/>
                  <a:pt x="854" y="11992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147315" y="3962400"/>
            <a:ext cx="619022" cy="254832"/>
          </a:xfrm>
          <a:custGeom>
            <a:avLst/>
            <a:gdLst>
              <a:gd name="connsiteX0" fmla="*/ 169317 w 619022"/>
              <a:gd name="connsiteY0" fmla="*/ 134911 h 254832"/>
              <a:gd name="connsiteX1" fmla="*/ 214287 w 619022"/>
              <a:gd name="connsiteY1" fmla="*/ 59960 h 254832"/>
              <a:gd name="connsiteX2" fmla="*/ 289238 w 619022"/>
              <a:gd name="connsiteY2" fmla="*/ 0 h 254832"/>
              <a:gd name="connsiteX3" fmla="*/ 379179 w 619022"/>
              <a:gd name="connsiteY3" fmla="*/ 59960 h 254832"/>
              <a:gd name="connsiteX4" fmla="*/ 439140 w 619022"/>
              <a:gd name="connsiteY4" fmla="*/ 74950 h 254832"/>
              <a:gd name="connsiteX5" fmla="*/ 484110 w 619022"/>
              <a:gd name="connsiteY5" fmla="*/ 89941 h 254832"/>
              <a:gd name="connsiteX6" fmla="*/ 574051 w 619022"/>
              <a:gd name="connsiteY6" fmla="*/ 104931 h 254832"/>
              <a:gd name="connsiteX7" fmla="*/ 619022 w 619022"/>
              <a:gd name="connsiteY7" fmla="*/ 134911 h 254832"/>
              <a:gd name="connsiteX8" fmla="*/ 514091 w 619022"/>
              <a:gd name="connsiteY8" fmla="*/ 179882 h 254832"/>
              <a:gd name="connsiteX9" fmla="*/ 319218 w 619022"/>
              <a:gd name="connsiteY9" fmla="*/ 194872 h 254832"/>
              <a:gd name="connsiteX10" fmla="*/ 274248 w 619022"/>
              <a:gd name="connsiteY10" fmla="*/ 224852 h 254832"/>
              <a:gd name="connsiteX11" fmla="*/ 154327 w 619022"/>
              <a:gd name="connsiteY11" fmla="*/ 254832 h 254832"/>
              <a:gd name="connsiteX12" fmla="*/ 4425 w 619022"/>
              <a:gd name="connsiteY12" fmla="*/ 239842 h 254832"/>
              <a:gd name="connsiteX13" fmla="*/ 34405 w 619022"/>
              <a:gd name="connsiteY13" fmla="*/ 194872 h 254832"/>
              <a:gd name="connsiteX14" fmla="*/ 79376 w 619022"/>
              <a:gd name="connsiteY14" fmla="*/ 179882 h 254832"/>
              <a:gd name="connsiteX15" fmla="*/ 124346 w 619022"/>
              <a:gd name="connsiteY15" fmla="*/ 149901 h 254832"/>
              <a:gd name="connsiteX16" fmla="*/ 169317 w 619022"/>
              <a:gd name="connsiteY16" fmla="*/ 134911 h 25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022" h="254832">
                <a:moveTo>
                  <a:pt x="169317" y="134911"/>
                </a:moveTo>
                <a:cubicBezTo>
                  <a:pt x="184307" y="119921"/>
                  <a:pt x="197352" y="83669"/>
                  <a:pt x="214287" y="59960"/>
                </a:cubicBezTo>
                <a:cubicBezTo>
                  <a:pt x="233703" y="32777"/>
                  <a:pt x="262215" y="18015"/>
                  <a:pt x="289238" y="0"/>
                </a:cubicBezTo>
                <a:cubicBezTo>
                  <a:pt x="319218" y="19987"/>
                  <a:pt x="344223" y="51221"/>
                  <a:pt x="379179" y="59960"/>
                </a:cubicBezTo>
                <a:cubicBezTo>
                  <a:pt x="399166" y="64957"/>
                  <a:pt x="419331" y="69290"/>
                  <a:pt x="439140" y="74950"/>
                </a:cubicBezTo>
                <a:cubicBezTo>
                  <a:pt x="454333" y="79291"/>
                  <a:pt x="468685" y="86513"/>
                  <a:pt x="484110" y="89941"/>
                </a:cubicBezTo>
                <a:cubicBezTo>
                  <a:pt x="513780" y="96535"/>
                  <a:pt x="544071" y="99934"/>
                  <a:pt x="574051" y="104931"/>
                </a:cubicBezTo>
                <a:cubicBezTo>
                  <a:pt x="589041" y="114924"/>
                  <a:pt x="619022" y="116895"/>
                  <a:pt x="619022" y="134911"/>
                </a:cubicBezTo>
                <a:cubicBezTo>
                  <a:pt x="619022" y="160047"/>
                  <a:pt x="520501" y="179128"/>
                  <a:pt x="514091" y="179882"/>
                </a:cubicBezTo>
                <a:cubicBezTo>
                  <a:pt x="449388" y="187494"/>
                  <a:pt x="384176" y="189875"/>
                  <a:pt x="319218" y="194872"/>
                </a:cubicBezTo>
                <a:cubicBezTo>
                  <a:pt x="304228" y="204865"/>
                  <a:pt x="290362" y="216795"/>
                  <a:pt x="274248" y="224852"/>
                </a:cubicBezTo>
                <a:cubicBezTo>
                  <a:pt x="243518" y="240217"/>
                  <a:pt x="182835" y="249131"/>
                  <a:pt x="154327" y="254832"/>
                </a:cubicBezTo>
                <a:cubicBezTo>
                  <a:pt x="104360" y="249835"/>
                  <a:pt x="49340" y="262299"/>
                  <a:pt x="4425" y="239842"/>
                </a:cubicBezTo>
                <a:cubicBezTo>
                  <a:pt x="-11689" y="231785"/>
                  <a:pt x="20337" y="206126"/>
                  <a:pt x="34405" y="194872"/>
                </a:cubicBezTo>
                <a:cubicBezTo>
                  <a:pt x="46744" y="185001"/>
                  <a:pt x="64386" y="184879"/>
                  <a:pt x="79376" y="179882"/>
                </a:cubicBezTo>
                <a:cubicBezTo>
                  <a:pt x="94366" y="169888"/>
                  <a:pt x="110278" y="161155"/>
                  <a:pt x="124346" y="149901"/>
                </a:cubicBezTo>
                <a:cubicBezTo>
                  <a:pt x="135382" y="141072"/>
                  <a:pt x="154327" y="149901"/>
                  <a:pt x="169317" y="134911"/>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046809" y="4114800"/>
            <a:ext cx="723250" cy="317548"/>
          </a:xfrm>
          <a:custGeom>
            <a:avLst/>
            <a:gdLst>
              <a:gd name="connsiteX0" fmla="*/ 164892 w 723250"/>
              <a:gd name="connsiteY0" fmla="*/ 47725 h 317548"/>
              <a:gd name="connsiteX1" fmla="*/ 389744 w 723250"/>
              <a:gd name="connsiteY1" fmla="*/ 77706 h 317548"/>
              <a:gd name="connsiteX2" fmla="*/ 509665 w 723250"/>
              <a:gd name="connsiteY2" fmla="*/ 62715 h 317548"/>
              <a:gd name="connsiteX3" fmla="*/ 659567 w 723250"/>
              <a:gd name="connsiteY3" fmla="*/ 47725 h 317548"/>
              <a:gd name="connsiteX4" fmla="*/ 674557 w 723250"/>
              <a:gd name="connsiteY4" fmla="*/ 2755 h 317548"/>
              <a:gd name="connsiteX5" fmla="*/ 719528 w 723250"/>
              <a:gd name="connsiteY5" fmla="*/ 17745 h 317548"/>
              <a:gd name="connsiteX6" fmla="*/ 704538 w 723250"/>
              <a:gd name="connsiteY6" fmla="*/ 92696 h 317548"/>
              <a:gd name="connsiteX7" fmla="*/ 614597 w 723250"/>
              <a:gd name="connsiteY7" fmla="*/ 122676 h 317548"/>
              <a:gd name="connsiteX8" fmla="*/ 539646 w 723250"/>
              <a:gd name="connsiteY8" fmla="*/ 182637 h 317548"/>
              <a:gd name="connsiteX9" fmla="*/ 509665 w 723250"/>
              <a:gd name="connsiteY9" fmla="*/ 212617 h 317548"/>
              <a:gd name="connsiteX10" fmla="*/ 464695 w 723250"/>
              <a:gd name="connsiteY10" fmla="*/ 242597 h 317548"/>
              <a:gd name="connsiteX11" fmla="*/ 434715 w 723250"/>
              <a:gd name="connsiteY11" fmla="*/ 272578 h 317548"/>
              <a:gd name="connsiteX12" fmla="*/ 194872 w 723250"/>
              <a:gd name="connsiteY12" fmla="*/ 317548 h 317548"/>
              <a:gd name="connsiteX13" fmla="*/ 134911 w 723250"/>
              <a:gd name="connsiteY13" fmla="*/ 302558 h 317548"/>
              <a:gd name="connsiteX14" fmla="*/ 0 w 723250"/>
              <a:gd name="connsiteY14" fmla="*/ 212617 h 317548"/>
              <a:gd name="connsiteX15" fmla="*/ 59961 w 723250"/>
              <a:gd name="connsiteY15" fmla="*/ 122676 h 317548"/>
              <a:gd name="connsiteX16" fmla="*/ 89941 w 723250"/>
              <a:gd name="connsiteY16" fmla="*/ 77706 h 317548"/>
              <a:gd name="connsiteX17" fmla="*/ 224852 w 723250"/>
              <a:gd name="connsiteY17" fmla="*/ 62715 h 31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250" h="317548">
                <a:moveTo>
                  <a:pt x="164892" y="47725"/>
                </a:moveTo>
                <a:cubicBezTo>
                  <a:pt x="244621" y="63671"/>
                  <a:pt x="302124" y="77706"/>
                  <a:pt x="389744" y="77706"/>
                </a:cubicBezTo>
                <a:cubicBezTo>
                  <a:pt x="430029" y="77706"/>
                  <a:pt x="469627" y="67164"/>
                  <a:pt x="509665" y="62715"/>
                </a:cubicBezTo>
                <a:cubicBezTo>
                  <a:pt x="559574" y="57169"/>
                  <a:pt x="609600" y="52722"/>
                  <a:pt x="659567" y="47725"/>
                </a:cubicBezTo>
                <a:cubicBezTo>
                  <a:pt x="664564" y="32735"/>
                  <a:pt x="660424" y="9821"/>
                  <a:pt x="674557" y="2755"/>
                </a:cubicBezTo>
                <a:cubicBezTo>
                  <a:pt x="688690" y="-4311"/>
                  <a:pt x="714531" y="2755"/>
                  <a:pt x="719528" y="17745"/>
                </a:cubicBezTo>
                <a:cubicBezTo>
                  <a:pt x="727585" y="41916"/>
                  <a:pt x="722554" y="74680"/>
                  <a:pt x="704538" y="92696"/>
                </a:cubicBezTo>
                <a:cubicBezTo>
                  <a:pt x="682192" y="115042"/>
                  <a:pt x="614597" y="122676"/>
                  <a:pt x="614597" y="122676"/>
                </a:cubicBezTo>
                <a:cubicBezTo>
                  <a:pt x="542207" y="195063"/>
                  <a:pt x="634196" y="106997"/>
                  <a:pt x="539646" y="182637"/>
                </a:cubicBezTo>
                <a:cubicBezTo>
                  <a:pt x="528610" y="191466"/>
                  <a:pt x="520701" y="203788"/>
                  <a:pt x="509665" y="212617"/>
                </a:cubicBezTo>
                <a:cubicBezTo>
                  <a:pt x="495597" y="223871"/>
                  <a:pt x="478763" y="231343"/>
                  <a:pt x="464695" y="242597"/>
                </a:cubicBezTo>
                <a:cubicBezTo>
                  <a:pt x="453659" y="251426"/>
                  <a:pt x="447356" y="266258"/>
                  <a:pt x="434715" y="272578"/>
                </a:cubicBezTo>
                <a:cubicBezTo>
                  <a:pt x="354462" y="312705"/>
                  <a:pt x="285125" y="308523"/>
                  <a:pt x="194872" y="317548"/>
                </a:cubicBezTo>
                <a:cubicBezTo>
                  <a:pt x="174885" y="312551"/>
                  <a:pt x="152053" y="313986"/>
                  <a:pt x="134911" y="302558"/>
                </a:cubicBezTo>
                <a:cubicBezTo>
                  <a:pt x="-26222" y="195135"/>
                  <a:pt x="135997" y="246616"/>
                  <a:pt x="0" y="212617"/>
                </a:cubicBezTo>
                <a:cubicBezTo>
                  <a:pt x="30476" y="60235"/>
                  <a:pt x="-16863" y="184135"/>
                  <a:pt x="59961" y="122676"/>
                </a:cubicBezTo>
                <a:cubicBezTo>
                  <a:pt x="74029" y="111422"/>
                  <a:pt x="75873" y="88960"/>
                  <a:pt x="89941" y="77706"/>
                </a:cubicBezTo>
                <a:cubicBezTo>
                  <a:pt x="120531" y="53234"/>
                  <a:pt x="200359" y="62715"/>
                  <a:pt x="224852" y="62715"/>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7496515" y="4961744"/>
            <a:ext cx="856135" cy="659856"/>
          </a:xfrm>
          <a:custGeom>
            <a:avLst/>
            <a:gdLst>
              <a:gd name="connsiteX0" fmla="*/ 329783 w 856135"/>
              <a:gd name="connsiteY0" fmla="*/ 74951 h 659856"/>
              <a:gd name="connsiteX1" fmla="*/ 479685 w 856135"/>
              <a:gd name="connsiteY1" fmla="*/ 59961 h 659856"/>
              <a:gd name="connsiteX2" fmla="*/ 524656 w 856135"/>
              <a:gd name="connsiteY2" fmla="*/ 14990 h 659856"/>
              <a:gd name="connsiteX3" fmla="*/ 584616 w 856135"/>
              <a:gd name="connsiteY3" fmla="*/ 0 h 659856"/>
              <a:gd name="connsiteX4" fmla="*/ 704538 w 856135"/>
              <a:gd name="connsiteY4" fmla="*/ 74951 h 659856"/>
              <a:gd name="connsiteX5" fmla="*/ 809469 w 856135"/>
              <a:gd name="connsiteY5" fmla="*/ 59961 h 659856"/>
              <a:gd name="connsiteX6" fmla="*/ 854439 w 856135"/>
              <a:gd name="connsiteY6" fmla="*/ 44971 h 659856"/>
              <a:gd name="connsiteX7" fmla="*/ 809469 w 856135"/>
              <a:gd name="connsiteY7" fmla="*/ 134912 h 659856"/>
              <a:gd name="connsiteX8" fmla="*/ 479685 w 856135"/>
              <a:gd name="connsiteY8" fmla="*/ 149902 h 659856"/>
              <a:gd name="connsiteX9" fmla="*/ 419724 w 856135"/>
              <a:gd name="connsiteY9" fmla="*/ 194872 h 659856"/>
              <a:gd name="connsiteX10" fmla="*/ 329783 w 856135"/>
              <a:gd name="connsiteY10" fmla="*/ 209863 h 659856"/>
              <a:gd name="connsiteX11" fmla="*/ 359764 w 856135"/>
              <a:gd name="connsiteY11" fmla="*/ 254833 h 659856"/>
              <a:gd name="connsiteX12" fmla="*/ 449705 w 856135"/>
              <a:gd name="connsiteY12" fmla="*/ 314794 h 659856"/>
              <a:gd name="connsiteX13" fmla="*/ 524656 w 856135"/>
              <a:gd name="connsiteY13" fmla="*/ 389745 h 659856"/>
              <a:gd name="connsiteX14" fmla="*/ 569626 w 856135"/>
              <a:gd name="connsiteY14" fmla="*/ 434715 h 659856"/>
              <a:gd name="connsiteX15" fmla="*/ 584616 w 856135"/>
              <a:gd name="connsiteY15" fmla="*/ 479686 h 659856"/>
              <a:gd name="connsiteX16" fmla="*/ 569626 w 856135"/>
              <a:gd name="connsiteY16" fmla="*/ 584617 h 659856"/>
              <a:gd name="connsiteX17" fmla="*/ 524656 w 856135"/>
              <a:gd name="connsiteY17" fmla="*/ 599607 h 659856"/>
              <a:gd name="connsiteX18" fmla="*/ 449705 w 856135"/>
              <a:gd name="connsiteY18" fmla="*/ 614597 h 659856"/>
              <a:gd name="connsiteX19" fmla="*/ 419724 w 856135"/>
              <a:gd name="connsiteY19" fmla="*/ 644577 h 659856"/>
              <a:gd name="connsiteX20" fmla="*/ 284813 w 856135"/>
              <a:gd name="connsiteY20" fmla="*/ 629587 h 659856"/>
              <a:gd name="connsiteX21" fmla="*/ 239842 w 856135"/>
              <a:gd name="connsiteY21" fmla="*/ 599607 h 659856"/>
              <a:gd name="connsiteX22" fmla="*/ 194872 w 856135"/>
              <a:gd name="connsiteY22" fmla="*/ 584617 h 659856"/>
              <a:gd name="connsiteX23" fmla="*/ 134911 w 856135"/>
              <a:gd name="connsiteY23" fmla="*/ 419725 h 659856"/>
              <a:gd name="connsiteX24" fmla="*/ 74951 w 856135"/>
              <a:gd name="connsiteY24" fmla="*/ 389745 h 659856"/>
              <a:gd name="connsiteX25" fmla="*/ 0 w 856135"/>
              <a:gd name="connsiteY25" fmla="*/ 344774 h 659856"/>
              <a:gd name="connsiteX26" fmla="*/ 14990 w 856135"/>
              <a:gd name="connsiteY26" fmla="*/ 254833 h 659856"/>
              <a:gd name="connsiteX27" fmla="*/ 119921 w 856135"/>
              <a:gd name="connsiteY27" fmla="*/ 209863 h 659856"/>
              <a:gd name="connsiteX28" fmla="*/ 164892 w 856135"/>
              <a:gd name="connsiteY28" fmla="*/ 134912 h 659856"/>
              <a:gd name="connsiteX29" fmla="*/ 179882 w 856135"/>
              <a:gd name="connsiteY29" fmla="*/ 89941 h 659856"/>
              <a:gd name="connsiteX30" fmla="*/ 269823 w 856135"/>
              <a:gd name="connsiteY30" fmla="*/ 74951 h 659856"/>
              <a:gd name="connsiteX31" fmla="*/ 329783 w 856135"/>
              <a:gd name="connsiteY31" fmla="*/ 74951 h 6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6135" h="659856">
                <a:moveTo>
                  <a:pt x="329783" y="74951"/>
                </a:moveTo>
                <a:cubicBezTo>
                  <a:pt x="379750" y="69954"/>
                  <a:pt x="431689" y="74729"/>
                  <a:pt x="479685" y="59961"/>
                </a:cubicBezTo>
                <a:cubicBezTo>
                  <a:pt x="499947" y="53727"/>
                  <a:pt x="506250" y="25508"/>
                  <a:pt x="524656" y="14990"/>
                </a:cubicBezTo>
                <a:cubicBezTo>
                  <a:pt x="542543" y="4769"/>
                  <a:pt x="564629" y="4997"/>
                  <a:pt x="584616" y="0"/>
                </a:cubicBezTo>
                <a:cubicBezTo>
                  <a:pt x="691648" y="35678"/>
                  <a:pt x="657027" y="3687"/>
                  <a:pt x="704538" y="74951"/>
                </a:cubicBezTo>
                <a:cubicBezTo>
                  <a:pt x="739515" y="69954"/>
                  <a:pt x="774823" y="66890"/>
                  <a:pt x="809469" y="59961"/>
                </a:cubicBezTo>
                <a:cubicBezTo>
                  <a:pt x="824963" y="56862"/>
                  <a:pt x="845674" y="31824"/>
                  <a:pt x="854439" y="44971"/>
                </a:cubicBezTo>
                <a:cubicBezTo>
                  <a:pt x="863391" y="58398"/>
                  <a:pt x="835241" y="131690"/>
                  <a:pt x="809469" y="134912"/>
                </a:cubicBezTo>
                <a:cubicBezTo>
                  <a:pt x="700277" y="148561"/>
                  <a:pt x="589613" y="144905"/>
                  <a:pt x="479685" y="149902"/>
                </a:cubicBezTo>
                <a:cubicBezTo>
                  <a:pt x="459698" y="164892"/>
                  <a:pt x="442921" y="185593"/>
                  <a:pt x="419724" y="194872"/>
                </a:cubicBezTo>
                <a:cubicBezTo>
                  <a:pt x="391504" y="206160"/>
                  <a:pt x="351275" y="188371"/>
                  <a:pt x="329783" y="209863"/>
                </a:cubicBezTo>
                <a:cubicBezTo>
                  <a:pt x="317044" y="222602"/>
                  <a:pt x="346206" y="242969"/>
                  <a:pt x="359764" y="254833"/>
                </a:cubicBezTo>
                <a:cubicBezTo>
                  <a:pt x="386881" y="278560"/>
                  <a:pt x="424227" y="289316"/>
                  <a:pt x="449705" y="314794"/>
                </a:cubicBezTo>
                <a:lnTo>
                  <a:pt x="524656" y="389745"/>
                </a:lnTo>
                <a:lnTo>
                  <a:pt x="569626" y="434715"/>
                </a:lnTo>
                <a:cubicBezTo>
                  <a:pt x="574623" y="449705"/>
                  <a:pt x="584616" y="463885"/>
                  <a:pt x="584616" y="479686"/>
                </a:cubicBezTo>
                <a:cubicBezTo>
                  <a:pt x="584616" y="515018"/>
                  <a:pt x="585427" y="553015"/>
                  <a:pt x="569626" y="584617"/>
                </a:cubicBezTo>
                <a:cubicBezTo>
                  <a:pt x="562560" y="598750"/>
                  <a:pt x="539985" y="595775"/>
                  <a:pt x="524656" y="599607"/>
                </a:cubicBezTo>
                <a:cubicBezTo>
                  <a:pt x="499938" y="605786"/>
                  <a:pt x="474689" y="609600"/>
                  <a:pt x="449705" y="614597"/>
                </a:cubicBezTo>
                <a:cubicBezTo>
                  <a:pt x="439711" y="624590"/>
                  <a:pt x="431843" y="637306"/>
                  <a:pt x="419724" y="644577"/>
                </a:cubicBezTo>
                <a:cubicBezTo>
                  <a:pt x="374359" y="671796"/>
                  <a:pt x="330573" y="660093"/>
                  <a:pt x="284813" y="629587"/>
                </a:cubicBezTo>
                <a:cubicBezTo>
                  <a:pt x="269823" y="619594"/>
                  <a:pt x="255956" y="607664"/>
                  <a:pt x="239842" y="599607"/>
                </a:cubicBezTo>
                <a:cubicBezTo>
                  <a:pt x="225709" y="592541"/>
                  <a:pt x="209862" y="589614"/>
                  <a:pt x="194872" y="584617"/>
                </a:cubicBezTo>
                <a:cubicBezTo>
                  <a:pt x="65783" y="455528"/>
                  <a:pt x="258247" y="666398"/>
                  <a:pt x="134911" y="419725"/>
                </a:cubicBezTo>
                <a:cubicBezTo>
                  <a:pt x="124918" y="399738"/>
                  <a:pt x="93544" y="402140"/>
                  <a:pt x="74951" y="389745"/>
                </a:cubicBezTo>
                <a:cubicBezTo>
                  <a:pt x="-7356" y="334873"/>
                  <a:pt x="104387" y="379570"/>
                  <a:pt x="0" y="344774"/>
                </a:cubicBezTo>
                <a:cubicBezTo>
                  <a:pt x="4997" y="314794"/>
                  <a:pt x="-1119" y="280607"/>
                  <a:pt x="14990" y="254833"/>
                </a:cubicBezTo>
                <a:cubicBezTo>
                  <a:pt x="24739" y="239235"/>
                  <a:pt x="99250" y="216753"/>
                  <a:pt x="119921" y="209863"/>
                </a:cubicBezTo>
                <a:cubicBezTo>
                  <a:pt x="162385" y="82467"/>
                  <a:pt x="103161" y="237796"/>
                  <a:pt x="164892" y="134912"/>
                </a:cubicBezTo>
                <a:cubicBezTo>
                  <a:pt x="173022" y="121363"/>
                  <a:pt x="166163" y="97781"/>
                  <a:pt x="179882" y="89941"/>
                </a:cubicBezTo>
                <a:cubicBezTo>
                  <a:pt x="206271" y="74861"/>
                  <a:pt x="239843" y="79948"/>
                  <a:pt x="269823" y="74951"/>
                </a:cubicBezTo>
                <a:lnTo>
                  <a:pt x="329783" y="74951"/>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780106" y="4572000"/>
            <a:ext cx="845920" cy="369144"/>
          </a:xfrm>
          <a:custGeom>
            <a:avLst/>
            <a:gdLst>
              <a:gd name="connsiteX0" fmla="*/ 735739 w 845920"/>
              <a:gd name="connsiteY0" fmla="*/ 7268 h 369144"/>
              <a:gd name="connsiteX1" fmla="*/ 825680 w 845920"/>
              <a:gd name="connsiteY1" fmla="*/ 22258 h 369144"/>
              <a:gd name="connsiteX2" fmla="*/ 750729 w 845920"/>
              <a:gd name="connsiteY2" fmla="*/ 127189 h 369144"/>
              <a:gd name="connsiteX3" fmla="*/ 735739 w 845920"/>
              <a:gd name="connsiteY3" fmla="*/ 172160 h 369144"/>
              <a:gd name="connsiteX4" fmla="*/ 720749 w 845920"/>
              <a:gd name="connsiteY4" fmla="*/ 292081 h 369144"/>
              <a:gd name="connsiteX5" fmla="*/ 660788 w 845920"/>
              <a:gd name="connsiteY5" fmla="*/ 307071 h 369144"/>
              <a:gd name="connsiteX6" fmla="*/ 615818 w 845920"/>
              <a:gd name="connsiteY6" fmla="*/ 322061 h 369144"/>
              <a:gd name="connsiteX7" fmla="*/ 570847 w 845920"/>
              <a:gd name="connsiteY7" fmla="*/ 352042 h 369144"/>
              <a:gd name="connsiteX8" fmla="*/ 61182 w 845920"/>
              <a:gd name="connsiteY8" fmla="*/ 352042 h 369144"/>
              <a:gd name="connsiteX9" fmla="*/ 16211 w 845920"/>
              <a:gd name="connsiteY9" fmla="*/ 307071 h 369144"/>
              <a:gd name="connsiteX10" fmla="*/ 16211 w 845920"/>
              <a:gd name="connsiteY10" fmla="*/ 157169 h 369144"/>
              <a:gd name="connsiteX11" fmla="*/ 61182 w 845920"/>
              <a:gd name="connsiteY11" fmla="*/ 127189 h 369144"/>
              <a:gd name="connsiteX12" fmla="*/ 106152 w 845920"/>
              <a:gd name="connsiteY12" fmla="*/ 112199 h 369144"/>
              <a:gd name="connsiteX13" fmla="*/ 615818 w 845920"/>
              <a:gd name="connsiteY13" fmla="*/ 97209 h 369144"/>
              <a:gd name="connsiteX14" fmla="*/ 735739 w 845920"/>
              <a:gd name="connsiteY14" fmla="*/ 7268 h 3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5920" h="369144">
                <a:moveTo>
                  <a:pt x="735739" y="7268"/>
                </a:moveTo>
                <a:cubicBezTo>
                  <a:pt x="770716" y="-5224"/>
                  <a:pt x="808014" y="-2474"/>
                  <a:pt x="825680" y="22258"/>
                </a:cubicBezTo>
                <a:cubicBezTo>
                  <a:pt x="889722" y="111916"/>
                  <a:pt x="784310" y="118794"/>
                  <a:pt x="750729" y="127189"/>
                </a:cubicBezTo>
                <a:cubicBezTo>
                  <a:pt x="745732" y="142179"/>
                  <a:pt x="738566" y="156614"/>
                  <a:pt x="735739" y="172160"/>
                </a:cubicBezTo>
                <a:cubicBezTo>
                  <a:pt x="728533" y="211795"/>
                  <a:pt x="740313" y="256866"/>
                  <a:pt x="720749" y="292081"/>
                </a:cubicBezTo>
                <a:cubicBezTo>
                  <a:pt x="710744" y="310090"/>
                  <a:pt x="680597" y="301411"/>
                  <a:pt x="660788" y="307071"/>
                </a:cubicBezTo>
                <a:cubicBezTo>
                  <a:pt x="645595" y="311412"/>
                  <a:pt x="630808" y="317064"/>
                  <a:pt x="615818" y="322061"/>
                </a:cubicBezTo>
                <a:cubicBezTo>
                  <a:pt x="600828" y="332055"/>
                  <a:pt x="588103" y="346865"/>
                  <a:pt x="570847" y="352042"/>
                </a:cubicBezTo>
                <a:cubicBezTo>
                  <a:pt x="443508" y="390244"/>
                  <a:pt x="76182" y="352598"/>
                  <a:pt x="61182" y="352042"/>
                </a:cubicBezTo>
                <a:cubicBezTo>
                  <a:pt x="46192" y="337052"/>
                  <a:pt x="27970" y="324710"/>
                  <a:pt x="16211" y="307071"/>
                </a:cubicBezTo>
                <a:cubicBezTo>
                  <a:pt x="-10660" y="266765"/>
                  <a:pt x="570" y="192362"/>
                  <a:pt x="16211" y="157169"/>
                </a:cubicBezTo>
                <a:cubicBezTo>
                  <a:pt x="23528" y="140706"/>
                  <a:pt x="45068" y="135246"/>
                  <a:pt x="61182" y="127189"/>
                </a:cubicBezTo>
                <a:cubicBezTo>
                  <a:pt x="75315" y="120123"/>
                  <a:pt x="90374" y="113052"/>
                  <a:pt x="106152" y="112199"/>
                </a:cubicBezTo>
                <a:cubicBezTo>
                  <a:pt x="275866" y="103025"/>
                  <a:pt x="445929" y="102206"/>
                  <a:pt x="615818" y="97209"/>
                </a:cubicBezTo>
                <a:cubicBezTo>
                  <a:pt x="711967" y="1059"/>
                  <a:pt x="700762" y="19760"/>
                  <a:pt x="735739" y="726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6282311" y="3028013"/>
            <a:ext cx="434826" cy="374754"/>
          </a:xfrm>
          <a:custGeom>
            <a:avLst/>
            <a:gdLst>
              <a:gd name="connsiteX0" fmla="*/ 74950 w 434826"/>
              <a:gd name="connsiteY0" fmla="*/ 284813 h 374754"/>
              <a:gd name="connsiteX1" fmla="*/ 0 w 434826"/>
              <a:gd name="connsiteY1" fmla="*/ 164892 h 374754"/>
              <a:gd name="connsiteX2" fmla="*/ 14990 w 434826"/>
              <a:gd name="connsiteY2" fmla="*/ 119921 h 374754"/>
              <a:gd name="connsiteX3" fmla="*/ 104931 w 434826"/>
              <a:gd name="connsiteY3" fmla="*/ 44971 h 374754"/>
              <a:gd name="connsiteX4" fmla="*/ 164891 w 434826"/>
              <a:gd name="connsiteY4" fmla="*/ 29980 h 374754"/>
              <a:gd name="connsiteX5" fmla="*/ 254832 w 434826"/>
              <a:gd name="connsiteY5" fmla="*/ 0 h 374754"/>
              <a:gd name="connsiteX6" fmla="*/ 299803 w 434826"/>
              <a:gd name="connsiteY6" fmla="*/ 89941 h 374754"/>
              <a:gd name="connsiteX7" fmla="*/ 359763 w 434826"/>
              <a:gd name="connsiteY7" fmla="*/ 194872 h 374754"/>
              <a:gd name="connsiteX8" fmla="*/ 404734 w 434826"/>
              <a:gd name="connsiteY8" fmla="*/ 224853 h 374754"/>
              <a:gd name="connsiteX9" fmla="*/ 419724 w 434826"/>
              <a:gd name="connsiteY9" fmla="*/ 374754 h 374754"/>
              <a:gd name="connsiteX10" fmla="*/ 374754 w 434826"/>
              <a:gd name="connsiteY10" fmla="*/ 359764 h 374754"/>
              <a:gd name="connsiteX11" fmla="*/ 344773 w 434826"/>
              <a:gd name="connsiteY11" fmla="*/ 329784 h 374754"/>
              <a:gd name="connsiteX12" fmla="*/ 149901 w 434826"/>
              <a:gd name="connsiteY12" fmla="*/ 314794 h 37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826" h="374754">
                <a:moveTo>
                  <a:pt x="74950" y="284813"/>
                </a:moveTo>
                <a:cubicBezTo>
                  <a:pt x="55959" y="261074"/>
                  <a:pt x="0" y="208830"/>
                  <a:pt x="0" y="164892"/>
                </a:cubicBezTo>
                <a:cubicBezTo>
                  <a:pt x="0" y="149091"/>
                  <a:pt x="6225" y="133068"/>
                  <a:pt x="14990" y="119921"/>
                </a:cubicBezTo>
                <a:cubicBezTo>
                  <a:pt x="29398" y="98309"/>
                  <a:pt x="79121" y="56033"/>
                  <a:pt x="104931" y="44971"/>
                </a:cubicBezTo>
                <a:cubicBezTo>
                  <a:pt x="123867" y="36855"/>
                  <a:pt x="145158" y="35900"/>
                  <a:pt x="164891" y="29980"/>
                </a:cubicBezTo>
                <a:cubicBezTo>
                  <a:pt x="195160" y="20899"/>
                  <a:pt x="254832" y="0"/>
                  <a:pt x="254832" y="0"/>
                </a:cubicBezTo>
                <a:cubicBezTo>
                  <a:pt x="309488" y="54655"/>
                  <a:pt x="266652" y="1536"/>
                  <a:pt x="299803" y="89941"/>
                </a:cubicBezTo>
                <a:cubicBezTo>
                  <a:pt x="306857" y="108753"/>
                  <a:pt x="342366" y="177475"/>
                  <a:pt x="359763" y="194872"/>
                </a:cubicBezTo>
                <a:cubicBezTo>
                  <a:pt x="372502" y="207611"/>
                  <a:pt x="389744" y="214859"/>
                  <a:pt x="404734" y="224853"/>
                </a:cubicBezTo>
                <a:cubicBezTo>
                  <a:pt x="441229" y="334339"/>
                  <a:pt x="442379" y="284136"/>
                  <a:pt x="419724" y="374754"/>
                </a:cubicBezTo>
                <a:cubicBezTo>
                  <a:pt x="404734" y="369757"/>
                  <a:pt x="388303" y="367893"/>
                  <a:pt x="374754" y="359764"/>
                </a:cubicBezTo>
                <a:cubicBezTo>
                  <a:pt x="362635" y="352493"/>
                  <a:pt x="358006" y="334746"/>
                  <a:pt x="344773" y="329784"/>
                </a:cubicBezTo>
                <a:cubicBezTo>
                  <a:pt x="289465" y="309044"/>
                  <a:pt x="205667" y="314794"/>
                  <a:pt x="149901" y="314794"/>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lowchart: Connector 50"/>
          <p:cNvSpPr/>
          <p:nvPr/>
        </p:nvSpPr>
        <p:spPr>
          <a:xfrm flipH="1">
            <a:off x="5867400" y="3733800"/>
            <a:ext cx="76200" cy="21155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4138717" y="3068475"/>
            <a:ext cx="584616" cy="319302"/>
          </a:xfrm>
          <a:custGeom>
            <a:avLst/>
            <a:gdLst>
              <a:gd name="connsiteX0" fmla="*/ 389744 w 584616"/>
              <a:gd name="connsiteY0" fmla="*/ 4509 h 319302"/>
              <a:gd name="connsiteX1" fmla="*/ 314794 w 584616"/>
              <a:gd name="connsiteY1" fmla="*/ 19499 h 319302"/>
              <a:gd name="connsiteX2" fmla="*/ 194872 w 584616"/>
              <a:gd name="connsiteY2" fmla="*/ 34489 h 319302"/>
              <a:gd name="connsiteX3" fmla="*/ 209862 w 584616"/>
              <a:gd name="connsiteY3" fmla="*/ 79459 h 319302"/>
              <a:gd name="connsiteX4" fmla="*/ 104931 w 584616"/>
              <a:gd name="connsiteY4" fmla="*/ 94450 h 319302"/>
              <a:gd name="connsiteX5" fmla="*/ 59961 w 584616"/>
              <a:gd name="connsiteY5" fmla="*/ 109440 h 319302"/>
              <a:gd name="connsiteX6" fmla="*/ 0 w 584616"/>
              <a:gd name="connsiteY6" fmla="*/ 184391 h 319302"/>
              <a:gd name="connsiteX7" fmla="*/ 14990 w 584616"/>
              <a:gd name="connsiteY7" fmla="*/ 289322 h 319302"/>
              <a:gd name="connsiteX8" fmla="*/ 74951 w 584616"/>
              <a:gd name="connsiteY8" fmla="*/ 304312 h 319302"/>
              <a:gd name="connsiteX9" fmla="*/ 404735 w 584616"/>
              <a:gd name="connsiteY9" fmla="*/ 319302 h 319302"/>
              <a:gd name="connsiteX10" fmla="*/ 554636 w 584616"/>
              <a:gd name="connsiteY10" fmla="*/ 274332 h 319302"/>
              <a:gd name="connsiteX11" fmla="*/ 584616 w 584616"/>
              <a:gd name="connsiteY11" fmla="*/ 229361 h 319302"/>
              <a:gd name="connsiteX12" fmla="*/ 524656 w 584616"/>
              <a:gd name="connsiteY12" fmla="*/ 94450 h 319302"/>
              <a:gd name="connsiteX13" fmla="*/ 464695 w 584616"/>
              <a:gd name="connsiteY13" fmla="*/ 34489 h 319302"/>
              <a:gd name="connsiteX14" fmla="*/ 389744 w 584616"/>
              <a:gd name="connsiteY14" fmla="*/ 4509 h 3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4616" h="319302">
                <a:moveTo>
                  <a:pt x="389744" y="4509"/>
                </a:moveTo>
                <a:cubicBezTo>
                  <a:pt x="364760" y="2011"/>
                  <a:pt x="339976" y="15625"/>
                  <a:pt x="314794" y="19499"/>
                </a:cubicBezTo>
                <a:cubicBezTo>
                  <a:pt x="274977" y="25625"/>
                  <a:pt x="229849" y="14502"/>
                  <a:pt x="194872" y="34489"/>
                </a:cubicBezTo>
                <a:cubicBezTo>
                  <a:pt x="181153" y="42328"/>
                  <a:pt x="199991" y="67121"/>
                  <a:pt x="209862" y="79459"/>
                </a:cubicBezTo>
                <a:cubicBezTo>
                  <a:pt x="252611" y="132895"/>
                  <a:pt x="395414" y="123498"/>
                  <a:pt x="104931" y="94450"/>
                </a:cubicBezTo>
                <a:cubicBezTo>
                  <a:pt x="89941" y="99447"/>
                  <a:pt x="73510" y="101311"/>
                  <a:pt x="59961" y="109440"/>
                </a:cubicBezTo>
                <a:cubicBezTo>
                  <a:pt x="36225" y="123681"/>
                  <a:pt x="13618" y="163963"/>
                  <a:pt x="0" y="184391"/>
                </a:cubicBezTo>
                <a:cubicBezTo>
                  <a:pt x="4997" y="219368"/>
                  <a:pt x="-3736" y="259360"/>
                  <a:pt x="14990" y="289322"/>
                </a:cubicBezTo>
                <a:cubicBezTo>
                  <a:pt x="25909" y="306793"/>
                  <a:pt x="54410" y="302732"/>
                  <a:pt x="74951" y="304312"/>
                </a:cubicBezTo>
                <a:cubicBezTo>
                  <a:pt x="184668" y="312752"/>
                  <a:pt x="294807" y="314305"/>
                  <a:pt x="404735" y="319302"/>
                </a:cubicBezTo>
                <a:cubicBezTo>
                  <a:pt x="470780" y="309867"/>
                  <a:pt x="509189" y="319779"/>
                  <a:pt x="554636" y="274332"/>
                </a:cubicBezTo>
                <a:cubicBezTo>
                  <a:pt x="567375" y="261593"/>
                  <a:pt x="574623" y="244351"/>
                  <a:pt x="584616" y="229361"/>
                </a:cubicBezTo>
                <a:cubicBezTo>
                  <a:pt x="552282" y="3018"/>
                  <a:pt x="606569" y="196842"/>
                  <a:pt x="524656" y="94450"/>
                </a:cubicBezTo>
                <a:cubicBezTo>
                  <a:pt x="466513" y="21770"/>
                  <a:pt x="562813" y="67194"/>
                  <a:pt x="464695" y="34489"/>
                </a:cubicBezTo>
                <a:cubicBezTo>
                  <a:pt x="446545" y="-19963"/>
                  <a:pt x="414728" y="7007"/>
                  <a:pt x="389744" y="450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661642" y="4377689"/>
            <a:ext cx="327843" cy="215776"/>
          </a:xfrm>
          <a:custGeom>
            <a:avLst/>
            <a:gdLst>
              <a:gd name="connsiteX0" fmla="*/ 6296 w 327843"/>
              <a:gd name="connsiteY0" fmla="*/ 83779 h 215776"/>
              <a:gd name="connsiteX1" fmla="*/ 26392 w 327843"/>
              <a:gd name="connsiteY1" fmla="*/ 33537 h 215776"/>
              <a:gd name="connsiteX2" fmla="*/ 86682 w 327843"/>
              <a:gd name="connsiteY2" fmla="*/ 3392 h 215776"/>
              <a:gd name="connsiteX3" fmla="*/ 167069 w 327843"/>
              <a:gd name="connsiteY3" fmla="*/ 13441 h 215776"/>
              <a:gd name="connsiteX4" fmla="*/ 197214 w 327843"/>
              <a:gd name="connsiteY4" fmla="*/ 23489 h 215776"/>
              <a:gd name="connsiteX5" fmla="*/ 297698 w 327843"/>
              <a:gd name="connsiteY5" fmla="*/ 13441 h 215776"/>
              <a:gd name="connsiteX6" fmla="*/ 327843 w 327843"/>
              <a:gd name="connsiteY6" fmla="*/ 3392 h 215776"/>
              <a:gd name="connsiteX7" fmla="*/ 297698 w 327843"/>
              <a:gd name="connsiteY7" fmla="*/ 33537 h 215776"/>
              <a:gd name="connsiteX8" fmla="*/ 277601 w 327843"/>
              <a:gd name="connsiteY8" fmla="*/ 63682 h 215776"/>
              <a:gd name="connsiteX9" fmla="*/ 247456 w 327843"/>
              <a:gd name="connsiteY9" fmla="*/ 93827 h 215776"/>
              <a:gd name="connsiteX10" fmla="*/ 197214 w 327843"/>
              <a:gd name="connsiteY10" fmla="*/ 144069 h 215776"/>
              <a:gd name="connsiteX11" fmla="*/ 157021 w 327843"/>
              <a:gd name="connsiteY11" fmla="*/ 154118 h 215776"/>
              <a:gd name="connsiteX12" fmla="*/ 126876 w 327843"/>
              <a:gd name="connsiteY12" fmla="*/ 164166 h 215776"/>
              <a:gd name="connsiteX13" fmla="*/ 96731 w 327843"/>
              <a:gd name="connsiteY13" fmla="*/ 184263 h 215776"/>
              <a:gd name="connsiteX14" fmla="*/ 86682 w 327843"/>
              <a:gd name="connsiteY14" fmla="*/ 214408 h 215776"/>
              <a:gd name="connsiteX15" fmla="*/ 36441 w 327843"/>
              <a:gd name="connsiteY15" fmla="*/ 204359 h 215776"/>
              <a:gd name="connsiteX16" fmla="*/ 16344 w 327843"/>
              <a:gd name="connsiteY16" fmla="*/ 174214 h 215776"/>
              <a:gd name="connsiteX17" fmla="*/ 6296 w 327843"/>
              <a:gd name="connsiteY17" fmla="*/ 83779 h 21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843" h="215776">
                <a:moveTo>
                  <a:pt x="6296" y="83779"/>
                </a:moveTo>
                <a:cubicBezTo>
                  <a:pt x="7971" y="60333"/>
                  <a:pt x="15908" y="48215"/>
                  <a:pt x="26392" y="33537"/>
                </a:cubicBezTo>
                <a:cubicBezTo>
                  <a:pt x="38565" y="16495"/>
                  <a:pt x="68573" y="9429"/>
                  <a:pt x="86682" y="3392"/>
                </a:cubicBezTo>
                <a:cubicBezTo>
                  <a:pt x="113478" y="6742"/>
                  <a:pt x="140500" y="8610"/>
                  <a:pt x="167069" y="13441"/>
                </a:cubicBezTo>
                <a:cubicBezTo>
                  <a:pt x="177490" y="15336"/>
                  <a:pt x="186622" y="23489"/>
                  <a:pt x="197214" y="23489"/>
                </a:cubicBezTo>
                <a:cubicBezTo>
                  <a:pt x="230876" y="23489"/>
                  <a:pt x="264203" y="16790"/>
                  <a:pt x="297698" y="13441"/>
                </a:cubicBezTo>
                <a:cubicBezTo>
                  <a:pt x="307746" y="10091"/>
                  <a:pt x="327843" y="-7200"/>
                  <a:pt x="327843" y="3392"/>
                </a:cubicBezTo>
                <a:cubicBezTo>
                  <a:pt x="327843" y="17602"/>
                  <a:pt x="306795" y="22620"/>
                  <a:pt x="297698" y="33537"/>
                </a:cubicBezTo>
                <a:cubicBezTo>
                  <a:pt x="289967" y="42815"/>
                  <a:pt x="285332" y="54404"/>
                  <a:pt x="277601" y="63682"/>
                </a:cubicBezTo>
                <a:cubicBezTo>
                  <a:pt x="268504" y="74599"/>
                  <a:pt x="256553" y="82910"/>
                  <a:pt x="247456" y="93827"/>
                </a:cubicBezTo>
                <a:cubicBezTo>
                  <a:pt x="222644" y="123602"/>
                  <a:pt x="235424" y="127693"/>
                  <a:pt x="197214" y="144069"/>
                </a:cubicBezTo>
                <a:cubicBezTo>
                  <a:pt x="184521" y="149509"/>
                  <a:pt x="170300" y="150324"/>
                  <a:pt x="157021" y="154118"/>
                </a:cubicBezTo>
                <a:cubicBezTo>
                  <a:pt x="146837" y="157028"/>
                  <a:pt x="136924" y="160817"/>
                  <a:pt x="126876" y="164166"/>
                </a:cubicBezTo>
                <a:cubicBezTo>
                  <a:pt x="116828" y="170865"/>
                  <a:pt x="104275" y="174833"/>
                  <a:pt x="96731" y="184263"/>
                </a:cubicBezTo>
                <a:cubicBezTo>
                  <a:pt x="90114" y="192534"/>
                  <a:pt x="96730" y="211059"/>
                  <a:pt x="86682" y="214408"/>
                </a:cubicBezTo>
                <a:cubicBezTo>
                  <a:pt x="70480" y="219809"/>
                  <a:pt x="53188" y="207709"/>
                  <a:pt x="36441" y="204359"/>
                </a:cubicBezTo>
                <a:cubicBezTo>
                  <a:pt x="29742" y="194311"/>
                  <a:pt x="19273" y="185930"/>
                  <a:pt x="16344" y="174214"/>
                </a:cubicBezTo>
                <a:cubicBezTo>
                  <a:pt x="-11846" y="61454"/>
                  <a:pt x="4621" y="107225"/>
                  <a:pt x="6296" y="83779"/>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578202" y="2793443"/>
            <a:ext cx="637531" cy="241161"/>
          </a:xfrm>
          <a:custGeom>
            <a:avLst/>
            <a:gdLst>
              <a:gd name="connsiteX0" fmla="*/ 345780 w 637531"/>
              <a:gd name="connsiteY0" fmla="*/ 190918 h 241161"/>
              <a:gd name="connsiteX1" fmla="*/ 295538 w 637531"/>
              <a:gd name="connsiteY1" fmla="*/ 180870 h 241161"/>
              <a:gd name="connsiteX2" fmla="*/ 4136 w 637531"/>
              <a:gd name="connsiteY2" fmla="*/ 170822 h 241161"/>
              <a:gd name="connsiteX3" fmla="*/ 14184 w 637531"/>
              <a:gd name="connsiteY3" fmla="*/ 140677 h 241161"/>
              <a:gd name="connsiteX4" fmla="*/ 64426 w 637531"/>
              <a:gd name="connsiteY4" fmla="*/ 130628 h 241161"/>
              <a:gd name="connsiteX5" fmla="*/ 185006 w 637531"/>
              <a:gd name="connsiteY5" fmla="*/ 120580 h 241161"/>
              <a:gd name="connsiteX6" fmla="*/ 215151 w 637531"/>
              <a:gd name="connsiteY6" fmla="*/ 110532 h 241161"/>
              <a:gd name="connsiteX7" fmla="*/ 255344 w 637531"/>
              <a:gd name="connsiteY7" fmla="*/ 50242 h 241161"/>
              <a:gd name="connsiteX8" fmla="*/ 355828 w 637531"/>
              <a:gd name="connsiteY8" fmla="*/ 0 h 241161"/>
              <a:gd name="connsiteX9" fmla="*/ 586940 w 637531"/>
              <a:gd name="connsiteY9" fmla="*/ 20096 h 241161"/>
              <a:gd name="connsiteX10" fmla="*/ 596988 w 637531"/>
              <a:gd name="connsiteY10" fmla="*/ 50242 h 241161"/>
              <a:gd name="connsiteX11" fmla="*/ 566843 w 637531"/>
              <a:gd name="connsiteY11" fmla="*/ 70338 h 241161"/>
              <a:gd name="connsiteX12" fmla="*/ 546747 w 637531"/>
              <a:gd name="connsiteY12" fmla="*/ 100483 h 241161"/>
              <a:gd name="connsiteX13" fmla="*/ 556795 w 637531"/>
              <a:gd name="connsiteY13" fmla="*/ 160773 h 241161"/>
              <a:gd name="connsiteX14" fmla="*/ 617085 w 637531"/>
              <a:gd name="connsiteY14" fmla="*/ 190918 h 241161"/>
              <a:gd name="connsiteX15" fmla="*/ 637182 w 637531"/>
              <a:gd name="connsiteY15" fmla="*/ 231112 h 241161"/>
              <a:gd name="connsiteX16" fmla="*/ 607037 w 637531"/>
              <a:gd name="connsiteY16" fmla="*/ 241160 h 241161"/>
              <a:gd name="connsiteX17" fmla="*/ 506553 w 637531"/>
              <a:gd name="connsiteY17" fmla="*/ 231112 h 241161"/>
              <a:gd name="connsiteX18" fmla="*/ 476408 w 637531"/>
              <a:gd name="connsiteY18" fmla="*/ 221063 h 241161"/>
              <a:gd name="connsiteX19" fmla="*/ 406070 w 637531"/>
              <a:gd name="connsiteY19" fmla="*/ 190918 h 241161"/>
              <a:gd name="connsiteX20" fmla="*/ 275441 w 637531"/>
              <a:gd name="connsiteY20" fmla="*/ 170822 h 24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7531" h="241161">
                <a:moveTo>
                  <a:pt x="345780" y="190918"/>
                </a:moveTo>
                <a:cubicBezTo>
                  <a:pt x="329033" y="187569"/>
                  <a:pt x="312587" y="181873"/>
                  <a:pt x="295538" y="180870"/>
                </a:cubicBezTo>
                <a:cubicBezTo>
                  <a:pt x="198514" y="175163"/>
                  <a:pt x="100351" y="184567"/>
                  <a:pt x="4136" y="170822"/>
                </a:cubicBezTo>
                <a:cubicBezTo>
                  <a:pt x="-6349" y="169324"/>
                  <a:pt x="5371" y="146552"/>
                  <a:pt x="14184" y="140677"/>
                </a:cubicBezTo>
                <a:cubicBezTo>
                  <a:pt x="28395" y="131203"/>
                  <a:pt x="47464" y="132624"/>
                  <a:pt x="64426" y="130628"/>
                </a:cubicBezTo>
                <a:cubicBezTo>
                  <a:pt x="104482" y="125915"/>
                  <a:pt x="144813" y="123929"/>
                  <a:pt x="185006" y="120580"/>
                </a:cubicBezTo>
                <a:cubicBezTo>
                  <a:pt x="195054" y="117231"/>
                  <a:pt x="207661" y="118022"/>
                  <a:pt x="215151" y="110532"/>
                </a:cubicBezTo>
                <a:cubicBezTo>
                  <a:pt x="232230" y="93453"/>
                  <a:pt x="235247" y="63640"/>
                  <a:pt x="255344" y="50242"/>
                </a:cubicBezTo>
                <a:cubicBezTo>
                  <a:pt x="327126" y="2388"/>
                  <a:pt x="292203" y="15906"/>
                  <a:pt x="355828" y="0"/>
                </a:cubicBezTo>
                <a:cubicBezTo>
                  <a:pt x="432865" y="6699"/>
                  <a:pt x="511237" y="4325"/>
                  <a:pt x="586940" y="20096"/>
                </a:cubicBezTo>
                <a:cubicBezTo>
                  <a:pt x="597310" y="22256"/>
                  <a:pt x="600922" y="40407"/>
                  <a:pt x="596988" y="50242"/>
                </a:cubicBezTo>
                <a:cubicBezTo>
                  <a:pt x="592503" y="61455"/>
                  <a:pt x="576891" y="63639"/>
                  <a:pt x="566843" y="70338"/>
                </a:cubicBezTo>
                <a:cubicBezTo>
                  <a:pt x="560144" y="80386"/>
                  <a:pt x="548081" y="88480"/>
                  <a:pt x="546747" y="100483"/>
                </a:cubicBezTo>
                <a:cubicBezTo>
                  <a:pt x="544497" y="120732"/>
                  <a:pt x="547684" y="142550"/>
                  <a:pt x="556795" y="160773"/>
                </a:cubicBezTo>
                <a:cubicBezTo>
                  <a:pt x="564587" y="176357"/>
                  <a:pt x="602817" y="186162"/>
                  <a:pt x="617085" y="190918"/>
                </a:cubicBezTo>
                <a:cubicBezTo>
                  <a:pt x="623784" y="204316"/>
                  <a:pt x="640120" y="216423"/>
                  <a:pt x="637182" y="231112"/>
                </a:cubicBezTo>
                <a:cubicBezTo>
                  <a:pt x="635105" y="241498"/>
                  <a:pt x="617629" y="241160"/>
                  <a:pt x="607037" y="241160"/>
                </a:cubicBezTo>
                <a:cubicBezTo>
                  <a:pt x="573375" y="241160"/>
                  <a:pt x="540048" y="234461"/>
                  <a:pt x="506553" y="231112"/>
                </a:cubicBezTo>
                <a:cubicBezTo>
                  <a:pt x="496505" y="227762"/>
                  <a:pt x="485882" y="225800"/>
                  <a:pt x="476408" y="221063"/>
                </a:cubicBezTo>
                <a:cubicBezTo>
                  <a:pt x="430295" y="198006"/>
                  <a:pt x="463099" y="198522"/>
                  <a:pt x="406070" y="190918"/>
                </a:cubicBezTo>
                <a:cubicBezTo>
                  <a:pt x="274425" y="173365"/>
                  <a:pt x="331393" y="198797"/>
                  <a:pt x="275441" y="170822"/>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6596373" y="5655991"/>
            <a:ext cx="83178" cy="81619"/>
          </a:xfrm>
          <a:custGeom>
            <a:avLst/>
            <a:gdLst>
              <a:gd name="connsiteX0" fmla="*/ 41420 w 158221"/>
              <a:gd name="connsiteY0" fmla="*/ 1232 h 81619"/>
              <a:gd name="connsiteX1" fmla="*/ 141903 w 158221"/>
              <a:gd name="connsiteY1" fmla="*/ 21329 h 81619"/>
              <a:gd name="connsiteX2" fmla="*/ 101710 w 158221"/>
              <a:gd name="connsiteY2" fmla="*/ 81619 h 81619"/>
              <a:gd name="connsiteX3" fmla="*/ 11275 w 158221"/>
              <a:gd name="connsiteY3" fmla="*/ 71570 h 81619"/>
              <a:gd name="connsiteX4" fmla="*/ 1226 w 158221"/>
              <a:gd name="connsiteY4" fmla="*/ 41425 h 81619"/>
              <a:gd name="connsiteX5" fmla="*/ 41420 w 158221"/>
              <a:gd name="connsiteY5" fmla="*/ 1232 h 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21" h="81619">
                <a:moveTo>
                  <a:pt x="41420" y="1232"/>
                </a:moveTo>
                <a:cubicBezTo>
                  <a:pt x="64866" y="-2117"/>
                  <a:pt x="114941" y="358"/>
                  <a:pt x="141903" y="21329"/>
                </a:cubicBezTo>
                <a:cubicBezTo>
                  <a:pt x="192829" y="60938"/>
                  <a:pt x="108954" y="79204"/>
                  <a:pt x="101710" y="81619"/>
                </a:cubicBezTo>
                <a:cubicBezTo>
                  <a:pt x="71565" y="78269"/>
                  <a:pt x="39436" y="82835"/>
                  <a:pt x="11275" y="71570"/>
                </a:cubicBezTo>
                <a:cubicBezTo>
                  <a:pt x="1441" y="67636"/>
                  <a:pt x="-2123" y="51473"/>
                  <a:pt x="1226" y="41425"/>
                </a:cubicBezTo>
                <a:cubicBezTo>
                  <a:pt x="12063" y="8911"/>
                  <a:pt x="17974" y="4581"/>
                  <a:pt x="41420" y="123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9269987" y="5617030"/>
            <a:ext cx="382551" cy="160773"/>
          </a:xfrm>
          <a:custGeom>
            <a:avLst/>
            <a:gdLst>
              <a:gd name="connsiteX0" fmla="*/ 100957 w 382551"/>
              <a:gd name="connsiteY0" fmla="*/ 100483 h 160773"/>
              <a:gd name="connsiteX1" fmla="*/ 181344 w 382551"/>
              <a:gd name="connsiteY1" fmla="*/ 80386 h 160773"/>
              <a:gd name="connsiteX2" fmla="*/ 241634 w 382551"/>
              <a:gd name="connsiteY2" fmla="*/ 30145 h 160773"/>
              <a:gd name="connsiteX3" fmla="*/ 332069 w 382551"/>
              <a:gd name="connsiteY3" fmla="*/ 10048 h 160773"/>
              <a:gd name="connsiteX4" fmla="*/ 362214 w 382551"/>
              <a:gd name="connsiteY4" fmla="*/ 0 h 160773"/>
              <a:gd name="connsiteX5" fmla="*/ 382311 w 382551"/>
              <a:gd name="connsiteY5" fmla="*/ 30145 h 160773"/>
              <a:gd name="connsiteX6" fmla="*/ 352166 w 382551"/>
              <a:gd name="connsiteY6" fmla="*/ 50241 h 160773"/>
              <a:gd name="connsiteX7" fmla="*/ 332069 w 382551"/>
              <a:gd name="connsiteY7" fmla="*/ 80386 h 160773"/>
              <a:gd name="connsiteX8" fmla="*/ 322021 w 382551"/>
              <a:gd name="connsiteY8" fmla="*/ 110531 h 160773"/>
              <a:gd name="connsiteX9" fmla="*/ 231586 w 382551"/>
              <a:gd name="connsiteY9" fmla="*/ 160773 h 160773"/>
              <a:gd name="connsiteX10" fmla="*/ 20570 w 382551"/>
              <a:gd name="connsiteY10" fmla="*/ 150725 h 160773"/>
              <a:gd name="connsiteX11" fmla="*/ 474 w 382551"/>
              <a:gd name="connsiteY11" fmla="*/ 120580 h 160773"/>
              <a:gd name="connsiteX12" fmla="*/ 30619 w 382551"/>
              <a:gd name="connsiteY12" fmla="*/ 110531 h 160773"/>
              <a:gd name="connsiteX13" fmla="*/ 100957 w 382551"/>
              <a:gd name="connsiteY13" fmla="*/ 80386 h 160773"/>
              <a:gd name="connsiteX14" fmla="*/ 100957 w 382551"/>
              <a:gd name="connsiteY14" fmla="*/ 100483 h 16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551" h="160773">
                <a:moveTo>
                  <a:pt x="100957" y="100483"/>
                </a:moveTo>
                <a:cubicBezTo>
                  <a:pt x="114355" y="100483"/>
                  <a:pt x="168099" y="89216"/>
                  <a:pt x="181344" y="80386"/>
                </a:cubicBezTo>
                <a:cubicBezTo>
                  <a:pt x="248014" y="35939"/>
                  <a:pt x="175882" y="63021"/>
                  <a:pt x="241634" y="30145"/>
                </a:cubicBezTo>
                <a:cubicBezTo>
                  <a:pt x="268783" y="16571"/>
                  <a:pt x="304273" y="16225"/>
                  <a:pt x="332069" y="10048"/>
                </a:cubicBezTo>
                <a:cubicBezTo>
                  <a:pt x="342409" y="7750"/>
                  <a:pt x="352166" y="3349"/>
                  <a:pt x="362214" y="0"/>
                </a:cubicBezTo>
                <a:cubicBezTo>
                  <a:pt x="368913" y="10048"/>
                  <a:pt x="384679" y="18303"/>
                  <a:pt x="382311" y="30145"/>
                </a:cubicBezTo>
                <a:cubicBezTo>
                  <a:pt x="379943" y="41987"/>
                  <a:pt x="360705" y="41702"/>
                  <a:pt x="352166" y="50241"/>
                </a:cubicBezTo>
                <a:cubicBezTo>
                  <a:pt x="343626" y="58780"/>
                  <a:pt x="338768" y="70338"/>
                  <a:pt x="332069" y="80386"/>
                </a:cubicBezTo>
                <a:cubicBezTo>
                  <a:pt x="328720" y="90434"/>
                  <a:pt x="329511" y="103041"/>
                  <a:pt x="322021" y="110531"/>
                </a:cubicBezTo>
                <a:cubicBezTo>
                  <a:pt x="287469" y="145084"/>
                  <a:pt x="269494" y="148138"/>
                  <a:pt x="231586" y="160773"/>
                </a:cubicBezTo>
                <a:cubicBezTo>
                  <a:pt x="161247" y="157424"/>
                  <a:pt x="89947" y="162790"/>
                  <a:pt x="20570" y="150725"/>
                </a:cubicBezTo>
                <a:cubicBezTo>
                  <a:pt x="8672" y="148656"/>
                  <a:pt x="-2455" y="132296"/>
                  <a:pt x="474" y="120580"/>
                </a:cubicBezTo>
                <a:cubicBezTo>
                  <a:pt x="3043" y="110304"/>
                  <a:pt x="20883" y="114703"/>
                  <a:pt x="30619" y="110531"/>
                </a:cubicBezTo>
                <a:cubicBezTo>
                  <a:pt x="59209" y="98278"/>
                  <a:pt x="71505" y="86277"/>
                  <a:pt x="100957" y="80386"/>
                </a:cubicBezTo>
                <a:cubicBezTo>
                  <a:pt x="107526" y="79072"/>
                  <a:pt x="87559" y="100483"/>
                  <a:pt x="100957" y="100483"/>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818662" y="4359880"/>
            <a:ext cx="567648" cy="443232"/>
          </a:xfrm>
          <a:custGeom>
            <a:avLst/>
            <a:gdLst>
              <a:gd name="connsiteX0" fmla="*/ 170822 w 567648"/>
              <a:gd name="connsiteY0" fmla="*/ 21201 h 443232"/>
              <a:gd name="connsiteX1" fmla="*/ 231112 w 567648"/>
              <a:gd name="connsiteY1" fmla="*/ 11153 h 443232"/>
              <a:gd name="connsiteX2" fmla="*/ 281354 w 567648"/>
              <a:gd name="connsiteY2" fmla="*/ 51346 h 443232"/>
              <a:gd name="connsiteX3" fmla="*/ 311499 w 567648"/>
              <a:gd name="connsiteY3" fmla="*/ 81491 h 443232"/>
              <a:gd name="connsiteX4" fmla="*/ 361741 w 567648"/>
              <a:gd name="connsiteY4" fmla="*/ 131733 h 443232"/>
              <a:gd name="connsiteX5" fmla="*/ 411982 w 567648"/>
              <a:gd name="connsiteY5" fmla="*/ 141782 h 443232"/>
              <a:gd name="connsiteX6" fmla="*/ 502417 w 567648"/>
              <a:gd name="connsiteY6" fmla="*/ 161878 h 443232"/>
              <a:gd name="connsiteX7" fmla="*/ 562708 w 567648"/>
              <a:gd name="connsiteY7" fmla="*/ 202072 h 443232"/>
              <a:gd name="connsiteX8" fmla="*/ 502417 w 567648"/>
              <a:gd name="connsiteY8" fmla="*/ 181975 h 443232"/>
              <a:gd name="connsiteX9" fmla="*/ 321547 w 567648"/>
              <a:gd name="connsiteY9" fmla="*/ 192023 h 443232"/>
              <a:gd name="connsiteX10" fmla="*/ 261257 w 567648"/>
              <a:gd name="connsiteY10" fmla="*/ 222168 h 443232"/>
              <a:gd name="connsiteX11" fmla="*/ 221064 w 567648"/>
              <a:gd name="connsiteY11" fmla="*/ 232217 h 443232"/>
              <a:gd name="connsiteX12" fmla="*/ 180870 w 567648"/>
              <a:gd name="connsiteY12" fmla="*/ 292507 h 443232"/>
              <a:gd name="connsiteX13" fmla="*/ 160774 w 567648"/>
              <a:gd name="connsiteY13" fmla="*/ 352797 h 443232"/>
              <a:gd name="connsiteX14" fmla="*/ 170822 w 567648"/>
              <a:gd name="connsiteY14" fmla="*/ 392990 h 443232"/>
              <a:gd name="connsiteX15" fmla="*/ 261257 w 567648"/>
              <a:gd name="connsiteY15" fmla="*/ 433184 h 443232"/>
              <a:gd name="connsiteX16" fmla="*/ 301450 w 567648"/>
              <a:gd name="connsiteY16" fmla="*/ 443232 h 443232"/>
              <a:gd name="connsiteX17" fmla="*/ 231112 w 567648"/>
              <a:gd name="connsiteY17" fmla="*/ 433184 h 443232"/>
              <a:gd name="connsiteX18" fmla="*/ 160774 w 567648"/>
              <a:gd name="connsiteY18" fmla="*/ 413087 h 443232"/>
              <a:gd name="connsiteX19" fmla="*/ 130628 w 567648"/>
              <a:gd name="connsiteY19" fmla="*/ 392990 h 443232"/>
              <a:gd name="connsiteX20" fmla="*/ 100483 w 567648"/>
              <a:gd name="connsiteY20" fmla="*/ 382942 h 443232"/>
              <a:gd name="connsiteX21" fmla="*/ 50242 w 567648"/>
              <a:gd name="connsiteY21" fmla="*/ 342749 h 443232"/>
              <a:gd name="connsiteX22" fmla="*/ 40193 w 567648"/>
              <a:gd name="connsiteY22" fmla="*/ 312604 h 443232"/>
              <a:gd name="connsiteX23" fmla="*/ 20097 w 567648"/>
              <a:gd name="connsiteY23" fmla="*/ 282458 h 443232"/>
              <a:gd name="connsiteX24" fmla="*/ 0 w 567648"/>
              <a:gd name="connsiteY24" fmla="*/ 222168 h 443232"/>
              <a:gd name="connsiteX25" fmla="*/ 70338 w 567648"/>
              <a:gd name="connsiteY25" fmla="*/ 181975 h 443232"/>
              <a:gd name="connsiteX26" fmla="*/ 120580 w 567648"/>
              <a:gd name="connsiteY26" fmla="*/ 101588 h 443232"/>
              <a:gd name="connsiteX27" fmla="*/ 160774 w 567648"/>
              <a:gd name="connsiteY27" fmla="*/ 81491 h 443232"/>
              <a:gd name="connsiteX28" fmla="*/ 170822 w 567648"/>
              <a:gd name="connsiteY28" fmla="*/ 51346 h 443232"/>
              <a:gd name="connsiteX29" fmla="*/ 221064 w 567648"/>
              <a:gd name="connsiteY29" fmla="*/ 1105 h 443232"/>
              <a:gd name="connsiteX30" fmla="*/ 241160 w 567648"/>
              <a:gd name="connsiteY30" fmla="*/ 1105 h 44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7648" h="443232">
                <a:moveTo>
                  <a:pt x="170822" y="21201"/>
                </a:moveTo>
                <a:cubicBezTo>
                  <a:pt x="190919" y="17852"/>
                  <a:pt x="210738" y="11153"/>
                  <a:pt x="231112" y="11153"/>
                </a:cubicBezTo>
                <a:cubicBezTo>
                  <a:pt x="266853" y="11153"/>
                  <a:pt x="262065" y="28199"/>
                  <a:pt x="281354" y="51346"/>
                </a:cubicBezTo>
                <a:cubicBezTo>
                  <a:pt x="290451" y="62263"/>
                  <a:pt x="302402" y="70574"/>
                  <a:pt x="311499" y="81491"/>
                </a:cubicBezTo>
                <a:cubicBezTo>
                  <a:pt x="333829" y="108287"/>
                  <a:pt x="326014" y="118335"/>
                  <a:pt x="361741" y="131733"/>
                </a:cubicBezTo>
                <a:cubicBezTo>
                  <a:pt x="377732" y="137730"/>
                  <a:pt x="395282" y="138203"/>
                  <a:pt x="411982" y="141782"/>
                </a:cubicBezTo>
                <a:lnTo>
                  <a:pt x="502417" y="161878"/>
                </a:lnTo>
                <a:cubicBezTo>
                  <a:pt x="522514" y="175276"/>
                  <a:pt x="585622" y="209710"/>
                  <a:pt x="562708" y="202072"/>
                </a:cubicBezTo>
                <a:lnTo>
                  <a:pt x="502417" y="181975"/>
                </a:lnTo>
                <a:cubicBezTo>
                  <a:pt x="442127" y="185324"/>
                  <a:pt x="381658" y="186298"/>
                  <a:pt x="321547" y="192023"/>
                </a:cubicBezTo>
                <a:cubicBezTo>
                  <a:pt x="285259" y="195479"/>
                  <a:pt x="294156" y="208068"/>
                  <a:pt x="261257" y="222168"/>
                </a:cubicBezTo>
                <a:cubicBezTo>
                  <a:pt x="248564" y="227608"/>
                  <a:pt x="234462" y="228867"/>
                  <a:pt x="221064" y="232217"/>
                </a:cubicBezTo>
                <a:cubicBezTo>
                  <a:pt x="207666" y="252314"/>
                  <a:pt x="188508" y="269593"/>
                  <a:pt x="180870" y="292507"/>
                </a:cubicBezTo>
                <a:lnTo>
                  <a:pt x="160774" y="352797"/>
                </a:lnTo>
                <a:cubicBezTo>
                  <a:pt x="164123" y="366195"/>
                  <a:pt x="163162" y="381499"/>
                  <a:pt x="170822" y="392990"/>
                </a:cubicBezTo>
                <a:cubicBezTo>
                  <a:pt x="184019" y="412786"/>
                  <a:pt x="250157" y="430409"/>
                  <a:pt x="261257" y="433184"/>
                </a:cubicBezTo>
                <a:cubicBezTo>
                  <a:pt x="274655" y="436533"/>
                  <a:pt x="315260" y="443232"/>
                  <a:pt x="301450" y="443232"/>
                </a:cubicBezTo>
                <a:cubicBezTo>
                  <a:pt x="277766" y="443232"/>
                  <a:pt x="254414" y="437421"/>
                  <a:pt x="231112" y="433184"/>
                </a:cubicBezTo>
                <a:cubicBezTo>
                  <a:pt x="203361" y="428138"/>
                  <a:pt x="186597" y="421694"/>
                  <a:pt x="160774" y="413087"/>
                </a:cubicBezTo>
                <a:cubicBezTo>
                  <a:pt x="150725" y="406388"/>
                  <a:pt x="141430" y="398391"/>
                  <a:pt x="130628" y="392990"/>
                </a:cubicBezTo>
                <a:cubicBezTo>
                  <a:pt x="121154" y="388253"/>
                  <a:pt x="108754" y="389559"/>
                  <a:pt x="100483" y="382942"/>
                </a:cubicBezTo>
                <a:cubicBezTo>
                  <a:pt x="35554" y="330998"/>
                  <a:pt x="126012" y="368005"/>
                  <a:pt x="50242" y="342749"/>
                </a:cubicBezTo>
                <a:cubicBezTo>
                  <a:pt x="46892" y="332701"/>
                  <a:pt x="44930" y="322078"/>
                  <a:pt x="40193" y="312604"/>
                </a:cubicBezTo>
                <a:cubicBezTo>
                  <a:pt x="34792" y="301802"/>
                  <a:pt x="25002" y="293494"/>
                  <a:pt x="20097" y="282458"/>
                </a:cubicBezTo>
                <a:cubicBezTo>
                  <a:pt x="11494" y="263100"/>
                  <a:pt x="0" y="222168"/>
                  <a:pt x="0" y="222168"/>
                </a:cubicBezTo>
                <a:cubicBezTo>
                  <a:pt x="6155" y="219091"/>
                  <a:pt x="63881" y="192306"/>
                  <a:pt x="70338" y="181975"/>
                </a:cubicBezTo>
                <a:cubicBezTo>
                  <a:pt x="119046" y="104042"/>
                  <a:pt x="58675" y="136962"/>
                  <a:pt x="120580" y="101588"/>
                </a:cubicBezTo>
                <a:cubicBezTo>
                  <a:pt x="133586" y="94156"/>
                  <a:pt x="147376" y="88190"/>
                  <a:pt x="160774" y="81491"/>
                </a:cubicBezTo>
                <a:cubicBezTo>
                  <a:pt x="164123" y="71443"/>
                  <a:pt x="166085" y="60820"/>
                  <a:pt x="170822" y="51346"/>
                </a:cubicBezTo>
                <a:cubicBezTo>
                  <a:pt x="182545" y="27900"/>
                  <a:pt x="195943" y="11153"/>
                  <a:pt x="221064" y="1105"/>
                </a:cubicBezTo>
                <a:cubicBezTo>
                  <a:pt x="227284" y="-1383"/>
                  <a:pt x="234461" y="1105"/>
                  <a:pt x="241160" y="110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2905835" y="97437"/>
            <a:ext cx="3235569" cy="975224"/>
          </a:xfrm>
          <a:custGeom>
            <a:avLst/>
            <a:gdLst>
              <a:gd name="connsiteX0" fmla="*/ 872197 w 3235569"/>
              <a:gd name="connsiteY0" fmla="*/ 126609 h 1083212"/>
              <a:gd name="connsiteX1" fmla="*/ 717452 w 3235569"/>
              <a:gd name="connsiteY1" fmla="*/ 196948 h 1083212"/>
              <a:gd name="connsiteX2" fmla="*/ 675249 w 3235569"/>
              <a:gd name="connsiteY2" fmla="*/ 211015 h 1083212"/>
              <a:gd name="connsiteX3" fmla="*/ 196947 w 3235569"/>
              <a:gd name="connsiteY3" fmla="*/ 211015 h 1083212"/>
              <a:gd name="connsiteX4" fmla="*/ 154744 w 3235569"/>
              <a:gd name="connsiteY4" fmla="*/ 225083 h 1083212"/>
              <a:gd name="connsiteX5" fmla="*/ 126609 w 3235569"/>
              <a:gd name="connsiteY5" fmla="*/ 253219 h 1083212"/>
              <a:gd name="connsiteX6" fmla="*/ 42203 w 3235569"/>
              <a:gd name="connsiteY6" fmla="*/ 309489 h 1083212"/>
              <a:gd name="connsiteX7" fmla="*/ 14067 w 3235569"/>
              <a:gd name="connsiteY7" fmla="*/ 393895 h 1083212"/>
              <a:gd name="connsiteX8" fmla="*/ 0 w 3235569"/>
              <a:gd name="connsiteY8" fmla="*/ 436099 h 1083212"/>
              <a:gd name="connsiteX9" fmla="*/ 14067 w 3235569"/>
              <a:gd name="connsiteY9" fmla="*/ 815926 h 1083212"/>
              <a:gd name="connsiteX10" fmla="*/ 42203 w 3235569"/>
              <a:gd name="connsiteY10" fmla="*/ 900332 h 1083212"/>
              <a:gd name="connsiteX11" fmla="*/ 70338 w 3235569"/>
              <a:gd name="connsiteY11" fmla="*/ 928468 h 1083212"/>
              <a:gd name="connsiteX12" fmla="*/ 464234 w 3235569"/>
              <a:gd name="connsiteY12" fmla="*/ 914400 h 1083212"/>
              <a:gd name="connsiteX13" fmla="*/ 478301 w 3235569"/>
              <a:gd name="connsiteY13" fmla="*/ 872197 h 1083212"/>
              <a:gd name="connsiteX14" fmla="*/ 506437 w 3235569"/>
              <a:gd name="connsiteY14" fmla="*/ 844062 h 1083212"/>
              <a:gd name="connsiteX15" fmla="*/ 801858 w 3235569"/>
              <a:gd name="connsiteY15" fmla="*/ 872197 h 1083212"/>
              <a:gd name="connsiteX16" fmla="*/ 886264 w 3235569"/>
              <a:gd name="connsiteY16" fmla="*/ 900332 h 1083212"/>
              <a:gd name="connsiteX17" fmla="*/ 928467 w 3235569"/>
              <a:gd name="connsiteY17" fmla="*/ 914400 h 1083212"/>
              <a:gd name="connsiteX18" fmla="*/ 970671 w 3235569"/>
              <a:gd name="connsiteY18" fmla="*/ 942535 h 1083212"/>
              <a:gd name="connsiteX19" fmla="*/ 1041009 w 3235569"/>
              <a:gd name="connsiteY19" fmla="*/ 956603 h 1083212"/>
              <a:gd name="connsiteX20" fmla="*/ 1125415 w 3235569"/>
              <a:gd name="connsiteY20" fmla="*/ 984739 h 1083212"/>
              <a:gd name="connsiteX21" fmla="*/ 1167618 w 3235569"/>
              <a:gd name="connsiteY21" fmla="*/ 998806 h 1083212"/>
              <a:gd name="connsiteX22" fmla="*/ 1477107 w 3235569"/>
              <a:gd name="connsiteY22" fmla="*/ 1026942 h 1083212"/>
              <a:gd name="connsiteX23" fmla="*/ 1533378 w 3235569"/>
              <a:gd name="connsiteY23" fmla="*/ 1041009 h 1083212"/>
              <a:gd name="connsiteX24" fmla="*/ 1575581 w 3235569"/>
              <a:gd name="connsiteY24" fmla="*/ 1055077 h 1083212"/>
              <a:gd name="connsiteX25" fmla="*/ 1716258 w 3235569"/>
              <a:gd name="connsiteY25" fmla="*/ 1083212 h 1083212"/>
              <a:gd name="connsiteX26" fmla="*/ 1913206 w 3235569"/>
              <a:gd name="connsiteY26" fmla="*/ 1069145 h 1083212"/>
              <a:gd name="connsiteX27" fmla="*/ 1955409 w 3235569"/>
              <a:gd name="connsiteY27" fmla="*/ 1055077 h 1083212"/>
              <a:gd name="connsiteX28" fmla="*/ 2110154 w 3235569"/>
              <a:gd name="connsiteY28" fmla="*/ 1026942 h 1083212"/>
              <a:gd name="connsiteX29" fmla="*/ 2152357 w 3235569"/>
              <a:gd name="connsiteY29" fmla="*/ 1012874 h 1083212"/>
              <a:gd name="connsiteX30" fmla="*/ 2222695 w 3235569"/>
              <a:gd name="connsiteY30" fmla="*/ 956603 h 1083212"/>
              <a:gd name="connsiteX31" fmla="*/ 2264898 w 3235569"/>
              <a:gd name="connsiteY31" fmla="*/ 942535 h 1083212"/>
              <a:gd name="connsiteX32" fmla="*/ 2293034 w 3235569"/>
              <a:gd name="connsiteY32" fmla="*/ 914400 h 1083212"/>
              <a:gd name="connsiteX33" fmla="*/ 2335237 w 3235569"/>
              <a:gd name="connsiteY33" fmla="*/ 745588 h 1083212"/>
              <a:gd name="connsiteX34" fmla="*/ 2475914 w 3235569"/>
              <a:gd name="connsiteY34" fmla="*/ 787791 h 1083212"/>
              <a:gd name="connsiteX35" fmla="*/ 2518117 w 3235569"/>
              <a:gd name="connsiteY35" fmla="*/ 801859 h 1083212"/>
              <a:gd name="connsiteX36" fmla="*/ 2588455 w 3235569"/>
              <a:gd name="connsiteY36" fmla="*/ 787791 h 1083212"/>
              <a:gd name="connsiteX37" fmla="*/ 2700997 w 3235569"/>
              <a:gd name="connsiteY37" fmla="*/ 689317 h 1083212"/>
              <a:gd name="connsiteX38" fmla="*/ 2743200 w 3235569"/>
              <a:gd name="connsiteY38" fmla="*/ 647114 h 1083212"/>
              <a:gd name="connsiteX39" fmla="*/ 2771335 w 3235569"/>
              <a:gd name="connsiteY39" fmla="*/ 604911 h 1083212"/>
              <a:gd name="connsiteX40" fmla="*/ 2813538 w 3235569"/>
              <a:gd name="connsiteY40" fmla="*/ 576775 h 1083212"/>
              <a:gd name="connsiteX41" fmla="*/ 2883877 w 3235569"/>
              <a:gd name="connsiteY41" fmla="*/ 534572 h 1083212"/>
              <a:gd name="connsiteX42" fmla="*/ 2897944 w 3235569"/>
              <a:gd name="connsiteY42" fmla="*/ 492369 h 1083212"/>
              <a:gd name="connsiteX43" fmla="*/ 2940147 w 3235569"/>
              <a:gd name="connsiteY43" fmla="*/ 464234 h 1083212"/>
              <a:gd name="connsiteX44" fmla="*/ 2996418 w 3235569"/>
              <a:gd name="connsiteY44" fmla="*/ 407963 h 1083212"/>
              <a:gd name="connsiteX45" fmla="*/ 3024554 w 3235569"/>
              <a:gd name="connsiteY45" fmla="*/ 379828 h 1083212"/>
              <a:gd name="connsiteX46" fmla="*/ 3052689 w 3235569"/>
              <a:gd name="connsiteY46" fmla="*/ 351692 h 1083212"/>
              <a:gd name="connsiteX47" fmla="*/ 3108960 w 3235569"/>
              <a:gd name="connsiteY47" fmla="*/ 281354 h 1083212"/>
              <a:gd name="connsiteX48" fmla="*/ 3207434 w 3235569"/>
              <a:gd name="connsiteY48" fmla="*/ 196948 h 1083212"/>
              <a:gd name="connsiteX49" fmla="*/ 3235569 w 3235569"/>
              <a:gd name="connsiteY49" fmla="*/ 168812 h 1083212"/>
              <a:gd name="connsiteX50" fmla="*/ 3221501 w 3235569"/>
              <a:gd name="connsiteY50" fmla="*/ 98474 h 1083212"/>
              <a:gd name="connsiteX51" fmla="*/ 3165231 w 3235569"/>
              <a:gd name="connsiteY51" fmla="*/ 84406 h 1083212"/>
              <a:gd name="connsiteX52" fmla="*/ 3038621 w 3235569"/>
              <a:gd name="connsiteY52" fmla="*/ 70339 h 1083212"/>
              <a:gd name="connsiteX53" fmla="*/ 2940147 w 3235569"/>
              <a:gd name="connsiteY53" fmla="*/ 56271 h 1083212"/>
              <a:gd name="connsiteX54" fmla="*/ 2560320 w 3235569"/>
              <a:gd name="connsiteY54" fmla="*/ 70339 h 1083212"/>
              <a:gd name="connsiteX55" fmla="*/ 2489981 w 3235569"/>
              <a:gd name="connsiteY55" fmla="*/ 84406 h 1083212"/>
              <a:gd name="connsiteX56" fmla="*/ 2335237 w 3235569"/>
              <a:gd name="connsiteY56" fmla="*/ 98474 h 1083212"/>
              <a:gd name="connsiteX57" fmla="*/ 1772529 w 3235569"/>
              <a:gd name="connsiteY57" fmla="*/ 84406 h 1083212"/>
              <a:gd name="connsiteX58" fmla="*/ 1702191 w 3235569"/>
              <a:gd name="connsiteY58" fmla="*/ 70339 h 1083212"/>
              <a:gd name="connsiteX59" fmla="*/ 1547446 w 3235569"/>
              <a:gd name="connsiteY59" fmla="*/ 42203 h 1083212"/>
              <a:gd name="connsiteX60" fmla="*/ 998806 w 3235569"/>
              <a:gd name="connsiteY60" fmla="*/ 28135 h 1083212"/>
              <a:gd name="connsiteX61" fmla="*/ 914400 w 3235569"/>
              <a:gd name="connsiteY61" fmla="*/ 14068 h 1083212"/>
              <a:gd name="connsiteX62" fmla="*/ 858129 w 3235569"/>
              <a:gd name="connsiteY62" fmla="*/ 0 h 1083212"/>
              <a:gd name="connsiteX63" fmla="*/ 717452 w 3235569"/>
              <a:gd name="connsiteY63" fmla="*/ 14068 h 1083212"/>
              <a:gd name="connsiteX64" fmla="*/ 815926 w 3235569"/>
              <a:gd name="connsiteY64" fmla="*/ 56271 h 1083212"/>
              <a:gd name="connsiteX65" fmla="*/ 759655 w 3235569"/>
              <a:gd name="connsiteY65" fmla="*/ 168812 h 1083212"/>
              <a:gd name="connsiteX66" fmla="*/ 731520 w 3235569"/>
              <a:gd name="connsiteY66" fmla="*/ 182880 h 10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35569" h="1083212">
                <a:moveTo>
                  <a:pt x="872197" y="126609"/>
                </a:moveTo>
                <a:cubicBezTo>
                  <a:pt x="776430" y="184069"/>
                  <a:pt x="827794" y="160167"/>
                  <a:pt x="717452" y="196948"/>
                </a:cubicBezTo>
                <a:lnTo>
                  <a:pt x="675249" y="211015"/>
                </a:lnTo>
                <a:cubicBezTo>
                  <a:pt x="445841" y="191899"/>
                  <a:pt x="485451" y="187935"/>
                  <a:pt x="196947" y="211015"/>
                </a:cubicBezTo>
                <a:cubicBezTo>
                  <a:pt x="182166" y="212197"/>
                  <a:pt x="168812" y="220394"/>
                  <a:pt x="154744" y="225083"/>
                </a:cubicBezTo>
                <a:cubicBezTo>
                  <a:pt x="145366" y="234462"/>
                  <a:pt x="137220" y="245261"/>
                  <a:pt x="126609" y="253219"/>
                </a:cubicBezTo>
                <a:cubicBezTo>
                  <a:pt x="99558" y="273508"/>
                  <a:pt x="42203" y="309489"/>
                  <a:pt x="42203" y="309489"/>
                </a:cubicBezTo>
                <a:lnTo>
                  <a:pt x="14067" y="393895"/>
                </a:lnTo>
                <a:lnTo>
                  <a:pt x="0" y="436099"/>
                </a:lnTo>
                <a:cubicBezTo>
                  <a:pt x="4689" y="562708"/>
                  <a:pt x="2597" y="689751"/>
                  <a:pt x="14067" y="815926"/>
                </a:cubicBezTo>
                <a:cubicBezTo>
                  <a:pt x="16752" y="845462"/>
                  <a:pt x="21232" y="879361"/>
                  <a:pt x="42203" y="900332"/>
                </a:cubicBezTo>
                <a:lnTo>
                  <a:pt x="70338" y="928468"/>
                </a:lnTo>
                <a:cubicBezTo>
                  <a:pt x="201637" y="923779"/>
                  <a:pt x="334084" y="932352"/>
                  <a:pt x="464234" y="914400"/>
                </a:cubicBezTo>
                <a:cubicBezTo>
                  <a:pt x="478923" y="912374"/>
                  <a:pt x="470672" y="884912"/>
                  <a:pt x="478301" y="872197"/>
                </a:cubicBezTo>
                <a:cubicBezTo>
                  <a:pt x="485125" y="860824"/>
                  <a:pt x="497058" y="853440"/>
                  <a:pt x="506437" y="844062"/>
                </a:cubicBezTo>
                <a:cubicBezTo>
                  <a:pt x="650383" y="852529"/>
                  <a:pt x="695841" y="840392"/>
                  <a:pt x="801858" y="872197"/>
                </a:cubicBezTo>
                <a:cubicBezTo>
                  <a:pt x="830264" y="880719"/>
                  <a:pt x="858129" y="890954"/>
                  <a:pt x="886264" y="900332"/>
                </a:cubicBezTo>
                <a:cubicBezTo>
                  <a:pt x="900332" y="905021"/>
                  <a:pt x="916129" y="906175"/>
                  <a:pt x="928467" y="914400"/>
                </a:cubicBezTo>
                <a:cubicBezTo>
                  <a:pt x="942535" y="923778"/>
                  <a:pt x="954840" y="936598"/>
                  <a:pt x="970671" y="942535"/>
                </a:cubicBezTo>
                <a:cubicBezTo>
                  <a:pt x="993059" y="950930"/>
                  <a:pt x="1017941" y="950312"/>
                  <a:pt x="1041009" y="956603"/>
                </a:cubicBezTo>
                <a:cubicBezTo>
                  <a:pt x="1069621" y="964407"/>
                  <a:pt x="1097280" y="975361"/>
                  <a:pt x="1125415" y="984739"/>
                </a:cubicBezTo>
                <a:cubicBezTo>
                  <a:pt x="1139483" y="989428"/>
                  <a:pt x="1152938" y="996709"/>
                  <a:pt x="1167618" y="998806"/>
                </a:cubicBezTo>
                <a:cubicBezTo>
                  <a:pt x="1335878" y="1022844"/>
                  <a:pt x="1233008" y="1010668"/>
                  <a:pt x="1477107" y="1026942"/>
                </a:cubicBezTo>
                <a:cubicBezTo>
                  <a:pt x="1495864" y="1031631"/>
                  <a:pt x="1514788" y="1035698"/>
                  <a:pt x="1533378" y="1041009"/>
                </a:cubicBezTo>
                <a:cubicBezTo>
                  <a:pt x="1547636" y="1045083"/>
                  <a:pt x="1561132" y="1051743"/>
                  <a:pt x="1575581" y="1055077"/>
                </a:cubicBezTo>
                <a:cubicBezTo>
                  <a:pt x="1622177" y="1065830"/>
                  <a:pt x="1716258" y="1083212"/>
                  <a:pt x="1716258" y="1083212"/>
                </a:cubicBezTo>
                <a:cubicBezTo>
                  <a:pt x="1781907" y="1078523"/>
                  <a:pt x="1847840" y="1076835"/>
                  <a:pt x="1913206" y="1069145"/>
                </a:cubicBezTo>
                <a:cubicBezTo>
                  <a:pt x="1927933" y="1067412"/>
                  <a:pt x="1940868" y="1057985"/>
                  <a:pt x="1955409" y="1055077"/>
                </a:cubicBezTo>
                <a:cubicBezTo>
                  <a:pt x="2088223" y="1028514"/>
                  <a:pt x="2012852" y="1054742"/>
                  <a:pt x="2110154" y="1026942"/>
                </a:cubicBezTo>
                <a:cubicBezTo>
                  <a:pt x="2124412" y="1022868"/>
                  <a:pt x="2139094" y="1019506"/>
                  <a:pt x="2152357" y="1012874"/>
                </a:cubicBezTo>
                <a:cubicBezTo>
                  <a:pt x="2321276" y="928415"/>
                  <a:pt x="2091857" y="1035108"/>
                  <a:pt x="2222695" y="956603"/>
                </a:cubicBezTo>
                <a:cubicBezTo>
                  <a:pt x="2235410" y="948974"/>
                  <a:pt x="2250830" y="947224"/>
                  <a:pt x="2264898" y="942535"/>
                </a:cubicBezTo>
                <a:cubicBezTo>
                  <a:pt x="2274277" y="933157"/>
                  <a:pt x="2287102" y="926263"/>
                  <a:pt x="2293034" y="914400"/>
                </a:cubicBezTo>
                <a:cubicBezTo>
                  <a:pt x="2320899" y="858670"/>
                  <a:pt x="2325228" y="805643"/>
                  <a:pt x="2335237" y="745588"/>
                </a:cubicBezTo>
                <a:cubicBezTo>
                  <a:pt x="2420278" y="766848"/>
                  <a:pt x="2373167" y="753541"/>
                  <a:pt x="2475914" y="787791"/>
                </a:cubicBezTo>
                <a:lnTo>
                  <a:pt x="2518117" y="801859"/>
                </a:lnTo>
                <a:cubicBezTo>
                  <a:pt x="2541563" y="797170"/>
                  <a:pt x="2566067" y="796187"/>
                  <a:pt x="2588455" y="787791"/>
                </a:cubicBezTo>
                <a:cubicBezTo>
                  <a:pt x="2625675" y="773833"/>
                  <a:pt x="2682580" y="707734"/>
                  <a:pt x="2700997" y="689317"/>
                </a:cubicBezTo>
                <a:cubicBezTo>
                  <a:pt x="2715065" y="675249"/>
                  <a:pt x="2732165" y="663667"/>
                  <a:pt x="2743200" y="647114"/>
                </a:cubicBezTo>
                <a:cubicBezTo>
                  <a:pt x="2752578" y="633046"/>
                  <a:pt x="2759380" y="616866"/>
                  <a:pt x="2771335" y="604911"/>
                </a:cubicBezTo>
                <a:cubicBezTo>
                  <a:pt x="2783290" y="592956"/>
                  <a:pt x="2800336" y="587337"/>
                  <a:pt x="2813538" y="576775"/>
                </a:cubicBezTo>
                <a:cubicBezTo>
                  <a:pt x="2868709" y="532638"/>
                  <a:pt x="2810588" y="559002"/>
                  <a:pt x="2883877" y="534572"/>
                </a:cubicBezTo>
                <a:cubicBezTo>
                  <a:pt x="2888566" y="520504"/>
                  <a:pt x="2888681" y="503948"/>
                  <a:pt x="2897944" y="492369"/>
                </a:cubicBezTo>
                <a:cubicBezTo>
                  <a:pt x="2908506" y="479167"/>
                  <a:pt x="2927310" y="475237"/>
                  <a:pt x="2940147" y="464234"/>
                </a:cubicBezTo>
                <a:cubicBezTo>
                  <a:pt x="2960287" y="446971"/>
                  <a:pt x="2977661" y="426720"/>
                  <a:pt x="2996418" y="407963"/>
                </a:cubicBezTo>
                <a:lnTo>
                  <a:pt x="3024554" y="379828"/>
                </a:lnTo>
                <a:cubicBezTo>
                  <a:pt x="3033933" y="370449"/>
                  <a:pt x="3045332" y="362728"/>
                  <a:pt x="3052689" y="351692"/>
                </a:cubicBezTo>
                <a:cubicBezTo>
                  <a:pt x="3073581" y="320353"/>
                  <a:pt x="3080322" y="304264"/>
                  <a:pt x="3108960" y="281354"/>
                </a:cubicBezTo>
                <a:cubicBezTo>
                  <a:pt x="3216072" y="195666"/>
                  <a:pt x="3071998" y="332386"/>
                  <a:pt x="3207434" y="196948"/>
                </a:cubicBezTo>
                <a:lnTo>
                  <a:pt x="3235569" y="168812"/>
                </a:lnTo>
                <a:cubicBezTo>
                  <a:pt x="3230880" y="145366"/>
                  <a:pt x="3236808" y="116842"/>
                  <a:pt x="3221501" y="98474"/>
                </a:cubicBezTo>
                <a:cubicBezTo>
                  <a:pt x="3209124" y="83621"/>
                  <a:pt x="3184340" y="87346"/>
                  <a:pt x="3165231" y="84406"/>
                </a:cubicBezTo>
                <a:cubicBezTo>
                  <a:pt x="3123262" y="77949"/>
                  <a:pt x="3080756" y="75606"/>
                  <a:pt x="3038621" y="70339"/>
                </a:cubicBezTo>
                <a:cubicBezTo>
                  <a:pt x="3005719" y="66226"/>
                  <a:pt x="2972972" y="60960"/>
                  <a:pt x="2940147" y="56271"/>
                </a:cubicBezTo>
                <a:cubicBezTo>
                  <a:pt x="2813538" y="60960"/>
                  <a:pt x="2686769" y="62436"/>
                  <a:pt x="2560320" y="70339"/>
                </a:cubicBezTo>
                <a:cubicBezTo>
                  <a:pt x="2536456" y="71830"/>
                  <a:pt x="2513707" y="81440"/>
                  <a:pt x="2489981" y="84406"/>
                </a:cubicBezTo>
                <a:cubicBezTo>
                  <a:pt x="2438587" y="90830"/>
                  <a:pt x="2386818" y="93785"/>
                  <a:pt x="2335237" y="98474"/>
                </a:cubicBezTo>
                <a:lnTo>
                  <a:pt x="1772529" y="84406"/>
                </a:lnTo>
                <a:cubicBezTo>
                  <a:pt x="1748642" y="83344"/>
                  <a:pt x="1725532" y="75526"/>
                  <a:pt x="1702191" y="70339"/>
                </a:cubicBezTo>
                <a:cubicBezTo>
                  <a:pt x="1638136" y="56105"/>
                  <a:pt x="1623243" y="45499"/>
                  <a:pt x="1547446" y="42203"/>
                </a:cubicBezTo>
                <a:cubicBezTo>
                  <a:pt x="1364679" y="34256"/>
                  <a:pt x="1181686" y="32824"/>
                  <a:pt x="998806" y="28135"/>
                </a:cubicBezTo>
                <a:cubicBezTo>
                  <a:pt x="970671" y="23446"/>
                  <a:pt x="942369" y="19662"/>
                  <a:pt x="914400" y="14068"/>
                </a:cubicBezTo>
                <a:cubicBezTo>
                  <a:pt x="895441" y="10276"/>
                  <a:pt x="877463" y="0"/>
                  <a:pt x="858129" y="0"/>
                </a:cubicBezTo>
                <a:cubicBezTo>
                  <a:pt x="811003" y="0"/>
                  <a:pt x="764344" y="9379"/>
                  <a:pt x="717452" y="14068"/>
                </a:cubicBezTo>
                <a:cubicBezTo>
                  <a:pt x="719596" y="14497"/>
                  <a:pt x="815926" y="20235"/>
                  <a:pt x="815926" y="56271"/>
                </a:cubicBezTo>
                <a:cubicBezTo>
                  <a:pt x="815926" y="101565"/>
                  <a:pt x="794304" y="142825"/>
                  <a:pt x="759655" y="168812"/>
                </a:cubicBezTo>
                <a:cubicBezTo>
                  <a:pt x="751267" y="175103"/>
                  <a:pt x="740898" y="178191"/>
                  <a:pt x="731520" y="18288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872816" y="5008098"/>
            <a:ext cx="212316" cy="281354"/>
          </a:xfrm>
          <a:custGeom>
            <a:avLst/>
            <a:gdLst>
              <a:gd name="connsiteX0" fmla="*/ 127910 w 212316"/>
              <a:gd name="connsiteY0" fmla="*/ 0 h 281354"/>
              <a:gd name="connsiteX1" fmla="*/ 43504 w 212316"/>
              <a:gd name="connsiteY1" fmla="*/ 14068 h 281354"/>
              <a:gd name="connsiteX2" fmla="*/ 1301 w 212316"/>
              <a:gd name="connsiteY2" fmla="*/ 182880 h 281354"/>
              <a:gd name="connsiteX3" fmla="*/ 15369 w 212316"/>
              <a:gd name="connsiteY3" fmla="*/ 225084 h 281354"/>
              <a:gd name="connsiteX4" fmla="*/ 71639 w 212316"/>
              <a:gd name="connsiteY4" fmla="*/ 281354 h 281354"/>
              <a:gd name="connsiteX5" fmla="*/ 184181 w 212316"/>
              <a:gd name="connsiteY5" fmla="*/ 239151 h 281354"/>
              <a:gd name="connsiteX6" fmla="*/ 212316 w 212316"/>
              <a:gd name="connsiteY6" fmla="*/ 154745 h 281354"/>
              <a:gd name="connsiteX7" fmla="*/ 198249 w 212316"/>
              <a:gd name="connsiteY7" fmla="*/ 70339 h 281354"/>
              <a:gd name="connsiteX8" fmla="*/ 170113 w 212316"/>
              <a:gd name="connsiteY8" fmla="*/ 42204 h 281354"/>
              <a:gd name="connsiteX9" fmla="*/ 29436 w 212316"/>
              <a:gd name="connsiteY9" fmla="*/ 28136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316" h="281354">
                <a:moveTo>
                  <a:pt x="127910" y="0"/>
                </a:moveTo>
                <a:cubicBezTo>
                  <a:pt x="99775" y="4689"/>
                  <a:pt x="70211" y="4053"/>
                  <a:pt x="43504" y="14068"/>
                </a:cubicBezTo>
                <a:cubicBezTo>
                  <a:pt x="-13962" y="35618"/>
                  <a:pt x="2508" y="170809"/>
                  <a:pt x="1301" y="182880"/>
                </a:cubicBezTo>
                <a:cubicBezTo>
                  <a:pt x="5990" y="196948"/>
                  <a:pt x="4883" y="214598"/>
                  <a:pt x="15369" y="225084"/>
                </a:cubicBezTo>
                <a:cubicBezTo>
                  <a:pt x="90396" y="300111"/>
                  <a:pt x="34127" y="168813"/>
                  <a:pt x="71639" y="281354"/>
                </a:cubicBezTo>
                <a:cubicBezTo>
                  <a:pt x="112466" y="274550"/>
                  <a:pt x="162224" y="283065"/>
                  <a:pt x="184181" y="239151"/>
                </a:cubicBezTo>
                <a:cubicBezTo>
                  <a:pt x="197444" y="212625"/>
                  <a:pt x="212316" y="154745"/>
                  <a:pt x="212316" y="154745"/>
                </a:cubicBezTo>
                <a:cubicBezTo>
                  <a:pt x="207627" y="126610"/>
                  <a:pt x="208264" y="97046"/>
                  <a:pt x="198249" y="70339"/>
                </a:cubicBezTo>
                <a:cubicBezTo>
                  <a:pt x="193592" y="57920"/>
                  <a:pt x="181976" y="48135"/>
                  <a:pt x="170113" y="42204"/>
                </a:cubicBezTo>
                <a:cubicBezTo>
                  <a:pt x="128329" y="21312"/>
                  <a:pt x="72375" y="28136"/>
                  <a:pt x="29436" y="28136"/>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943600" y="4755598"/>
            <a:ext cx="191956" cy="197402"/>
          </a:xfrm>
          <a:custGeom>
            <a:avLst/>
            <a:gdLst>
              <a:gd name="connsiteX0" fmla="*/ 160202 w 191956"/>
              <a:gd name="connsiteY0" fmla="*/ 14522 h 197402"/>
              <a:gd name="connsiteX1" fmla="*/ 89863 w 191956"/>
              <a:gd name="connsiteY1" fmla="*/ 454 h 197402"/>
              <a:gd name="connsiteX2" fmla="*/ 19525 w 191956"/>
              <a:gd name="connsiteY2" fmla="*/ 56725 h 197402"/>
              <a:gd name="connsiteX3" fmla="*/ 33593 w 191956"/>
              <a:gd name="connsiteY3" fmla="*/ 183334 h 197402"/>
              <a:gd name="connsiteX4" fmla="*/ 75796 w 191956"/>
              <a:gd name="connsiteY4" fmla="*/ 197402 h 197402"/>
              <a:gd name="connsiteX5" fmla="*/ 160202 w 191956"/>
              <a:gd name="connsiteY5" fmla="*/ 183334 h 197402"/>
              <a:gd name="connsiteX6" fmla="*/ 174270 w 191956"/>
              <a:gd name="connsiteY6" fmla="*/ 14522 h 197402"/>
              <a:gd name="connsiteX7" fmla="*/ 89863 w 191956"/>
              <a:gd name="connsiteY7" fmla="*/ 14522 h 19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956" h="197402">
                <a:moveTo>
                  <a:pt x="160202" y="14522"/>
                </a:moveTo>
                <a:cubicBezTo>
                  <a:pt x="136756" y="9833"/>
                  <a:pt x="113589" y="-2512"/>
                  <a:pt x="89863" y="454"/>
                </a:cubicBezTo>
                <a:cubicBezTo>
                  <a:pt x="69580" y="2989"/>
                  <a:pt x="33762" y="42487"/>
                  <a:pt x="19525" y="56725"/>
                </a:cubicBezTo>
                <a:cubicBezTo>
                  <a:pt x="9208" y="87674"/>
                  <a:pt x="-25492" y="163638"/>
                  <a:pt x="33593" y="183334"/>
                </a:cubicBezTo>
                <a:lnTo>
                  <a:pt x="75796" y="197402"/>
                </a:lnTo>
                <a:cubicBezTo>
                  <a:pt x="103931" y="192713"/>
                  <a:pt x="134690" y="196090"/>
                  <a:pt x="160202" y="183334"/>
                </a:cubicBezTo>
                <a:cubicBezTo>
                  <a:pt x="213428" y="156721"/>
                  <a:pt x="186344" y="30046"/>
                  <a:pt x="174270" y="14522"/>
                </a:cubicBezTo>
                <a:cubicBezTo>
                  <a:pt x="156996" y="-7687"/>
                  <a:pt x="117999" y="14522"/>
                  <a:pt x="89863" y="14522"/>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02717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heel(1)">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80">
                                          <p:stCondLst>
                                            <p:cond delay="0"/>
                                          </p:stCondLst>
                                        </p:cTn>
                                        <p:tgtEl>
                                          <p:spTgt spid="51"/>
                                        </p:tgtEl>
                                      </p:cBhvr>
                                    </p:animEffect>
                                    <p:anim calcmode="lin" valueType="num">
                                      <p:cBhvr>
                                        <p:cTn id="3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4" dur="26">
                                          <p:stCondLst>
                                            <p:cond delay="650"/>
                                          </p:stCondLst>
                                        </p:cTn>
                                        <p:tgtEl>
                                          <p:spTgt spid="51"/>
                                        </p:tgtEl>
                                      </p:cBhvr>
                                      <p:to x="100000" y="60000"/>
                                    </p:animScale>
                                    <p:animScale>
                                      <p:cBhvr>
                                        <p:cTn id="45" dur="166" decel="50000">
                                          <p:stCondLst>
                                            <p:cond delay="676"/>
                                          </p:stCondLst>
                                        </p:cTn>
                                        <p:tgtEl>
                                          <p:spTgt spid="51"/>
                                        </p:tgtEl>
                                      </p:cBhvr>
                                      <p:to x="100000" y="100000"/>
                                    </p:animScale>
                                    <p:animScale>
                                      <p:cBhvr>
                                        <p:cTn id="46" dur="26">
                                          <p:stCondLst>
                                            <p:cond delay="1312"/>
                                          </p:stCondLst>
                                        </p:cTn>
                                        <p:tgtEl>
                                          <p:spTgt spid="51"/>
                                        </p:tgtEl>
                                      </p:cBhvr>
                                      <p:to x="100000" y="80000"/>
                                    </p:animScale>
                                    <p:animScale>
                                      <p:cBhvr>
                                        <p:cTn id="47" dur="166" decel="50000">
                                          <p:stCondLst>
                                            <p:cond delay="1338"/>
                                          </p:stCondLst>
                                        </p:cTn>
                                        <p:tgtEl>
                                          <p:spTgt spid="51"/>
                                        </p:tgtEl>
                                      </p:cBhvr>
                                      <p:to x="100000" y="100000"/>
                                    </p:animScale>
                                    <p:animScale>
                                      <p:cBhvr>
                                        <p:cTn id="48" dur="26">
                                          <p:stCondLst>
                                            <p:cond delay="1642"/>
                                          </p:stCondLst>
                                        </p:cTn>
                                        <p:tgtEl>
                                          <p:spTgt spid="51"/>
                                        </p:tgtEl>
                                      </p:cBhvr>
                                      <p:to x="100000" y="90000"/>
                                    </p:animScale>
                                    <p:animScale>
                                      <p:cBhvr>
                                        <p:cTn id="49" dur="166" decel="50000">
                                          <p:stCondLst>
                                            <p:cond delay="1668"/>
                                          </p:stCondLst>
                                        </p:cTn>
                                        <p:tgtEl>
                                          <p:spTgt spid="51"/>
                                        </p:tgtEl>
                                      </p:cBhvr>
                                      <p:to x="100000" y="100000"/>
                                    </p:animScale>
                                    <p:animScale>
                                      <p:cBhvr>
                                        <p:cTn id="50" dur="26">
                                          <p:stCondLst>
                                            <p:cond delay="1808"/>
                                          </p:stCondLst>
                                        </p:cTn>
                                        <p:tgtEl>
                                          <p:spTgt spid="51"/>
                                        </p:tgtEl>
                                      </p:cBhvr>
                                      <p:to x="100000" y="95000"/>
                                    </p:animScale>
                                    <p:animScale>
                                      <p:cBhvr>
                                        <p:cTn id="51" dur="166" decel="50000">
                                          <p:stCondLst>
                                            <p:cond delay="1834"/>
                                          </p:stCondLst>
                                        </p:cTn>
                                        <p:tgtEl>
                                          <p:spTgt spid="51"/>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down)">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500"/>
                                        <p:tgtEl>
                                          <p:spTgt spid="4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barn(inVertical)">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heel(1)">
                                      <p:cBhvr>
                                        <p:cTn id="69" dur="2000"/>
                                        <p:tgtEl>
                                          <p:spTgt spid="4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down)">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00"/>
                                        <p:tgtEl>
                                          <p:spTgt spid="1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down)">
                                      <p:cBhvr>
                                        <p:cTn id="99" dur="5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barn(inVertical)">
                                      <p:cBhvr>
                                        <p:cTn id="104" dur="500"/>
                                        <p:tgtEl>
                                          <p:spTgt spid="4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wipe(down)">
                                      <p:cBhvr>
                                        <p:cTn id="109" dur="5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1000"/>
                                        <p:tgtEl>
                                          <p:spTgt spid="43"/>
                                        </p:tgtEl>
                                      </p:cBhvr>
                                    </p:animEffect>
                                    <p:anim calcmode="lin" valueType="num">
                                      <p:cBhvr>
                                        <p:cTn id="115" dur="1000" fill="hold"/>
                                        <p:tgtEl>
                                          <p:spTgt spid="43"/>
                                        </p:tgtEl>
                                        <p:attrNameLst>
                                          <p:attrName>ppt_x</p:attrName>
                                        </p:attrNameLst>
                                      </p:cBhvr>
                                      <p:tavLst>
                                        <p:tav tm="0">
                                          <p:val>
                                            <p:strVal val="#ppt_x"/>
                                          </p:val>
                                        </p:tav>
                                        <p:tav tm="100000">
                                          <p:val>
                                            <p:strVal val="#ppt_x"/>
                                          </p:val>
                                        </p:tav>
                                      </p:tavLst>
                                    </p:anim>
                                    <p:anim calcmode="lin" valueType="num">
                                      <p:cBhvr>
                                        <p:cTn id="1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 calcmode="lin" valueType="num">
                                      <p:cBhvr>
                                        <p:cTn id="121" dur="500" fill="hold"/>
                                        <p:tgtEl>
                                          <p:spTgt spid="5"/>
                                        </p:tgtEl>
                                        <p:attrNameLst>
                                          <p:attrName>ppt_w</p:attrName>
                                        </p:attrNameLst>
                                      </p:cBhvr>
                                      <p:tavLst>
                                        <p:tav tm="0">
                                          <p:val>
                                            <p:fltVal val="0"/>
                                          </p:val>
                                        </p:tav>
                                        <p:tav tm="100000">
                                          <p:val>
                                            <p:strVal val="#ppt_w"/>
                                          </p:val>
                                        </p:tav>
                                      </p:tavLst>
                                    </p:anim>
                                    <p:anim calcmode="lin" valueType="num">
                                      <p:cBhvr>
                                        <p:cTn id="122" dur="500" fill="hold"/>
                                        <p:tgtEl>
                                          <p:spTgt spid="5"/>
                                        </p:tgtEl>
                                        <p:attrNameLst>
                                          <p:attrName>ppt_h</p:attrName>
                                        </p:attrNameLst>
                                      </p:cBhvr>
                                      <p:tavLst>
                                        <p:tav tm="0">
                                          <p:val>
                                            <p:fltVal val="0"/>
                                          </p:val>
                                        </p:tav>
                                        <p:tav tm="100000">
                                          <p:val>
                                            <p:strVal val="#ppt_h"/>
                                          </p:val>
                                        </p:tav>
                                      </p:tavLst>
                                    </p:anim>
                                    <p:animEffect transition="in" filter="fade">
                                      <p:cBhvr>
                                        <p:cTn id="123" dur="500"/>
                                        <p:tgtEl>
                                          <p:spTgt spid="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wipe(down)">
                                      <p:cBhvr>
                                        <p:cTn id="128" dur="500"/>
                                        <p:tgtEl>
                                          <p:spTgt spid="37"/>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500"/>
                                        <p:tgtEl>
                                          <p:spTgt spid="39"/>
                                        </p:tgtEl>
                                      </p:cBhvr>
                                    </p:animEffect>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wheel(1)">
                                      <p:cBhvr>
                                        <p:cTn id="138" dur="2000"/>
                                        <p:tgtEl>
                                          <p:spTgt spid="6"/>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 calcmode="lin" valueType="num">
                                      <p:cBhvr additive="base">
                                        <p:cTn id="143" dur="500" fill="hold"/>
                                        <p:tgtEl>
                                          <p:spTgt spid="7"/>
                                        </p:tgtEl>
                                        <p:attrNameLst>
                                          <p:attrName>ppt_x</p:attrName>
                                        </p:attrNameLst>
                                      </p:cBhvr>
                                      <p:tavLst>
                                        <p:tav tm="0">
                                          <p:val>
                                            <p:strVal val="#ppt_x"/>
                                          </p:val>
                                        </p:tav>
                                        <p:tav tm="100000">
                                          <p:val>
                                            <p:strVal val="#ppt_x"/>
                                          </p:val>
                                        </p:tav>
                                      </p:tavLst>
                                    </p:anim>
                                    <p:anim calcmode="lin" valueType="num">
                                      <p:cBhvr additive="base">
                                        <p:cTn id="1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 calcmode="lin" valueType="num">
                                      <p:cBhvr additive="base">
                                        <p:cTn id="149" dur="500" fill="hold"/>
                                        <p:tgtEl>
                                          <p:spTgt spid="8"/>
                                        </p:tgtEl>
                                        <p:attrNameLst>
                                          <p:attrName>ppt_x</p:attrName>
                                        </p:attrNameLst>
                                      </p:cBhvr>
                                      <p:tavLst>
                                        <p:tav tm="0">
                                          <p:val>
                                            <p:strVal val="#ppt_x"/>
                                          </p:val>
                                        </p:tav>
                                        <p:tav tm="100000">
                                          <p:val>
                                            <p:strVal val="#ppt_x"/>
                                          </p:val>
                                        </p:tav>
                                      </p:tavLst>
                                    </p:anim>
                                    <p:anim calcmode="lin" valueType="num">
                                      <p:cBhvr additive="base">
                                        <p:cTn id="1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6" presetClass="entr" presetSubtype="16" fill="hold" grpId="0" nodeType="clickEffect">
                                  <p:stCondLst>
                                    <p:cond delay="0"/>
                                  </p:stCondLst>
                                  <p:childTnLst>
                                    <p:set>
                                      <p:cBhvr>
                                        <p:cTn id="154" dur="1" fill="hold">
                                          <p:stCondLst>
                                            <p:cond delay="0"/>
                                          </p:stCondLst>
                                        </p:cTn>
                                        <p:tgtEl>
                                          <p:spTgt spid="48"/>
                                        </p:tgtEl>
                                        <p:attrNameLst>
                                          <p:attrName>style.visibility</p:attrName>
                                        </p:attrNameLst>
                                      </p:cBhvr>
                                      <p:to>
                                        <p:strVal val="visible"/>
                                      </p:to>
                                    </p:set>
                                    <p:animEffect transition="in" filter="circle(in)">
                                      <p:cBhvr>
                                        <p:cTn id="155" dur="2000"/>
                                        <p:tgtEl>
                                          <p:spTgt spid="48"/>
                                        </p:tgtEl>
                                      </p:cBhvr>
                                    </p:animEffect>
                                  </p:childTnLst>
                                </p:cTn>
                              </p:par>
                            </p:childTnLst>
                          </p:cTn>
                        </p:par>
                      </p:childTnLst>
                    </p:cTn>
                  </p:par>
                  <p:par>
                    <p:cTn id="156" fill="hold">
                      <p:stCondLst>
                        <p:cond delay="indefinite"/>
                      </p:stCondLst>
                      <p:childTnLst>
                        <p:par>
                          <p:cTn id="157" fill="hold">
                            <p:stCondLst>
                              <p:cond delay="0"/>
                            </p:stCondLst>
                            <p:childTnLst>
                              <p:par>
                                <p:cTn id="158" presetID="6" presetClass="entr" presetSubtype="16" fill="hold" grpId="0" nodeType="clickEffect">
                                  <p:stCondLst>
                                    <p:cond delay="0"/>
                                  </p:stCondLst>
                                  <p:childTnLst>
                                    <p:set>
                                      <p:cBhvr>
                                        <p:cTn id="159" dur="1" fill="hold">
                                          <p:stCondLst>
                                            <p:cond delay="0"/>
                                          </p:stCondLst>
                                        </p:cTn>
                                        <p:tgtEl>
                                          <p:spTgt spid="36"/>
                                        </p:tgtEl>
                                        <p:attrNameLst>
                                          <p:attrName>style.visibility</p:attrName>
                                        </p:attrNameLst>
                                      </p:cBhvr>
                                      <p:to>
                                        <p:strVal val="visible"/>
                                      </p:to>
                                    </p:set>
                                    <p:animEffect transition="in" filter="circle(in)">
                                      <p:cBhvr>
                                        <p:cTn id="160" dur="2000"/>
                                        <p:tgtEl>
                                          <p:spTgt spid="36"/>
                                        </p:tgtEl>
                                      </p:cBhvr>
                                    </p:animEffect>
                                  </p:childTnLst>
                                </p:cTn>
                              </p:par>
                            </p:childTnLst>
                          </p:cTn>
                        </p:par>
                      </p:childTnLst>
                    </p:cTn>
                  </p:par>
                  <p:par>
                    <p:cTn id="161" fill="hold">
                      <p:stCondLst>
                        <p:cond delay="indefinite"/>
                      </p:stCondLst>
                      <p:childTnLst>
                        <p:par>
                          <p:cTn id="162" fill="hold">
                            <p:stCondLst>
                              <p:cond delay="0"/>
                            </p:stCondLst>
                            <p:childTnLst>
                              <p:par>
                                <p:cTn id="163" presetID="21" presetClass="entr" presetSubtype="1" fill="hold" grpId="0" nodeType="clickEffect">
                                  <p:stCondLst>
                                    <p:cond delay="0"/>
                                  </p:stCondLst>
                                  <p:childTnLst>
                                    <p:set>
                                      <p:cBhvr>
                                        <p:cTn id="164" dur="1" fill="hold">
                                          <p:stCondLst>
                                            <p:cond delay="0"/>
                                          </p:stCondLst>
                                        </p:cTn>
                                        <p:tgtEl>
                                          <p:spTgt spid="11"/>
                                        </p:tgtEl>
                                        <p:attrNameLst>
                                          <p:attrName>style.visibility</p:attrName>
                                        </p:attrNameLst>
                                      </p:cBhvr>
                                      <p:to>
                                        <p:strVal val="visible"/>
                                      </p:to>
                                    </p:set>
                                    <p:animEffect transition="in" filter="wheel(1)">
                                      <p:cBhvr>
                                        <p:cTn id="16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2" grpId="0" animBg="1"/>
      <p:bldP spid="24" grpId="0" animBg="1"/>
      <p:bldP spid="25" grpId="0" animBg="1"/>
      <p:bldP spid="26" grpId="0" animBg="1"/>
      <p:bldP spid="29" grpId="0" animBg="1"/>
      <p:bldP spid="33" grpId="0" animBg="1"/>
      <p:bldP spid="35" grpId="0" animBg="1"/>
      <p:bldP spid="36" grpId="0" animBg="1"/>
      <p:bldP spid="37" grpId="0" animBg="1"/>
      <p:bldP spid="39" grpId="0" animBg="1"/>
      <p:bldP spid="41" grpId="0" animBg="1"/>
      <p:bldP spid="42" grpId="0" animBg="1"/>
      <p:bldP spid="43" grpId="0" animBg="1"/>
      <p:bldP spid="44" grpId="0" animBg="1"/>
      <p:bldP spid="46" grpId="0" animBg="1"/>
      <p:bldP spid="48" grpId="0" animBg="1"/>
      <p:bldP spid="49" grpId="0" animBg="1"/>
      <p:bldP spid="51" grpId="0" animBg="1"/>
      <p:bldP spid="3" grpId="0" animBg="1"/>
      <p:bldP spid="5" grpId="0" animBg="1"/>
      <p:bldP spid="6" grpId="0" animBg="1"/>
      <p:bldP spid="7" grpId="0" animBg="1"/>
      <p:bldP spid="8" grpId="0" animBg="1"/>
      <p:bldP spid="11" grpId="0" animBg="1"/>
      <p:bldP spid="4"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3dflags_xad0001-0003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364" y="76200"/>
            <a:ext cx="190295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AutoShape 8"/>
          <p:cNvSpPr>
            <a:spLocks noChangeArrowheads="1"/>
          </p:cNvSpPr>
          <p:nvPr/>
        </p:nvSpPr>
        <p:spPr bwMode="auto">
          <a:xfrm>
            <a:off x="106364" y="2"/>
            <a:ext cx="11979275" cy="92075"/>
          </a:xfrm>
          <a:prstGeom prst="flowChartProcess">
            <a:avLst/>
          </a:prstGeom>
          <a:gradFill rotWithShape="1">
            <a:gsLst>
              <a:gs pos="0">
                <a:schemeClr val="accent1">
                  <a:alpha val="85001"/>
                </a:schemeClr>
              </a:gs>
              <a:gs pos="100000">
                <a:schemeClr val="bg1"/>
              </a:gs>
            </a:gsLst>
            <a:lin ang="5400000" scaled="1"/>
          </a:gradFill>
          <a:ln w="12700" cap="sq">
            <a:solidFill>
              <a:srgbClr val="339966"/>
            </a:solidFill>
            <a:miter lim="800000"/>
            <a:headEnd type="none" w="sm" len="sm"/>
            <a:tailEnd type="none" w="sm" len="sm"/>
          </a:ln>
        </p:spPr>
        <p:txBody>
          <a:bodyPr wrap="none" anchor="ctr"/>
          <a:lstStyle/>
          <a:p>
            <a:pPr eaLnBrk="0" hangingPunct="0">
              <a:defRPr/>
            </a:pPr>
            <a:endParaRPr lang="en-US" sz="2000">
              <a:latin typeface="Garamond" pitchFamily="18" charset="0"/>
            </a:endParaRPr>
          </a:p>
        </p:txBody>
      </p:sp>
      <p:sp>
        <p:nvSpPr>
          <p:cNvPr id="2" name="AutoShape 8"/>
          <p:cNvSpPr>
            <a:spLocks noChangeArrowheads="1"/>
          </p:cNvSpPr>
          <p:nvPr/>
        </p:nvSpPr>
        <p:spPr bwMode="auto">
          <a:xfrm>
            <a:off x="106364" y="1050927"/>
            <a:ext cx="11979275" cy="92075"/>
          </a:xfrm>
          <a:prstGeom prst="flowChartProcess">
            <a:avLst/>
          </a:prstGeom>
          <a:gradFill rotWithShape="1">
            <a:gsLst>
              <a:gs pos="0">
                <a:schemeClr val="accent1">
                  <a:alpha val="85001"/>
                </a:schemeClr>
              </a:gs>
              <a:gs pos="100000">
                <a:schemeClr val="bg1"/>
              </a:gs>
            </a:gsLst>
            <a:lin ang="5400000" scaled="1"/>
          </a:gradFill>
          <a:ln w="12700" cap="sq">
            <a:solidFill>
              <a:srgbClr val="339966"/>
            </a:solidFill>
            <a:miter lim="800000"/>
            <a:headEnd type="none" w="sm" len="sm"/>
            <a:tailEnd type="none" w="sm" len="sm"/>
          </a:ln>
        </p:spPr>
        <p:txBody>
          <a:bodyPr wrap="none" anchor="ctr"/>
          <a:lstStyle/>
          <a:p>
            <a:pPr eaLnBrk="0" hangingPunct="0">
              <a:defRPr/>
            </a:pPr>
            <a:endParaRPr lang="en-US" sz="2000">
              <a:latin typeface="Garamond" pitchFamily="18" charset="0"/>
            </a:endParaRPr>
          </a:p>
        </p:txBody>
      </p:sp>
      <p:pic>
        <p:nvPicPr>
          <p:cNvPr id="8198" name="Picture 17" descr="450px-Eurotower_in_Frankf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174180"/>
            <a:ext cx="6018896" cy="465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11987" name="Rectangle 19"/>
          <p:cNvSpPr>
            <a:spLocks noChangeArrowheads="1"/>
          </p:cNvSpPr>
          <p:nvPr/>
        </p:nvSpPr>
        <p:spPr bwMode="auto">
          <a:xfrm>
            <a:off x="168497" y="2560255"/>
            <a:ext cx="5775104" cy="247817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lnSpc>
                <a:spcPct val="114000"/>
              </a:lnSpc>
            </a:pPr>
            <a:r>
              <a:rPr lang="en-US" sz="2800" b="1" i="1" dirty="0" err="1">
                <a:solidFill>
                  <a:srgbClr val="0000FF"/>
                </a:solidFill>
                <a:latin typeface="Times New Roman" pitchFamily="18" charset="0"/>
                <a:cs typeface="Times New Roman" pitchFamily="18" charset="0"/>
              </a:rPr>
              <a:t>Vài</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nét</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vê</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Liên</a:t>
            </a:r>
            <a:r>
              <a:rPr lang="en-US" sz="2800" b="1" i="1" dirty="0">
                <a:solidFill>
                  <a:srgbClr val="0000FF"/>
                </a:solidFill>
                <a:latin typeface="Times New Roman" pitchFamily="18" charset="0"/>
                <a:cs typeface="Times New Roman" pitchFamily="18" charset="0"/>
              </a:rPr>
              <a:t> minh </a:t>
            </a:r>
            <a:r>
              <a:rPr lang="en-US" sz="2800" b="1" i="1" dirty="0" err="1">
                <a:solidFill>
                  <a:srgbClr val="0000FF"/>
                </a:solidFill>
                <a:latin typeface="Times New Roman" pitchFamily="18" charset="0"/>
                <a:cs typeface="Times New Roman" pitchFamily="18" charset="0"/>
              </a:rPr>
              <a:t>châu</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Âu</a:t>
            </a:r>
            <a:r>
              <a:rPr lang="en-US" sz="2800" b="1" i="1" dirty="0">
                <a:solidFill>
                  <a:srgbClr val="0000FF"/>
                </a:solidFill>
                <a:latin typeface="Times New Roman" pitchFamily="18" charset="0"/>
                <a:cs typeface="Times New Roman" pitchFamily="18" charset="0"/>
              </a:rPr>
              <a:t> 2020</a:t>
            </a:r>
          </a:p>
          <a:p>
            <a:pPr>
              <a:lnSpc>
                <a:spcPct val="114000"/>
              </a:lnSpc>
            </a:pP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Sô</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quốc</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gia</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thành</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viên</a:t>
            </a:r>
            <a:r>
              <a:rPr lang="en-US" sz="2700" dirty="0">
                <a:solidFill>
                  <a:srgbClr val="0000FF"/>
                </a:solidFill>
                <a:latin typeface="Times New Roman" pitchFamily="18" charset="0"/>
                <a:cs typeface="Times New Roman" pitchFamily="18" charset="0"/>
              </a:rPr>
              <a:t>: </a:t>
            </a:r>
            <a:r>
              <a:rPr lang="en-US" sz="2700" dirty="0">
                <a:latin typeface="Times New Roman" pitchFamily="18" charset="0"/>
                <a:cs typeface="Times New Roman" pitchFamily="18" charset="0"/>
              </a:rPr>
              <a:t>27 </a:t>
            </a:r>
          </a:p>
          <a:p>
            <a:pPr>
              <a:lnSpc>
                <a:spcPct val="114000"/>
              </a:lnSpc>
            </a:pPr>
            <a:r>
              <a:rPr lang="en-US" sz="2700" dirty="0">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Diện</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tích</a:t>
            </a:r>
            <a:r>
              <a:rPr lang="en-US" sz="2700" dirty="0">
                <a:solidFill>
                  <a:srgbClr val="0000FF"/>
                </a:solidFill>
                <a:latin typeface="Times New Roman" pitchFamily="18" charset="0"/>
                <a:cs typeface="Times New Roman" pitchFamily="18" charset="0"/>
              </a:rPr>
              <a:t>: </a:t>
            </a:r>
            <a:r>
              <a:rPr lang="en-US" sz="2700" dirty="0">
                <a:latin typeface="Times New Roman" pitchFamily="18" charset="0"/>
                <a:cs typeface="Times New Roman" pitchFamily="18" charset="0"/>
              </a:rPr>
              <a:t>4,1 </a:t>
            </a:r>
            <a:r>
              <a:rPr lang="en-US" sz="2700" dirty="0" err="1">
                <a:latin typeface="Times New Roman" pitchFamily="18" charset="0"/>
                <a:cs typeface="Times New Roman" pitchFamily="18" charset="0"/>
              </a:rPr>
              <a:t>triệu</a:t>
            </a:r>
            <a:r>
              <a:rPr lang="en-US" sz="2700" dirty="0">
                <a:latin typeface="Times New Roman" pitchFamily="18" charset="0"/>
                <a:cs typeface="Times New Roman" pitchFamily="18" charset="0"/>
              </a:rPr>
              <a:t> km</a:t>
            </a:r>
            <a:r>
              <a:rPr lang="en-US" sz="2700" baseline="30000" dirty="0">
                <a:latin typeface="Times New Roman" pitchFamily="18" charset="0"/>
                <a:cs typeface="Times New Roman" pitchFamily="18" charset="0"/>
              </a:rPr>
              <a:t>2</a:t>
            </a:r>
            <a:r>
              <a:rPr lang="en-US" sz="2700" dirty="0">
                <a:latin typeface="Times New Roman" pitchFamily="18" charset="0"/>
                <a:cs typeface="Times New Roman" pitchFamily="18" charset="0"/>
              </a:rPr>
              <a:t> </a:t>
            </a:r>
          </a:p>
          <a:p>
            <a:pPr algn="just">
              <a:lnSpc>
                <a:spcPct val="114000"/>
              </a:lnSpc>
            </a:pP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Dân</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sô</a:t>
            </a:r>
            <a:r>
              <a:rPr lang="en-US" sz="2700" dirty="0">
                <a:solidFill>
                  <a:srgbClr val="0000FF"/>
                </a:solidFill>
                <a:latin typeface="Times New Roman" pitchFamily="18" charset="0"/>
                <a:cs typeface="Times New Roman" pitchFamily="18" charset="0"/>
              </a:rPr>
              <a:t>́: </a:t>
            </a:r>
            <a:r>
              <a:rPr lang="en-US" sz="2700" dirty="0">
                <a:latin typeface="Times New Roman" pitchFamily="18" charset="0"/>
                <a:cs typeface="Times New Roman" pitchFamily="18" charset="0"/>
              </a:rPr>
              <a:t>447,7 </a:t>
            </a:r>
            <a:r>
              <a:rPr lang="en-US" sz="2700" dirty="0" err="1">
                <a:latin typeface="Times New Roman" pitchFamily="18" charset="0"/>
                <a:cs typeface="Times New Roman" pitchFamily="18" charset="0"/>
              </a:rPr>
              <a:t>triệu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người</a:t>
            </a:r>
            <a:r>
              <a:rPr lang="en-US" sz="2700" dirty="0">
                <a:latin typeface="Times New Roman" pitchFamily="18" charset="0"/>
                <a:cs typeface="Times New Roman" pitchFamily="18" charset="0"/>
              </a:rPr>
              <a:t> </a:t>
            </a:r>
          </a:p>
          <a:p>
            <a:pPr algn="just">
              <a:lnSpc>
                <a:spcPct val="114000"/>
              </a:lnSpc>
            </a:pP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Tru</a:t>
            </a:r>
            <a:r>
              <a:rPr lang="en-US" sz="2700" dirty="0">
                <a:solidFill>
                  <a:srgbClr val="0000FF"/>
                </a:solidFill>
                <a:latin typeface="Times New Roman" pitchFamily="18" charset="0"/>
                <a:cs typeface="Times New Roman" pitchFamily="18" charset="0"/>
              </a:rPr>
              <a:t>̣ </a:t>
            </a:r>
            <a:r>
              <a:rPr lang="en-US" sz="2700" dirty="0" err="1">
                <a:solidFill>
                  <a:srgbClr val="0000FF"/>
                </a:solidFill>
                <a:latin typeface="Times New Roman" pitchFamily="18" charset="0"/>
                <a:cs typeface="Times New Roman" pitchFamily="18" charset="0"/>
              </a:rPr>
              <a:t>sơ</a:t>
            </a:r>
            <a:r>
              <a:rPr lang="en-US" sz="2700" dirty="0">
                <a:solidFill>
                  <a:srgbClr val="0000FF"/>
                </a:solidFill>
                <a:latin typeface="Times New Roman" pitchFamily="18" charset="0"/>
                <a:cs typeface="Times New Roman" pitchFamily="18" charset="0"/>
              </a:rPr>
              <a:t>̉: </a:t>
            </a:r>
            <a:r>
              <a:rPr lang="en-US" sz="2700" dirty="0" err="1">
                <a:latin typeface="Times New Roman" pitchFamily="18" charset="0"/>
                <a:cs typeface="Times New Roman" pitchFamily="18" charset="0"/>
              </a:rPr>
              <a:t>Brúc</a:t>
            </a:r>
            <a:r>
              <a:rPr lang="en-US" sz="2700" dirty="0">
                <a:latin typeface="Times New Roman" pitchFamily="18" charset="0"/>
                <a:cs typeface="Times New Roman" pitchFamily="18" charset="0"/>
              </a:rPr>
              <a:t> – </a:t>
            </a:r>
            <a:r>
              <a:rPr lang="en-US" sz="2700" dirty="0" err="1">
                <a:latin typeface="Times New Roman" pitchFamily="18" charset="0"/>
                <a:cs typeface="Times New Roman" pitchFamily="18" charset="0"/>
              </a:rPr>
              <a:t>xen</a:t>
            </a:r>
            <a:r>
              <a:rPr lang="en-US" sz="2700" dirty="0">
                <a:latin typeface="Times New Roman" pitchFamily="18" charset="0"/>
                <a:cs typeface="Times New Roman" pitchFamily="18" charset="0"/>
              </a:rPr>
              <a:t> (Bỉ).</a:t>
            </a:r>
          </a:p>
        </p:txBody>
      </p:sp>
      <p:sp>
        <p:nvSpPr>
          <p:cNvPr id="8" name="Rectangle 9"/>
          <p:cNvSpPr>
            <a:spLocks noChangeArrowheads="1"/>
          </p:cNvSpPr>
          <p:nvPr/>
        </p:nvSpPr>
        <p:spPr bwMode="auto">
          <a:xfrm>
            <a:off x="256106" y="120651"/>
            <a:ext cx="11650677" cy="646331"/>
          </a:xfrm>
          <a:prstGeom prst="rect">
            <a:avLst/>
          </a:prstGeom>
          <a:noFill/>
          <a:ln w="9525">
            <a:noFill/>
            <a:miter lim="800000"/>
            <a:headEnd/>
            <a:tailEnd/>
          </a:ln>
          <a:effectLst/>
        </p:spPr>
        <p:txBody>
          <a:bodyPr>
            <a:spAutoFit/>
          </a:bodyPr>
          <a:lstStyle/>
          <a:p>
            <a:pPr algn="ctr">
              <a:defRPr/>
            </a:pPr>
            <a:r>
              <a:rPr lang="en-US" sz="3600" b="1" u="sng"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Bài</a:t>
            </a:r>
            <a:r>
              <a:rPr lang="en-US" sz="3600" b="1" u="sng"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u="sng"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r>
              <a:rPr lang="en-US" sz="36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LIÊN MINH CHÂU ÂU</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174181"/>
            <a:ext cx="6018897" cy="465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168496" y="1167826"/>
            <a:ext cx="80611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FF0000"/>
                </a:solidFill>
                <a:latin typeface="Arial" pitchFamily="34" charset="0"/>
                <a:cs typeface="Arial" pitchFamily="34" charset="0"/>
              </a:rPr>
              <a:t>1</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Liên</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châu</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Âu</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26430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1987"/>
                                        </p:tgtEl>
                                        <p:attrNameLst>
                                          <p:attrName>style.visibility</p:attrName>
                                        </p:attrNameLst>
                                      </p:cBhvr>
                                      <p:to>
                                        <p:strVal val="visible"/>
                                      </p:to>
                                    </p:set>
                                    <p:anim calcmode="lin" valueType="num">
                                      <p:cBhvr>
                                        <p:cTn id="7" dur="500" fill="hold"/>
                                        <p:tgtEl>
                                          <p:spTgt spid="211987"/>
                                        </p:tgtEl>
                                        <p:attrNameLst>
                                          <p:attrName>ppt_w</p:attrName>
                                        </p:attrNameLst>
                                      </p:cBhvr>
                                      <p:tavLst>
                                        <p:tav tm="0">
                                          <p:val>
                                            <p:fltVal val="0"/>
                                          </p:val>
                                        </p:tav>
                                        <p:tav tm="100000">
                                          <p:val>
                                            <p:strVal val="#ppt_w"/>
                                          </p:val>
                                        </p:tav>
                                      </p:tavLst>
                                    </p:anim>
                                    <p:anim calcmode="lin" valueType="num">
                                      <p:cBhvr>
                                        <p:cTn id="8" dur="500" fill="hold"/>
                                        <p:tgtEl>
                                          <p:spTgt spid="2119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2000"/>
                                        <p:tgtEl>
                                          <p:spTgt spid="8198"/>
                                        </p:tgtEl>
                                      </p:cBhvr>
                                    </p:animEffect>
                                    <p:anim calcmode="lin" valueType="num">
                                      <p:cBhvr>
                                        <p:cTn id="14" dur="2000" fill="hold"/>
                                        <p:tgtEl>
                                          <p:spTgt spid="8198"/>
                                        </p:tgtEl>
                                        <p:attrNameLst>
                                          <p:attrName>ppt_w</p:attrName>
                                        </p:attrNameLst>
                                      </p:cBhvr>
                                      <p:tavLst>
                                        <p:tav tm="0" fmla="#ppt_w*sin(2.5*pi*$)">
                                          <p:val>
                                            <p:fltVal val="0"/>
                                          </p:val>
                                        </p:tav>
                                        <p:tav tm="100000">
                                          <p:val>
                                            <p:fltVal val="1"/>
                                          </p:val>
                                        </p:tav>
                                      </p:tavLst>
                                    </p:anim>
                                    <p:anim calcmode="lin" valueType="num">
                                      <p:cBhvr>
                                        <p:cTn id="15" dur="2000" fill="hold"/>
                                        <p:tgtEl>
                                          <p:spTgt spid="819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198"/>
                                        </p:tgtEl>
                                      </p:cBhvr>
                                    </p:animEffect>
                                    <p:set>
                                      <p:cBhvr>
                                        <p:cTn id="20" dur="1" fill="hold">
                                          <p:stCondLst>
                                            <p:cond delay="499"/>
                                          </p:stCondLst>
                                        </p:cTn>
                                        <p:tgtEl>
                                          <p:spTgt spid="819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06365" y="519063"/>
            <a:ext cx="43636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000" b="1">
                <a:solidFill>
                  <a:prstClr val="black"/>
                </a:solidFill>
                <a:latin typeface="Times New Roman" pitchFamily="18" charset="0"/>
                <a:cs typeface="Times New Roman" pitchFamily="18" charset="0"/>
              </a:rPr>
              <a:t>1. Sự mở rộng của Liên minh châu Âu</a:t>
            </a:r>
          </a:p>
        </p:txBody>
      </p:sp>
      <p:sp>
        <p:nvSpPr>
          <p:cNvPr id="8" name="Rectangle 7"/>
          <p:cNvSpPr/>
          <p:nvPr/>
        </p:nvSpPr>
        <p:spPr>
          <a:xfrm>
            <a:off x="106364" y="2"/>
            <a:ext cx="11979275" cy="461665"/>
          </a:xfrm>
          <a:prstGeom prst="rect">
            <a:avLst/>
          </a:prstGeom>
          <a:solidFill>
            <a:srgbClr val="FFC000"/>
          </a:solidFill>
        </p:spPr>
        <p:txBody>
          <a:bodyPr wrap="square">
            <a:spAutoFit/>
          </a:bodyPr>
          <a:lstStyle/>
          <a:p>
            <a:pPr algn="ctr"/>
            <a:r>
              <a:rPr lang="en-US" sz="2400" b="1" dirty="0" err="1">
                <a:solidFill>
                  <a:prstClr val="black"/>
                </a:solidFill>
                <a:latin typeface="Times New Roman" pitchFamily="18" charset="0"/>
                <a:cs typeface="Times New Roman" pitchFamily="18" charset="0"/>
              </a:rPr>
              <a:t>Tiết</a:t>
            </a:r>
            <a:r>
              <a:rPr lang="en-US" sz="2400" b="1" dirty="0">
                <a:solidFill>
                  <a:prstClr val="black"/>
                </a:solidFill>
                <a:latin typeface="Times New Roman" pitchFamily="18" charset="0"/>
                <a:cs typeface="Times New Roman" pitchFamily="18" charset="0"/>
              </a:rPr>
              <a:t> 66 - </a:t>
            </a:r>
            <a:r>
              <a:rPr lang="en-US" sz="2400" b="1" dirty="0" err="1">
                <a:solidFill>
                  <a:prstClr val="black"/>
                </a:solidFill>
                <a:latin typeface="Times New Roman" pitchFamily="18" charset="0"/>
                <a:cs typeface="Times New Roman" pitchFamily="18" charset="0"/>
              </a:rPr>
              <a:t>Bài</a:t>
            </a:r>
            <a:r>
              <a:rPr lang="en-US" sz="2400" b="1" dirty="0">
                <a:solidFill>
                  <a:prstClr val="black"/>
                </a:solidFill>
                <a:latin typeface="Times New Roman" pitchFamily="18" charset="0"/>
                <a:cs typeface="Times New Roman" pitchFamily="18" charset="0"/>
              </a:rPr>
              <a:t> 60: LIÊN MINH CHÂU ÂU</a:t>
            </a:r>
          </a:p>
        </p:txBody>
      </p:sp>
      <p:sp>
        <p:nvSpPr>
          <p:cNvPr id="2" name="Rectangle 1"/>
          <p:cNvSpPr/>
          <p:nvPr/>
        </p:nvSpPr>
        <p:spPr>
          <a:xfrm>
            <a:off x="247201" y="919173"/>
            <a:ext cx="2507610" cy="400110"/>
          </a:xfrm>
          <a:prstGeom prst="rect">
            <a:avLst/>
          </a:prstGeom>
        </p:spPr>
        <p:txBody>
          <a:bodyPr wrap="none">
            <a:spAutoFit/>
          </a:bodyPr>
          <a:lstStyle/>
          <a:p>
            <a:r>
              <a:rPr lang="nl-NL" sz="2000" dirty="0">
                <a:latin typeface="Times New Roman" pitchFamily="18" charset="0"/>
                <a:cs typeface="Times New Roman" pitchFamily="18" charset="0"/>
              </a:rPr>
              <a:t>- Thành lập năm 1957.</a:t>
            </a:r>
            <a:endParaRPr lang="en-US" sz="2000" dirty="0">
              <a:latin typeface="Times New Roman" pitchFamily="18" charset="0"/>
              <a:cs typeface="Times New Roman" pitchFamily="18" charset="0"/>
            </a:endParaRPr>
          </a:p>
        </p:txBody>
      </p:sp>
      <p:sp>
        <p:nvSpPr>
          <p:cNvPr id="3" name="Rectangle 2"/>
          <p:cNvSpPr/>
          <p:nvPr/>
        </p:nvSpPr>
        <p:spPr>
          <a:xfrm>
            <a:off x="247202" y="1241949"/>
            <a:ext cx="8867535" cy="400110"/>
          </a:xfrm>
          <a:prstGeom prst="rect">
            <a:avLst/>
          </a:prstGeom>
        </p:spPr>
        <p:txBody>
          <a:bodyPr wrap="square">
            <a:spAutoFit/>
          </a:bodyPr>
          <a:lstStyle/>
          <a:p>
            <a:r>
              <a:rPr lang="nl-NL" sz="2000">
                <a:latin typeface="Times New Roman" pitchFamily="18" charset="0"/>
                <a:cs typeface="Times New Roman" pitchFamily="18" charset="0"/>
              </a:rPr>
              <a:t>- EU được mở rộng từng bước qua nhiều giai đoạn.</a:t>
            </a:r>
            <a:endParaRPr lang="en-US" sz="2000">
              <a:latin typeface="Times New Roman" pitchFamily="18" charset="0"/>
              <a:cs typeface="Times New Roman" pitchFamily="18" charset="0"/>
            </a:endParaRPr>
          </a:p>
        </p:txBody>
      </p:sp>
      <p:sp>
        <p:nvSpPr>
          <p:cNvPr id="4" name="Rectangle 3"/>
          <p:cNvSpPr/>
          <p:nvPr/>
        </p:nvSpPr>
        <p:spPr>
          <a:xfrm>
            <a:off x="247202" y="1635652"/>
            <a:ext cx="10282567" cy="400110"/>
          </a:xfrm>
          <a:prstGeom prst="rect">
            <a:avLst/>
          </a:prstGeom>
        </p:spPr>
        <p:txBody>
          <a:bodyPr wrap="square">
            <a:spAutoFit/>
          </a:bodyPr>
          <a:lstStyle/>
          <a:p>
            <a:pPr algn="just">
              <a:spcBef>
                <a:spcPct val="50000"/>
              </a:spcBef>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nay,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27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thêm</a:t>
            </a:r>
            <a:r>
              <a:rPr lang="en-US" sz="2000" dirty="0">
                <a:latin typeface="Times New Roman" pitchFamily="18" charset="0"/>
                <a:cs typeface="Times New Roman" pitchFamily="18" charset="0"/>
              </a:rPr>
              <a:t>.</a:t>
            </a:r>
          </a:p>
        </p:txBody>
      </p:sp>
      <p:sp>
        <p:nvSpPr>
          <p:cNvPr id="9" name="Rectangle 5"/>
          <p:cNvSpPr>
            <a:spLocks noChangeArrowheads="1"/>
          </p:cNvSpPr>
          <p:nvPr/>
        </p:nvSpPr>
        <p:spPr bwMode="auto">
          <a:xfrm>
            <a:off x="106364" y="2031078"/>
            <a:ext cx="1197927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2075" tIns="46038" rIns="92075" bIns="46038">
            <a:spAutoFit/>
          </a:bodyPr>
          <a:lstStyle/>
          <a:p>
            <a:pPr>
              <a:spcBef>
                <a:spcPct val="50000"/>
              </a:spcBef>
            </a:pPr>
            <a:r>
              <a:rPr lang="en-US" sz="2000" b="1">
                <a:latin typeface="Times New Roman" pitchFamily="18" charset="0"/>
              </a:rPr>
              <a:t>2. Liên Minh Châu Âu – một mô hình liên minh toàn diện nhất thế giới.</a:t>
            </a:r>
          </a:p>
        </p:txBody>
      </p:sp>
      <p:sp>
        <p:nvSpPr>
          <p:cNvPr id="5" name="Rectangle 4"/>
          <p:cNvSpPr/>
          <p:nvPr/>
        </p:nvSpPr>
        <p:spPr>
          <a:xfrm>
            <a:off x="1101277" y="3970274"/>
            <a:ext cx="9989449" cy="1200329"/>
          </a:xfrm>
          <a:prstGeom prst="rect">
            <a:avLst/>
          </a:prstGeom>
        </p:spPr>
        <p:txBody>
          <a:bodyPr wrap="square">
            <a:spAutoFit/>
          </a:bodyPr>
          <a:lstStyle/>
          <a:p>
            <a:pPr lvl="0" algn="just" fontAlgn="base">
              <a:spcBef>
                <a:spcPct val="50000"/>
              </a:spcBef>
              <a:spcAft>
                <a:spcPct val="0"/>
              </a:spcAft>
            </a:pP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Quan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sát</a:t>
            </a:r>
            <a:r>
              <a:rPr lang="en-US" sz="2400" b="1" i="1" dirty="0">
                <a:solidFill>
                  <a:srgbClr val="FF0000"/>
                </a:solidFill>
                <a:latin typeface="Times New Roman" pitchFamily="18" charset="0"/>
                <a:cs typeface="Times New Roman" pitchFamily="18" charset="0"/>
              </a:rPr>
              <a:t> H: 60.2 </a:t>
            </a:r>
            <a:r>
              <a:rPr lang="en-US" sz="2400" b="1" i="1" dirty="0" err="1">
                <a:solidFill>
                  <a:srgbClr val="FF0000"/>
                </a:solidFill>
                <a:latin typeface="Times New Roman" pitchFamily="18" charset="0"/>
                <a:cs typeface="Times New Roman" pitchFamily="18" charset="0"/>
              </a:rPr>
              <a:t>và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tham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khảo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thông</a:t>
            </a:r>
            <a:r>
              <a:rPr lang="en-US" sz="2400" b="1" i="1" dirty="0">
                <a:solidFill>
                  <a:srgbClr val="FF0000"/>
                </a:solidFill>
                <a:latin typeface="Times New Roman" pitchFamily="18" charset="0"/>
                <a:cs typeface="Times New Roman" pitchFamily="18" charset="0"/>
              </a:rPr>
              <a:t> tin SGK </a:t>
            </a:r>
            <a:r>
              <a:rPr lang="en-US" sz="2400" b="1" i="1" dirty="0" err="1">
                <a:solidFill>
                  <a:srgbClr val="FF0000"/>
                </a:solidFill>
                <a:latin typeface="Times New Roman" pitchFamily="18" charset="0"/>
                <a:cs typeface="Times New Roman" pitchFamily="18" charset="0"/>
              </a:rPr>
              <a:t>trang</a:t>
            </a:r>
            <a:r>
              <a:rPr lang="en-US" sz="2400" b="1" i="1" dirty="0">
                <a:solidFill>
                  <a:srgbClr val="FF0000"/>
                </a:solidFill>
                <a:latin typeface="Times New Roman" pitchFamily="18" charset="0"/>
                <a:cs typeface="Times New Roman" pitchFamily="18" charset="0"/>
              </a:rPr>
              <a:t> 182, </a:t>
            </a:r>
            <a:r>
              <a:rPr lang="en-US" sz="2400" b="1" i="1" dirty="0" err="1">
                <a:solidFill>
                  <a:srgbClr val="FF0000"/>
                </a:solidFill>
                <a:latin typeface="Times New Roman" pitchFamily="18" charset="0"/>
                <a:cs typeface="Times New Roman" pitchFamily="18" charset="0"/>
              </a:rPr>
              <a:t>nêu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những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đặc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điểm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thể</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Liên</a:t>
            </a:r>
            <a:r>
              <a:rPr lang="en-US" sz="2400" b="1" i="1" dirty="0">
                <a:solidFill>
                  <a:srgbClr val="FF0000"/>
                </a:solidFill>
                <a:latin typeface="Times New Roman" pitchFamily="18" charset="0"/>
                <a:cs typeface="Times New Roman" pitchFamily="18" charset="0"/>
              </a:rPr>
              <a:t> minh </a:t>
            </a:r>
            <a:r>
              <a:rPr lang="en-US" sz="2400" b="1" i="1" dirty="0" err="1">
                <a:solidFill>
                  <a:srgbClr val="FF0000"/>
                </a:solidFill>
                <a:latin typeface="Times New Roman" pitchFamily="18" charset="0"/>
                <a:cs typeface="Times New Roman" pitchFamily="18" charset="0"/>
              </a:rPr>
              <a:t>Châu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mô</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hình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liên</a:t>
            </a:r>
            <a:r>
              <a:rPr lang="en-US" sz="2400" b="1" i="1" dirty="0">
                <a:solidFill>
                  <a:srgbClr val="FF0000"/>
                </a:solidFill>
                <a:latin typeface="Times New Roman" pitchFamily="18" charset="0"/>
                <a:cs typeface="Times New Roman" pitchFamily="18" charset="0"/>
              </a:rPr>
              <a:t> minh </a:t>
            </a:r>
            <a:r>
              <a:rPr lang="en-US" sz="2400" b="1" i="1" dirty="0" err="1">
                <a:solidFill>
                  <a:srgbClr val="FF0000"/>
                </a:solidFill>
                <a:latin typeface="Times New Roman" pitchFamily="18" charset="0"/>
                <a:cs typeface="Times New Roman" pitchFamily="18" charset="0"/>
              </a:rPr>
              <a:t>toàn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thế</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giới</a:t>
            </a:r>
            <a:r>
              <a:rPr lang="en-US" sz="2400" b="1" i="1" dirty="0">
                <a:solidFill>
                  <a:srgbClr val="FF0000"/>
                </a:solidFill>
                <a:latin typeface="Times New Roman" pitchFamily="18" charset="0"/>
                <a:cs typeface="Times New Roman" pitchFamily="18" charset="0"/>
              </a:rPr>
              <a:t> ? </a:t>
            </a:r>
          </a:p>
        </p:txBody>
      </p:sp>
      <p:pic>
        <p:nvPicPr>
          <p:cNvPr id="10" name="Picture 9">
            <a:extLst>
              <a:ext uri="{FF2B5EF4-FFF2-40B4-BE49-F238E27FC236}">
                <a16:creationId xmlns:a16="http://schemas.microsoft.com/office/drawing/2014/main" id="{FBA53F7A-D389-4876-A70A-35989D05E8FE}"/>
              </a:ext>
            </a:extLst>
          </p:cNvPr>
          <p:cNvPicPr/>
          <p:nvPr/>
        </p:nvPicPr>
        <p:blipFill rotWithShape="1">
          <a:blip r:embed="rId2">
            <a:extLst>
              <a:ext uri="{28A0092B-C50C-407E-A947-70E740481C1C}">
                <a14:useLocalDpi xmlns:a14="http://schemas.microsoft.com/office/drawing/2010/main" val="0"/>
              </a:ext>
            </a:extLst>
          </a:blip>
          <a:srcRect l="2466" t="3180" r="7190" b="15114"/>
          <a:stretch/>
        </p:blipFill>
        <p:spPr bwMode="auto">
          <a:xfrm>
            <a:off x="106363" y="0"/>
            <a:ext cx="12192000" cy="6858000"/>
          </a:xfrm>
          <a:prstGeom prst="rect">
            <a:avLst/>
          </a:prstGeom>
          <a:noFill/>
        </p:spPr>
      </p:pic>
      <p:sp>
        <p:nvSpPr>
          <p:cNvPr id="11" name="Rectangle 9"/>
          <p:cNvSpPr>
            <a:spLocks noChangeArrowheads="1"/>
          </p:cNvSpPr>
          <p:nvPr/>
        </p:nvSpPr>
        <p:spPr bwMode="auto">
          <a:xfrm>
            <a:off x="256106" y="152401"/>
            <a:ext cx="11650677" cy="646331"/>
          </a:xfrm>
          <a:prstGeom prst="rect">
            <a:avLst/>
          </a:prstGeom>
          <a:noFill/>
          <a:ln w="9525">
            <a:noFill/>
            <a:miter lim="800000"/>
            <a:headEnd/>
            <a:tailEnd/>
          </a:ln>
          <a:effectLst/>
        </p:spPr>
        <p:txBody>
          <a:bodyPr>
            <a:spAutoFit/>
          </a:bodyPr>
          <a:lstStyle/>
          <a:p>
            <a:pPr algn="ctr">
              <a:defRPr/>
            </a:pPr>
            <a:r>
              <a:rPr lang="en-US" sz="3600" b="1" u="sng"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TIẾT 7 BÀI </a:t>
            </a:r>
            <a:r>
              <a:rPr lang="en-US" sz="3600" b="1" u="sng"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r>
              <a:rPr lang="en-US" sz="36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LIÊN MINH CHÂU ÂU</a:t>
            </a:r>
          </a:p>
        </p:txBody>
      </p:sp>
      <p:sp>
        <p:nvSpPr>
          <p:cNvPr id="12" name="Rectangle 11"/>
          <p:cNvSpPr>
            <a:spLocks noChangeArrowheads="1"/>
          </p:cNvSpPr>
          <p:nvPr/>
        </p:nvSpPr>
        <p:spPr bwMode="auto">
          <a:xfrm>
            <a:off x="168496" y="1167826"/>
            <a:ext cx="80611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FFFF00"/>
                </a:solidFill>
                <a:latin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cs typeface="Times New Roman" panose="02020603050405020304" pitchFamily="18" charset="0"/>
              </a:rPr>
              <a:t> minh </a:t>
            </a:r>
            <a:r>
              <a:rPr lang="en-US" sz="3200" b="1" dirty="0" err="1">
                <a:solidFill>
                  <a:srgbClr val="FFFF00"/>
                </a:solidFill>
                <a:latin typeface="Times New Roman" panose="02020603050405020304" pitchFamily="18" charset="0"/>
                <a:cs typeface="Times New Roman" panose="02020603050405020304" pitchFamily="18" charset="0"/>
              </a:rPr>
              <a:t>châu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Âu</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02145" y="1752601"/>
            <a:ext cx="11704638" cy="4022127"/>
          </a:xfrm>
          <a:prstGeom prst="rect">
            <a:avLst/>
          </a:prstGeom>
        </p:spPr>
        <p:txBody>
          <a:bodyPr wrap="square">
            <a:spAutoFit/>
          </a:bodyPr>
          <a:lstStyle/>
          <a:p>
            <a:pPr marL="457200" indent="-457200">
              <a:lnSpc>
                <a:spcPct val="114000"/>
              </a:lnSpc>
              <a:buFontTx/>
              <a:buChar char="-"/>
            </a:pPr>
            <a:r>
              <a:rPr lang="en-US" sz="2800" dirty="0" err="1">
                <a:solidFill>
                  <a:schemeClr val="bg1"/>
                </a:solidFill>
                <a:latin typeface="Times New Roman" panose="02020603050405020304" pitchFamily="18" charset="0"/>
                <a:cs typeface="Times New Roman" panose="02020603050405020304" pitchFamily="18" charset="0"/>
              </a:rPr>
              <a:t>Sô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quốc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viên</a:t>
            </a:r>
            <a:r>
              <a:rPr lang="en-US" sz="2800" dirty="0">
                <a:solidFill>
                  <a:schemeClr val="bg1"/>
                </a:solidFill>
                <a:latin typeface="Times New Roman" panose="02020603050405020304" pitchFamily="18" charset="0"/>
                <a:cs typeface="Times New Roman" panose="02020603050405020304" pitchFamily="18" charset="0"/>
              </a:rPr>
              <a:t> (2020): 27 </a:t>
            </a:r>
          </a:p>
          <a:p>
            <a:pPr marL="457200" indent="-457200">
              <a:lnSpc>
                <a:spcPct val="114000"/>
              </a:lnSpc>
              <a:buFontTx/>
              <a:buChar char="-"/>
            </a:pPr>
            <a:r>
              <a:rPr lang="en-US" sz="2800" dirty="0" err="1">
                <a:solidFill>
                  <a:schemeClr val="bg1"/>
                </a:solidFill>
                <a:latin typeface="Times New Roman" panose="02020603050405020304" pitchFamily="18" charset="0"/>
                <a:cs typeface="Times New Roman" panose="02020603050405020304" pitchFamily="18" charset="0"/>
              </a:rPr>
              <a:t>Diện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tích</a:t>
            </a:r>
            <a:r>
              <a:rPr lang="en-US" sz="2800" dirty="0">
                <a:solidFill>
                  <a:schemeClr val="bg1"/>
                </a:solidFill>
                <a:latin typeface="Times New Roman" panose="02020603050405020304" pitchFamily="18" charset="0"/>
                <a:cs typeface="Times New Roman" panose="02020603050405020304" pitchFamily="18" charset="0"/>
              </a:rPr>
              <a:t> (2020): 4,1 </a:t>
            </a:r>
            <a:r>
              <a:rPr lang="en-US" sz="2800" dirty="0" err="1">
                <a:solidFill>
                  <a:schemeClr val="bg1"/>
                </a:solidFill>
                <a:latin typeface="Times New Roman" panose="02020603050405020304" pitchFamily="18" charset="0"/>
                <a:cs typeface="Times New Roman" panose="02020603050405020304" pitchFamily="18" charset="0"/>
              </a:rPr>
              <a:t>triệu</a:t>
            </a:r>
            <a:r>
              <a:rPr lang="en-US" sz="2800" dirty="0">
                <a:solidFill>
                  <a:schemeClr val="bg1"/>
                </a:solidFill>
                <a:latin typeface="Times New Roman" panose="02020603050405020304" pitchFamily="18" charset="0"/>
                <a:cs typeface="Times New Roman" panose="02020603050405020304" pitchFamily="18" charset="0"/>
              </a:rPr>
              <a:t> km</a:t>
            </a:r>
            <a:r>
              <a:rPr lang="en-US" sz="2800" baseline="30000" dirty="0">
                <a:solidFill>
                  <a:schemeClr val="bg1"/>
                </a:solidFill>
                <a:latin typeface="Times New Roman" panose="02020603050405020304" pitchFamily="18" charset="0"/>
                <a:cs typeface="Times New Roman" panose="02020603050405020304" pitchFamily="18" charset="0"/>
              </a:rPr>
              <a:t>2</a:t>
            </a:r>
            <a:r>
              <a:rPr lang="en-US" sz="2800" dirty="0">
                <a:solidFill>
                  <a:schemeClr val="bg1"/>
                </a:solidFill>
                <a:latin typeface="Times New Roman" panose="02020603050405020304" pitchFamily="18" charset="0"/>
                <a:cs typeface="Times New Roman" panose="02020603050405020304" pitchFamily="18" charset="0"/>
              </a:rPr>
              <a:t> </a:t>
            </a:r>
          </a:p>
          <a:p>
            <a:pPr marL="457200" indent="-457200">
              <a:lnSpc>
                <a:spcPct val="114000"/>
              </a:lnSpc>
              <a:buFontTx/>
              <a:buChar char="-"/>
            </a:pP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sô</a:t>
            </a:r>
            <a:r>
              <a:rPr lang="en-US" sz="2800" dirty="0">
                <a:solidFill>
                  <a:schemeClr val="bg1"/>
                </a:solidFill>
                <a:latin typeface="Times New Roman" panose="02020603050405020304" pitchFamily="18" charset="0"/>
                <a:cs typeface="Times New Roman" panose="02020603050405020304" pitchFamily="18" charset="0"/>
              </a:rPr>
              <a:t>́ (2020): 447,7 </a:t>
            </a:r>
            <a:r>
              <a:rPr lang="en-US" sz="2800" dirty="0" err="1">
                <a:solidFill>
                  <a:schemeClr val="bg1"/>
                </a:solidFill>
                <a:latin typeface="Times New Roman" panose="02020603050405020304" pitchFamily="18" charset="0"/>
                <a:cs typeface="Times New Roman" panose="02020603050405020304" pitchFamily="18" charset="0"/>
              </a:rPr>
              <a:t>triệu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người</a:t>
            </a:r>
            <a:r>
              <a:rPr lang="en-US" sz="2800" dirty="0">
                <a:solidFill>
                  <a:schemeClr val="bg1"/>
                </a:solidFill>
                <a:latin typeface="Times New Roman" panose="02020603050405020304" pitchFamily="18" charset="0"/>
                <a:cs typeface="Times New Roman" panose="02020603050405020304" pitchFamily="18" charset="0"/>
              </a:rPr>
              <a:t> </a:t>
            </a:r>
          </a:p>
          <a:p>
            <a:pPr marL="457200" indent="-457200" algn="just">
              <a:lnSpc>
                <a:spcPct val="114000"/>
              </a:lnSpc>
              <a:buFontTx/>
              <a:buChar char="-"/>
            </a:pPr>
            <a:r>
              <a:rPr lang="en-US" sz="2800" dirty="0" err="1">
                <a:solidFill>
                  <a:schemeClr val="bg1"/>
                </a:solidFill>
                <a:latin typeface="Times New Roman" panose="02020603050405020304" pitchFamily="18" charset="0"/>
                <a:cs typeface="Times New Roman" panose="02020603050405020304" pitchFamily="18" charset="0"/>
              </a:rPr>
              <a:t>Tru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Brúc</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xen</a:t>
            </a:r>
            <a:r>
              <a:rPr lang="en-US" sz="2800" dirty="0">
                <a:solidFill>
                  <a:schemeClr val="bg1"/>
                </a:solidFill>
                <a:latin typeface="Times New Roman" panose="02020603050405020304" pitchFamily="18" charset="0"/>
                <a:cs typeface="Times New Roman" panose="02020603050405020304" pitchFamily="18" charset="0"/>
              </a:rPr>
              <a:t> (Bỉ).</a:t>
            </a:r>
          </a:p>
          <a:p>
            <a:pPr marL="457200" indent="-457200" algn="just">
              <a:lnSpc>
                <a:spcPct val="114000"/>
              </a:lnSpc>
              <a:buFontTx/>
              <a:buChar char="-"/>
            </a:pPr>
            <a:r>
              <a:rPr lang="nl-NL" sz="2800" dirty="0">
                <a:solidFill>
                  <a:schemeClr val="bg1"/>
                </a:solidFill>
                <a:latin typeface="Times New Roman" panose="02020603050405020304" pitchFamily="18" charset="0"/>
                <a:cs typeface="Times New Roman" panose="02020603050405020304" pitchFamily="18" charset="0"/>
              </a:rPr>
              <a:t>Tiền thân của Liên minh châu Âu là Cộng đồng Kinh tế châu Âu (EEC) được thành lập với 6 quốc gia thành viên: Đức, Pháp, I-ta-li-a, Hà Lan, Bỉ và Lúc-xăm-bua.</a:t>
            </a:r>
            <a:endParaRPr lang="en-US" sz="2800" dirty="0">
              <a:solidFill>
                <a:schemeClr val="bg1"/>
              </a:solidFill>
              <a:latin typeface="Times New Roman" panose="02020603050405020304" pitchFamily="18" charset="0"/>
              <a:cs typeface="Times New Roman" panose="02020603050405020304" pitchFamily="18" charset="0"/>
            </a:endParaRPr>
          </a:p>
          <a:p>
            <a:pPr marL="457200" indent="-457200" algn="just">
              <a:lnSpc>
                <a:spcPct val="114000"/>
              </a:lnSpc>
              <a:buFontTx/>
              <a:buChar char="-"/>
            </a:pPr>
            <a:endParaRPr lang="en-US" sz="2800" dirty="0">
              <a:solidFill>
                <a:schemeClr val="bg1"/>
              </a:solidFill>
              <a:latin typeface="Arial" pitchFamily="34" charset="0"/>
              <a:cs typeface="Arial" pitchFamily="34" charset="0"/>
            </a:endParaRPr>
          </a:p>
        </p:txBody>
      </p:sp>
      <p:sp>
        <p:nvSpPr>
          <p:cNvPr id="13" name="Rectangle 12"/>
          <p:cNvSpPr/>
          <p:nvPr/>
        </p:nvSpPr>
        <p:spPr>
          <a:xfrm>
            <a:off x="256106" y="-76200"/>
            <a:ext cx="1039295" cy="1200329"/>
          </a:xfrm>
          <a:prstGeom prst="rect">
            <a:avLst/>
          </a:prstGeom>
        </p:spPr>
        <p:txBody>
          <a:bodyPr wrap="square">
            <a:spAutoFit/>
          </a:bodyPr>
          <a:lstStyle/>
          <a:p>
            <a:r>
              <a:rPr lang="en-US" sz="7200" b="1" dirty="0">
                <a:latin typeface="Arial" pitchFamily="34" charset="0"/>
                <a:cs typeface="Arial" pitchFamily="34" charset="0"/>
                <a:sym typeface="Wingdings"/>
              </a:rPr>
              <a:t></a:t>
            </a:r>
            <a:endParaRPr lang="en-US" sz="7200" dirty="0"/>
          </a:p>
        </p:txBody>
      </p:sp>
    </p:spTree>
    <p:extLst>
      <p:ext uri="{BB962C8B-B14F-4D97-AF65-F5344CB8AC3E}">
        <p14:creationId xmlns:p14="http://schemas.microsoft.com/office/powerpoint/2010/main" val="36124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931" y="597601"/>
            <a:ext cx="10850880" cy="4524315"/>
          </a:xfrm>
          <a:prstGeom prst="rect">
            <a:avLst/>
          </a:prstGeom>
        </p:spPr>
        <p:txBody>
          <a:bodyPr wrap="square">
            <a:spAutoFit/>
          </a:bodyPr>
          <a:lstStyle/>
          <a:p>
            <a:pPr algn="just"/>
            <a:r>
              <a:rPr lang="en-US" sz="3600" dirty="0">
                <a:latin typeface="Times New Roman" panose="02020603050405020304" pitchFamily="18" charset="0"/>
                <a:ea typeface="Cambria" panose="02040503050406030204" pitchFamily="18" charset="0"/>
              </a:rPr>
              <a:t>EU </a:t>
            </a:r>
            <a:r>
              <a:rPr lang="en-US" sz="3600" dirty="0" err="1">
                <a:latin typeface="Times New Roman" panose="02020603050405020304" pitchFamily="18" charset="0"/>
                <a:ea typeface="Cambria" panose="02040503050406030204" pitchFamily="18" charset="0"/>
              </a:rPr>
              <a:t>được</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mở</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rộng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từng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bước</a:t>
            </a:r>
            <a:r>
              <a:rPr lang="en-US" sz="3600" dirty="0">
                <a:latin typeface="Times New Roman" panose="02020603050405020304" pitchFamily="18" charset="0"/>
                <a:ea typeface="Cambria" panose="02040503050406030204" pitchFamily="18" charset="0"/>
              </a:rPr>
              <a:t>, qua </a:t>
            </a:r>
            <a:r>
              <a:rPr lang="en-US" sz="3600" dirty="0" err="1">
                <a:latin typeface="Times New Roman" panose="02020603050405020304" pitchFamily="18" charset="0"/>
                <a:ea typeface="Cambria" panose="02040503050406030204" pitchFamily="18" charset="0"/>
              </a:rPr>
              <a:t>nhiều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giai</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đoạn</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Đến</a:t>
            </a:r>
            <a:r>
              <a:rPr lang="en-US" sz="3600" dirty="0">
                <a:latin typeface="Times New Roman" panose="02020603050405020304" pitchFamily="18" charset="0"/>
                <a:ea typeface="Cambria" panose="02040503050406030204" pitchFamily="18" charset="0"/>
              </a:rPr>
              <a:t> 2004 </a:t>
            </a:r>
            <a:r>
              <a:rPr lang="en-US" sz="3600" dirty="0" err="1">
                <a:latin typeface="Times New Roman" panose="02020603050405020304" pitchFamily="18" charset="0"/>
                <a:ea typeface="Cambria" panose="02040503050406030204" pitchFamily="18" charset="0"/>
              </a:rPr>
              <a:t>đã</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có</a:t>
            </a:r>
            <a:r>
              <a:rPr lang="en-US" sz="3600" dirty="0">
                <a:latin typeface="Times New Roman" panose="02020603050405020304" pitchFamily="18" charset="0"/>
                <a:ea typeface="Cambria" panose="02040503050406030204" pitchFamily="18" charset="0"/>
              </a:rPr>
              <a:t> 25 </a:t>
            </a:r>
            <a:r>
              <a:rPr lang="en-US" sz="3600" dirty="0" err="1">
                <a:latin typeface="Times New Roman" panose="02020603050405020304" pitchFamily="18" charset="0"/>
                <a:ea typeface="Cambria" panose="02040503050406030204" pitchFamily="18" charset="0"/>
              </a:rPr>
              <a:t>thành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viên</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năm</a:t>
            </a:r>
            <a:r>
              <a:rPr lang="en-US" sz="3600" dirty="0">
                <a:latin typeface="Times New Roman" panose="02020603050405020304" pitchFamily="18" charset="0"/>
                <a:ea typeface="Cambria" panose="02040503050406030204" pitchFamily="18" charset="0"/>
              </a:rPr>
              <a:t> 2007 </a:t>
            </a:r>
            <a:r>
              <a:rPr lang="en-US" sz="3600" dirty="0" err="1">
                <a:latin typeface="Times New Roman" panose="02020603050405020304" pitchFamily="18" charset="0"/>
                <a:ea typeface="Cambria" panose="02040503050406030204" pitchFamily="18" charset="0"/>
              </a:rPr>
              <a:t>kết</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nạp</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thêm</a:t>
            </a:r>
            <a:r>
              <a:rPr lang="en-US" sz="3600" dirty="0">
                <a:latin typeface="Times New Roman" panose="02020603050405020304" pitchFamily="18" charset="0"/>
                <a:ea typeface="Cambria" panose="02040503050406030204" pitchFamily="18" charset="0"/>
              </a:rPr>
              <a:t> 2 </a:t>
            </a:r>
            <a:r>
              <a:rPr lang="en-US" sz="3600" dirty="0" err="1">
                <a:latin typeface="Times New Roman" panose="02020603050405020304" pitchFamily="18" charset="0"/>
                <a:ea typeface="Cambria" panose="02040503050406030204" pitchFamily="18" charset="0"/>
              </a:rPr>
              <a:t>thành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viên</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mới</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là</a:t>
            </a:r>
            <a:r>
              <a:rPr lang="en-US" sz="3600" dirty="0">
                <a:latin typeface="Times New Roman" panose="02020603050405020304" pitchFamily="18" charset="0"/>
                <a:ea typeface="Cambria" panose="02040503050406030204" pitchFamily="18" charset="0"/>
              </a:rPr>
              <a:t> Bulgaria </a:t>
            </a:r>
            <a:r>
              <a:rPr lang="en-US" sz="3600" dirty="0" err="1">
                <a:latin typeface="Times New Roman" panose="02020603050405020304" pitchFamily="18" charset="0"/>
                <a:ea typeface="Cambria" panose="02040503050406030204" pitchFamily="18" charset="0"/>
              </a:rPr>
              <a:t>và</a:t>
            </a:r>
            <a:r>
              <a:rPr lang="en-US" sz="3600" dirty="0">
                <a:latin typeface="Times New Roman" panose="02020603050405020304" pitchFamily="18" charset="0"/>
                <a:ea typeface="Cambria" panose="02040503050406030204" pitchFamily="18" charset="0"/>
              </a:rPr>
              <a:t> Romanian </a:t>
            </a:r>
            <a:r>
              <a:rPr lang="en-US" sz="3600" dirty="0" err="1">
                <a:latin typeface="Times New Roman" panose="02020603050405020304" pitchFamily="18" charset="0"/>
                <a:ea typeface="Cambria" panose="02040503050406030204" pitchFamily="18" charset="0"/>
              </a:rPr>
              <a:t>và</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năm</a:t>
            </a:r>
            <a:r>
              <a:rPr lang="en-US" sz="3600" dirty="0">
                <a:latin typeface="Times New Roman" panose="02020603050405020304" pitchFamily="18" charset="0"/>
                <a:ea typeface="Cambria" panose="02040503050406030204" pitchFamily="18" charset="0"/>
              </a:rPr>
              <a:t> 2013 Croatia </a:t>
            </a:r>
            <a:r>
              <a:rPr lang="en-US" sz="3600" dirty="0" err="1">
                <a:latin typeface="Times New Roman" panose="02020603050405020304" pitchFamily="18" charset="0"/>
                <a:ea typeface="Cambria" panose="02040503050406030204" pitchFamily="18" charset="0"/>
              </a:rPr>
              <a:t>gia</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nhập</a:t>
            </a:r>
            <a:r>
              <a:rPr lang="en-US" sz="3600" dirty="0">
                <a:latin typeface="Times New Roman" panose="02020603050405020304" pitchFamily="18" charset="0"/>
                <a:ea typeface="Cambria" panose="02040503050406030204" pitchFamily="18" charset="0"/>
              </a:rPr>
              <a:t> EU </a:t>
            </a:r>
            <a:r>
              <a:rPr lang="en-US" sz="3600" dirty="0" err="1">
                <a:latin typeface="Times New Roman" panose="02020603050405020304" pitchFamily="18" charset="0"/>
                <a:ea typeface="Cambria" panose="02040503050406030204" pitchFamily="18" charset="0"/>
              </a:rPr>
              <a:t>nâng</a:t>
            </a:r>
            <a:r>
              <a:rPr lang="en-US" sz="3600" dirty="0">
                <a:latin typeface="Times New Roman" panose="02020603050405020304" pitchFamily="18" charset="0"/>
                <a:ea typeface="Cambria" panose="02040503050406030204" pitchFamily="18" charset="0"/>
              </a:rPr>
              <a:t> con </a:t>
            </a:r>
            <a:r>
              <a:rPr lang="en-US" sz="3600" dirty="0" err="1">
                <a:latin typeface="Times New Roman" panose="02020603050405020304" pitchFamily="18" charset="0"/>
                <a:ea typeface="Cambria" panose="02040503050406030204" pitchFamily="18" charset="0"/>
              </a:rPr>
              <a:t>số</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này</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lên</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tới</a:t>
            </a:r>
            <a:r>
              <a:rPr lang="en-US" sz="3600" dirty="0">
                <a:latin typeface="Times New Roman" panose="02020603050405020304" pitchFamily="18" charset="0"/>
                <a:ea typeface="Cambria" panose="02040503050406030204" pitchFamily="18" charset="0"/>
              </a:rPr>
              <a:t> 28 </a:t>
            </a:r>
            <a:r>
              <a:rPr lang="en-US" sz="3600" dirty="0" err="1">
                <a:latin typeface="Times New Roman" panose="02020603050405020304" pitchFamily="18" charset="0"/>
                <a:ea typeface="Cambria" panose="02040503050406030204" pitchFamily="18" charset="0"/>
              </a:rPr>
              <a:t>quốc</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gia</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Tháng</a:t>
            </a:r>
            <a:r>
              <a:rPr lang="en-US" sz="3600" dirty="0">
                <a:latin typeface="Times New Roman" panose="02020603050405020304" pitchFamily="18" charset="0"/>
                <a:ea typeface="Cambria" panose="02040503050406030204" pitchFamily="18" charset="0"/>
              </a:rPr>
              <a:t> 6/2016, </a:t>
            </a:r>
            <a:r>
              <a:rPr lang="en-US" sz="3600" dirty="0" err="1">
                <a:latin typeface="Times New Roman" panose="02020603050405020304" pitchFamily="18" charset="0"/>
                <a:ea typeface="Cambria" panose="02040503050406030204" pitchFamily="18" charset="0"/>
              </a:rPr>
              <a:t>Anh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rời</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Liên</a:t>
            </a:r>
            <a:r>
              <a:rPr lang="en-US" sz="3600" dirty="0">
                <a:latin typeface="Times New Roman" panose="02020603050405020304" pitchFamily="18" charset="0"/>
                <a:ea typeface="Cambria" panose="02040503050406030204" pitchFamily="18" charset="0"/>
              </a:rPr>
              <a:t> minh </a:t>
            </a:r>
            <a:r>
              <a:rPr lang="en-US" sz="3600" dirty="0" err="1">
                <a:latin typeface="Times New Roman" panose="02020603050405020304" pitchFamily="18" charset="0"/>
                <a:ea typeface="Cambria" panose="02040503050406030204" pitchFamily="18" charset="0"/>
              </a:rPr>
              <a:t>châu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Âu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sau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cuộc</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trưng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cầu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dân</a:t>
            </a:r>
            <a:r>
              <a:rPr lang="en-US" sz="3600" dirty="0">
                <a:latin typeface="Times New Roman" panose="02020603050405020304" pitchFamily="18" charset="0"/>
                <a:ea typeface="Cambria" panose="02040503050406030204" pitchFamily="18" charset="0"/>
              </a:rPr>
              <a:t> ý </a:t>
            </a:r>
            <a:r>
              <a:rPr lang="en-US" sz="3600" dirty="0" err="1">
                <a:latin typeface="Times New Roman" panose="02020603050405020304" pitchFamily="18" charset="0"/>
                <a:ea typeface="Cambria" panose="02040503050406030204" pitchFamily="18" charset="0"/>
              </a:rPr>
              <a:t>ngày</a:t>
            </a:r>
            <a:r>
              <a:rPr lang="en-US" sz="3600" dirty="0">
                <a:latin typeface="Times New Roman" panose="02020603050405020304" pitchFamily="18" charset="0"/>
                <a:ea typeface="Cambria" panose="02040503050406030204" pitchFamily="18" charset="0"/>
              </a:rPr>
              <a:t> 23/6/2016 </a:t>
            </a:r>
            <a:r>
              <a:rPr lang="en-US" sz="3600" dirty="0" err="1">
                <a:latin typeface="Times New Roman" panose="02020603050405020304" pitchFamily="18" charset="0"/>
                <a:ea typeface="Cambria" panose="02040503050406030204" pitchFamily="18" charset="0"/>
              </a:rPr>
              <a:t>và</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nước</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Anh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có</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vị</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Thủ</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tướng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mới</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nhưng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phải</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đến</a:t>
            </a:r>
            <a:r>
              <a:rPr lang="en-US" sz="3600" dirty="0">
                <a:latin typeface="Times New Roman" panose="02020603050405020304" pitchFamily="18" charset="0"/>
                <a:ea typeface="Cambria" panose="02040503050406030204" pitchFamily="18" charset="0"/>
              </a:rPr>
              <a:t> 31/1/2020 </a:t>
            </a:r>
            <a:r>
              <a:rPr lang="en-US" sz="3600" dirty="0" err="1">
                <a:latin typeface="Times New Roman" panose="02020603050405020304" pitchFamily="18" charset="0"/>
                <a:ea typeface="Cambria" panose="02040503050406030204" pitchFamily="18" charset="0"/>
              </a:rPr>
              <a:t>thì</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nước</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Anh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chính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thức</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rời</a:t>
            </a:r>
            <a:r>
              <a:rPr lang="en-US" sz="3600" dirty="0">
                <a:latin typeface="Times New Roman" panose="02020603050405020304" pitchFamily="18" charset="0"/>
                <a:ea typeface="Cambria" panose="02040503050406030204" pitchFamily="18" charset="0"/>
              </a:rPr>
              <a:t> EU.</a:t>
            </a:r>
            <a:endParaRPr lang="en-US" sz="3600" dirty="0"/>
          </a:p>
        </p:txBody>
      </p:sp>
    </p:spTree>
    <p:extLst>
      <p:ext uri="{BB962C8B-B14F-4D97-AF65-F5344CB8AC3E}">
        <p14:creationId xmlns:p14="http://schemas.microsoft.com/office/powerpoint/2010/main" val="5745232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06365" y="519063"/>
            <a:ext cx="43636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000" b="1">
                <a:solidFill>
                  <a:prstClr val="black"/>
                </a:solidFill>
                <a:latin typeface="Times New Roman" pitchFamily="18" charset="0"/>
                <a:cs typeface="Times New Roman" pitchFamily="18" charset="0"/>
              </a:rPr>
              <a:t>1. Sự mở rộng của Liên minh châu Âu</a:t>
            </a:r>
          </a:p>
        </p:txBody>
      </p:sp>
      <p:sp>
        <p:nvSpPr>
          <p:cNvPr id="8" name="Rectangle 7"/>
          <p:cNvSpPr/>
          <p:nvPr/>
        </p:nvSpPr>
        <p:spPr>
          <a:xfrm>
            <a:off x="106364" y="2"/>
            <a:ext cx="11979275" cy="461665"/>
          </a:xfrm>
          <a:prstGeom prst="rect">
            <a:avLst/>
          </a:prstGeom>
          <a:solidFill>
            <a:srgbClr val="FFC000"/>
          </a:solidFill>
        </p:spPr>
        <p:txBody>
          <a:bodyPr wrap="square">
            <a:spAutoFit/>
          </a:bodyPr>
          <a:lstStyle/>
          <a:p>
            <a:pPr algn="ctr"/>
            <a:r>
              <a:rPr lang="en-US" sz="2400" b="1" dirty="0" err="1">
                <a:solidFill>
                  <a:prstClr val="black"/>
                </a:solidFill>
                <a:latin typeface="Times New Roman" pitchFamily="18" charset="0"/>
                <a:cs typeface="Times New Roman" pitchFamily="18" charset="0"/>
              </a:rPr>
              <a:t>Tiết</a:t>
            </a:r>
            <a:r>
              <a:rPr lang="en-US" sz="2400" b="1" dirty="0">
                <a:solidFill>
                  <a:prstClr val="black"/>
                </a:solidFill>
                <a:latin typeface="Times New Roman" pitchFamily="18" charset="0"/>
                <a:cs typeface="Times New Roman" pitchFamily="18" charset="0"/>
              </a:rPr>
              <a:t> 66 - </a:t>
            </a:r>
            <a:r>
              <a:rPr lang="en-US" sz="2400" b="1" dirty="0" err="1">
                <a:solidFill>
                  <a:prstClr val="black"/>
                </a:solidFill>
                <a:latin typeface="Times New Roman" pitchFamily="18" charset="0"/>
                <a:cs typeface="Times New Roman" pitchFamily="18" charset="0"/>
              </a:rPr>
              <a:t>Bài</a:t>
            </a:r>
            <a:r>
              <a:rPr lang="en-US" sz="2400" b="1" dirty="0">
                <a:solidFill>
                  <a:prstClr val="black"/>
                </a:solidFill>
                <a:latin typeface="Times New Roman" pitchFamily="18" charset="0"/>
                <a:cs typeface="Times New Roman" pitchFamily="18" charset="0"/>
              </a:rPr>
              <a:t> 60: LIÊN MINH CHÂU ÂU</a:t>
            </a:r>
          </a:p>
        </p:txBody>
      </p:sp>
      <p:sp>
        <p:nvSpPr>
          <p:cNvPr id="2" name="Rectangle 1"/>
          <p:cNvSpPr/>
          <p:nvPr/>
        </p:nvSpPr>
        <p:spPr>
          <a:xfrm>
            <a:off x="247201" y="919173"/>
            <a:ext cx="2507610" cy="400110"/>
          </a:xfrm>
          <a:prstGeom prst="rect">
            <a:avLst/>
          </a:prstGeom>
        </p:spPr>
        <p:txBody>
          <a:bodyPr wrap="none">
            <a:spAutoFit/>
          </a:bodyPr>
          <a:lstStyle/>
          <a:p>
            <a:r>
              <a:rPr lang="nl-NL" sz="2000" dirty="0">
                <a:latin typeface="Times New Roman" pitchFamily="18" charset="0"/>
                <a:cs typeface="Times New Roman" pitchFamily="18" charset="0"/>
              </a:rPr>
              <a:t>- Thành lập năm 1957.</a:t>
            </a:r>
            <a:endParaRPr lang="en-US" sz="2000" dirty="0">
              <a:latin typeface="Times New Roman" pitchFamily="18" charset="0"/>
              <a:cs typeface="Times New Roman" pitchFamily="18" charset="0"/>
            </a:endParaRPr>
          </a:p>
        </p:txBody>
      </p:sp>
      <p:sp>
        <p:nvSpPr>
          <p:cNvPr id="3" name="Rectangle 2"/>
          <p:cNvSpPr/>
          <p:nvPr/>
        </p:nvSpPr>
        <p:spPr>
          <a:xfrm>
            <a:off x="247202" y="1241949"/>
            <a:ext cx="8867535" cy="400110"/>
          </a:xfrm>
          <a:prstGeom prst="rect">
            <a:avLst/>
          </a:prstGeom>
        </p:spPr>
        <p:txBody>
          <a:bodyPr wrap="square">
            <a:spAutoFit/>
          </a:bodyPr>
          <a:lstStyle/>
          <a:p>
            <a:r>
              <a:rPr lang="nl-NL" sz="2000">
                <a:latin typeface="Times New Roman" pitchFamily="18" charset="0"/>
                <a:cs typeface="Times New Roman" pitchFamily="18" charset="0"/>
              </a:rPr>
              <a:t>- EU được mở rộng từng bước qua nhiều giai đoạn.</a:t>
            </a:r>
            <a:endParaRPr lang="en-US" sz="2000">
              <a:latin typeface="Times New Roman" pitchFamily="18" charset="0"/>
              <a:cs typeface="Times New Roman" pitchFamily="18" charset="0"/>
            </a:endParaRPr>
          </a:p>
        </p:txBody>
      </p:sp>
      <p:sp>
        <p:nvSpPr>
          <p:cNvPr id="4" name="Rectangle 3"/>
          <p:cNvSpPr/>
          <p:nvPr/>
        </p:nvSpPr>
        <p:spPr>
          <a:xfrm>
            <a:off x="247202" y="1635652"/>
            <a:ext cx="10282567" cy="400110"/>
          </a:xfrm>
          <a:prstGeom prst="rect">
            <a:avLst/>
          </a:prstGeom>
        </p:spPr>
        <p:txBody>
          <a:bodyPr wrap="square">
            <a:spAutoFit/>
          </a:bodyPr>
          <a:lstStyle/>
          <a:p>
            <a:pPr algn="just">
              <a:spcBef>
                <a:spcPct val="50000"/>
              </a:spcBef>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nay,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27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thêm</a:t>
            </a:r>
            <a:r>
              <a:rPr lang="en-US" sz="2000" dirty="0">
                <a:latin typeface="Times New Roman" pitchFamily="18" charset="0"/>
                <a:cs typeface="Times New Roman" pitchFamily="18" charset="0"/>
              </a:rPr>
              <a:t>.</a:t>
            </a:r>
          </a:p>
        </p:txBody>
      </p:sp>
      <p:sp>
        <p:nvSpPr>
          <p:cNvPr id="9" name="Rectangle 5"/>
          <p:cNvSpPr>
            <a:spLocks noChangeArrowheads="1"/>
          </p:cNvSpPr>
          <p:nvPr/>
        </p:nvSpPr>
        <p:spPr bwMode="auto">
          <a:xfrm>
            <a:off x="106364" y="2031078"/>
            <a:ext cx="1197927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2075" tIns="46038" rIns="92075" bIns="46038">
            <a:spAutoFit/>
          </a:bodyPr>
          <a:lstStyle/>
          <a:p>
            <a:pPr>
              <a:spcBef>
                <a:spcPct val="50000"/>
              </a:spcBef>
            </a:pPr>
            <a:r>
              <a:rPr lang="en-US" sz="2000" b="1">
                <a:latin typeface="Times New Roman" pitchFamily="18" charset="0"/>
              </a:rPr>
              <a:t>2. Liên Minh Châu Âu – một mô hình liên minh toàn diện nhất thế giới.</a:t>
            </a:r>
          </a:p>
        </p:txBody>
      </p:sp>
      <p:sp>
        <p:nvSpPr>
          <p:cNvPr id="5" name="Rectangle 4"/>
          <p:cNvSpPr/>
          <p:nvPr/>
        </p:nvSpPr>
        <p:spPr>
          <a:xfrm>
            <a:off x="1101277" y="3970274"/>
            <a:ext cx="9989449" cy="1200329"/>
          </a:xfrm>
          <a:prstGeom prst="rect">
            <a:avLst/>
          </a:prstGeom>
        </p:spPr>
        <p:txBody>
          <a:bodyPr wrap="square">
            <a:spAutoFit/>
          </a:bodyPr>
          <a:lstStyle/>
          <a:p>
            <a:pPr lvl="0" algn="just" fontAlgn="base">
              <a:spcBef>
                <a:spcPct val="50000"/>
              </a:spcBef>
              <a:spcAft>
                <a:spcPct val="0"/>
              </a:spcAft>
            </a:pP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Quan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sát</a:t>
            </a:r>
            <a:r>
              <a:rPr lang="en-US" sz="2400" b="1" i="1" dirty="0">
                <a:solidFill>
                  <a:srgbClr val="FF0000"/>
                </a:solidFill>
                <a:latin typeface="Times New Roman" pitchFamily="18" charset="0"/>
                <a:cs typeface="Times New Roman" pitchFamily="18" charset="0"/>
              </a:rPr>
              <a:t> H: 60.2 </a:t>
            </a:r>
            <a:r>
              <a:rPr lang="en-US" sz="2400" b="1" i="1" dirty="0" err="1">
                <a:solidFill>
                  <a:srgbClr val="FF0000"/>
                </a:solidFill>
                <a:latin typeface="Times New Roman" pitchFamily="18" charset="0"/>
                <a:cs typeface="Times New Roman" pitchFamily="18" charset="0"/>
              </a:rPr>
              <a:t>và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tham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khảo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thông</a:t>
            </a:r>
            <a:r>
              <a:rPr lang="en-US" sz="2400" b="1" i="1" dirty="0">
                <a:solidFill>
                  <a:srgbClr val="FF0000"/>
                </a:solidFill>
                <a:latin typeface="Times New Roman" pitchFamily="18" charset="0"/>
                <a:cs typeface="Times New Roman" pitchFamily="18" charset="0"/>
              </a:rPr>
              <a:t> tin SGK </a:t>
            </a:r>
            <a:r>
              <a:rPr lang="en-US" sz="2400" b="1" i="1" dirty="0" err="1">
                <a:solidFill>
                  <a:srgbClr val="FF0000"/>
                </a:solidFill>
                <a:latin typeface="Times New Roman" pitchFamily="18" charset="0"/>
                <a:cs typeface="Times New Roman" pitchFamily="18" charset="0"/>
              </a:rPr>
              <a:t>trang</a:t>
            </a:r>
            <a:r>
              <a:rPr lang="en-US" sz="2400" b="1" i="1" dirty="0">
                <a:solidFill>
                  <a:srgbClr val="FF0000"/>
                </a:solidFill>
                <a:latin typeface="Times New Roman" pitchFamily="18" charset="0"/>
                <a:cs typeface="Times New Roman" pitchFamily="18" charset="0"/>
              </a:rPr>
              <a:t> 182, </a:t>
            </a:r>
            <a:r>
              <a:rPr lang="en-US" sz="2400" b="1" i="1" dirty="0" err="1">
                <a:solidFill>
                  <a:srgbClr val="FF0000"/>
                </a:solidFill>
                <a:latin typeface="Times New Roman" pitchFamily="18" charset="0"/>
                <a:cs typeface="Times New Roman" pitchFamily="18" charset="0"/>
              </a:rPr>
              <a:t>nêu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những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đặc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điểm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thể</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Liên</a:t>
            </a:r>
            <a:r>
              <a:rPr lang="en-US" sz="2400" b="1" i="1" dirty="0">
                <a:solidFill>
                  <a:srgbClr val="FF0000"/>
                </a:solidFill>
                <a:latin typeface="Times New Roman" pitchFamily="18" charset="0"/>
                <a:cs typeface="Times New Roman" pitchFamily="18" charset="0"/>
              </a:rPr>
              <a:t> minh </a:t>
            </a:r>
            <a:r>
              <a:rPr lang="en-US" sz="2400" b="1" i="1" dirty="0" err="1">
                <a:solidFill>
                  <a:srgbClr val="FF0000"/>
                </a:solidFill>
                <a:latin typeface="Times New Roman" pitchFamily="18" charset="0"/>
                <a:cs typeface="Times New Roman" pitchFamily="18" charset="0"/>
              </a:rPr>
              <a:t>Châu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mô</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hình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liên</a:t>
            </a:r>
            <a:r>
              <a:rPr lang="en-US" sz="2400" b="1" i="1" dirty="0">
                <a:solidFill>
                  <a:srgbClr val="FF0000"/>
                </a:solidFill>
                <a:latin typeface="Times New Roman" pitchFamily="18" charset="0"/>
                <a:cs typeface="Times New Roman" pitchFamily="18" charset="0"/>
              </a:rPr>
              <a:t> minh </a:t>
            </a:r>
            <a:r>
              <a:rPr lang="en-US" sz="2400" b="1" i="1" dirty="0" err="1">
                <a:solidFill>
                  <a:srgbClr val="FF0000"/>
                </a:solidFill>
                <a:latin typeface="Times New Roman" pitchFamily="18" charset="0"/>
                <a:cs typeface="Times New Roman" pitchFamily="18" charset="0"/>
              </a:rPr>
              <a:t>toàn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thế</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giới</a:t>
            </a:r>
            <a:r>
              <a:rPr lang="en-US" sz="2400" b="1" i="1" dirty="0">
                <a:solidFill>
                  <a:srgbClr val="FF0000"/>
                </a:solidFill>
                <a:latin typeface="Times New Roman" pitchFamily="18" charset="0"/>
                <a:cs typeface="Times New Roman" pitchFamily="18" charset="0"/>
              </a:rPr>
              <a:t> ? </a:t>
            </a:r>
          </a:p>
        </p:txBody>
      </p:sp>
      <p:pic>
        <p:nvPicPr>
          <p:cNvPr id="10" name="Picture 9">
            <a:extLst>
              <a:ext uri="{FF2B5EF4-FFF2-40B4-BE49-F238E27FC236}">
                <a16:creationId xmlns:a16="http://schemas.microsoft.com/office/drawing/2014/main" id="{FBA53F7A-D389-4876-A70A-35989D05E8FE}"/>
              </a:ext>
            </a:extLst>
          </p:cNvPr>
          <p:cNvPicPr/>
          <p:nvPr/>
        </p:nvPicPr>
        <p:blipFill rotWithShape="1">
          <a:blip r:embed="rId2">
            <a:extLst>
              <a:ext uri="{28A0092B-C50C-407E-A947-70E740481C1C}">
                <a14:useLocalDpi xmlns:a14="http://schemas.microsoft.com/office/drawing/2010/main" val="0"/>
              </a:ext>
            </a:extLst>
          </a:blip>
          <a:srcRect l="2466" t="3180" r="7190" b="15114"/>
          <a:stretch/>
        </p:blipFill>
        <p:spPr bwMode="auto">
          <a:xfrm>
            <a:off x="360470" y="0"/>
            <a:ext cx="12192000" cy="6858000"/>
          </a:xfrm>
          <a:prstGeom prst="rect">
            <a:avLst/>
          </a:prstGeom>
          <a:noFill/>
        </p:spPr>
      </p:pic>
      <p:sp>
        <p:nvSpPr>
          <p:cNvPr id="11" name="Rectangle 9"/>
          <p:cNvSpPr>
            <a:spLocks noChangeArrowheads="1"/>
          </p:cNvSpPr>
          <p:nvPr/>
        </p:nvSpPr>
        <p:spPr bwMode="auto">
          <a:xfrm>
            <a:off x="256106" y="344270"/>
            <a:ext cx="11650677" cy="646331"/>
          </a:xfrm>
          <a:prstGeom prst="rect">
            <a:avLst/>
          </a:prstGeom>
          <a:noFill/>
          <a:ln w="9525">
            <a:noFill/>
            <a:miter lim="800000"/>
            <a:headEnd/>
            <a:tailEnd/>
          </a:ln>
          <a:effectLst/>
        </p:spPr>
        <p:txBody>
          <a:bodyPr>
            <a:spAutoFit/>
          </a:bodyPr>
          <a:lstStyle/>
          <a:p>
            <a:pPr algn="ctr">
              <a:defRPr/>
            </a:pPr>
            <a:r>
              <a:rPr lang="en-US" sz="3600" b="1" u="sng"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TIẾT 7 BÀI 4</a:t>
            </a:r>
            <a:r>
              <a:rPr lang="en-US" sz="36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LIÊN MINH CHÂU ÂU</a:t>
            </a:r>
          </a:p>
        </p:txBody>
      </p:sp>
      <p:sp>
        <p:nvSpPr>
          <p:cNvPr id="12" name="Rectangle 11"/>
          <p:cNvSpPr>
            <a:spLocks noChangeArrowheads="1"/>
          </p:cNvSpPr>
          <p:nvPr/>
        </p:nvSpPr>
        <p:spPr bwMode="auto">
          <a:xfrm>
            <a:off x="650417" y="1448908"/>
            <a:ext cx="80611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FFFF00"/>
                </a:solidFill>
                <a:latin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cs typeface="Times New Roman" panose="02020603050405020304" pitchFamily="18" charset="0"/>
              </a:rPr>
              <a:t> minh </a:t>
            </a:r>
            <a:r>
              <a:rPr lang="en-US" sz="3200" b="1" dirty="0" err="1">
                <a:solidFill>
                  <a:srgbClr val="FFFF00"/>
                </a:solidFill>
                <a:latin typeface="Times New Roman" panose="02020603050405020304" pitchFamily="18" charset="0"/>
                <a:cs typeface="Times New Roman" panose="02020603050405020304" pitchFamily="18" charset="0"/>
              </a:rPr>
              <a:t>châu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Âu</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639132" y="1990436"/>
            <a:ext cx="11587345"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cs typeface="Times New Roman" panose="02020603050405020304" pitchFamily="18" charset="0"/>
              </a:rPr>
              <a:t> minh </a:t>
            </a:r>
            <a:r>
              <a:rPr lang="en-US" sz="3200" b="1" dirty="0" err="1">
                <a:solidFill>
                  <a:srgbClr val="FFFF00"/>
                </a:solidFill>
                <a:latin typeface="Times New Roman" panose="02020603050405020304" pitchFamily="18" charset="0"/>
                <a:cs typeface="Times New Roman" panose="02020603050405020304" pitchFamily="18" charset="0"/>
              </a:rPr>
              <a:t>Châu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Âu</a:t>
            </a:r>
            <a:r>
              <a:rPr lang="en-US" sz="3200" b="1" dirty="0">
                <a:solidFill>
                  <a:srgbClr val="FFFF00"/>
                </a:solidFill>
                <a:latin typeface="Times New Roman" panose="02020603050405020304" pitchFamily="18" charset="0"/>
                <a:cs typeface="Times New Roman" panose="02020603050405020304" pitchFamily="18" charset="0"/>
              </a:rPr>
              <a:t> –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trung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tâm</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tế</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lớn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thế</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giới</a:t>
            </a:r>
            <a:r>
              <a:rPr lang="en-US" sz="3200" b="1" dirty="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Action Button: Forward or Next 5">
            <a:hlinkClick r:id="" action="ppaction://hlinkshowjump?jump=nextslide" highlightClick="1"/>
          </p:cNvPr>
          <p:cNvSpPr/>
          <p:nvPr/>
        </p:nvSpPr>
        <p:spPr>
          <a:xfrm>
            <a:off x="2971800" y="5943600"/>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1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47800" y="228600"/>
            <a:ext cx="9601200" cy="838200"/>
          </a:xfrm>
          <a:prstGeom prst="rect">
            <a:avLst/>
          </a:prstGeom>
        </p:spPr>
        <p:txBody>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n-US" sz="4000" b="1" dirty="0">
                <a:solidFill>
                  <a:srgbClr val="FF0000"/>
                </a:solidFill>
                <a:latin typeface="Times New Roman" panose="02020603050405020304" pitchFamily="18" charset="0"/>
                <a:cs typeface="Times New Roman" panose="02020603050405020304" pitchFamily="18" charset="0"/>
              </a:rPr>
              <a:t>HOẠT ĐỘNG NHÓM</a:t>
            </a:r>
          </a:p>
        </p:txBody>
      </p:sp>
      <p:graphicFrame>
        <p:nvGraphicFramePr>
          <p:cNvPr id="6" name="Table 5"/>
          <p:cNvGraphicFramePr>
            <a:graphicFrameLocks noGrp="1"/>
          </p:cNvGraphicFramePr>
          <p:nvPr>
            <p:extLst>
              <p:ext uri="{D42A27DB-BD31-4B8C-83A1-F6EECF244321}">
                <p14:modId xmlns:p14="http://schemas.microsoft.com/office/powerpoint/2010/main" val="3605277215"/>
              </p:ext>
            </p:extLst>
          </p:nvPr>
        </p:nvGraphicFramePr>
        <p:xfrm>
          <a:off x="182564" y="1524000"/>
          <a:ext cx="11780837" cy="4685294"/>
        </p:xfrm>
        <a:graphic>
          <a:graphicData uri="http://schemas.openxmlformats.org/drawingml/2006/table">
            <a:tbl>
              <a:tblPr firstRow="1" bandRow="1">
                <a:tableStyleId>{5C22544A-7EE6-4342-B048-85BDC9FD1C3A}</a:tableStyleId>
              </a:tblPr>
              <a:tblGrid>
                <a:gridCol w="1627616">
                  <a:extLst>
                    <a:ext uri="{9D8B030D-6E8A-4147-A177-3AD203B41FA5}">
                      <a16:colId xmlns:a16="http://schemas.microsoft.com/office/drawing/2014/main" val="20000"/>
                    </a:ext>
                  </a:extLst>
                </a:gridCol>
                <a:gridCol w="4514421">
                  <a:extLst>
                    <a:ext uri="{9D8B030D-6E8A-4147-A177-3AD203B41FA5}">
                      <a16:colId xmlns:a16="http://schemas.microsoft.com/office/drawing/2014/main" val="20001"/>
                    </a:ext>
                  </a:extLst>
                </a:gridCol>
                <a:gridCol w="5638800">
                  <a:extLst>
                    <a:ext uri="{9D8B030D-6E8A-4147-A177-3AD203B41FA5}">
                      <a16:colId xmlns:a16="http://schemas.microsoft.com/office/drawing/2014/main" val="20002"/>
                    </a:ext>
                  </a:extLst>
                </a:gridCol>
              </a:tblGrid>
              <a:tr h="557266">
                <a:tc>
                  <a:txBody>
                    <a:bodyPr/>
                    <a:lstStyle/>
                    <a:p>
                      <a:pPr algn="ctr"/>
                      <a:r>
                        <a:rPr lang="en-US" sz="3200" i="0" dirty="0" smtClean="0">
                          <a:solidFill>
                            <a:schemeClr val="tx1"/>
                          </a:solidFill>
                          <a:latin typeface="Times New Roman" panose="02020603050405020304" pitchFamily="18" charset="0"/>
                          <a:cs typeface="Times New Roman" panose="02020603050405020304" pitchFamily="18" charset="0"/>
                        </a:rPr>
                        <a:t>NHÓM</a:t>
                      </a:r>
                      <a:endParaRPr lang="en-US" sz="32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3200" i="0" dirty="0" smtClean="0">
                          <a:solidFill>
                            <a:schemeClr val="tx1"/>
                          </a:solidFill>
                          <a:latin typeface="Times New Roman" panose="02020603050405020304" pitchFamily="18" charset="0"/>
                          <a:cs typeface="Times New Roman" panose="02020603050405020304" pitchFamily="18" charset="0"/>
                        </a:rPr>
                        <a:t>NHÓM</a:t>
                      </a:r>
                      <a:r>
                        <a:rPr lang="en-US" sz="3200" i="0" baseline="0" dirty="0" smtClean="0">
                          <a:solidFill>
                            <a:schemeClr val="tx1"/>
                          </a:solidFill>
                          <a:latin typeface="Times New Roman" panose="02020603050405020304" pitchFamily="18" charset="0"/>
                          <a:cs typeface="Times New Roman" panose="02020603050405020304" pitchFamily="18" charset="0"/>
                        </a:rPr>
                        <a:t> 1, 3</a:t>
                      </a:r>
                      <a:endParaRPr lang="en-US" sz="32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3200" i="0" dirty="0" smtClean="0">
                          <a:solidFill>
                            <a:schemeClr val="tx1"/>
                          </a:solidFill>
                          <a:latin typeface="Times New Roman" panose="02020603050405020304" pitchFamily="18" charset="0"/>
                          <a:cs typeface="Times New Roman" panose="02020603050405020304" pitchFamily="18" charset="0"/>
                        </a:rPr>
                        <a:t>NHÓM</a:t>
                      </a:r>
                      <a:r>
                        <a:rPr lang="en-US" sz="3200" i="0" baseline="0" dirty="0" smtClean="0">
                          <a:solidFill>
                            <a:schemeClr val="tx1"/>
                          </a:solidFill>
                          <a:latin typeface="Times New Roman" panose="02020603050405020304" pitchFamily="18" charset="0"/>
                          <a:cs typeface="Times New Roman" panose="02020603050405020304" pitchFamily="18" charset="0"/>
                        </a:rPr>
                        <a:t> 2, 4</a:t>
                      </a:r>
                      <a:endParaRPr lang="en-US" sz="32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106174">
                <a:tc>
                  <a:txBody>
                    <a:bodyPr/>
                    <a:lstStyle/>
                    <a:p>
                      <a:pPr algn="ctr"/>
                      <a:endParaRPr lang="en-US" sz="3200" i="0" dirty="0" smtClean="0">
                        <a:solidFill>
                          <a:schemeClr val="tx1"/>
                        </a:solidFill>
                        <a:latin typeface="Times New Roman" panose="02020603050405020304" pitchFamily="18" charset="0"/>
                        <a:cs typeface="Times New Roman" panose="02020603050405020304" pitchFamily="18" charset="0"/>
                      </a:endParaRPr>
                    </a:p>
                    <a:p>
                      <a:pPr algn="ctr"/>
                      <a:endParaRPr lang="en-US" sz="3200" i="0" dirty="0" smtClean="0">
                        <a:solidFill>
                          <a:schemeClr val="tx1"/>
                        </a:solidFill>
                        <a:latin typeface="Times New Roman" panose="02020603050405020304" pitchFamily="18" charset="0"/>
                        <a:cs typeface="Times New Roman" panose="02020603050405020304" pitchFamily="18" charset="0"/>
                      </a:endParaRPr>
                    </a:p>
                    <a:p>
                      <a:pPr algn="ctr"/>
                      <a:endParaRPr lang="en-US" sz="3200" i="0" dirty="0" smtClean="0">
                        <a:solidFill>
                          <a:schemeClr val="tx1"/>
                        </a:solidFill>
                        <a:latin typeface="Times New Roman" panose="02020603050405020304" pitchFamily="18" charset="0"/>
                        <a:cs typeface="Times New Roman" panose="02020603050405020304" pitchFamily="18" charset="0"/>
                      </a:endParaRPr>
                    </a:p>
                    <a:p>
                      <a:pPr algn="ctr"/>
                      <a:r>
                        <a:rPr lang="en-US" sz="3200" b="1" i="0" dirty="0" smtClean="0">
                          <a:solidFill>
                            <a:schemeClr val="tx1"/>
                          </a:solidFill>
                          <a:latin typeface="Times New Roman" panose="02020603050405020304" pitchFamily="18" charset="0"/>
                          <a:cs typeface="Times New Roman" panose="02020603050405020304" pitchFamily="18" charset="0"/>
                        </a:rPr>
                        <a:t>NHIỆM</a:t>
                      </a:r>
                      <a:r>
                        <a:rPr lang="en-US" sz="3200" b="1" i="0" baseline="0" dirty="0" smtClean="0">
                          <a:solidFill>
                            <a:schemeClr val="tx1"/>
                          </a:solidFill>
                          <a:latin typeface="Times New Roman" panose="02020603050405020304" pitchFamily="18" charset="0"/>
                          <a:cs typeface="Times New Roman" panose="02020603050405020304" pitchFamily="18" charset="0"/>
                        </a:rPr>
                        <a:t> VỤ</a:t>
                      </a:r>
                      <a:endParaRPr lang="en-US" sz="32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3200" i="0" dirty="0" smtClean="0">
                          <a:latin typeface="Times New Roman" panose="02020603050405020304" pitchFamily="18" charset="0"/>
                          <a:cs typeface="Times New Roman" panose="02020603050405020304" pitchFamily="18" charset="0"/>
                        </a:rPr>
                        <a:t>1.</a:t>
                      </a:r>
                      <a:r>
                        <a:rPr lang="en-US" sz="3200" i="0" baseline="0" dirty="0" smtClean="0">
                          <a:latin typeface="Times New Roman" panose="02020603050405020304" pitchFamily="18" charset="0"/>
                          <a:cs typeface="Times New Roman" panose="02020603050405020304" pitchFamily="18" charset="0"/>
                        </a:rPr>
                        <a:t> </a:t>
                      </a:r>
                      <a:r>
                        <a:rPr lang="en-US" sz="3200" i="0" baseline="0" dirty="0" err="1" smtClean="0">
                          <a:latin typeface="Times New Roman" panose="02020603050405020304" pitchFamily="18" charset="0"/>
                          <a:cs typeface="Times New Roman" panose="02020603050405020304" pitchFamily="18" charset="0"/>
                        </a:rPr>
                        <a:t>N</a:t>
                      </a:r>
                      <a:r>
                        <a:rPr lang="en-US" sz="3200" i="0" dirty="0" err="1" smtClean="0">
                          <a:latin typeface="Times New Roman" panose="02020603050405020304" pitchFamily="18" charset="0"/>
                          <a:cs typeface="Times New Roman" panose="02020603050405020304" pitchFamily="18" charset="0"/>
                        </a:rPr>
                        <a:t>êu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tên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những</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hoạt</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động</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kinh</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tế</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quan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trọng</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của</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Liên</a:t>
                      </a:r>
                      <a:r>
                        <a:rPr lang="en-US" sz="3200" i="0" dirty="0" smtClean="0">
                          <a:latin typeface="Times New Roman" panose="02020603050405020304" pitchFamily="18" charset="0"/>
                          <a:cs typeface="Times New Roman" panose="02020603050405020304" pitchFamily="18" charset="0"/>
                        </a:rPr>
                        <a:t> minh </a:t>
                      </a:r>
                      <a:r>
                        <a:rPr lang="en-US" sz="3200" i="0" dirty="0" err="1" smtClean="0">
                          <a:latin typeface="Times New Roman" panose="02020603050405020304" pitchFamily="18" charset="0"/>
                          <a:cs typeface="Times New Roman" panose="02020603050405020304" pitchFamily="18" charset="0"/>
                        </a:rPr>
                        <a:t>châu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Âu</a:t>
                      </a:r>
                      <a:r>
                        <a:rPr lang="en-US" sz="3200" i="0" dirty="0" smtClean="0">
                          <a:latin typeface="Times New Roman" panose="02020603050405020304" pitchFamily="18" charset="0"/>
                          <a:cs typeface="Times New Roman" panose="02020603050405020304" pitchFamily="18" charset="0"/>
                        </a:rPr>
                        <a:t>.</a:t>
                      </a:r>
                    </a:p>
                    <a:p>
                      <a:r>
                        <a:rPr lang="en-US" sz="3200" i="0" dirty="0" smtClean="0">
                          <a:latin typeface="Times New Roman" panose="02020603050405020304" pitchFamily="18" charset="0"/>
                          <a:cs typeface="Times New Roman" panose="02020603050405020304" pitchFamily="18" charset="0"/>
                        </a:rPr>
                        <a:t>2. </a:t>
                      </a:r>
                      <a:r>
                        <a:rPr lang="en-US" sz="3200" i="0" dirty="0" err="1" smtClean="0">
                          <a:latin typeface="Times New Roman" panose="02020603050405020304" pitchFamily="18" charset="0"/>
                          <a:cs typeface="Times New Roman" panose="02020603050405020304" pitchFamily="18" charset="0"/>
                        </a:rPr>
                        <a:t>Nêu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tên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các</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đối</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tác</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kinh</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tế</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lớn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nhất</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của</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Liên</a:t>
                      </a:r>
                      <a:r>
                        <a:rPr lang="en-US" sz="3200" i="0" dirty="0" smtClean="0">
                          <a:latin typeface="Times New Roman" panose="02020603050405020304" pitchFamily="18" charset="0"/>
                          <a:cs typeface="Times New Roman" panose="02020603050405020304" pitchFamily="18" charset="0"/>
                        </a:rPr>
                        <a:t> minh </a:t>
                      </a:r>
                      <a:r>
                        <a:rPr lang="en-US" sz="3200" i="0" dirty="0" err="1" smtClean="0">
                          <a:latin typeface="Times New Roman" panose="02020603050405020304" pitchFamily="18" charset="0"/>
                          <a:cs typeface="Times New Roman" panose="02020603050405020304" pitchFamily="18" charset="0"/>
                        </a:rPr>
                        <a:t>châu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Âu</a:t>
                      </a:r>
                      <a:r>
                        <a:rPr lang="en-US" sz="3200" i="0" dirty="0" smtClean="0">
                          <a:latin typeface="Times New Roman" panose="02020603050405020304" pitchFamily="18" charset="0"/>
                          <a:cs typeface="Times New Roman" panose="02020603050405020304" pitchFamily="18" charset="0"/>
                        </a:rPr>
                        <a:t>.</a:t>
                      </a:r>
                    </a:p>
                    <a:p>
                      <a:endParaRPr lang="en-US" sz="1800" i="0" dirty="0">
                        <a:latin typeface="Times New Roman" panose="02020603050405020304" pitchFamily="18" charset="0"/>
                        <a:cs typeface="Times New Roman" panose="02020603050405020304" pitchFamily="18" charset="0"/>
                      </a:endParaRPr>
                    </a:p>
                  </a:txBody>
                  <a:tcPr/>
                </a:tc>
                <a:tc>
                  <a:txBody>
                    <a:bodyPr/>
                    <a:lstStyle/>
                    <a:p>
                      <a:r>
                        <a:rPr lang="en-US" sz="3200" i="0" dirty="0" smtClean="0">
                          <a:latin typeface="Times New Roman" panose="02020603050405020304" pitchFamily="18" charset="0"/>
                          <a:cs typeface="Times New Roman" panose="02020603050405020304" pitchFamily="18" charset="0"/>
                        </a:rPr>
                        <a:t>1. </a:t>
                      </a:r>
                      <a:r>
                        <a:rPr lang="en-US" sz="3200" i="0" dirty="0" err="1" smtClean="0">
                          <a:latin typeface="Times New Roman" panose="02020603050405020304" pitchFamily="18" charset="0"/>
                          <a:cs typeface="Times New Roman" panose="02020603050405020304" pitchFamily="18" charset="0"/>
                        </a:rPr>
                        <a:t>Chứng</a:t>
                      </a:r>
                      <a:r>
                        <a:rPr lang="en-US" sz="3200" i="0" dirty="0" smtClean="0">
                          <a:latin typeface="Times New Roman" panose="02020603050405020304" pitchFamily="18" charset="0"/>
                          <a:cs typeface="Times New Roman" panose="02020603050405020304" pitchFamily="18" charset="0"/>
                        </a:rPr>
                        <a:t> minh </a:t>
                      </a:r>
                      <a:r>
                        <a:rPr lang="en-US" sz="3200" i="0" dirty="0" err="1" smtClean="0">
                          <a:latin typeface="Times New Roman" panose="02020603050405020304" pitchFamily="18" charset="0"/>
                          <a:cs typeface="Times New Roman" panose="02020603050405020304" pitchFamily="18" charset="0"/>
                        </a:rPr>
                        <a:t>Liên</a:t>
                      </a:r>
                      <a:r>
                        <a:rPr lang="en-US" sz="3200" i="0" dirty="0" smtClean="0">
                          <a:latin typeface="Times New Roman" panose="02020603050405020304" pitchFamily="18" charset="0"/>
                          <a:cs typeface="Times New Roman" panose="02020603050405020304" pitchFamily="18" charset="0"/>
                        </a:rPr>
                        <a:t> minh </a:t>
                      </a:r>
                      <a:r>
                        <a:rPr lang="en-US" sz="3200" i="0" dirty="0" err="1" smtClean="0">
                          <a:latin typeface="Times New Roman" panose="02020603050405020304" pitchFamily="18" charset="0"/>
                          <a:cs typeface="Times New Roman" panose="02020603050405020304" pitchFamily="18" charset="0"/>
                        </a:rPr>
                        <a:t>châu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Âu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là</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một</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trong</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bốn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trung</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tâm</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kinh</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tế</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lớn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trên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thế</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giới</a:t>
                      </a:r>
                      <a:r>
                        <a:rPr lang="en-US" sz="3200" i="0" dirty="0" smtClean="0">
                          <a:latin typeface="Times New Roman" panose="02020603050405020304" pitchFamily="18" charset="0"/>
                          <a:cs typeface="Times New Roman" panose="02020603050405020304" pitchFamily="18" charset="0"/>
                        </a:rPr>
                        <a:t>.</a:t>
                      </a:r>
                    </a:p>
                    <a:p>
                      <a:r>
                        <a:rPr lang="en-US" sz="3200" i="0" dirty="0" smtClean="0">
                          <a:latin typeface="Times New Roman" panose="02020603050405020304" pitchFamily="18" charset="0"/>
                          <a:cs typeface="Times New Roman" panose="02020603050405020304" pitchFamily="18" charset="0"/>
                        </a:rPr>
                        <a:t>2. </a:t>
                      </a:r>
                      <a:r>
                        <a:rPr lang="en-US" sz="3200" i="0" dirty="0" err="1" smtClean="0">
                          <a:latin typeface="Times New Roman" panose="02020603050405020304" pitchFamily="18" charset="0"/>
                          <a:cs typeface="Times New Roman" panose="02020603050405020304" pitchFamily="18" charset="0"/>
                        </a:rPr>
                        <a:t>Nêu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tên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các</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đối</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tác</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kinh</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tế</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lớn</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nhất</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của</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Liên</a:t>
                      </a:r>
                      <a:r>
                        <a:rPr lang="en-US" sz="3200" i="0" dirty="0" smtClean="0">
                          <a:latin typeface="Times New Roman" panose="02020603050405020304" pitchFamily="18" charset="0"/>
                          <a:cs typeface="Times New Roman" panose="02020603050405020304" pitchFamily="18" charset="0"/>
                        </a:rPr>
                        <a:t> minh </a:t>
                      </a:r>
                      <a:r>
                        <a:rPr lang="en-US" sz="3200" i="0" dirty="0" err="1" smtClean="0">
                          <a:latin typeface="Times New Roman" panose="02020603050405020304" pitchFamily="18" charset="0"/>
                          <a:cs typeface="Times New Roman" panose="02020603050405020304" pitchFamily="18" charset="0"/>
                        </a:rPr>
                        <a:t>châu</a:t>
                      </a:r>
                      <a:r>
                        <a:rPr lang="en-US" sz="3200" i="0" dirty="0" smtClean="0">
                          <a:latin typeface="Times New Roman" panose="02020603050405020304" pitchFamily="18" charset="0"/>
                          <a:cs typeface="Times New Roman" panose="02020603050405020304" pitchFamily="18" charset="0"/>
                        </a:rPr>
                        <a:t> </a:t>
                      </a:r>
                      <a:r>
                        <a:rPr lang="en-US" sz="3200" i="0" dirty="0" err="1" smtClean="0">
                          <a:latin typeface="Times New Roman" panose="02020603050405020304" pitchFamily="18" charset="0"/>
                          <a:cs typeface="Times New Roman" panose="02020603050405020304" pitchFamily="18" charset="0"/>
                        </a:rPr>
                        <a:t>Âu</a:t>
                      </a:r>
                      <a:r>
                        <a:rPr lang="en-US" sz="3200" i="0" dirty="0" smtClean="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6073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47800" y="0"/>
            <a:ext cx="9601200" cy="838200"/>
          </a:xfrm>
          <a:prstGeom prst="rect">
            <a:avLst/>
          </a:prstGeom>
        </p:spPr>
        <p:txBody>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n-US" sz="4000" b="1" dirty="0">
                <a:solidFill>
                  <a:srgbClr val="FF0000"/>
                </a:solidFill>
                <a:latin typeface="Times New Roman" panose="02020603050405020304" pitchFamily="18" charset="0"/>
                <a:cs typeface="Times New Roman" panose="02020603050405020304" pitchFamily="18" charset="0"/>
              </a:rPr>
              <a:t>HOẠT ĐỘNG NHÓM</a:t>
            </a:r>
          </a:p>
        </p:txBody>
      </p:sp>
      <p:graphicFrame>
        <p:nvGraphicFramePr>
          <p:cNvPr id="6" name="Table 5"/>
          <p:cNvGraphicFramePr>
            <a:graphicFrameLocks noGrp="1"/>
          </p:cNvGraphicFramePr>
          <p:nvPr>
            <p:extLst>
              <p:ext uri="{D42A27DB-BD31-4B8C-83A1-F6EECF244321}">
                <p14:modId xmlns:p14="http://schemas.microsoft.com/office/powerpoint/2010/main" val="726327386"/>
              </p:ext>
            </p:extLst>
          </p:nvPr>
        </p:nvGraphicFramePr>
        <p:xfrm>
          <a:off x="182564" y="990600"/>
          <a:ext cx="11780837" cy="5521507"/>
        </p:xfrm>
        <a:graphic>
          <a:graphicData uri="http://schemas.openxmlformats.org/drawingml/2006/table">
            <a:tbl>
              <a:tblPr firstRow="1" bandRow="1">
                <a:tableStyleId>{5C22544A-7EE6-4342-B048-85BDC9FD1C3A}</a:tableStyleId>
              </a:tblPr>
              <a:tblGrid>
                <a:gridCol w="1627616">
                  <a:extLst>
                    <a:ext uri="{9D8B030D-6E8A-4147-A177-3AD203B41FA5}">
                      <a16:colId xmlns:a16="http://schemas.microsoft.com/office/drawing/2014/main" val="20000"/>
                    </a:ext>
                  </a:extLst>
                </a:gridCol>
                <a:gridCol w="4819221">
                  <a:extLst>
                    <a:ext uri="{9D8B030D-6E8A-4147-A177-3AD203B41FA5}">
                      <a16:colId xmlns:a16="http://schemas.microsoft.com/office/drawing/2014/main" val="20001"/>
                    </a:ext>
                  </a:extLst>
                </a:gridCol>
                <a:gridCol w="5334000">
                  <a:extLst>
                    <a:ext uri="{9D8B030D-6E8A-4147-A177-3AD203B41FA5}">
                      <a16:colId xmlns:a16="http://schemas.microsoft.com/office/drawing/2014/main" val="20002"/>
                    </a:ext>
                  </a:extLst>
                </a:gridCol>
              </a:tblGrid>
              <a:tr h="483053">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NHÓM</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NHÓM</a:t>
                      </a:r>
                      <a:r>
                        <a:rPr lang="en-US" sz="2800" baseline="0" dirty="0" smtClean="0">
                          <a:solidFill>
                            <a:schemeClr val="tx1"/>
                          </a:solidFill>
                          <a:latin typeface="Times New Roman" panose="02020603050405020304" pitchFamily="18" charset="0"/>
                          <a:cs typeface="Times New Roman" panose="02020603050405020304" pitchFamily="18" charset="0"/>
                        </a:rPr>
                        <a:t> 1, 3</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NHÓM</a:t>
                      </a:r>
                      <a:r>
                        <a:rPr lang="en-US" sz="2800" baseline="0" dirty="0" smtClean="0">
                          <a:solidFill>
                            <a:schemeClr val="tx1"/>
                          </a:solidFill>
                          <a:latin typeface="Times New Roman" panose="02020603050405020304" pitchFamily="18" charset="0"/>
                          <a:cs typeface="Times New Roman" panose="02020603050405020304" pitchFamily="18" charset="0"/>
                        </a:rPr>
                        <a:t> 2, 4</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495027">
                <a:tc rowSpan="2">
                  <a:txBody>
                    <a:bodyP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b="1" dirty="0" smtClean="0">
                          <a:solidFill>
                            <a:schemeClr val="tx1"/>
                          </a:solidFill>
                          <a:latin typeface="Times New Roman" panose="02020603050405020304" pitchFamily="18" charset="0"/>
                          <a:cs typeface="Times New Roman" panose="02020603050405020304" pitchFamily="18" charset="0"/>
                        </a:rPr>
                        <a:t>NHIỆM</a:t>
                      </a:r>
                      <a:r>
                        <a:rPr lang="en-US" sz="2800" b="1" baseline="0" dirty="0" smtClean="0">
                          <a:solidFill>
                            <a:schemeClr val="tx1"/>
                          </a:solidFill>
                          <a:latin typeface="Times New Roman" panose="02020603050405020304" pitchFamily="18" charset="0"/>
                          <a:cs typeface="Times New Roman" panose="02020603050405020304" pitchFamily="18" charset="0"/>
                        </a:rPr>
                        <a:t> VỤ</a:t>
                      </a:r>
                      <a:endParaRPr lang="en-US" sz="2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i="0" dirty="0" smtClean="0">
                          <a:latin typeface="Times New Roman" panose="02020603050405020304" pitchFamily="18" charset="0"/>
                          <a:cs typeface="Times New Roman" panose="02020603050405020304" pitchFamily="18" charset="0"/>
                        </a:rPr>
                        <a:t>-</a:t>
                      </a:r>
                      <a:r>
                        <a:rPr lang="en-US" sz="2800" i="0" baseline="0" dirty="0" smtClean="0">
                          <a:latin typeface="Times New Roman" panose="02020603050405020304" pitchFamily="18" charset="0"/>
                          <a:cs typeface="Times New Roman" panose="02020603050405020304" pitchFamily="18" charset="0"/>
                        </a:rPr>
                        <a:t> </a:t>
                      </a:r>
                      <a:r>
                        <a:rPr lang="en-US" sz="2800" i="0" baseline="0" dirty="0" err="1" smtClean="0">
                          <a:latin typeface="Times New Roman" panose="02020603050405020304" pitchFamily="18" charset="0"/>
                          <a:cs typeface="Times New Roman" panose="02020603050405020304" pitchFamily="18" charset="0"/>
                        </a:rPr>
                        <a:t>N</a:t>
                      </a:r>
                      <a:r>
                        <a:rPr lang="en-US" sz="2800" i="0" dirty="0" err="1" smtClean="0">
                          <a:latin typeface="Times New Roman" panose="02020603050405020304" pitchFamily="18" charset="0"/>
                          <a:cs typeface="Times New Roman" panose="02020603050405020304" pitchFamily="18" charset="0"/>
                        </a:rPr>
                        <a:t>hững</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hoạt</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động</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kinh</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tế</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quan</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trọng</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của</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Liên</a:t>
                      </a:r>
                      <a:r>
                        <a:rPr lang="en-US" sz="2800" i="0" dirty="0" smtClean="0">
                          <a:latin typeface="Times New Roman" panose="02020603050405020304" pitchFamily="18" charset="0"/>
                          <a:cs typeface="Times New Roman" panose="02020603050405020304" pitchFamily="18" charset="0"/>
                        </a:rPr>
                        <a:t> minh </a:t>
                      </a:r>
                      <a:r>
                        <a:rPr lang="en-US" sz="2800" i="0" dirty="0" err="1" smtClean="0">
                          <a:latin typeface="Times New Roman" panose="02020603050405020304" pitchFamily="18" charset="0"/>
                          <a:cs typeface="Times New Roman" panose="02020603050405020304" pitchFamily="18" charset="0"/>
                        </a:rPr>
                        <a:t>châu</a:t>
                      </a:r>
                      <a:r>
                        <a:rPr lang="en-US" sz="2800" i="0" dirty="0" smtClean="0">
                          <a:latin typeface="Times New Roman" panose="02020603050405020304" pitchFamily="18" charset="0"/>
                          <a:cs typeface="Times New Roman" panose="02020603050405020304" pitchFamily="18" charset="0"/>
                        </a:rPr>
                        <a:t> </a:t>
                      </a:r>
                      <a:r>
                        <a:rPr lang="en-US" sz="2800" i="0" dirty="0" err="1" smtClean="0">
                          <a:latin typeface="Times New Roman" panose="02020603050405020304" pitchFamily="18" charset="0"/>
                          <a:cs typeface="Times New Roman" panose="02020603050405020304" pitchFamily="18" charset="0"/>
                        </a:rPr>
                        <a:t>Âu</a:t>
                      </a:r>
                      <a:r>
                        <a:rPr lang="en-US" sz="2800" i="0" dirty="0" smtClean="0">
                          <a:latin typeface="Times New Roman" panose="02020603050405020304" pitchFamily="18" charset="0"/>
                          <a:cs typeface="Times New Roman" panose="02020603050405020304" pitchFamily="18" charset="0"/>
                        </a:rPr>
                        <a:t>.</a:t>
                      </a:r>
                    </a:p>
                    <a:p>
                      <a:r>
                        <a:rPr lang="nl-NL" sz="2800" i="0" dirty="0" smtClean="0">
                          <a:latin typeface="Times New Roman" panose="02020603050405020304" pitchFamily="18" charset="0"/>
                          <a:cs typeface="Times New Roman" panose="02020603050405020304" pitchFamily="18" charset="0"/>
                        </a:rPr>
                        <a:t>+ Tài chính – ngân hàng;</a:t>
                      </a:r>
                      <a:endParaRPr lang="en-US" sz="2800" i="0" dirty="0" smtClean="0">
                        <a:latin typeface="Times New Roman" panose="02020603050405020304" pitchFamily="18" charset="0"/>
                        <a:cs typeface="Times New Roman" panose="02020603050405020304" pitchFamily="18" charset="0"/>
                      </a:endParaRPr>
                    </a:p>
                    <a:p>
                      <a:r>
                        <a:rPr lang="nl-NL" sz="2800" i="0" dirty="0" smtClean="0">
                          <a:latin typeface="Times New Roman" panose="02020603050405020304" pitchFamily="18" charset="0"/>
                          <a:cs typeface="Times New Roman" panose="02020603050405020304" pitchFamily="18" charset="0"/>
                        </a:rPr>
                        <a:t>+ Giao thông vận tải;</a:t>
                      </a:r>
                      <a:endParaRPr lang="en-US" sz="2800" i="0" dirty="0" smtClean="0">
                        <a:latin typeface="Times New Roman" panose="02020603050405020304" pitchFamily="18" charset="0"/>
                        <a:cs typeface="Times New Roman" panose="02020603050405020304" pitchFamily="18" charset="0"/>
                      </a:endParaRPr>
                    </a:p>
                    <a:p>
                      <a:r>
                        <a:rPr lang="nl-NL" sz="2800" i="0" dirty="0" smtClean="0">
                          <a:latin typeface="Times New Roman" panose="02020603050405020304" pitchFamily="18" charset="0"/>
                          <a:cs typeface="Times New Roman" panose="02020603050405020304" pitchFamily="18" charset="0"/>
                        </a:rPr>
                        <a:t>+ Truyền thông;</a:t>
                      </a:r>
                      <a:endParaRPr lang="en-US" sz="2800" i="0" dirty="0" smtClean="0">
                        <a:latin typeface="Times New Roman" panose="02020603050405020304" pitchFamily="18" charset="0"/>
                        <a:cs typeface="Times New Roman" panose="02020603050405020304" pitchFamily="18" charset="0"/>
                      </a:endParaRPr>
                    </a:p>
                    <a:p>
                      <a:r>
                        <a:rPr lang="nl-NL" sz="2800" i="0" dirty="0" smtClean="0">
                          <a:latin typeface="Times New Roman" panose="02020603050405020304" pitchFamily="18" charset="0"/>
                          <a:cs typeface="Times New Roman" panose="02020603050405020304" pitchFamily="18" charset="0"/>
                        </a:rPr>
                        <a:t>+ Công nghiệp công nghệ cao,…</a:t>
                      </a:r>
                      <a:endParaRPr lang="en-US" sz="2800" i="0" dirty="0" smtClean="0">
                        <a:latin typeface="Times New Roman" panose="02020603050405020304" pitchFamily="18" charset="0"/>
                        <a:cs typeface="Times New Roman" panose="02020603050405020304" pitchFamily="18" charset="0"/>
                      </a:endParaRPr>
                    </a:p>
                    <a:p>
                      <a:endParaRPr lang="en-US" sz="1600" i="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800" i="0" dirty="0" smtClean="0">
                          <a:latin typeface="Times New Roman" panose="02020603050405020304" pitchFamily="18" charset="0"/>
                          <a:cs typeface="Times New Roman" panose="02020603050405020304" pitchFamily="18" charset="0"/>
                        </a:rPr>
                        <a:t>- Liên minh châu Âu là một trong bốn trung tâm kinh tế lớn trên thế giới:</a:t>
                      </a:r>
                      <a:endParaRPr lang="en-US" sz="2800" i="0" dirty="0" smtClean="0">
                        <a:latin typeface="Times New Roman" panose="02020603050405020304" pitchFamily="18" charset="0"/>
                        <a:cs typeface="Times New Roman" panose="02020603050405020304" pitchFamily="18" charset="0"/>
                      </a:endParaRPr>
                    </a:p>
                    <a:p>
                      <a:r>
                        <a:rPr lang="nl-NL" sz="2800" i="0" dirty="0" smtClean="0">
                          <a:latin typeface="Times New Roman" panose="02020603050405020304" pitchFamily="18" charset="0"/>
                          <a:cs typeface="Times New Roman" panose="02020603050405020304" pitchFamily="18" charset="0"/>
                        </a:rPr>
                        <a:t>+ Năm 2020, GDP đạt hơn 15 nghìn tỉ USD (xếp thứ 2 thế giới).</a:t>
                      </a:r>
                      <a:endParaRPr lang="en-US" sz="2800" i="0" dirty="0" smtClean="0">
                        <a:latin typeface="Times New Roman" panose="02020603050405020304" pitchFamily="18" charset="0"/>
                        <a:cs typeface="Times New Roman" panose="02020603050405020304" pitchFamily="18" charset="0"/>
                      </a:endParaRPr>
                    </a:p>
                    <a:p>
                      <a:r>
                        <a:rPr lang="nl-NL" sz="2800" i="0" dirty="0" smtClean="0">
                          <a:latin typeface="Times New Roman" panose="02020603050405020304" pitchFamily="18" charset="0"/>
                          <a:cs typeface="Times New Roman" panose="02020603050405020304" pitchFamily="18" charset="0"/>
                        </a:rPr>
                        <a:t>+ Trung tâm dịch vụ và công nghiệp hàng đầu thế giới.</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08320">
                <a:tc v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châu</a:t>
                      </a:r>
                      <a:r>
                        <a:rPr lang="en-US" sz="2800" dirty="0" smtClean="0">
                          <a:latin typeface="Times New Roman" panose="02020603050405020304" pitchFamily="18" charset="0"/>
                          <a:cs typeface="Times New Roman" panose="02020603050405020304" pitchFamily="18" charset="0"/>
                        </a:rPr>
                        <a:t> Á –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châu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Âu</a:t>
                      </a:r>
                      <a:r>
                        <a:rPr lang="en-US" sz="2800" dirty="0" smtClean="0">
                          <a:latin typeface="Times New Roman" panose="02020603050405020304" pitchFamily="18" charset="0"/>
                          <a:cs typeface="Times New Roman" panose="02020603050405020304" pitchFamily="18" charset="0"/>
                        </a:rPr>
                        <a:t>.</a:t>
                      </a:r>
                    </a:p>
                  </a:txBody>
                  <a:tcPr>
                    <a:lnT w="12700" cap="flat" cmpd="sng" algn="ctr">
                      <a:solidFill>
                        <a:schemeClr val="tx1"/>
                      </a:solidFill>
                      <a:prstDash val="solid"/>
                      <a:round/>
                      <a:headEnd type="none" w="med" len="med"/>
                      <a:tailEnd type="none" w="med" len="med"/>
                    </a:lnT>
                  </a:tcPr>
                </a:tc>
                <a:tc hMerge="1">
                  <a:txBody>
                    <a:bodyPr/>
                    <a:lstStyle/>
                    <a:p>
                      <a:endParaRPr lang="en-US" sz="3200" dirty="0" smtClean="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4414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06018" y="76200"/>
            <a:ext cx="106667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ngân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EU</a:t>
            </a:r>
          </a:p>
        </p:txBody>
      </p:sp>
      <p:sp>
        <p:nvSpPr>
          <p:cNvPr id="53251" name="Line 3"/>
          <p:cNvSpPr>
            <a:spLocks noChangeShapeType="1"/>
          </p:cNvSpPr>
          <p:nvPr/>
        </p:nvSpPr>
        <p:spPr bwMode="auto">
          <a:xfrm>
            <a:off x="405846" y="166688"/>
            <a:ext cx="998272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2" name="Line 4"/>
          <p:cNvSpPr>
            <a:spLocks noChangeShapeType="1"/>
          </p:cNvSpPr>
          <p:nvPr/>
        </p:nvSpPr>
        <p:spPr bwMode="auto">
          <a:xfrm>
            <a:off x="405845" y="609600"/>
            <a:ext cx="988290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3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45" y="685801"/>
            <a:ext cx="5690156"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638176"/>
            <a:ext cx="5285529"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5" name="Text Box 7"/>
          <p:cNvSpPr txBox="1">
            <a:spLocks noChangeArrowheads="1"/>
          </p:cNvSpPr>
          <p:nvPr/>
        </p:nvSpPr>
        <p:spPr bwMode="auto">
          <a:xfrm>
            <a:off x="2895600" y="3505200"/>
            <a:ext cx="6681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800" b="1" dirty="0" err="1">
                <a:latin typeface="Times New Roman" panose="02020603050405020304" pitchFamily="18" charset="0"/>
                <a:cs typeface="Times New Roman" panose="02020603050405020304" pitchFamily="18" charset="0"/>
              </a:rPr>
              <a:t>Sàn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Luân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a:t>
            </a:r>
            <a:endParaRPr lang="en-US" sz="2800" b="1" dirty="0">
              <a:latin typeface="Times New Roman" panose="02020603050405020304" pitchFamily="18" charset="0"/>
              <a:cs typeface="Times New Roman" panose="02020603050405020304" pitchFamily="18" charset="0"/>
            </a:endParaRPr>
          </a:p>
        </p:txBody>
      </p:sp>
      <p:pic>
        <p:nvPicPr>
          <p:cNvPr id="532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744" y="4137266"/>
            <a:ext cx="6178650" cy="236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7" name="Rectangle 9"/>
          <p:cNvSpPr>
            <a:spLocks noChangeArrowheads="1"/>
          </p:cNvSpPr>
          <p:nvPr/>
        </p:nvSpPr>
        <p:spPr bwMode="auto">
          <a:xfrm>
            <a:off x="796654" y="4543526"/>
            <a:ext cx="245426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800" b="1" dirty="0" err="1">
                <a:latin typeface="Times New Roman" panose="02020603050405020304" pitchFamily="18" charset="0"/>
                <a:cs typeface="Times New Roman" panose="02020603050405020304" pitchFamily="18" charset="0"/>
              </a:rPr>
              <a:t>Phố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London</a:t>
            </a:r>
          </a:p>
        </p:txBody>
      </p:sp>
    </p:spTree>
    <p:extLst>
      <p:ext uri="{BB962C8B-B14F-4D97-AF65-F5344CB8AC3E}">
        <p14:creationId xmlns:p14="http://schemas.microsoft.com/office/powerpoint/2010/main" val="194079135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0195" y="1334479"/>
            <a:ext cx="10158548" cy="3477875"/>
          </a:xfrm>
          <a:prstGeom prst="rect">
            <a:avLst/>
          </a:prstGeom>
        </p:spPr>
        <p:txBody>
          <a:bodyPr wrap="square">
            <a:spAutoFit/>
          </a:bodyPr>
          <a:lstStyle/>
          <a:p>
            <a:pPr algn="just"/>
            <a:r>
              <a:rPr lang="en-US" sz="4400" dirty="0" err="1">
                <a:latin typeface="Times New Roman" panose="02020603050405020304" pitchFamily="18" charset="0"/>
                <a:ea typeface="Cambria" panose="02040503050406030204" pitchFamily="18" charset="0"/>
              </a:rPr>
              <a:t>Liên</a:t>
            </a:r>
            <a:r>
              <a:rPr lang="en-US" sz="4400" dirty="0">
                <a:latin typeface="Times New Roman" panose="02020603050405020304" pitchFamily="18" charset="0"/>
                <a:ea typeface="Cambria" panose="02040503050406030204" pitchFamily="18" charset="0"/>
              </a:rPr>
              <a:t> minh </a:t>
            </a:r>
            <a:r>
              <a:rPr lang="en-US" sz="4400" dirty="0" err="1">
                <a:latin typeface="Times New Roman" panose="02020603050405020304" pitchFamily="18" charset="0"/>
                <a:ea typeface="Cambria" panose="02040503050406030204" pitchFamily="18" charset="0"/>
              </a:rPr>
              <a:t>châu</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Âu</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viết</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tắt</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là</a:t>
            </a:r>
            <a:r>
              <a:rPr lang="en-US" sz="4400" dirty="0">
                <a:latin typeface="Times New Roman" panose="02020603050405020304" pitchFamily="18" charset="0"/>
                <a:ea typeface="Cambria" panose="02040503050406030204" pitchFamily="18" charset="0"/>
              </a:rPr>
              <a:t> EU, </a:t>
            </a:r>
            <a:r>
              <a:rPr lang="en-US" sz="4400" dirty="0" err="1">
                <a:latin typeface="Times New Roman" panose="02020603050405020304" pitchFamily="18" charset="0"/>
                <a:ea typeface="Cambria" panose="02040503050406030204" pitchFamily="18" charset="0"/>
              </a:rPr>
              <a:t>là</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liên</a:t>
            </a:r>
            <a:r>
              <a:rPr lang="en-US" sz="4400" dirty="0">
                <a:latin typeface="Times New Roman" panose="02020603050405020304" pitchFamily="18" charset="0"/>
                <a:ea typeface="Cambria" panose="02040503050406030204" pitchFamily="18" charset="0"/>
              </a:rPr>
              <a:t> minh </a:t>
            </a:r>
            <a:r>
              <a:rPr lang="en-US" sz="4400" dirty="0" err="1">
                <a:latin typeface="Times New Roman" panose="02020603050405020304" pitchFamily="18" charset="0"/>
                <a:ea typeface="Cambria" panose="02040503050406030204" pitchFamily="18" charset="0"/>
              </a:rPr>
              <a:t>kinh</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tế</a:t>
            </a:r>
            <a:r>
              <a:rPr lang="en-US" sz="4400" dirty="0">
                <a:latin typeface="Times New Roman" panose="02020603050405020304" pitchFamily="18" charset="0"/>
                <a:ea typeface="Cambria" panose="02040503050406030204" pitchFamily="18" charset="0"/>
              </a:rPr>
              <a:t> – </a:t>
            </a:r>
            <a:r>
              <a:rPr lang="en-US" sz="4400" dirty="0" err="1">
                <a:latin typeface="Times New Roman" panose="02020603050405020304" pitchFamily="18" charset="0"/>
                <a:ea typeface="Cambria" panose="02040503050406030204" pitchFamily="18" charset="0"/>
              </a:rPr>
              <a:t>chính</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trị</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bao</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gồm</a:t>
            </a:r>
            <a:r>
              <a:rPr lang="en-US" sz="4400" dirty="0">
                <a:latin typeface="Times New Roman" panose="02020603050405020304" pitchFamily="18" charset="0"/>
                <a:ea typeface="Cambria" panose="02040503050406030204" pitchFamily="18" charset="0"/>
              </a:rPr>
              <a:t> 27 </a:t>
            </a:r>
            <a:r>
              <a:rPr lang="en-US" sz="4400" dirty="0" err="1">
                <a:latin typeface="Times New Roman" panose="02020603050405020304" pitchFamily="18" charset="0"/>
                <a:ea typeface="Cambria" panose="02040503050406030204" pitchFamily="18" charset="0"/>
              </a:rPr>
              <a:t>quốc</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gia</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thành</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viên</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thuộc</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châu</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Âu</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Để</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tìm</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hiểu</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rõ</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hơn</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về</a:t>
            </a:r>
            <a:r>
              <a:rPr lang="en-US" sz="4400" dirty="0">
                <a:latin typeface="Times New Roman" panose="02020603050405020304" pitchFamily="18" charset="0"/>
                <a:ea typeface="Cambria" panose="02040503050406030204" pitchFamily="18" charset="0"/>
              </a:rPr>
              <a:t> EU </a:t>
            </a:r>
            <a:r>
              <a:rPr lang="en-US" sz="4400" dirty="0" err="1">
                <a:latin typeface="Times New Roman" panose="02020603050405020304" pitchFamily="18" charset="0"/>
                <a:ea typeface="Cambria" panose="02040503050406030204" pitchFamily="18" charset="0"/>
              </a:rPr>
              <a:t>thì</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các</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em</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sẽ</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đi</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vào</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bài</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học</a:t>
            </a:r>
            <a:r>
              <a:rPr lang="en-US" sz="4400" dirty="0">
                <a:latin typeface="Times New Roman" panose="02020603050405020304" pitchFamily="18" charset="0"/>
                <a:ea typeface="Cambria" panose="02040503050406030204" pitchFamily="18" charset="0"/>
              </a:rPr>
              <a:t> </a:t>
            </a:r>
            <a:r>
              <a:rPr lang="en-US" sz="4400" dirty="0" err="1">
                <a:latin typeface="Times New Roman" panose="02020603050405020304" pitchFamily="18" charset="0"/>
                <a:ea typeface="Cambria" panose="02040503050406030204" pitchFamily="18" charset="0"/>
              </a:rPr>
              <a:t>hôm</a:t>
            </a:r>
            <a:r>
              <a:rPr lang="en-US" sz="4400" dirty="0">
                <a:latin typeface="Times New Roman" panose="02020603050405020304" pitchFamily="18" charset="0"/>
                <a:ea typeface="Cambria" panose="02040503050406030204" pitchFamily="18" charset="0"/>
              </a:rPr>
              <a:t> nay</a:t>
            </a:r>
            <a:endParaRPr lang="en-US" sz="4400" dirty="0"/>
          </a:p>
        </p:txBody>
      </p:sp>
    </p:spTree>
    <p:extLst>
      <p:ext uri="{BB962C8B-B14F-4D97-AF65-F5344CB8AC3E}">
        <p14:creationId xmlns:p14="http://schemas.microsoft.com/office/powerpoint/2010/main" val="2154944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0px-Eurotower_in_Frankfu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062" y="747488"/>
            <a:ext cx="5243063" cy="5552834"/>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685800" y="3733800"/>
            <a:ext cx="5486400" cy="256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412051" y="5934282"/>
            <a:ext cx="9371287" cy="631825"/>
          </a:xfrm>
          <a:prstGeom prst="rect">
            <a:avLst/>
          </a:prstGeom>
        </p:spPr>
        <p:txBody>
          <a:bodyPr vert="horz" lIns="91436" tIns="45718" rIns="91436" bIns="45718"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2800" dirty="0">
                <a:latin typeface="Arial" pitchFamily="34" charset="0"/>
                <a:cs typeface="Arial" pitchFamily="34" charset="0"/>
              </a:rPr>
              <a:t>:</a:t>
            </a:r>
            <a:br>
              <a:rPr lang="en-US" sz="2800" dirty="0">
                <a:latin typeface="Arial" pitchFamily="34" charset="0"/>
                <a:cs typeface="Arial" pitchFamily="34" charset="0"/>
              </a:rPr>
            </a:br>
            <a:endParaRPr lang="en-US" sz="2800" b="1" dirty="0">
              <a:solidFill>
                <a:srgbClr val="FF3300"/>
              </a:solidFill>
              <a:latin typeface="Arial" pitchFamily="34" charset="0"/>
              <a:cs typeface="Arial" pitchFamily="34" charset="0"/>
            </a:endParaRPr>
          </a:p>
        </p:txBody>
      </p:sp>
      <p:sp>
        <p:nvSpPr>
          <p:cNvPr id="3" name="Rectangle 2"/>
          <p:cNvSpPr/>
          <p:nvPr/>
        </p:nvSpPr>
        <p:spPr>
          <a:xfrm>
            <a:off x="6759674" y="6332013"/>
            <a:ext cx="3908827" cy="400110"/>
          </a:xfrm>
          <a:prstGeom prst="rect">
            <a:avLst/>
          </a:prstGeom>
        </p:spPr>
        <p:txBody>
          <a:bodyPr wrap="none">
            <a:spAutoFit/>
          </a:bodyPr>
          <a:lstStyle/>
          <a:p>
            <a:r>
              <a:rPr lang="en-US" sz="2000" b="1" dirty="0" err="1">
                <a:latin typeface="Times New Roman" panose="02020603050405020304" pitchFamily="18" charset="0"/>
                <a:cs typeface="Times New Roman" panose="02020603050405020304" pitchFamily="18" charset="0"/>
              </a:rPr>
              <a:t>Ngân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Ươ</a:t>
            </a:r>
            <a:r>
              <a:rPr lang="en-US" sz="2000" b="1" dirty="0" err="1">
                <a:latin typeface="Times New Roman" panose="02020603050405020304" pitchFamily="18" charset="0"/>
                <a:cs typeface="Times New Roman" panose="02020603050405020304" pitchFamily="18" charset="0"/>
              </a:rPr>
              <a:t>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Âu</a:t>
            </a:r>
            <a:endParaRPr lang="en-US" sz="2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1447801" y="6314925"/>
            <a:ext cx="2786340" cy="400110"/>
          </a:xfrm>
          <a:prstGeom prst="rect">
            <a:avLst/>
          </a:prstGeom>
        </p:spPr>
        <p:txBody>
          <a:bodyPr wrap="none">
            <a:spAutoFit/>
          </a:bodyPr>
          <a:lstStyle/>
          <a:p>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r>
              <a:rPr lang="en-US" sz="2000" b="1" dirty="0">
                <a:latin typeface="Times New Roman" panose="02020603050405020304" pitchFamily="18" charset="0"/>
                <a:cs typeface="Times New Roman" panose="02020603050405020304" pitchFamily="18" charset="0"/>
              </a:rPr>
              <a:t> EURO</a:t>
            </a:r>
            <a:endParaRPr lang="en-US" sz="2000" dirty="0">
              <a:latin typeface="Times New Roman" panose="02020603050405020304" pitchFamily="18" charset="0"/>
              <a:cs typeface="Times New Roman" panose="02020603050405020304" pitchFamily="18" charset="0"/>
            </a:endParaRPr>
          </a:p>
        </p:txBody>
      </p:sp>
      <p:sp>
        <p:nvSpPr>
          <p:cNvPr id="14" name="Text Box 2"/>
          <p:cNvSpPr txBox="1">
            <a:spLocks noChangeArrowheads="1"/>
          </p:cNvSpPr>
          <p:nvPr/>
        </p:nvSpPr>
        <p:spPr bwMode="auto">
          <a:xfrm>
            <a:off x="405845" y="76200"/>
            <a:ext cx="105471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ngân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EU</a:t>
            </a:r>
          </a:p>
        </p:txBody>
      </p:sp>
      <p:sp>
        <p:nvSpPr>
          <p:cNvPr id="15" name="Line 3"/>
          <p:cNvSpPr>
            <a:spLocks noChangeShapeType="1"/>
          </p:cNvSpPr>
          <p:nvPr/>
        </p:nvSpPr>
        <p:spPr bwMode="auto">
          <a:xfrm>
            <a:off x="405845" y="166688"/>
            <a:ext cx="10547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4"/>
          <p:cNvSpPr>
            <a:spLocks noChangeShapeType="1"/>
          </p:cNvSpPr>
          <p:nvPr/>
        </p:nvSpPr>
        <p:spPr bwMode="auto">
          <a:xfrm>
            <a:off x="405845" y="609600"/>
            <a:ext cx="10547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 name="Group 3"/>
          <p:cNvGrpSpPr>
            <a:grpSpLocks/>
          </p:cNvGrpSpPr>
          <p:nvPr/>
        </p:nvGrpSpPr>
        <p:grpSpPr bwMode="auto">
          <a:xfrm>
            <a:off x="714124" y="762000"/>
            <a:ext cx="5453705" cy="2975316"/>
            <a:chOff x="1320" y="12268"/>
            <a:chExt cx="4929" cy="3134"/>
          </a:xfrm>
        </p:grpSpPr>
        <p:pic>
          <p:nvPicPr>
            <p:cNvPr id="12" name="Picture 4" descr="http://www.dbsv.org/engl/euro_s.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0" y="12268"/>
              <a:ext cx="4929" cy="305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1413" y="14936"/>
              <a:ext cx="1984"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txBody>
            <a:bodyPr/>
            <a:lstStyle/>
            <a:p>
              <a:endParaRPr lang="vi-VN"/>
            </a:p>
          </p:txBody>
        </p:sp>
      </p:grpSp>
    </p:spTree>
    <p:extLst>
      <p:ext uri="{BB962C8B-B14F-4D97-AF65-F5344CB8AC3E}">
        <p14:creationId xmlns:p14="http://schemas.microsoft.com/office/powerpoint/2010/main" val="219044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6018" y="76200"/>
            <a:ext cx="113525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Line 3"/>
          <p:cNvSpPr>
            <a:spLocks noChangeShapeType="1"/>
          </p:cNvSpPr>
          <p:nvPr/>
        </p:nvSpPr>
        <p:spPr bwMode="auto">
          <a:xfrm>
            <a:off x="1143000" y="166688"/>
            <a:ext cx="98099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4"/>
          <p:cNvSpPr>
            <a:spLocks noChangeShapeType="1"/>
          </p:cNvSpPr>
          <p:nvPr/>
        </p:nvSpPr>
        <p:spPr bwMode="auto">
          <a:xfrm>
            <a:off x="1142999" y="599420"/>
            <a:ext cx="9809990" cy="10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5"/>
          <p:cNvSpPr txBox="1">
            <a:spLocks noChangeArrowheads="1"/>
          </p:cNvSpPr>
          <p:nvPr/>
        </p:nvSpPr>
        <p:spPr bwMode="auto">
          <a:xfrm>
            <a:off x="3673290" y="6320197"/>
            <a:ext cx="4618038" cy="4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114000"/>
              </a:lnSpc>
            </a:pP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ôtô</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Đức</a:t>
            </a:r>
            <a:endParaRPr lang="en-US" sz="24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143000"/>
            <a:ext cx="8915400" cy="512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886481"/>
      </p:ext>
    </p:extLst>
  </p:cSld>
  <p:clrMapOvr>
    <a:masterClrMapping/>
  </p:clrMapOvr>
  <p:transition advTm="3000">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 European Union[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1" y="1066800"/>
            <a:ext cx="5229519" cy="5072504"/>
          </a:xfrm>
        </p:spPr>
      </p:pic>
      <p:pic>
        <p:nvPicPr>
          <p:cNvPr id="19459" name="Picture 3" descr="BD2129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893" y="3367090"/>
            <a:ext cx="162219"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306018" y="76200"/>
            <a:ext cx="113525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8" name="Group 3"/>
          <p:cNvGrpSpPr>
            <a:grpSpLocks/>
          </p:cNvGrpSpPr>
          <p:nvPr/>
        </p:nvGrpSpPr>
        <p:grpSpPr bwMode="auto">
          <a:xfrm>
            <a:off x="374556" y="1066800"/>
            <a:ext cx="11711083" cy="5564716"/>
            <a:chOff x="-6977078" y="417824"/>
            <a:chExt cx="15532238" cy="6224488"/>
          </a:xfrm>
        </p:grpSpPr>
        <p:pic>
          <p:nvPicPr>
            <p:cNvPr id="9" name="Picture 4"/>
            <p:cNvPicPr>
              <a:picLocks noChangeAspect="1" noChangeArrowheads="1"/>
            </p:cNvPicPr>
            <p:nvPr/>
          </p:nvPicPr>
          <p:blipFill>
            <a:blip r:embed="rId4">
              <a:lum bright="-40000" contrast="10000"/>
              <a:extLst>
                <a:ext uri="{28A0092B-C50C-407E-A947-70E740481C1C}">
                  <a14:useLocalDpi xmlns:a14="http://schemas.microsoft.com/office/drawing/2010/main" val="0"/>
                </a:ext>
              </a:extLst>
            </a:blip>
            <a:srcRect t="2042" r="970"/>
            <a:stretch>
              <a:fillRect/>
            </a:stretch>
          </p:blipFill>
          <p:spPr bwMode="auto">
            <a:xfrm>
              <a:off x="-363537" y="417824"/>
              <a:ext cx="8857638" cy="568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6977078" y="6105111"/>
              <a:ext cx="15532238" cy="53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114000"/>
                </a:lnSpc>
              </a:pPr>
              <a:r>
                <a:rPr lang="en-US" sz="2400" b="1" i="1" dirty="0" err="1">
                  <a:solidFill>
                    <a:srgbClr val="002060"/>
                  </a:solidFill>
                  <a:latin typeface="Times New Roman" panose="02020603050405020304" pitchFamily="18" charset="0"/>
                  <a:cs typeface="Times New Roman" panose="02020603050405020304" pitchFamily="18" charset="0"/>
                </a:rPr>
                <a:t>Sự</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hợp</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tác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nước</a:t>
              </a:r>
              <a:r>
                <a:rPr lang="en-US" sz="2400" b="1" i="1" dirty="0">
                  <a:solidFill>
                    <a:srgbClr val="002060"/>
                  </a:solidFill>
                  <a:latin typeface="Times New Roman" panose="02020603050405020304" pitchFamily="18" charset="0"/>
                  <a:cs typeface="Times New Roman" panose="02020603050405020304" pitchFamily="18" charset="0"/>
                </a:rPr>
                <a:t> EU </a:t>
              </a:r>
              <a:r>
                <a:rPr lang="en-US" sz="2400" b="1" i="1" dirty="0" err="1">
                  <a:solidFill>
                    <a:srgbClr val="002060"/>
                  </a:solidFill>
                  <a:latin typeface="Times New Roman" panose="02020603050405020304" pitchFamily="18" charset="0"/>
                  <a:cs typeface="Times New Roman" panose="02020603050405020304" pitchFamily="18" charset="0"/>
                </a:rPr>
                <a:t>trong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quá</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trình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sản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xuất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máy</a:t>
              </a:r>
              <a:r>
                <a:rPr lang="en-US" sz="2400" b="1" i="1" dirty="0">
                  <a:solidFill>
                    <a:srgbClr val="002060"/>
                  </a:solidFill>
                  <a:latin typeface="Times New Roman" panose="02020603050405020304" pitchFamily="18" charset="0"/>
                  <a:cs typeface="Times New Roman" panose="02020603050405020304" pitchFamily="18" charset="0"/>
                </a:rPr>
                <a:t> bay Airbus</a:t>
              </a:r>
            </a:p>
          </p:txBody>
        </p:sp>
      </p:grpSp>
    </p:spTree>
    <p:extLst>
      <p:ext uri="{BB962C8B-B14F-4D97-AF65-F5344CB8AC3E}">
        <p14:creationId xmlns:p14="http://schemas.microsoft.com/office/powerpoint/2010/main" val="102182018"/>
      </p:ext>
    </p:extLst>
  </p:cSld>
  <p:clrMapOvr>
    <a:masterClrMapping/>
  </p:clrMapOvr>
  <p:transition advTm="3000">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6018" y="76200"/>
            <a:ext cx="113525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762000" y="5847442"/>
            <a:ext cx="10515600" cy="93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114000"/>
              </a:lnSpc>
            </a:pPr>
            <a:r>
              <a:rPr lang="en-US" sz="2400" b="1" i="1" dirty="0" err="1">
                <a:solidFill>
                  <a:srgbClr val="002060"/>
                </a:solidFill>
                <a:latin typeface="Times New Roman" panose="02020603050405020304" pitchFamily="18" charset="0"/>
                <a:cs typeface="Times New Roman" panose="02020603050405020304" pitchFamily="18" charset="0"/>
              </a:rPr>
              <a:t>Đi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đầu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trong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ngành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Công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nghiệp</a:t>
            </a:r>
            <a:r>
              <a:rPr lang="en-US" sz="2400" b="1" i="1" dirty="0">
                <a:solidFill>
                  <a:srgbClr val="002060"/>
                </a:solidFill>
                <a:latin typeface="Times New Roman" panose="02020603050405020304" pitchFamily="18" charset="0"/>
                <a:cs typeface="Times New Roman" panose="02020603050405020304" pitchFamily="18" charset="0"/>
              </a:rPr>
              <a:t> 4.0”</a:t>
            </a:r>
          </a:p>
          <a:p>
            <a:pPr algn="ctr" eaLnBrk="1" hangingPunct="1">
              <a:lnSpc>
                <a:spcPct val="114000"/>
              </a:lnSpc>
            </a:pPr>
            <a:r>
              <a:rPr lang="vi-VN" sz="2400" b="1" i="1" dirty="0">
                <a:solidFill>
                  <a:srgbClr val="002060"/>
                </a:solidFill>
                <a:latin typeface="Times New Roman" panose="02020603050405020304" pitchFamily="18" charset="0"/>
                <a:cs typeface="Times New Roman" panose="02020603050405020304" pitchFamily="18" charset="0"/>
              </a:rPr>
              <a:t>Trí tuệ nhân tạo dần thay thế lao động chân tay</a:t>
            </a:r>
            <a:endParaRPr lang="en-US" sz="2400" b="1" i="1" dirty="0">
              <a:solidFill>
                <a:srgbClr val="00206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357" y="873588"/>
            <a:ext cx="7170882" cy="491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19" y="873588"/>
            <a:ext cx="3762039" cy="265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3531708"/>
            <a:ext cx="3762039" cy="224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062216"/>
      </p:ext>
    </p:extLst>
  </p:cSld>
  <p:clrMapOvr>
    <a:masterClrMapping/>
  </p:clrMapOvr>
  <p:transition advTm="3000">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5260"/>
            <a:ext cx="4788162" cy="251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786364"/>
            <a:ext cx="4796685" cy="249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6359559"/>
            <a:ext cx="4796684" cy="461665"/>
          </a:xfrm>
          <a:prstGeom prst="rect">
            <a:avLst/>
          </a:prstGeom>
        </p:spPr>
        <p:txBody>
          <a:bodyPr wrap="square">
            <a:spAutoFit/>
          </a:bodyPr>
          <a:lstStyle/>
          <a:p>
            <a:pPr algn="ctr"/>
            <a:r>
              <a:rPr lang="en-US" sz="2400" b="1" i="1" dirty="0" err="1">
                <a:solidFill>
                  <a:srgbClr val="002060"/>
                </a:solidFill>
                <a:latin typeface="Times New Roman" panose="02020603050405020304" pitchFamily="18" charset="0"/>
                <a:cs typeface="Times New Roman" panose="02020603050405020304" pitchFamily="18" charset="0"/>
              </a:rPr>
              <a:t>Hệ</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thống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tàu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điện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ngầm</a:t>
            </a:r>
            <a:r>
              <a:rPr lang="en-US" sz="2400" b="1" i="1" dirty="0">
                <a:solidFill>
                  <a:srgbClr val="002060"/>
                </a:solidFill>
                <a:latin typeface="Times New Roman" panose="02020603050405020304" pitchFamily="18" charset="0"/>
                <a:cs typeface="Times New Roman" panose="02020603050405020304" pitchFamily="18" charset="0"/>
              </a:rPr>
              <a:t> ở </a:t>
            </a:r>
            <a:r>
              <a:rPr lang="en-US" sz="2400" b="1" i="1" dirty="0" err="1">
                <a:solidFill>
                  <a:srgbClr val="002060"/>
                </a:solidFill>
                <a:latin typeface="Times New Roman" panose="02020603050405020304" pitchFamily="18" charset="0"/>
                <a:cs typeface="Times New Roman" panose="02020603050405020304" pitchFamily="18" charset="0"/>
              </a:rPr>
              <a:t>Châu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Âu</a:t>
            </a:r>
            <a:endParaRPr lang="vi-VN" sz="2400" b="1" i="1" dirty="0">
              <a:solidFill>
                <a:srgbClr val="002060"/>
              </a:solidFill>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310" y="765261"/>
            <a:ext cx="5353499" cy="251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517" y="3676710"/>
            <a:ext cx="5296944" cy="257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306018" y="86380"/>
            <a:ext cx="113525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tải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47994" y="3276600"/>
            <a:ext cx="5547288" cy="461665"/>
          </a:xfrm>
          <a:prstGeom prst="rect">
            <a:avLst/>
          </a:prstGeom>
        </p:spPr>
        <p:txBody>
          <a:bodyPr wrap="none">
            <a:spAutoFit/>
          </a:bodyPr>
          <a:lstStyle/>
          <a:p>
            <a:r>
              <a:rPr lang="en-US" sz="2400" b="1" i="1" dirty="0">
                <a:solidFill>
                  <a:srgbClr val="002060"/>
                </a:solidFill>
                <a:latin typeface="Times New Roman" panose="02020603050405020304" pitchFamily="18" charset="0"/>
                <a:cs typeface="Times New Roman" panose="02020603050405020304" pitchFamily="18" charset="0"/>
              </a:rPr>
              <a:t>X</a:t>
            </a:r>
            <a:r>
              <a:rPr lang="vi-VN" sz="2400" b="1" i="1" dirty="0">
                <a:solidFill>
                  <a:srgbClr val="002060"/>
                </a:solidFill>
                <a:latin typeface="Times New Roman" panose="02020603050405020304" pitchFamily="18" charset="0"/>
                <a:cs typeface="Times New Roman" panose="02020603050405020304" pitchFamily="18" charset="0"/>
              </a:rPr>
              <a:t>e buýt không người lái tại thủ đô Tallinn</a:t>
            </a:r>
          </a:p>
        </p:txBody>
      </p:sp>
      <p:sp>
        <p:nvSpPr>
          <p:cNvPr id="11" name="Rectangle 10"/>
          <p:cNvSpPr/>
          <p:nvPr/>
        </p:nvSpPr>
        <p:spPr>
          <a:xfrm>
            <a:off x="6127222" y="6264403"/>
            <a:ext cx="5208586" cy="461665"/>
          </a:xfrm>
          <a:prstGeom prst="rect">
            <a:avLst/>
          </a:prstGeom>
        </p:spPr>
        <p:txBody>
          <a:bodyPr wrap="square">
            <a:spAutoFit/>
          </a:bodyPr>
          <a:lstStyle/>
          <a:p>
            <a:pPr algn="ctr"/>
            <a:r>
              <a:rPr lang="en-US" sz="2400" b="1" i="1" dirty="0" err="1">
                <a:solidFill>
                  <a:srgbClr val="002060"/>
                </a:solidFill>
                <a:latin typeface="Times New Roman" panose="02020603050405020304" pitchFamily="18" charset="0"/>
                <a:cs typeface="Times New Roman" panose="02020603050405020304" pitchFamily="18" charset="0"/>
              </a:rPr>
              <a:t>Hệ</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thống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cầu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vượt</a:t>
            </a:r>
            <a:r>
              <a:rPr lang="en-US" sz="2400" b="1" i="1" dirty="0">
                <a:solidFill>
                  <a:srgbClr val="002060"/>
                </a:solidFill>
                <a:latin typeface="Times New Roman" panose="02020603050405020304" pitchFamily="18" charset="0"/>
                <a:cs typeface="Times New Roman" panose="02020603050405020304" pitchFamily="18" charset="0"/>
              </a:rPr>
              <a:t> ở </a:t>
            </a:r>
            <a:r>
              <a:rPr lang="en-US" sz="2400" b="1" i="1" dirty="0" err="1">
                <a:solidFill>
                  <a:srgbClr val="002060"/>
                </a:solidFill>
                <a:latin typeface="Times New Roman" panose="02020603050405020304" pitchFamily="18" charset="0"/>
                <a:cs typeface="Times New Roman" panose="02020603050405020304" pitchFamily="18" charset="0"/>
              </a:rPr>
              <a:t>Châu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Âu</a:t>
            </a:r>
            <a:r>
              <a:rPr lang="en-US" sz="2400" b="1" i="1" dirty="0">
                <a:solidFill>
                  <a:srgbClr val="002060"/>
                </a:solidFill>
                <a:latin typeface="Times New Roman" panose="02020603050405020304" pitchFamily="18" charset="0"/>
                <a:cs typeface="Times New Roman" panose="02020603050405020304" pitchFamily="18" charset="0"/>
              </a:rPr>
              <a:t> </a:t>
            </a:r>
            <a:endParaRPr lang="vi-VN" sz="2400" b="1" i="1" dirty="0">
              <a:solidFill>
                <a:srgbClr val="002060"/>
              </a:solidFill>
              <a:latin typeface="Times New Roman" panose="02020603050405020304" pitchFamily="18" charset="0"/>
              <a:cs typeface="Times New Roman" panose="02020603050405020304" pitchFamily="18" charset="0"/>
            </a:endParaRP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676710"/>
            <a:ext cx="4788162" cy="26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354145" y="3276600"/>
            <a:ext cx="3797835" cy="461665"/>
          </a:xfrm>
          <a:prstGeom prst="rect">
            <a:avLst/>
          </a:prstGeom>
        </p:spPr>
        <p:txBody>
          <a:bodyPr wrap="none">
            <a:spAutoFit/>
          </a:bodyPr>
          <a:lstStyle/>
          <a:p>
            <a:r>
              <a:rPr lang="vi-VN" sz="2400" b="1" i="1" dirty="0">
                <a:solidFill>
                  <a:srgbClr val="002060"/>
                </a:solidFill>
                <a:latin typeface="Times New Roman" panose="02020603050405020304" pitchFamily="18" charset="0"/>
                <a:cs typeface="Times New Roman" panose="02020603050405020304" pitchFamily="18" charset="0"/>
              </a:rPr>
              <a:t>Cầu nước Magdeburg - Đức</a:t>
            </a:r>
          </a:p>
        </p:txBody>
      </p:sp>
    </p:spTree>
    <p:extLst>
      <p:ext uri="{BB962C8B-B14F-4D97-AF65-F5344CB8AC3E}">
        <p14:creationId xmlns:p14="http://schemas.microsoft.com/office/powerpoint/2010/main" val="20478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WordArt 5"/>
          <p:cNvSpPr>
            <a:spLocks noChangeArrowheads="1" noChangeShapeType="1" noTextEdit="1"/>
          </p:cNvSpPr>
          <p:nvPr/>
        </p:nvSpPr>
        <p:spPr bwMode="auto">
          <a:xfrm>
            <a:off x="2039576" y="116632"/>
            <a:ext cx="8207187" cy="418356"/>
          </a:xfrm>
          <a:prstGeom prst="rect">
            <a:avLst/>
          </a:prstGeom>
        </p:spPr>
        <p:txBody>
          <a:bodyPr wrap="none" fromWordArt="1">
            <a:prstTxWarp prst="textPlain">
              <a:avLst>
                <a:gd name="adj" fmla="val 50000"/>
              </a:avLst>
            </a:prstTxWarp>
          </a:bodyPr>
          <a:lstStyle/>
          <a:p>
            <a:pPr algn="ct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Một</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số</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hình</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ảnh</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về</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dịch</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vụ</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a:t>
            </a:r>
            <a:r>
              <a:rPr lang="en-US" sz="2800" kern="10" spc="560" dirty="0" err="1">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của</a:t>
            </a:r>
            <a:r>
              <a:rPr lang="en-US" sz="2800" kern="10" spc="560" dirty="0">
                <a:ln w="9525">
                  <a:solidFill>
                    <a:srgbClr val="00FF00"/>
                  </a:solidFill>
                  <a:round/>
                  <a:headEnd/>
                  <a:tailEnd/>
                </a:ln>
                <a:solidFill>
                  <a:srgbClr val="C00000"/>
                </a:solidFill>
                <a:effectLst>
                  <a:outerShdw dist="45791" dir="3378596" algn="ctr" rotWithShape="0">
                    <a:srgbClr val="4D4D4D">
                      <a:alpha val="80000"/>
                    </a:srgbClr>
                  </a:outerShdw>
                </a:effectLst>
                <a:latin typeface="Times New Roman"/>
                <a:cs typeface="Times New Roman"/>
              </a:rPr>
              <a:t> EU</a:t>
            </a:r>
          </a:p>
        </p:txBody>
      </p:sp>
      <p:pic>
        <p:nvPicPr>
          <p:cNvPr id="52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81" y="685803"/>
            <a:ext cx="5829033" cy="25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9" y="3810000"/>
            <a:ext cx="5829034" cy="236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80" y="685803"/>
            <a:ext cx="5829033" cy="250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676278"/>
            <a:ext cx="5141106" cy="251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0434" y="6310181"/>
            <a:ext cx="2271776" cy="400110"/>
          </a:xfrm>
          <a:prstGeom prst="rect">
            <a:avLst/>
          </a:prstGeom>
        </p:spPr>
        <p:txBody>
          <a:bodyPr wrap="none">
            <a:spAutoFit/>
          </a:bodyPr>
          <a:lstStyle/>
          <a:p>
            <a:r>
              <a:rPr lang="en-US" sz="2000" b="1" dirty="0" err="1">
                <a:solidFill>
                  <a:srgbClr val="C00000"/>
                </a:solidFill>
                <a:latin typeface="Times New Roman" panose="02020603050405020304" pitchFamily="18" charset="0"/>
                <a:cs typeface="Times New Roman" panose="02020603050405020304" pitchFamily="18" charset="0"/>
              </a:rPr>
              <a:t>Tháp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Eiffe</a:t>
            </a:r>
            <a:r>
              <a:rPr lang="en-US" sz="2000" b="1" dirty="0">
                <a:solidFill>
                  <a:srgbClr val="C00000"/>
                </a:solidFill>
                <a:latin typeface="Times New Roman" panose="02020603050405020304" pitchFamily="18" charset="0"/>
                <a:cs typeface="Times New Roman" panose="02020603050405020304" pitchFamily="18" charset="0"/>
              </a:rPr>
              <a:t> - </a:t>
            </a:r>
            <a:r>
              <a:rPr lang="en-US" sz="2000" b="1" dirty="0" err="1">
                <a:solidFill>
                  <a:srgbClr val="C00000"/>
                </a:solidFill>
                <a:latin typeface="Times New Roman" panose="02020603050405020304" pitchFamily="18" charset="0"/>
                <a:cs typeface="Times New Roman" panose="02020603050405020304" pitchFamily="18" charset="0"/>
              </a:rPr>
              <a:t>Pháp</a:t>
            </a:r>
            <a:r>
              <a:rPr lang="en-US" sz="2000" b="1" dirty="0">
                <a:solidFill>
                  <a:srgbClr val="C00000"/>
                </a:solidFill>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39576" y="3326965"/>
            <a:ext cx="2319866" cy="400110"/>
          </a:xfrm>
          <a:prstGeom prst="rect">
            <a:avLst/>
          </a:prstGeom>
        </p:spPr>
        <p:txBody>
          <a:bodyPr wrap="square">
            <a:spAutoFit/>
          </a:bodyPr>
          <a:lstStyle/>
          <a:p>
            <a:r>
              <a:rPr lang="en-US" sz="2000" b="1" dirty="0" err="1">
                <a:solidFill>
                  <a:srgbClr val="C00000"/>
                </a:solidFill>
                <a:latin typeface="Times New Roman" panose="02020603050405020304" pitchFamily="18" charset="0"/>
                <a:cs typeface="Times New Roman" panose="02020603050405020304" pitchFamily="18" charset="0"/>
              </a:rPr>
              <a:t>Dịch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vụ</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thể</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thao</a:t>
            </a:r>
            <a:r>
              <a:rPr lang="en-US" sz="2000" b="1" dirty="0">
                <a:solidFill>
                  <a:srgbClr val="C00000"/>
                </a:solidFill>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439677" y="3210837"/>
            <a:ext cx="3182281" cy="400110"/>
          </a:xfrm>
          <a:prstGeom prst="rect">
            <a:avLst/>
          </a:prstGeom>
        </p:spPr>
        <p:txBody>
          <a:bodyPr wrap="none">
            <a:spAutoFit/>
          </a:bodyPr>
          <a:lstStyle/>
          <a:p>
            <a:r>
              <a:rPr lang="en-US" sz="2000" b="1" dirty="0" err="1">
                <a:solidFill>
                  <a:srgbClr val="C00000"/>
                </a:solidFill>
                <a:latin typeface="Times New Roman" panose="02020603050405020304" pitchFamily="18" charset="0"/>
                <a:cs typeface="Times New Roman" panose="02020603050405020304" pitchFamily="18" charset="0"/>
              </a:rPr>
              <a:t>Dịch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vụ</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giao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thông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vận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tải</a:t>
            </a:r>
            <a:r>
              <a:rPr lang="en-US" sz="2000" b="1" dirty="0">
                <a:solidFill>
                  <a:srgbClr val="C00000"/>
                </a:solidFill>
                <a:latin typeface="Times New Roman" panose="02020603050405020304" pitchFamily="18" charset="0"/>
                <a:cs typeface="Times New Roman" panose="02020603050405020304" pitchFamily="18" charset="0"/>
              </a:rPr>
              <a:t>  </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796950"/>
            <a:ext cx="5141106" cy="237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08253" y="6304921"/>
            <a:ext cx="3631000" cy="400110"/>
          </a:xfrm>
          <a:prstGeom prst="rect">
            <a:avLst/>
          </a:prstGeom>
        </p:spPr>
        <p:txBody>
          <a:bodyPr wrap="square">
            <a:spAutoFit/>
          </a:bodyPr>
          <a:lstStyle/>
          <a:p>
            <a:pPr algn="ctr"/>
            <a:r>
              <a:rPr lang="it-IT" sz="2000" b="1" dirty="0">
                <a:solidFill>
                  <a:srgbClr val="C00000"/>
                </a:solidFill>
                <a:latin typeface="Times New Roman" panose="02020603050405020304" pitchFamily="18" charset="0"/>
                <a:cs typeface="Times New Roman" panose="02020603050405020304" pitchFamily="18" charset="0"/>
              </a:rPr>
              <a:t>Giáo dục Phần Lan </a:t>
            </a:r>
            <a:endParaRPr lang="en-US"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62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2232"/>
                                        </p:tgtEl>
                                        <p:attrNameLst>
                                          <p:attrName>style.visibility</p:attrName>
                                        </p:attrNameLst>
                                      </p:cBhvr>
                                      <p:to>
                                        <p:strVal val="visible"/>
                                      </p:to>
                                    </p:set>
                                    <p:anim calcmode="lin" valueType="num">
                                      <p:cBhvr>
                                        <p:cTn id="7" dur="500" fill="hold"/>
                                        <p:tgtEl>
                                          <p:spTgt spid="52232"/>
                                        </p:tgtEl>
                                        <p:attrNameLst>
                                          <p:attrName>ppt_w</p:attrName>
                                        </p:attrNameLst>
                                      </p:cBhvr>
                                      <p:tavLst>
                                        <p:tav tm="0">
                                          <p:val>
                                            <p:fltVal val="0"/>
                                          </p:val>
                                        </p:tav>
                                        <p:tav tm="100000">
                                          <p:val>
                                            <p:strVal val="#ppt_w"/>
                                          </p:val>
                                        </p:tav>
                                      </p:tavLst>
                                    </p:anim>
                                    <p:anim calcmode="lin" valueType="num">
                                      <p:cBhvr>
                                        <p:cTn id="8" dur="500" fill="hold"/>
                                        <p:tgtEl>
                                          <p:spTgt spid="52232"/>
                                        </p:tgtEl>
                                        <p:attrNameLst>
                                          <p:attrName>ppt_h</p:attrName>
                                        </p:attrNameLst>
                                      </p:cBhvr>
                                      <p:tavLst>
                                        <p:tav tm="0">
                                          <p:val>
                                            <p:fltVal val="0"/>
                                          </p:val>
                                        </p:tav>
                                        <p:tav tm="100000">
                                          <p:val>
                                            <p:strVal val="#ppt_h"/>
                                          </p:val>
                                        </p:tav>
                                      </p:tavLst>
                                    </p:anim>
                                    <p:animEffect transition="in" filter="fade">
                                      <p:cBhvr>
                                        <p:cTn id="9" dur="5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248194"/>
            <a:ext cx="11352583" cy="1047206"/>
          </a:xfrm>
          <a:ln>
            <a:solidFill>
              <a:srgbClr val="FF0000"/>
            </a:solidFill>
          </a:ln>
        </p:spPr>
        <p:txBody>
          <a:bodyPr>
            <a:noAutofit/>
          </a:bodyPr>
          <a:lstStyle/>
          <a:p>
            <a:pPr algn="ctr"/>
            <a:r>
              <a:rPr lang="nl-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Liên minh châu Âu là một trong bốn  </a:t>
            </a:r>
            <a:br>
              <a:rPr lang="nl-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nl-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trung tâm kinh tế lớn trên thế giới</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Content Placeholder 3"/>
          <p:cNvPicPr>
            <a:picLocks noGrp="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9085" y="1295400"/>
            <a:ext cx="10439400" cy="5029199"/>
          </a:xfrm>
          <a:prstGeom prst="rect">
            <a:avLst/>
          </a:prstGeom>
          <a:noFill/>
          <a:ln>
            <a:noFill/>
          </a:ln>
        </p:spPr>
      </p:pic>
    </p:spTree>
    <p:extLst>
      <p:ext uri="{BB962C8B-B14F-4D97-AF65-F5344CB8AC3E}">
        <p14:creationId xmlns:p14="http://schemas.microsoft.com/office/powerpoint/2010/main" val="18165913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Nd9GcSFrTRnkGzk-aLi7zpSpjiAXFyYgyP5czMRUG6zShkNgjgd-rzNvQ"/>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1104637" y="1676400"/>
            <a:ext cx="9982729"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126612"/>
            <a:ext cx="11277600" cy="2123658"/>
          </a:xfrm>
          <a:prstGeom prst="rect">
            <a:avLst/>
          </a:prstGeom>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quốc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gia</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Bắc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Mỹ</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châu</a:t>
            </a:r>
            <a:r>
              <a:rPr lang="en-US" sz="4400" dirty="0">
                <a:solidFill>
                  <a:srgbClr val="FF0000"/>
                </a:solidFill>
                <a:latin typeface="Times New Roman" panose="02020603050405020304" pitchFamily="18" charset="0"/>
                <a:cs typeface="Times New Roman" panose="02020603050405020304" pitchFamily="18" charset="0"/>
              </a:rPr>
              <a:t> Á – </a:t>
            </a:r>
            <a:r>
              <a:rPr lang="en-US" sz="4400" dirty="0" err="1">
                <a:solidFill>
                  <a:srgbClr val="FF0000"/>
                </a:solidFill>
                <a:latin typeface="Times New Roman" panose="02020603050405020304" pitchFamily="18" charset="0"/>
                <a:cs typeface="Times New Roman" panose="02020603050405020304" pitchFamily="18" charset="0"/>
              </a:rPr>
              <a:t>Thái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Bình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đối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kinh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lớn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Liên</a:t>
            </a:r>
            <a:r>
              <a:rPr lang="en-US" sz="4400" dirty="0">
                <a:solidFill>
                  <a:srgbClr val="FF0000"/>
                </a:solidFill>
                <a:latin typeface="Times New Roman" panose="02020603050405020304" pitchFamily="18" charset="0"/>
                <a:cs typeface="Times New Roman" panose="02020603050405020304" pitchFamily="18" charset="0"/>
              </a:rPr>
              <a:t> minh </a:t>
            </a:r>
            <a:r>
              <a:rPr lang="en-US" sz="4400" dirty="0" err="1">
                <a:solidFill>
                  <a:srgbClr val="FF0000"/>
                </a:solidFill>
                <a:latin typeface="Times New Roman" panose="02020603050405020304" pitchFamily="18" charset="0"/>
                <a:cs typeface="Times New Roman" panose="02020603050405020304" pitchFamily="18" charset="0"/>
              </a:rPr>
              <a:t>châu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Âu</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70687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49" y="235131"/>
            <a:ext cx="10358845" cy="627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6156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03601" y="-20638"/>
            <a:ext cx="8884629"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3000" b="1" dirty="0">
                <a:solidFill>
                  <a:srgbClr val="0000FF"/>
                </a:solidFill>
                <a:latin typeface="Times New Roman" pitchFamily="18" charset="0"/>
                <a:cs typeface="Times New Roman" pitchFamily="18" charset="0"/>
              </a:rPr>
              <a:t>MỐI QUAN HỆ VIỆT NAM- EU</a:t>
            </a:r>
          </a:p>
        </p:txBody>
      </p:sp>
      <p:grpSp>
        <p:nvGrpSpPr>
          <p:cNvPr id="2" name="Group 13"/>
          <p:cNvGrpSpPr>
            <a:grpSpLocks/>
          </p:cNvGrpSpPr>
          <p:nvPr/>
        </p:nvGrpSpPr>
        <p:grpSpPr bwMode="auto">
          <a:xfrm>
            <a:off x="106364" y="533400"/>
            <a:ext cx="11979275" cy="6324600"/>
            <a:chOff x="0" y="533400"/>
            <a:chExt cx="9144000" cy="6324600"/>
          </a:xfrm>
        </p:grpSpPr>
        <p:pic>
          <p:nvPicPr>
            <p:cNvPr id="22533" name="Picture 3" descr="20756858_images1456858_Nong-Duc-Man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3581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20772915_images1516700_11690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33400"/>
              <a:ext cx="5562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211355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ẻ đẹp khó cưỡng của châu Âu trong lòng du khách - Viet Sun Travel">
            <a:extLst>
              <a:ext uri="{FF2B5EF4-FFF2-40B4-BE49-F238E27FC236}">
                <a16:creationId xmlns:a16="http://schemas.microsoft.com/office/drawing/2014/main" id="{321733AC-8716-4BEC-A6BD-080711CBF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7 cảnh quan thiên nhiên tuyệt đẹp ở Châu Âu">
            <a:extLst>
              <a:ext uri="{FF2B5EF4-FFF2-40B4-BE49-F238E27FC236}">
                <a16:creationId xmlns:a16="http://schemas.microsoft.com/office/drawing/2014/main" id="{337DA710-2965-464D-9A9F-C526A078D0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CDAA2343-2EE3-4E43-9B08-56A242D09E71}"/>
              </a:ext>
            </a:extLst>
          </p:cNvPr>
          <p:cNvGrpSpPr/>
          <p:nvPr/>
        </p:nvGrpSpPr>
        <p:grpSpPr>
          <a:xfrm>
            <a:off x="1147762" y="2065600"/>
            <a:ext cx="10506075" cy="1960588"/>
            <a:chOff x="1147762" y="2065600"/>
            <a:chExt cx="10506075" cy="1960588"/>
          </a:xfrm>
        </p:grpSpPr>
        <p:sp>
          <p:nvSpPr>
            <p:cNvPr id="16" name="TextBox 15">
              <a:extLst>
                <a:ext uri="{FF2B5EF4-FFF2-40B4-BE49-F238E27FC236}">
                  <a16:creationId xmlns:a16="http://schemas.microsoft.com/office/drawing/2014/main" id="{32960C54-8634-4681-8D90-D4BE188273C1}"/>
                </a:ext>
              </a:extLst>
            </p:cNvPr>
            <p:cNvSpPr txBox="1"/>
            <p:nvPr/>
          </p:nvSpPr>
          <p:spPr>
            <a:xfrm>
              <a:off x="4207029" y="2065600"/>
              <a:ext cx="4387539" cy="830997"/>
            </a:xfrm>
            <a:prstGeom prst="rect">
              <a:avLst/>
            </a:prstGeom>
            <a:noFill/>
          </p:spPr>
          <p:txBody>
            <a:bodyPr wrap="square" rtlCol="0">
              <a:spAutoFit/>
            </a:bodyPr>
            <a:lstStyle/>
            <a:p>
              <a:r>
                <a:rPr lang="en-US" sz="4800" b="1" dirty="0" smtClean="0">
                  <a:solidFill>
                    <a:srgbClr val="3333FF"/>
                  </a:solidFill>
                  <a:latin typeface="Times New Roman" panose="02020603050405020304" pitchFamily="18" charset="0"/>
                  <a:cs typeface="Times New Roman" panose="02020603050405020304" pitchFamily="18" charset="0"/>
                </a:rPr>
                <a:t>TIẾT 7 </a:t>
              </a:r>
              <a:r>
                <a:rPr lang="vi-VN" sz="4800" b="1" dirty="0" smtClean="0">
                  <a:solidFill>
                    <a:srgbClr val="3333FF"/>
                  </a:solidFill>
                  <a:latin typeface="Times New Roman" panose="02020603050405020304" pitchFamily="18" charset="0"/>
                  <a:cs typeface="Times New Roman" panose="02020603050405020304" pitchFamily="18" charset="0"/>
                </a:rPr>
                <a:t>B</a:t>
              </a:r>
              <a:r>
                <a:rPr lang="en-US" sz="4800" b="1" dirty="0" smtClean="0">
                  <a:solidFill>
                    <a:srgbClr val="3333FF"/>
                  </a:solidFill>
                  <a:latin typeface="Times New Roman" panose="02020603050405020304" pitchFamily="18" charset="0"/>
                  <a:cs typeface="Times New Roman" panose="02020603050405020304" pitchFamily="18" charset="0"/>
                </a:rPr>
                <a:t>ÀI</a:t>
              </a:r>
              <a:r>
                <a:rPr lang="vi-VN" sz="4800" b="1" dirty="0" smtClean="0">
                  <a:solidFill>
                    <a:srgbClr val="3333FF"/>
                  </a:solidFill>
                  <a:latin typeface="Times New Roman" panose="02020603050405020304" pitchFamily="18" charset="0"/>
                  <a:cs typeface="Times New Roman" panose="02020603050405020304" pitchFamily="18" charset="0"/>
                </a:rPr>
                <a:t> </a:t>
              </a:r>
              <a:r>
                <a:rPr lang="en-US" sz="4800" b="1" dirty="0">
                  <a:solidFill>
                    <a:srgbClr val="3333FF"/>
                  </a:solidFill>
                  <a:latin typeface="Times New Roman" panose="02020603050405020304" pitchFamily="18" charset="0"/>
                  <a:cs typeface="Times New Roman" panose="02020603050405020304" pitchFamily="18" charset="0"/>
                </a:rPr>
                <a:t>4</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A26F50E-1B48-465F-878E-BA3A2BD470FE}"/>
                </a:ext>
              </a:extLst>
            </p:cNvPr>
            <p:cNvSpPr txBox="1"/>
            <p:nvPr/>
          </p:nvSpPr>
          <p:spPr>
            <a:xfrm>
              <a:off x="1147762" y="3195191"/>
              <a:ext cx="10506075" cy="830997"/>
            </a:xfrm>
            <a:prstGeom prst="rect">
              <a:avLst/>
            </a:prstGeom>
            <a:noFill/>
          </p:spPr>
          <p:txBody>
            <a:bodyPr wrap="square" rtlCol="0">
              <a:spAutoFit/>
            </a:bodyPr>
            <a:lstStyle/>
            <a:p>
              <a:pPr algn="ctr"/>
              <a:r>
                <a:rPr lang="en-US" sz="4800" b="1" dirty="0" smtClean="0">
                  <a:solidFill>
                    <a:srgbClr val="FF0066"/>
                  </a:solidFill>
                  <a:latin typeface="Times New Roman" panose="02020603050405020304" pitchFamily="18" charset="0"/>
                  <a:cs typeface="Times New Roman" panose="02020603050405020304" pitchFamily="18" charset="0"/>
                </a:rPr>
                <a:t>LIÊN MINH CHÂU ÂU</a:t>
              </a:r>
              <a:endParaRPr lang="en-US" sz="4800" b="1" dirty="0">
                <a:solidFill>
                  <a:srgbClr val="FF0066"/>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35"/>
            <a:ext cx="3562350" cy="2828925"/>
          </a:xfrm>
          <a:prstGeom prst="rect">
            <a:avLst/>
          </a:prstGeom>
        </p:spPr>
      </p:pic>
    </p:spTree>
    <p:extLst>
      <p:ext uri="{BB962C8B-B14F-4D97-AF65-F5344CB8AC3E}">
        <p14:creationId xmlns:p14="http://schemas.microsoft.com/office/powerpoint/2010/main" val="1971343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d9GcSFrTRnkGzk-aLi7zpSpjiAXFyYgyP5czMRUG6zShkNgjgd-rzNvQ"/>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4099455" y="0"/>
            <a:ext cx="369361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06364" y="1143000"/>
            <a:ext cx="11979275" cy="4343400"/>
            <a:chOff x="0" y="1143000"/>
            <a:chExt cx="9144000" cy="4343400"/>
          </a:xfrm>
        </p:grpSpPr>
        <p:pic>
          <p:nvPicPr>
            <p:cNvPr id="23557" name="Picture 5" descr="118576_det_m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2971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heBienThuyS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143000"/>
              <a:ext cx="3124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dagiay_200806270951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143000"/>
              <a:ext cx="304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5041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06365" y="519063"/>
            <a:ext cx="43636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000" b="1">
                <a:solidFill>
                  <a:prstClr val="black"/>
                </a:solidFill>
                <a:latin typeface="Times New Roman" pitchFamily="18" charset="0"/>
                <a:cs typeface="Times New Roman" pitchFamily="18" charset="0"/>
              </a:rPr>
              <a:t>1. Sự mở rộng của Liên minh châu Âu</a:t>
            </a:r>
          </a:p>
        </p:txBody>
      </p:sp>
      <p:sp>
        <p:nvSpPr>
          <p:cNvPr id="8" name="Rectangle 7"/>
          <p:cNvSpPr/>
          <p:nvPr/>
        </p:nvSpPr>
        <p:spPr>
          <a:xfrm>
            <a:off x="106364" y="2"/>
            <a:ext cx="11979275" cy="461665"/>
          </a:xfrm>
          <a:prstGeom prst="rect">
            <a:avLst/>
          </a:prstGeom>
          <a:solidFill>
            <a:srgbClr val="FFC000"/>
          </a:solidFill>
        </p:spPr>
        <p:txBody>
          <a:bodyPr wrap="square">
            <a:spAutoFit/>
          </a:bodyPr>
          <a:lstStyle/>
          <a:p>
            <a:pPr algn="ctr"/>
            <a:r>
              <a:rPr lang="en-US" sz="2400" b="1" dirty="0" err="1">
                <a:solidFill>
                  <a:prstClr val="black"/>
                </a:solidFill>
                <a:latin typeface="Times New Roman" pitchFamily="18" charset="0"/>
                <a:cs typeface="Times New Roman" pitchFamily="18" charset="0"/>
              </a:rPr>
              <a:t>Tiết</a:t>
            </a:r>
            <a:r>
              <a:rPr lang="en-US" sz="2400" b="1" dirty="0">
                <a:solidFill>
                  <a:prstClr val="black"/>
                </a:solidFill>
                <a:latin typeface="Times New Roman" pitchFamily="18" charset="0"/>
                <a:cs typeface="Times New Roman" pitchFamily="18" charset="0"/>
              </a:rPr>
              <a:t> 66 - </a:t>
            </a:r>
            <a:r>
              <a:rPr lang="en-US" sz="2400" b="1" dirty="0" err="1">
                <a:solidFill>
                  <a:prstClr val="black"/>
                </a:solidFill>
                <a:latin typeface="Times New Roman" pitchFamily="18" charset="0"/>
                <a:cs typeface="Times New Roman" pitchFamily="18" charset="0"/>
              </a:rPr>
              <a:t>Bài</a:t>
            </a:r>
            <a:r>
              <a:rPr lang="en-US" sz="2400" b="1" dirty="0">
                <a:solidFill>
                  <a:prstClr val="black"/>
                </a:solidFill>
                <a:latin typeface="Times New Roman" pitchFamily="18" charset="0"/>
                <a:cs typeface="Times New Roman" pitchFamily="18" charset="0"/>
              </a:rPr>
              <a:t> 60: LIÊN MINH CHÂU ÂU</a:t>
            </a:r>
          </a:p>
        </p:txBody>
      </p:sp>
      <p:sp>
        <p:nvSpPr>
          <p:cNvPr id="2" name="Rectangle 1"/>
          <p:cNvSpPr/>
          <p:nvPr/>
        </p:nvSpPr>
        <p:spPr>
          <a:xfrm>
            <a:off x="247201" y="919173"/>
            <a:ext cx="2507610" cy="400110"/>
          </a:xfrm>
          <a:prstGeom prst="rect">
            <a:avLst/>
          </a:prstGeom>
        </p:spPr>
        <p:txBody>
          <a:bodyPr wrap="none">
            <a:spAutoFit/>
          </a:bodyPr>
          <a:lstStyle/>
          <a:p>
            <a:r>
              <a:rPr lang="nl-NL" sz="2000" dirty="0">
                <a:latin typeface="Times New Roman" pitchFamily="18" charset="0"/>
                <a:cs typeface="Times New Roman" pitchFamily="18" charset="0"/>
              </a:rPr>
              <a:t>- Thành lập năm 1957.</a:t>
            </a:r>
            <a:endParaRPr lang="en-US" sz="2000" dirty="0">
              <a:latin typeface="Times New Roman" pitchFamily="18" charset="0"/>
              <a:cs typeface="Times New Roman" pitchFamily="18" charset="0"/>
            </a:endParaRPr>
          </a:p>
        </p:txBody>
      </p:sp>
      <p:sp>
        <p:nvSpPr>
          <p:cNvPr id="3" name="Rectangle 2"/>
          <p:cNvSpPr/>
          <p:nvPr/>
        </p:nvSpPr>
        <p:spPr>
          <a:xfrm>
            <a:off x="247202" y="1241949"/>
            <a:ext cx="8867535" cy="400110"/>
          </a:xfrm>
          <a:prstGeom prst="rect">
            <a:avLst/>
          </a:prstGeom>
        </p:spPr>
        <p:txBody>
          <a:bodyPr wrap="square">
            <a:spAutoFit/>
          </a:bodyPr>
          <a:lstStyle/>
          <a:p>
            <a:r>
              <a:rPr lang="nl-NL" sz="2000">
                <a:latin typeface="Times New Roman" pitchFamily="18" charset="0"/>
                <a:cs typeface="Times New Roman" pitchFamily="18" charset="0"/>
              </a:rPr>
              <a:t>- EU được mở rộng từng bước qua nhiều giai đoạn.</a:t>
            </a:r>
            <a:endParaRPr lang="en-US" sz="2000">
              <a:latin typeface="Times New Roman" pitchFamily="18" charset="0"/>
              <a:cs typeface="Times New Roman" pitchFamily="18" charset="0"/>
            </a:endParaRPr>
          </a:p>
        </p:txBody>
      </p:sp>
      <p:sp>
        <p:nvSpPr>
          <p:cNvPr id="4" name="Rectangle 3"/>
          <p:cNvSpPr/>
          <p:nvPr/>
        </p:nvSpPr>
        <p:spPr>
          <a:xfrm>
            <a:off x="247202" y="1635652"/>
            <a:ext cx="10282567" cy="400110"/>
          </a:xfrm>
          <a:prstGeom prst="rect">
            <a:avLst/>
          </a:prstGeom>
        </p:spPr>
        <p:txBody>
          <a:bodyPr wrap="square">
            <a:spAutoFit/>
          </a:bodyPr>
          <a:lstStyle/>
          <a:p>
            <a:pPr algn="just">
              <a:spcBef>
                <a:spcPct val="50000"/>
              </a:spcBef>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nay,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27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thêm</a:t>
            </a:r>
            <a:r>
              <a:rPr lang="en-US" sz="2000" dirty="0">
                <a:latin typeface="Times New Roman" pitchFamily="18" charset="0"/>
                <a:cs typeface="Times New Roman" pitchFamily="18" charset="0"/>
              </a:rPr>
              <a:t>.</a:t>
            </a:r>
          </a:p>
        </p:txBody>
      </p:sp>
      <p:sp>
        <p:nvSpPr>
          <p:cNvPr id="9" name="Rectangle 5"/>
          <p:cNvSpPr>
            <a:spLocks noChangeArrowheads="1"/>
          </p:cNvSpPr>
          <p:nvPr/>
        </p:nvSpPr>
        <p:spPr bwMode="auto">
          <a:xfrm>
            <a:off x="106364" y="2031078"/>
            <a:ext cx="1197927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2075" tIns="46038" rIns="92075" bIns="46038">
            <a:spAutoFit/>
          </a:bodyPr>
          <a:lstStyle/>
          <a:p>
            <a:pPr>
              <a:spcBef>
                <a:spcPct val="50000"/>
              </a:spcBef>
            </a:pPr>
            <a:r>
              <a:rPr lang="en-US" sz="2000" b="1">
                <a:latin typeface="Times New Roman" pitchFamily="18" charset="0"/>
              </a:rPr>
              <a:t>2. Liên Minh Châu Âu – một mô hình liên minh toàn diện nhất thế giới.</a:t>
            </a:r>
          </a:p>
        </p:txBody>
      </p:sp>
      <p:sp>
        <p:nvSpPr>
          <p:cNvPr id="5" name="Rectangle 4"/>
          <p:cNvSpPr/>
          <p:nvPr/>
        </p:nvSpPr>
        <p:spPr>
          <a:xfrm>
            <a:off x="1101277" y="3970274"/>
            <a:ext cx="9989449" cy="1200329"/>
          </a:xfrm>
          <a:prstGeom prst="rect">
            <a:avLst/>
          </a:prstGeom>
        </p:spPr>
        <p:txBody>
          <a:bodyPr wrap="square">
            <a:spAutoFit/>
          </a:bodyPr>
          <a:lstStyle/>
          <a:p>
            <a:pPr lvl="0" algn="just" fontAlgn="base">
              <a:spcBef>
                <a:spcPct val="50000"/>
              </a:spcBef>
              <a:spcAft>
                <a:spcPct val="0"/>
              </a:spcAft>
            </a:pP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Quan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sát</a:t>
            </a:r>
            <a:r>
              <a:rPr lang="en-US" sz="2400" b="1" i="1" dirty="0">
                <a:solidFill>
                  <a:srgbClr val="FF0000"/>
                </a:solidFill>
                <a:latin typeface="Times New Roman" pitchFamily="18" charset="0"/>
                <a:cs typeface="Times New Roman" pitchFamily="18" charset="0"/>
              </a:rPr>
              <a:t> H: 60.2 </a:t>
            </a:r>
            <a:r>
              <a:rPr lang="en-US" sz="2400" b="1" i="1" dirty="0" err="1">
                <a:solidFill>
                  <a:srgbClr val="FF0000"/>
                </a:solidFill>
                <a:latin typeface="Times New Roman" pitchFamily="18" charset="0"/>
                <a:cs typeface="Times New Roman" pitchFamily="18" charset="0"/>
              </a:rPr>
              <a:t>và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tham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khảo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thông</a:t>
            </a:r>
            <a:r>
              <a:rPr lang="en-US" sz="2400" b="1" i="1" dirty="0">
                <a:solidFill>
                  <a:srgbClr val="FF0000"/>
                </a:solidFill>
                <a:latin typeface="Times New Roman" pitchFamily="18" charset="0"/>
                <a:cs typeface="Times New Roman" pitchFamily="18" charset="0"/>
              </a:rPr>
              <a:t> tin SGK </a:t>
            </a:r>
            <a:r>
              <a:rPr lang="en-US" sz="2400" b="1" i="1" dirty="0" err="1">
                <a:solidFill>
                  <a:srgbClr val="FF0000"/>
                </a:solidFill>
                <a:latin typeface="Times New Roman" pitchFamily="18" charset="0"/>
                <a:cs typeface="Times New Roman" pitchFamily="18" charset="0"/>
              </a:rPr>
              <a:t>trang</a:t>
            </a:r>
            <a:r>
              <a:rPr lang="en-US" sz="2400" b="1" i="1" dirty="0">
                <a:solidFill>
                  <a:srgbClr val="FF0000"/>
                </a:solidFill>
                <a:latin typeface="Times New Roman" pitchFamily="18" charset="0"/>
                <a:cs typeface="Times New Roman" pitchFamily="18" charset="0"/>
              </a:rPr>
              <a:t> 182, </a:t>
            </a:r>
            <a:r>
              <a:rPr lang="en-US" sz="2400" b="1" i="1" dirty="0" err="1">
                <a:solidFill>
                  <a:srgbClr val="FF0000"/>
                </a:solidFill>
                <a:latin typeface="Times New Roman" pitchFamily="18" charset="0"/>
                <a:cs typeface="Times New Roman" pitchFamily="18" charset="0"/>
              </a:rPr>
              <a:t>nêu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những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đặc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điểm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thể</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Liên</a:t>
            </a:r>
            <a:r>
              <a:rPr lang="en-US" sz="2400" b="1" i="1" dirty="0">
                <a:solidFill>
                  <a:srgbClr val="FF0000"/>
                </a:solidFill>
                <a:latin typeface="Times New Roman" pitchFamily="18" charset="0"/>
                <a:cs typeface="Times New Roman" pitchFamily="18" charset="0"/>
              </a:rPr>
              <a:t> minh </a:t>
            </a:r>
            <a:r>
              <a:rPr lang="en-US" sz="2400" b="1" i="1" dirty="0" err="1">
                <a:solidFill>
                  <a:srgbClr val="FF0000"/>
                </a:solidFill>
                <a:latin typeface="Times New Roman" pitchFamily="18" charset="0"/>
                <a:cs typeface="Times New Roman" pitchFamily="18" charset="0"/>
              </a:rPr>
              <a:t>Châu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Âu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mô</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hình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liên</a:t>
            </a:r>
            <a:r>
              <a:rPr lang="en-US" sz="2400" b="1" i="1" dirty="0">
                <a:solidFill>
                  <a:srgbClr val="FF0000"/>
                </a:solidFill>
                <a:latin typeface="Times New Roman" pitchFamily="18" charset="0"/>
                <a:cs typeface="Times New Roman" pitchFamily="18" charset="0"/>
              </a:rPr>
              <a:t> minh </a:t>
            </a:r>
            <a:r>
              <a:rPr lang="en-US" sz="2400" b="1" i="1" dirty="0" err="1">
                <a:solidFill>
                  <a:srgbClr val="FF0000"/>
                </a:solidFill>
                <a:latin typeface="Times New Roman" pitchFamily="18" charset="0"/>
                <a:cs typeface="Times New Roman" pitchFamily="18" charset="0"/>
              </a:rPr>
              <a:t>toàn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thế</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giới</a:t>
            </a:r>
            <a:r>
              <a:rPr lang="en-US" sz="2400" b="1" i="1" dirty="0">
                <a:solidFill>
                  <a:srgbClr val="FF0000"/>
                </a:solidFill>
                <a:latin typeface="Times New Roman" pitchFamily="18" charset="0"/>
                <a:cs typeface="Times New Roman" pitchFamily="18" charset="0"/>
              </a:rPr>
              <a:t> ? </a:t>
            </a:r>
          </a:p>
        </p:txBody>
      </p:sp>
      <p:pic>
        <p:nvPicPr>
          <p:cNvPr id="10" name="Picture 9">
            <a:extLst>
              <a:ext uri="{FF2B5EF4-FFF2-40B4-BE49-F238E27FC236}">
                <a16:creationId xmlns:a16="http://schemas.microsoft.com/office/drawing/2014/main" id="{FBA53F7A-D389-4876-A70A-35989D05E8FE}"/>
              </a:ext>
            </a:extLst>
          </p:cNvPr>
          <p:cNvPicPr/>
          <p:nvPr/>
        </p:nvPicPr>
        <p:blipFill rotWithShape="1">
          <a:blip r:embed="rId2">
            <a:extLst>
              <a:ext uri="{28A0092B-C50C-407E-A947-70E740481C1C}">
                <a14:useLocalDpi xmlns:a14="http://schemas.microsoft.com/office/drawing/2010/main" val="0"/>
              </a:ext>
            </a:extLst>
          </a:blip>
          <a:srcRect l="2466" t="3180" r="7190" b="15114"/>
          <a:stretch/>
        </p:blipFill>
        <p:spPr bwMode="auto">
          <a:xfrm>
            <a:off x="106363" y="0"/>
            <a:ext cx="12192000" cy="6858000"/>
          </a:xfrm>
          <a:prstGeom prst="rect">
            <a:avLst/>
          </a:prstGeom>
          <a:noFill/>
        </p:spPr>
      </p:pic>
      <p:sp>
        <p:nvSpPr>
          <p:cNvPr id="11" name="Rectangle 9"/>
          <p:cNvSpPr>
            <a:spLocks noChangeArrowheads="1"/>
          </p:cNvSpPr>
          <p:nvPr/>
        </p:nvSpPr>
        <p:spPr bwMode="auto">
          <a:xfrm>
            <a:off x="243309" y="138501"/>
            <a:ext cx="11650677" cy="646331"/>
          </a:xfrm>
          <a:prstGeom prst="rect">
            <a:avLst/>
          </a:prstGeom>
          <a:noFill/>
          <a:ln w="9525">
            <a:noFill/>
            <a:miter lim="800000"/>
            <a:headEnd/>
            <a:tailEnd/>
          </a:ln>
          <a:effectLst/>
        </p:spPr>
        <p:txBody>
          <a:bodyPr>
            <a:spAutoFit/>
          </a:bodyPr>
          <a:lstStyle/>
          <a:p>
            <a:pPr algn="ctr">
              <a:defRPr/>
            </a:pPr>
            <a:r>
              <a:rPr lang="en-US" sz="3600" b="1" u="sng"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TIẾT 7 BÀI 4</a:t>
            </a:r>
            <a:r>
              <a:rPr lang="en-US" sz="36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LIÊN MINH CHÂU ÂU</a:t>
            </a:r>
          </a:p>
        </p:txBody>
      </p:sp>
      <p:sp>
        <p:nvSpPr>
          <p:cNvPr id="13" name="Rectangle 12"/>
          <p:cNvSpPr/>
          <p:nvPr/>
        </p:nvSpPr>
        <p:spPr>
          <a:xfrm>
            <a:off x="399602" y="914400"/>
            <a:ext cx="11494384" cy="584775"/>
          </a:xfrm>
          <a:prstGeom prst="rect">
            <a:avLst/>
          </a:prstGeom>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cs typeface="Times New Roman" panose="02020603050405020304" pitchFamily="18" charset="0"/>
              </a:rPr>
              <a:t> minh </a:t>
            </a:r>
            <a:r>
              <a:rPr lang="en-US" sz="3200" b="1" dirty="0" err="1">
                <a:solidFill>
                  <a:srgbClr val="FFFF00"/>
                </a:solidFill>
                <a:latin typeface="Times New Roman" panose="02020603050405020304" pitchFamily="18" charset="0"/>
                <a:cs typeface="Times New Roman" panose="02020603050405020304" pitchFamily="18" charset="0"/>
              </a:rPr>
              <a:t>Châu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Âu</a:t>
            </a:r>
            <a:r>
              <a:rPr lang="en-US" sz="3200" b="1" dirty="0">
                <a:solidFill>
                  <a:srgbClr val="FFFF00"/>
                </a:solidFill>
                <a:latin typeface="Times New Roman" panose="02020603050405020304" pitchFamily="18" charset="0"/>
                <a:cs typeface="Times New Roman" panose="02020603050405020304" pitchFamily="18" charset="0"/>
              </a:rPr>
              <a:t> –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trung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tâm</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tế</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lớn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thế</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giới</a:t>
            </a:r>
            <a:r>
              <a:rPr lang="en-US" sz="3200" b="1" dirty="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3402" y="1580344"/>
            <a:ext cx="11552238" cy="4832092"/>
          </a:xfrm>
          <a:prstGeom prst="rect">
            <a:avLst/>
          </a:prstGeom>
        </p:spPr>
        <p:txBody>
          <a:bodyPr wrap="square">
            <a:spAutoFit/>
          </a:bodyPr>
          <a:lstStyle/>
          <a:p>
            <a:r>
              <a:rPr lang="nl-NL" sz="2800" dirty="0">
                <a:latin typeface="Times New Roman" panose="02020603050405020304" pitchFamily="18" charset="0"/>
                <a:cs typeface="Times New Roman" panose="02020603050405020304" pitchFamily="18" charset="0"/>
              </a:rPr>
              <a:t>- Những hoạt động kinh tế quan trọng của Liên minh châu Âu:</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Tài chính – ngân hàng;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Giao thông vận tải;</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Truyền thông;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Công nghiệp công nghệ cao,…</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Liên minh châu Âu là một trong bốn trung tâm kinh tế lớn trên thế giới:</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Năm 2020, GDP đạt hơn 15 nghìn tỉ USD (xếp thứ 2 thế giới).</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Trung tâm dịch vụ và công nghiệp hàng đầu thế giới.</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quốc gia ở Bắc Mỹ và châu Á – Thái Bình Dương là các đối tác kinh tế lớn nhất của Liên minh châu Âu.</a:t>
            </a:r>
          </a:p>
          <a:p>
            <a:endParaRPr lang="en-US" sz="2800" dirty="0">
              <a:latin typeface="Arial" pitchFamily="34" charset="0"/>
              <a:cs typeface="Arial" pitchFamily="34" charset="0"/>
            </a:endParaRPr>
          </a:p>
        </p:txBody>
      </p:sp>
      <p:sp>
        <p:nvSpPr>
          <p:cNvPr id="14" name="Rectangle 13"/>
          <p:cNvSpPr/>
          <p:nvPr/>
        </p:nvSpPr>
        <p:spPr>
          <a:xfrm>
            <a:off x="256106" y="-228600"/>
            <a:ext cx="1039295" cy="1200329"/>
          </a:xfrm>
          <a:prstGeom prst="rect">
            <a:avLst/>
          </a:prstGeom>
        </p:spPr>
        <p:txBody>
          <a:bodyPr wrap="square">
            <a:spAutoFit/>
          </a:bodyPr>
          <a:lstStyle/>
          <a:p>
            <a:r>
              <a:rPr lang="en-US" sz="7200" b="1" dirty="0">
                <a:latin typeface="Arial" pitchFamily="34" charset="0"/>
                <a:cs typeface="Arial" pitchFamily="34" charset="0"/>
                <a:sym typeface="Wingdings"/>
              </a:rPr>
              <a:t></a:t>
            </a:r>
            <a:endParaRPr lang="en-US" sz="7200" dirty="0"/>
          </a:p>
        </p:txBody>
      </p:sp>
    </p:spTree>
    <p:extLst>
      <p:ext uri="{BB962C8B-B14F-4D97-AF65-F5344CB8AC3E}">
        <p14:creationId xmlns:p14="http://schemas.microsoft.com/office/powerpoint/2010/main" val="15401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93333" l="0" r="100000">
                        <a14:foregroundMark x1="24370" y1="43810" x2="24370" y2="57143"/>
                        <a14:foregroundMark x1="28011" y1="42857" x2="27871" y2="50476"/>
                        <a14:foregroundMark x1="29412" y1="39048" x2="29412" y2="39048"/>
                        <a14:foregroundMark x1="33754" y1="42857" x2="33754" y2="42857"/>
                        <a14:foregroundMark x1="30532" y1="30476" x2="30532" y2="30476"/>
                        <a14:foregroundMark x1="40756" y1="56190" x2="40756" y2="56190"/>
                        <a14:foregroundMark x1="43838" y1="46667" x2="43838" y2="46667"/>
                        <a14:foregroundMark x1="45518" y1="43810" x2="45518" y2="43810"/>
                        <a14:foregroundMark x1="49720" y1="49524" x2="49720" y2="49524"/>
                        <a14:foregroundMark x1="59524" y1="52381" x2="59524" y2="52381"/>
                        <a14:foregroundMark x1="57703" y1="60000" x2="57703" y2="60000"/>
                        <a14:foregroundMark x1="65546" y1="53333" x2="65546" y2="53333"/>
                        <a14:foregroundMark x1="67647" y1="49524" x2="67647" y2="49524"/>
                        <a14:foregroundMark x1="75910" y1="53333" x2="75910" y2="53333"/>
                        <a14:foregroundMark x1="77031" y1="57143" x2="77591" y2="60000"/>
                        <a14:foregroundMark x1="74930" y1="29524" x2="74930" y2="29524"/>
                        <a14:foregroundMark x1="65126" y1="30476" x2="65126" y2="30476"/>
                        <a14:foregroundMark x1="85854" y1="47619" x2="85854" y2="47619"/>
                        <a14:foregroundMark x1="86134" y1="58095" x2="86134" y2="58095"/>
                        <a14:foregroundMark x1="85994" y1="58095" x2="87255" y2="68571"/>
                        <a14:foregroundMark x1="90196" y1="70476" x2="90196" y2="70476"/>
                        <a14:foregroundMark x1="89076" y1="45714" x2="89076" y2="45714"/>
                        <a14:foregroundMark x1="87395" y1="35238" x2="87395" y2="35238"/>
                        <a14:foregroundMark x1="88796" y1="30476" x2="88796" y2="30476"/>
                        <a14:foregroundMark x1="91176" y1="36190" x2="91176" y2="36190"/>
                        <a14:foregroundMark x1="38936" y1="40000" x2="38936" y2="40000"/>
                        <a14:foregroundMark x1="17787" y1="25714" x2="17787" y2="25714"/>
                        <a14:foregroundMark x1="4342" y1="29524" x2="4342" y2="29524"/>
                        <a14:foregroundMark x1="6443" y1="59048" x2="6443" y2="59048"/>
                      </a14:backgroundRemoval>
                    </a14:imgEffect>
                  </a14:imgLayer>
                </a14:imgProps>
              </a:ext>
            </a:extLst>
          </a:blip>
          <a:stretch>
            <a:fillRect/>
          </a:stretch>
        </p:blipFill>
        <p:spPr>
          <a:xfrm>
            <a:off x="982639" y="0"/>
            <a:ext cx="10317708" cy="1282493"/>
          </a:xfrm>
          <a:prstGeom prst="rect">
            <a:avLst/>
          </a:prstGeom>
          <a:noFill/>
        </p:spPr>
      </p:pic>
      <p:sp>
        <p:nvSpPr>
          <p:cNvPr id="12" name="Rectangle 11"/>
          <p:cNvSpPr/>
          <p:nvPr/>
        </p:nvSpPr>
        <p:spPr>
          <a:xfrm>
            <a:off x="496595" y="1289276"/>
            <a:ext cx="5112635" cy="461665"/>
          </a:xfrm>
          <a:prstGeom prst="rect">
            <a:avLst/>
          </a:prstGeom>
        </p:spPr>
        <p:txBody>
          <a:bodyPr wrap="square">
            <a:spAutoFit/>
          </a:bodyPr>
          <a:lstStyle/>
          <a:p>
            <a:r>
              <a:rPr lang="en-US" sz="2400" b="0" i="0" dirty="0" smtClean="0">
                <a:solidFill>
                  <a:srgbClr val="002060"/>
                </a:solidFill>
                <a:effectLst/>
                <a:latin typeface="Times New Roman" panose="02020603050405020304" pitchFamily="18" charset="0"/>
                <a:cs typeface="Times New Roman" panose="02020603050405020304" pitchFamily="18" charset="0"/>
              </a:rPr>
              <a:t>1. </a:t>
            </a:r>
            <a:r>
              <a:rPr lang="en-US" sz="2400" b="0" i="0" dirty="0" err="1" smtClean="0">
                <a:solidFill>
                  <a:srgbClr val="002060"/>
                </a:solidFill>
                <a:effectLst/>
                <a:latin typeface="Times New Roman" panose="02020603050405020304" pitchFamily="18" charset="0"/>
                <a:cs typeface="Times New Roman" panose="02020603050405020304" pitchFamily="18" charset="0"/>
              </a:rPr>
              <a:t>Khái</a:t>
            </a:r>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en-US" sz="2400" b="0" i="0" dirty="0" err="1" smtClean="0">
                <a:solidFill>
                  <a:srgbClr val="002060"/>
                </a:solidFill>
                <a:effectLst/>
                <a:latin typeface="Times New Roman" panose="02020603050405020304" pitchFamily="18" charset="0"/>
                <a:cs typeface="Times New Roman" panose="02020603050405020304" pitchFamily="18" charset="0"/>
              </a:rPr>
              <a:t>quát</a:t>
            </a:r>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en-US" sz="2400" b="0" i="0" dirty="0" err="1" smtClean="0">
                <a:solidFill>
                  <a:srgbClr val="002060"/>
                </a:solidFill>
                <a:effectLst/>
                <a:latin typeface="Times New Roman" panose="02020603050405020304" pitchFamily="18" charset="0"/>
                <a:cs typeface="Times New Roman" panose="02020603050405020304" pitchFamily="18" charset="0"/>
              </a:rPr>
              <a:t>về</a:t>
            </a:r>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en-US" sz="2400" b="0" i="0" dirty="0" err="1" smtClean="0">
                <a:solidFill>
                  <a:srgbClr val="002060"/>
                </a:solidFill>
                <a:effectLst/>
                <a:latin typeface="Times New Roman" panose="02020603050405020304" pitchFamily="18" charset="0"/>
                <a:cs typeface="Times New Roman" panose="02020603050405020304" pitchFamily="18" charset="0"/>
              </a:rPr>
              <a:t>Liên</a:t>
            </a:r>
            <a:r>
              <a:rPr lang="en-US" sz="2400" b="0" i="0" dirty="0" smtClean="0">
                <a:solidFill>
                  <a:srgbClr val="002060"/>
                </a:solidFill>
                <a:effectLst/>
                <a:latin typeface="Times New Roman" panose="02020603050405020304" pitchFamily="18" charset="0"/>
                <a:cs typeface="Times New Roman" panose="02020603050405020304" pitchFamily="18" charset="0"/>
              </a:rPr>
              <a:t> minh </a:t>
            </a:r>
            <a:r>
              <a:rPr lang="en-US" sz="2400" b="0" i="0" dirty="0" err="1" smtClean="0">
                <a:solidFill>
                  <a:srgbClr val="002060"/>
                </a:solidFill>
                <a:effectLst/>
                <a:latin typeface="Times New Roman" panose="02020603050405020304" pitchFamily="18" charset="0"/>
                <a:cs typeface="Times New Roman" panose="02020603050405020304" pitchFamily="18" charset="0"/>
              </a:rPr>
              <a:t>châu</a:t>
            </a:r>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en-US" sz="2400" b="0" i="0" dirty="0" err="1" smtClean="0">
                <a:solidFill>
                  <a:srgbClr val="002060"/>
                </a:solidFill>
                <a:effectLst/>
                <a:latin typeface="Times New Roman" panose="02020603050405020304" pitchFamily="18" charset="0"/>
                <a:cs typeface="Times New Roman" panose="02020603050405020304" pitchFamily="18" charset="0"/>
              </a:rPr>
              <a:t>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7402" y="1761922"/>
            <a:ext cx="11024264" cy="1938992"/>
          </a:xfrm>
          <a:prstGeom prst="rect">
            <a:avLst/>
          </a:prstGeom>
        </p:spPr>
        <p:txBody>
          <a:bodyPr wrap="square">
            <a:spAutoFit/>
          </a:bodyPr>
          <a:lstStyle/>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vi-VN" sz="2400" b="0" i="0" dirty="0" smtClean="0">
                <a:solidFill>
                  <a:srgbClr val="002060"/>
                </a:solidFill>
                <a:effectLst/>
                <a:latin typeface="Times New Roman" panose="02020603050405020304" pitchFamily="18" charset="0"/>
                <a:cs typeface="Times New Roman" panose="02020603050405020304" pitchFamily="18" charset="0"/>
              </a:rPr>
              <a:t>Số quốc gia thành viên (2020): 27</a:t>
            </a:r>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en-US" sz="2400" b="0" i="0" dirty="0" err="1" smtClean="0">
                <a:solidFill>
                  <a:srgbClr val="002060"/>
                </a:solidFill>
                <a:effectLst/>
                <a:latin typeface="Times New Roman" panose="02020603050405020304" pitchFamily="18" charset="0"/>
                <a:cs typeface="Times New Roman" panose="02020603050405020304" pitchFamily="18" charset="0"/>
              </a:rPr>
              <a:t>quốc</a:t>
            </a:r>
            <a:r>
              <a:rPr lang="en-US" sz="2400" b="0" i="0" dirty="0" smtClean="0">
                <a:solidFill>
                  <a:srgbClr val="002060"/>
                </a:solidFill>
                <a:effectLst/>
                <a:latin typeface="Times New Roman" panose="02020603050405020304" pitchFamily="18" charset="0"/>
                <a:cs typeface="Times New Roman" panose="02020603050405020304" pitchFamily="18" charset="0"/>
              </a:rPr>
              <a:t> </a:t>
            </a:r>
            <a:r>
              <a:rPr lang="en-US" sz="2400" b="0" i="0" dirty="0" err="1" smtClean="0">
                <a:solidFill>
                  <a:srgbClr val="002060"/>
                </a:solidFill>
                <a:effectLst/>
                <a:latin typeface="Times New Roman" panose="02020603050405020304" pitchFamily="18" charset="0"/>
                <a:cs typeface="Times New Roman" panose="02020603050405020304" pitchFamily="18" charset="0"/>
              </a:rPr>
              <a:t>gia</a:t>
            </a:r>
            <a:r>
              <a:rPr lang="vi-VN" sz="2400" b="0" i="0" dirty="0" smtClean="0">
                <a:solidFill>
                  <a:srgbClr val="002060"/>
                </a:solidFill>
                <a:effectLst/>
                <a:latin typeface="Times New Roman" panose="02020603050405020304" pitchFamily="18" charset="0"/>
                <a:cs typeface="Times New Roman" panose="02020603050405020304" pitchFamily="18" charset="0"/>
              </a:rPr>
              <a:t>.</a:t>
            </a:r>
          </a:p>
          <a:p>
            <a:pPr algn="just"/>
            <a:r>
              <a:rPr lang="vi-VN" sz="2400" b="0" i="0" dirty="0" smtClean="0">
                <a:solidFill>
                  <a:srgbClr val="002060"/>
                </a:solidFill>
                <a:effectLst/>
                <a:latin typeface="Times New Roman" panose="02020603050405020304" pitchFamily="18" charset="0"/>
                <a:cs typeface="Times New Roman" panose="02020603050405020304" pitchFamily="18" charset="0"/>
              </a:rPr>
              <a:t>- Diện tích (2020): 4,1 triệu km2.</a:t>
            </a:r>
          </a:p>
          <a:p>
            <a:pPr algn="just"/>
            <a:r>
              <a:rPr lang="vi-VN" sz="2400" b="0" i="0" dirty="0" smtClean="0">
                <a:solidFill>
                  <a:srgbClr val="002060"/>
                </a:solidFill>
                <a:effectLst/>
                <a:latin typeface="Times New Roman" panose="02020603050405020304" pitchFamily="18" charset="0"/>
                <a:cs typeface="Times New Roman" panose="02020603050405020304" pitchFamily="18" charset="0"/>
              </a:rPr>
              <a:t>- Số dân(2020): 447,7 triệu người.</a:t>
            </a:r>
          </a:p>
          <a:p>
            <a:pPr algn="just"/>
            <a:r>
              <a:rPr lang="vi-VN" sz="2400" b="0" i="0" dirty="0" smtClean="0">
                <a:solidFill>
                  <a:srgbClr val="002060"/>
                </a:solidFill>
                <a:effectLst/>
                <a:latin typeface="Times New Roman" panose="02020603050405020304" pitchFamily="18" charset="0"/>
                <a:cs typeface="Times New Roman" panose="02020603050405020304" pitchFamily="18" charset="0"/>
              </a:rPr>
              <a:t>- Tiền thân là Cộng đồng Kinh tế châu Âu (ECC), được thành lập bởi 6 quốc gia: Đức, Pháp, I-ta-li-a, Hà lan, Bỉ, Lúc-xem-bua.</a:t>
            </a:r>
          </a:p>
        </p:txBody>
      </p:sp>
      <p:sp>
        <p:nvSpPr>
          <p:cNvPr id="4" name="Rectangle 3"/>
          <p:cNvSpPr/>
          <p:nvPr/>
        </p:nvSpPr>
        <p:spPr>
          <a:xfrm>
            <a:off x="605776" y="3578085"/>
            <a:ext cx="3165867" cy="461665"/>
          </a:xfrm>
          <a:prstGeom prst="rect">
            <a:avLst/>
          </a:prstGeom>
        </p:spPr>
        <p:txBody>
          <a:bodyPr wrap="none">
            <a:spAutoFit/>
          </a:bodyPr>
          <a:lstStyle/>
          <a:p>
            <a:r>
              <a:rPr lang="en-US" sz="2400" i="0" dirty="0" smtClean="0">
                <a:solidFill>
                  <a:srgbClr val="002060"/>
                </a:solidFill>
                <a:effectLst/>
                <a:latin typeface="Times New Roman" panose="02020603050405020304" pitchFamily="18" charset="0"/>
                <a:cs typeface="Times New Roman" panose="02020603050405020304" pitchFamily="18" charset="0"/>
              </a:rPr>
              <a:t>2. </a:t>
            </a:r>
            <a:r>
              <a:rPr lang="en-US" sz="2400" i="0" dirty="0" err="1" smtClean="0">
                <a:solidFill>
                  <a:srgbClr val="002060"/>
                </a:solidFill>
                <a:effectLst/>
                <a:latin typeface="Times New Roman" panose="02020603050405020304" pitchFamily="18" charset="0"/>
                <a:cs typeface="Times New Roman" panose="02020603050405020304" pitchFamily="18" charset="0"/>
              </a:rPr>
              <a:t>Trung</a:t>
            </a:r>
            <a:r>
              <a:rPr lang="en-US" sz="2400" i="0" dirty="0" smtClean="0">
                <a:solidFill>
                  <a:srgbClr val="002060"/>
                </a:solidFill>
                <a:effectLst/>
                <a:latin typeface="Times New Roman" panose="02020603050405020304" pitchFamily="18" charset="0"/>
                <a:cs typeface="Times New Roman" panose="02020603050405020304" pitchFamily="18" charset="0"/>
              </a:rPr>
              <a:t> </a:t>
            </a:r>
            <a:r>
              <a:rPr lang="en-US" sz="2400" i="0" dirty="0" err="1" smtClean="0">
                <a:solidFill>
                  <a:srgbClr val="002060"/>
                </a:solidFill>
                <a:effectLst/>
                <a:latin typeface="Times New Roman" panose="02020603050405020304" pitchFamily="18" charset="0"/>
                <a:cs typeface="Times New Roman" panose="02020603050405020304" pitchFamily="18" charset="0"/>
              </a:rPr>
              <a:t>tâm</a:t>
            </a:r>
            <a:r>
              <a:rPr lang="en-US" sz="2400" i="0" dirty="0" smtClean="0">
                <a:solidFill>
                  <a:srgbClr val="002060"/>
                </a:solidFill>
                <a:effectLst/>
                <a:latin typeface="Times New Roman" panose="02020603050405020304" pitchFamily="18" charset="0"/>
                <a:cs typeface="Times New Roman" panose="02020603050405020304" pitchFamily="18" charset="0"/>
              </a:rPr>
              <a:t> </a:t>
            </a:r>
            <a:r>
              <a:rPr lang="en-US" sz="2400" i="0" dirty="0" err="1" smtClean="0">
                <a:solidFill>
                  <a:srgbClr val="002060"/>
                </a:solidFill>
                <a:effectLst/>
                <a:latin typeface="Times New Roman" panose="02020603050405020304" pitchFamily="18" charset="0"/>
                <a:cs typeface="Times New Roman" panose="02020603050405020304" pitchFamily="18" charset="0"/>
              </a:rPr>
              <a:t>kinh</a:t>
            </a:r>
            <a:r>
              <a:rPr lang="en-US" sz="2400" i="0" dirty="0" smtClean="0">
                <a:solidFill>
                  <a:srgbClr val="002060"/>
                </a:solidFill>
                <a:effectLst/>
                <a:latin typeface="Times New Roman" panose="02020603050405020304" pitchFamily="18" charset="0"/>
                <a:cs typeface="Times New Roman" panose="02020603050405020304" pitchFamily="18" charset="0"/>
              </a:rPr>
              <a:t> </a:t>
            </a:r>
            <a:r>
              <a:rPr lang="en-US" sz="2400" i="0" dirty="0" err="1" smtClean="0">
                <a:solidFill>
                  <a:srgbClr val="002060"/>
                </a:solidFill>
                <a:effectLst/>
                <a:latin typeface="Times New Roman" panose="02020603050405020304" pitchFamily="18" charset="0"/>
                <a:cs typeface="Times New Roman" panose="02020603050405020304" pitchFamily="18" charset="0"/>
              </a:rPr>
              <a:t>tế</a:t>
            </a:r>
            <a:r>
              <a:rPr lang="en-US" sz="2400" i="0" dirty="0" smtClean="0">
                <a:solidFill>
                  <a:srgbClr val="002060"/>
                </a:solidFill>
                <a:effectLst/>
                <a:latin typeface="Times New Roman" panose="02020603050405020304" pitchFamily="18" charset="0"/>
                <a:cs typeface="Times New Roman" panose="02020603050405020304" pitchFamily="18" charset="0"/>
              </a:rPr>
              <a:t> </a:t>
            </a:r>
            <a:r>
              <a:rPr lang="en-US" sz="2400" i="0" dirty="0" err="1" smtClean="0">
                <a:solidFill>
                  <a:srgbClr val="002060"/>
                </a:solidFill>
                <a:effectLst/>
                <a:latin typeface="Times New Roman" panose="02020603050405020304" pitchFamily="18" charset="0"/>
                <a:cs typeface="Times New Roman" panose="02020603050405020304" pitchFamily="18" charset="0"/>
              </a:rPr>
              <a:t>lớn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67402" y="4039750"/>
            <a:ext cx="11119798" cy="2677656"/>
          </a:xfrm>
          <a:prstGeom prst="rect">
            <a:avLst/>
          </a:prstGeom>
        </p:spPr>
        <p:txBody>
          <a:bodyPr wrap="square">
            <a:spAutoFit/>
          </a:bodyPr>
          <a:lstStyle/>
          <a:p>
            <a:pPr algn="just"/>
            <a:r>
              <a:rPr lang="vi-VN" sz="2400" dirty="0">
                <a:solidFill>
                  <a:srgbClr val="002060"/>
                </a:solidFill>
                <a:latin typeface="+mj-lt"/>
              </a:rPr>
              <a:t>- Liên minh châu Âu là 1 trong 4 trung tâm kinh tế lớn của thế giới, với tổng sản phẩm trong nước năm 2020 đạt 15 nghìn tỉ USD (xếp thứ 2 thế giới).</a:t>
            </a:r>
          </a:p>
          <a:p>
            <a:pPr algn="just"/>
            <a:r>
              <a:rPr lang="vi-VN" sz="2400" dirty="0">
                <a:solidFill>
                  <a:srgbClr val="002060"/>
                </a:solidFill>
                <a:latin typeface="+mj-lt"/>
              </a:rPr>
              <a:t>- Lên minh châu Âu là trung tâm dịch vụ và công nghiệp hàng đầu thế giới, giữ vai trò quan trọng trong tài chính – ngân hàng, giao thông vận tải, truyền thông, công nghiệp công nghệ cao,…</a:t>
            </a:r>
          </a:p>
          <a:p>
            <a:pPr algn="just"/>
            <a:r>
              <a:rPr lang="vi-VN" sz="2400" dirty="0">
                <a:solidFill>
                  <a:srgbClr val="002060"/>
                </a:solidFill>
                <a:latin typeface="+mj-lt"/>
              </a:rPr>
              <a:t>- Đối tác kinh tế lớn nhất của Liên minh châu Âu là các quốc gia Bắc Mỹ và châu Á – Thái Bình Dương</a:t>
            </a:r>
            <a:r>
              <a:rPr lang="vi-VN" sz="2400" dirty="0" smtClean="0">
                <a:solidFill>
                  <a:srgbClr val="002060"/>
                </a:solidFill>
                <a:latin typeface="+mj-lt"/>
              </a:rPr>
              <a:t>.</a:t>
            </a:r>
            <a:endParaRPr lang="vi-VN" sz="2400" dirty="0">
              <a:solidFill>
                <a:srgbClr val="002060"/>
              </a:solidFill>
              <a:latin typeface="+mj-lt"/>
            </a:endParaRPr>
          </a:p>
        </p:txBody>
      </p:sp>
    </p:spTree>
    <p:extLst>
      <p:ext uri="{BB962C8B-B14F-4D97-AF65-F5344CB8AC3E}">
        <p14:creationId xmlns:p14="http://schemas.microsoft.com/office/powerpoint/2010/main" val="24304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29" y="3967244"/>
            <a:ext cx="12192000" cy="289075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5463" y="4978400"/>
            <a:ext cx="2224562" cy="1881022"/>
          </a:xfrm>
          <a:prstGeom prst="rect">
            <a:avLst/>
          </a:prstGeom>
        </p:spPr>
      </p:pic>
      <p:sp>
        <p:nvSpPr>
          <p:cNvPr id="20" name="TextBox 19">
            <a:extLst>
              <a:ext uri="{FF2B5EF4-FFF2-40B4-BE49-F238E27FC236}">
                <a16:creationId xmlns:a16="http://schemas.microsoft.com/office/drawing/2014/main" id="{9DFE9D98-7C0B-9584-821A-5B2D7A93D313}"/>
              </a:ext>
            </a:extLst>
          </p:cNvPr>
          <p:cNvSpPr txBox="1"/>
          <p:nvPr/>
        </p:nvSpPr>
        <p:spPr>
          <a:xfrm>
            <a:off x="2801740" y="1601585"/>
            <a:ext cx="4740572" cy="2308324"/>
          </a:xfrm>
          <a:prstGeom prst="rect">
            <a:avLst/>
          </a:prstGeom>
          <a:noFill/>
        </p:spPr>
        <p:txBody>
          <a:bodyPr wrap="square" rtlCol="0">
            <a:spAutoFit/>
          </a:bodyPr>
          <a:lstStyle/>
          <a:p>
            <a:pPr algn="ctr"/>
            <a:r>
              <a:rPr lang="en-US" sz="7200" b="1" dirty="0">
                <a:solidFill>
                  <a:srgbClr val="D8181D"/>
                </a:solidFill>
                <a:latin typeface="Times New Roman" panose="02020603050405020304" pitchFamily="18" charset="0"/>
                <a:cs typeface="Times New Roman" panose="02020603050405020304" pitchFamily="18" charset="0"/>
              </a:rPr>
              <a:t>LUYỆN TẬP</a:t>
            </a:r>
          </a:p>
        </p:txBody>
      </p:sp>
      <p:pic>
        <p:nvPicPr>
          <p:cNvPr id="3" name="Picture 2">
            <a:extLst>
              <a:ext uri="{FF2B5EF4-FFF2-40B4-BE49-F238E27FC236}">
                <a16:creationId xmlns:a16="http://schemas.microsoft.com/office/drawing/2014/main" id="{7D86A40E-266E-5CCB-A490-BE4E166C34EF}"/>
              </a:ext>
            </a:extLst>
          </p:cNvPr>
          <p:cNvPicPr>
            <a:picLocks noChangeAspect="1"/>
          </p:cNvPicPr>
          <p:nvPr/>
        </p:nvPicPr>
        <p:blipFill>
          <a:blip r:embed="rId11"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396202" y="3769866"/>
            <a:ext cx="1123346" cy="1123346"/>
          </a:xfrm>
          <a:prstGeom prst="rect">
            <a:avLst/>
          </a:prstGeom>
        </p:spPr>
      </p:pic>
      <p:pic>
        <p:nvPicPr>
          <p:cNvPr id="22" name="图片 11">
            <a:extLst>
              <a:ext uri="{FF2B5EF4-FFF2-40B4-BE49-F238E27FC236}">
                <a16:creationId xmlns:a16="http://schemas.microsoft.com/office/drawing/2014/main" id="{40A4D081-3D66-343E-05D2-506BB305262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99932" y="3429000"/>
            <a:ext cx="4137972" cy="3128317"/>
          </a:xfrm>
          <a:prstGeom prst="rect">
            <a:avLst/>
          </a:prstGeom>
        </p:spPr>
      </p:pic>
    </p:spTree>
    <p:extLst>
      <p:ext uri="{BB962C8B-B14F-4D97-AF65-F5344CB8AC3E}">
        <p14:creationId xmlns:p14="http://schemas.microsoft.com/office/powerpoint/2010/main" val="1065441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1" y="838200"/>
            <a:ext cx="11353799" cy="1815882"/>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tr110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GDP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2020,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GDP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a:t>
            </a:r>
          </a:p>
        </p:txBody>
      </p:sp>
      <p:sp>
        <p:nvSpPr>
          <p:cNvPr id="3" name="Text Box 2"/>
          <p:cNvSpPr txBox="1">
            <a:spLocks noChangeArrowheads="1"/>
          </p:cNvSpPr>
          <p:nvPr/>
        </p:nvSpPr>
        <p:spPr bwMode="auto">
          <a:xfrm>
            <a:off x="1143000" y="76201"/>
            <a:ext cx="99822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LUYỆN TẬP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43100" y="2654082"/>
            <a:ext cx="8534400" cy="3962400"/>
          </a:xfrm>
          <a:prstGeom prst="rect">
            <a:avLst/>
          </a:prstGeom>
          <a:noFill/>
          <a:ln>
            <a:noFill/>
          </a:ln>
        </p:spPr>
      </p:pic>
    </p:spTree>
    <p:extLst>
      <p:ext uri="{BB962C8B-B14F-4D97-AF65-F5344CB8AC3E}">
        <p14:creationId xmlns:p14="http://schemas.microsoft.com/office/powerpoint/2010/main" val="2696634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1" y="838200"/>
            <a:ext cx="113537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GDP: </a:t>
            </a:r>
          </a:p>
        </p:txBody>
      </p:sp>
      <p:sp>
        <p:nvSpPr>
          <p:cNvPr id="3" name="Text Box 2"/>
          <p:cNvSpPr txBox="1">
            <a:spLocks noChangeArrowheads="1"/>
          </p:cNvSpPr>
          <p:nvPr/>
        </p:nvSpPr>
        <p:spPr bwMode="auto">
          <a:xfrm>
            <a:off x="1143000" y="76201"/>
            <a:ext cx="99822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HƯỚNG DẪN CÁCH TÍNH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8839200" y="1402451"/>
            <a:ext cx="2133600" cy="147684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latin typeface="Arial "/>
              </a:rPr>
              <a:t>(</a:t>
            </a:r>
            <a:r>
              <a:rPr lang="en-US" sz="2800" dirty="0" err="1">
                <a:latin typeface="Arial "/>
              </a:rPr>
              <a:t>Đơn</a:t>
            </a:r>
            <a:r>
              <a:rPr lang="en-US" sz="2800" dirty="0">
                <a:latin typeface="Arial "/>
              </a:rPr>
              <a:t> </a:t>
            </a:r>
            <a:r>
              <a:rPr lang="en-US" sz="2800" dirty="0" err="1">
                <a:latin typeface="Arial "/>
              </a:rPr>
              <a:t>vị</a:t>
            </a:r>
            <a:r>
              <a:rPr lang="en-US" sz="2800" dirty="0">
                <a:latin typeface="Arial "/>
              </a:rPr>
              <a:t>: %)</a:t>
            </a:r>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32191" y="1379208"/>
            <a:ext cx="8207009" cy="14768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5543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43000" y="76201"/>
            <a:ext cx="99822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LUYỆN TẬP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62100" y="1987732"/>
            <a:ext cx="9144000" cy="4648200"/>
          </a:xfrm>
          <a:prstGeom prst="rect">
            <a:avLst/>
          </a:prstGeom>
          <a:noFill/>
          <a:ln>
            <a:noFill/>
          </a:ln>
        </p:spPr>
      </p:pic>
      <p:sp>
        <p:nvSpPr>
          <p:cNvPr id="7" name="Rectangle 6"/>
          <p:cNvSpPr/>
          <p:nvPr/>
        </p:nvSpPr>
        <p:spPr>
          <a:xfrm>
            <a:off x="693151" y="977206"/>
            <a:ext cx="11095038" cy="1384995"/>
          </a:xfrm>
          <a:prstGeom prst="rect">
            <a:avLst/>
          </a:prstGeom>
        </p:spPr>
        <p:txBody>
          <a:bodyPr wrap="square">
            <a:spAutoFit/>
          </a:bodyPr>
          <a:lstStyle/>
          <a:p>
            <a:r>
              <a:rPr lang="en-US" sz="2800" b="1" i="1" dirty="0" err="1">
                <a:latin typeface="Times New Roman" panose="02020603050405020304" pitchFamily="18" charset="0"/>
                <a:cs typeface="Times New Roman" panose="02020603050405020304" pitchFamily="18" charset="0"/>
              </a:rPr>
              <a:t>Áp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thức</a:t>
            </a:r>
            <a:r>
              <a:rPr lang="vi-VN"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Ví dụ</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Hoa Kỳ = GDP Hoa Kỳ : GDP thế giới x 100</a:t>
            </a:r>
            <a:r>
              <a:rPr lang="en-US" sz="2800" dirty="0">
                <a:latin typeface="Times New Roman" panose="02020603050405020304" pitchFamily="18" charset="0"/>
                <a:cs typeface="Times New Roman" panose="02020603050405020304" pitchFamily="18" charset="0"/>
              </a:rPr>
              <a:t>. (%)</a:t>
            </a:r>
          </a:p>
          <a:p>
            <a:endParaRPr lang="vi-VN" sz="2800" dirty="0">
              <a:latin typeface="Arial "/>
            </a:endParaRPr>
          </a:p>
        </p:txBody>
      </p:sp>
    </p:spTree>
    <p:extLst>
      <p:ext uri="{BB962C8B-B14F-4D97-AF65-F5344CB8AC3E}">
        <p14:creationId xmlns:p14="http://schemas.microsoft.com/office/powerpoint/2010/main" val="531031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43000" y="76201"/>
            <a:ext cx="99822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ĐÁP ÁN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09600" y="914401"/>
            <a:ext cx="11049000" cy="403187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GDP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2020:</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24,7%</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Âu</a:t>
            </a:r>
            <a:r>
              <a:rPr lang="en-US" sz="3200" dirty="0">
                <a:latin typeface="Times New Roman" panose="02020603050405020304" pitchFamily="18" charset="0"/>
                <a:cs typeface="Times New Roman" panose="02020603050405020304" pitchFamily="18" charset="0"/>
              </a:rPr>
              <a:t>: 18,1%</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17,4%</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5,9%</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88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p:cTn id="7"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143000" y="76201"/>
            <a:ext cx="99822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ĐÁP ÁN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2034" y="1502229"/>
            <a:ext cx="11049000" cy="255454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chiếm</a:t>
            </a:r>
            <a:r>
              <a:rPr lang="en-US" sz="3200" dirty="0">
                <a:latin typeface="Times New Roman" panose="02020603050405020304" pitchFamily="18" charset="0"/>
                <a:cs typeface="Times New Roman" panose="02020603050405020304" pitchFamily="18" charset="0"/>
              </a:rPr>
              <a:t> 66,1%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GDP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GDP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(24,7%),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Âu</a:t>
            </a:r>
            <a:r>
              <a:rPr lang="en-US" sz="3200" dirty="0">
                <a:latin typeface="Times New Roman" panose="02020603050405020304" pitchFamily="18" charset="0"/>
                <a:cs typeface="Times New Roman" panose="02020603050405020304" pitchFamily="18" charset="0"/>
              </a:rPr>
              <a:t> (18,1%),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(17,4%)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(5,9%).</a:t>
            </a:r>
          </a:p>
        </p:txBody>
      </p:sp>
    </p:spTree>
    <p:extLst>
      <p:ext uri="{BB962C8B-B14F-4D97-AF65-F5344CB8AC3E}">
        <p14:creationId xmlns:p14="http://schemas.microsoft.com/office/powerpoint/2010/main" val="17396720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29" y="3967244"/>
            <a:ext cx="12192000" cy="289075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16923" y="1347283"/>
            <a:ext cx="800100" cy="762000"/>
          </a:xfrm>
          <a:prstGeom prst="rect">
            <a:avLst/>
          </a:prstGeom>
        </p:spPr>
      </p:pic>
      <p:sp>
        <p:nvSpPr>
          <p:cNvPr id="21" name="TextBox 20">
            <a:extLst>
              <a:ext uri="{FF2B5EF4-FFF2-40B4-BE49-F238E27FC236}">
                <a16:creationId xmlns:a16="http://schemas.microsoft.com/office/drawing/2014/main" id="{2E46CE24-A261-BF9C-5E10-E11350C3F358}"/>
              </a:ext>
            </a:extLst>
          </p:cNvPr>
          <p:cNvSpPr txBox="1"/>
          <p:nvPr/>
        </p:nvSpPr>
        <p:spPr>
          <a:xfrm>
            <a:off x="2742271" y="1496795"/>
            <a:ext cx="4740572" cy="2308324"/>
          </a:xfrm>
          <a:prstGeom prst="rect">
            <a:avLst/>
          </a:prstGeom>
          <a:noFill/>
        </p:spPr>
        <p:txBody>
          <a:bodyPr wrap="square" rtlCol="0">
            <a:spAutoFit/>
          </a:bodyPr>
          <a:lstStyle/>
          <a:p>
            <a:pPr algn="ctr"/>
            <a:r>
              <a:rPr lang="en-US" sz="7200" b="1" dirty="0">
                <a:solidFill>
                  <a:srgbClr val="D8181D"/>
                </a:solidFill>
                <a:latin typeface="Times New Roman" panose="02020603050405020304" pitchFamily="18" charset="0"/>
                <a:cs typeface="Times New Roman" panose="02020603050405020304" pitchFamily="18" charset="0"/>
              </a:rPr>
              <a:t>VẬN DỤNG</a:t>
            </a:r>
          </a:p>
        </p:txBody>
      </p:sp>
      <p:pic>
        <p:nvPicPr>
          <p:cNvPr id="3" name="Picture 2">
            <a:extLst>
              <a:ext uri="{FF2B5EF4-FFF2-40B4-BE49-F238E27FC236}">
                <a16:creationId xmlns:a16="http://schemas.microsoft.com/office/drawing/2014/main" id="{AC9CDC2E-6424-A131-77A9-5301EC3FC3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12393" y="3722191"/>
            <a:ext cx="1200329" cy="1200329"/>
          </a:xfrm>
          <a:prstGeom prst="rect">
            <a:avLst/>
          </a:prstGeom>
        </p:spPr>
      </p:pic>
      <p:pic>
        <p:nvPicPr>
          <p:cNvPr id="23" name="图片 10">
            <a:extLst>
              <a:ext uri="{FF2B5EF4-FFF2-40B4-BE49-F238E27FC236}">
                <a16:creationId xmlns:a16="http://schemas.microsoft.com/office/drawing/2014/main" id="{8CFE42B2-14AF-BB81-512E-A8658D80ED0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81353" y="2369236"/>
            <a:ext cx="4741785" cy="4395689"/>
          </a:xfrm>
          <a:prstGeom prst="rect">
            <a:avLst/>
          </a:prstGeom>
        </p:spPr>
      </p:pic>
      <p:pic>
        <p:nvPicPr>
          <p:cNvPr id="24" name="图片 11">
            <a:extLst>
              <a:ext uri="{FF2B5EF4-FFF2-40B4-BE49-F238E27FC236}">
                <a16:creationId xmlns:a16="http://schemas.microsoft.com/office/drawing/2014/main" id="{8A5DC3DF-AE6D-22A9-03A2-3607910D8C4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19761" y="5128586"/>
            <a:ext cx="1055139" cy="760848"/>
          </a:xfrm>
          <a:prstGeom prst="rect">
            <a:avLst/>
          </a:prstGeom>
        </p:spPr>
      </p:pic>
    </p:spTree>
    <p:extLst>
      <p:ext uri="{BB962C8B-B14F-4D97-AF65-F5344CB8AC3E}">
        <p14:creationId xmlns:p14="http://schemas.microsoft.com/office/powerpoint/2010/main" val="258047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par>
                                <p:cTn id="20" presetID="3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90"/>
                                          </p:val>
                                        </p:tav>
                                        <p:tav tm="100000">
                                          <p:val>
                                            <p:fltVal val="0"/>
                                          </p:val>
                                        </p:tav>
                                      </p:tavLst>
                                    </p:anim>
                                    <p:animEffect transition="in" filter="fade">
                                      <p:cBhvr>
                                        <p:cTn id="25" dur="1000"/>
                                        <p:tgtEl>
                                          <p:spTgt spid="23"/>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533400" y="2133600"/>
            <a:ext cx="3881846" cy="21336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76804" tIns="38402" rIns="76804" bIns="38402"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Bef>
                <a:spcPct val="50000"/>
              </a:spcBef>
            </a:pPr>
            <a:r>
              <a:rPr lang="en-US" sz="3200" b="1"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Khái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p>
          <a:p>
            <a:pPr algn="ctr">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Liên</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châu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Âu</a:t>
            </a:r>
            <a:endParaRPr lang="en-US" sz="3200" b="1" dirty="0">
              <a:solidFill>
                <a:srgbClr val="FF0000"/>
              </a:solidFill>
              <a:latin typeface="Times New Roman" panose="02020603050405020304" pitchFamily="18" charset="0"/>
              <a:cs typeface="Times New Roman" panose="02020603050405020304" pitchFamily="18" charset="0"/>
            </a:endParaRPr>
          </a:p>
          <a:p>
            <a:pPr lvl="1" algn="ctr" defTabSz="768029">
              <a:defRPr/>
            </a:pPr>
            <a:endParaRPr lang="en-US" altLang="en-US" b="1" dirty="0">
              <a:ln w="0"/>
              <a:solidFill>
                <a:srgbClr val="FF0000"/>
              </a:solidFill>
              <a:effectLst>
                <a:reflection blurRad="12700" stA="50000" endPos="50000" dist="5000" dir="5400000" sy="-100000" rotWithShape="0"/>
              </a:effectLst>
              <a:latin typeface="Arial" pitchFamily="34" charset="0"/>
              <a:cs typeface="Arial" pitchFamily="34" charset="0"/>
            </a:endParaRPr>
          </a:p>
        </p:txBody>
      </p:sp>
      <p:sp>
        <p:nvSpPr>
          <p:cNvPr id="22535" name="Rectangle 7"/>
          <p:cNvSpPr>
            <a:spLocks noChangeArrowheads="1"/>
          </p:cNvSpPr>
          <p:nvPr/>
        </p:nvSpPr>
        <p:spPr bwMode="auto">
          <a:xfrm>
            <a:off x="6553200" y="2150012"/>
            <a:ext cx="4367349" cy="21171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76804" tIns="38402" rIns="76804" bIns="38402"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Liên</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Châu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Âu</a:t>
            </a:r>
            <a:r>
              <a:rPr lang="en-US" sz="3200" b="1" dirty="0">
                <a:solidFill>
                  <a:srgbClr val="FF0000"/>
                </a:solidFill>
                <a:latin typeface="Times New Roman" panose="02020603050405020304" pitchFamily="18" charset="0"/>
                <a:cs typeface="Times New Roman" panose="02020603050405020304" pitchFamily="18" charset="0"/>
              </a:rPr>
              <a:t>-  </a:t>
            </a:r>
          </a:p>
          <a:p>
            <a:pPr algn="just"/>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p>
          <a:p>
            <a:pPr algn="just"/>
            <a:r>
              <a:rPr lang="en-US" sz="3200" b="1" dirty="0" err="1">
                <a:solidFill>
                  <a:srgbClr val="FF0000"/>
                </a:solidFill>
                <a:latin typeface="Times New Roman" panose="02020603050405020304" pitchFamily="18" charset="0"/>
                <a:cs typeface="Times New Roman" panose="02020603050405020304" pitchFamily="18" charset="0"/>
              </a:rPr>
              <a:t>lớn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 name="Group 23"/>
          <p:cNvGrpSpPr>
            <a:grpSpLocks/>
          </p:cNvGrpSpPr>
          <p:nvPr/>
        </p:nvGrpSpPr>
        <p:grpSpPr bwMode="auto">
          <a:xfrm>
            <a:off x="2699334" y="1068630"/>
            <a:ext cx="6871769" cy="1064971"/>
            <a:chOff x="1584" y="1056"/>
            <a:chExt cx="2688" cy="576"/>
          </a:xfrm>
        </p:grpSpPr>
        <p:sp>
          <p:nvSpPr>
            <p:cNvPr id="3082" name="Line 9"/>
            <p:cNvSpPr>
              <a:spLocks noChangeShapeType="1"/>
            </p:cNvSpPr>
            <p:nvPr/>
          </p:nvSpPr>
          <p:spPr bwMode="auto">
            <a:xfrm flipH="1">
              <a:off x="1584" y="1056"/>
              <a:ext cx="1296" cy="576"/>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3" name="Line 10"/>
            <p:cNvSpPr>
              <a:spLocks noChangeShapeType="1"/>
            </p:cNvSpPr>
            <p:nvPr/>
          </p:nvSpPr>
          <p:spPr bwMode="auto">
            <a:xfrm>
              <a:off x="2880" y="1056"/>
              <a:ext cx="1392" cy="576"/>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4" name="Line 11"/>
            <p:cNvSpPr>
              <a:spLocks noChangeShapeType="1"/>
            </p:cNvSpPr>
            <p:nvPr/>
          </p:nvSpPr>
          <p:spPr bwMode="auto">
            <a:xfrm>
              <a:off x="2880" y="1056"/>
              <a:ext cx="1392" cy="576"/>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Rectangle 9"/>
          <p:cNvSpPr>
            <a:spLocks noChangeArrowheads="1"/>
          </p:cNvSpPr>
          <p:nvPr/>
        </p:nvSpPr>
        <p:spPr bwMode="auto">
          <a:xfrm>
            <a:off x="256106" y="268070"/>
            <a:ext cx="11650677" cy="646331"/>
          </a:xfrm>
          <a:prstGeom prst="rect">
            <a:avLst/>
          </a:prstGeom>
          <a:noFill/>
          <a:ln w="9525">
            <a:noFill/>
            <a:miter lim="800000"/>
            <a:headEnd/>
            <a:tailEnd/>
          </a:ln>
          <a:effectLst/>
        </p:spPr>
        <p:txBody>
          <a:bodyPr>
            <a:spAutoFit/>
          </a:bodyPr>
          <a:lstStyle/>
          <a:p>
            <a:pPr algn="ctr">
              <a:defRPr/>
            </a:pPr>
            <a:r>
              <a:rPr lang="en-US" sz="3600" b="1" u="sng"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TIẾT 7 BÀI </a:t>
            </a:r>
            <a:r>
              <a:rPr lang="en-US" sz="3600" b="1" u="sng"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r>
              <a:rPr lang="en-US" sz="36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LIÊN MINH CHÂU ÂU</a:t>
            </a:r>
          </a:p>
        </p:txBody>
      </p:sp>
    </p:spTree>
    <p:extLst>
      <p:ext uri="{BB962C8B-B14F-4D97-AF65-F5344CB8AC3E}">
        <p14:creationId xmlns:p14="http://schemas.microsoft.com/office/powerpoint/2010/main" val="2350710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p:cTn id="12" dur="1000" fill="hold"/>
                                        <p:tgtEl>
                                          <p:spTgt spid="22534"/>
                                        </p:tgtEl>
                                        <p:attrNameLst>
                                          <p:attrName>ppt_w</p:attrName>
                                        </p:attrNameLst>
                                      </p:cBhvr>
                                      <p:tavLst>
                                        <p:tav tm="0">
                                          <p:val>
                                            <p:fltVal val="0"/>
                                          </p:val>
                                        </p:tav>
                                        <p:tav tm="100000">
                                          <p:val>
                                            <p:strVal val="#ppt_w"/>
                                          </p:val>
                                        </p:tav>
                                      </p:tavLst>
                                    </p:anim>
                                    <p:anim calcmode="lin" valueType="num">
                                      <p:cBhvr>
                                        <p:cTn id="13" dur="1000" fill="hold"/>
                                        <p:tgtEl>
                                          <p:spTgt spid="22534"/>
                                        </p:tgtEl>
                                        <p:attrNameLst>
                                          <p:attrName>ppt_h</p:attrName>
                                        </p:attrNameLst>
                                      </p:cBhvr>
                                      <p:tavLst>
                                        <p:tav tm="0">
                                          <p:val>
                                            <p:fltVal val="0"/>
                                          </p:val>
                                        </p:tav>
                                        <p:tav tm="100000">
                                          <p:val>
                                            <p:strVal val="#ppt_h"/>
                                          </p:val>
                                        </p:tav>
                                      </p:tavLst>
                                    </p:anim>
                                    <p:animEffect transition="in" filter="fade">
                                      <p:cBhvr>
                                        <p:cTn id="14" dur="1000"/>
                                        <p:tgtEl>
                                          <p:spTgt spid="22534"/>
                                        </p:tgtEl>
                                      </p:cBhvr>
                                    </p:animEffect>
                                  </p:childTnLst>
                                </p:cTn>
                              </p:par>
                            </p:childTnLst>
                          </p:cTn>
                        </p:par>
                        <p:par>
                          <p:cTn id="15" fill="hold" nodeType="afterGroup">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22535"/>
                                        </p:tgtEl>
                                        <p:attrNameLst>
                                          <p:attrName>style.visibility</p:attrName>
                                        </p:attrNameLst>
                                      </p:cBhvr>
                                      <p:to>
                                        <p:strVal val="visible"/>
                                      </p:to>
                                    </p:set>
                                    <p:animEffect transition="in" filter="strips(downLeft)">
                                      <p:cBhvr>
                                        <p:cTn id="18" dur="1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6282" y="148458"/>
            <a:ext cx="11324396" cy="3795746"/>
          </a:xfrm>
          <a:prstGeom prst="rect">
            <a:avLst/>
          </a:prstGeom>
        </p:spPr>
      </p:pic>
      <p:sp>
        <p:nvSpPr>
          <p:cNvPr id="7" name="Rectangle 6"/>
          <p:cNvSpPr/>
          <p:nvPr/>
        </p:nvSpPr>
        <p:spPr>
          <a:xfrm>
            <a:off x="1041779" y="3944204"/>
            <a:ext cx="10435988" cy="1015663"/>
          </a:xfrm>
          <a:prstGeom prst="rect">
            <a:avLst/>
          </a:prstGeom>
        </p:spPr>
        <p:txBody>
          <a:bodyPr wrap="square">
            <a:spAutoFit/>
          </a:bodyPr>
          <a:lstStyle/>
          <a:p>
            <a:pPr algn="just"/>
            <a:r>
              <a:rPr lang="vi-VN" sz="2000" b="1" dirty="0">
                <a:solidFill>
                  <a:srgbClr val="000080"/>
                </a:solidFill>
                <a:latin typeface="Times New Roman" panose="02020603050405020304" pitchFamily="18" charset="0"/>
                <a:cs typeface="Times New Roman" panose="02020603050405020304" pitchFamily="18" charset="0"/>
              </a:rPr>
              <a:t>Giải nhiệm vụ 1 (vận dụng) </a:t>
            </a:r>
            <a:r>
              <a:rPr lang="en-US" sz="2000" b="1" dirty="0" smtClean="0">
                <a:solidFill>
                  <a:srgbClr val="000080"/>
                </a:solidFill>
                <a:latin typeface="Times New Roman" panose="02020603050405020304" pitchFamily="18" charset="0"/>
                <a:cs typeface="Times New Roman" panose="02020603050405020304" pitchFamily="18" charset="0"/>
              </a:rPr>
              <a:t> </a:t>
            </a:r>
            <a:endParaRPr lang="vi-VN" sz="2000" dirty="0">
              <a:solidFill>
                <a:srgbClr val="000000"/>
              </a:solidFill>
              <a:latin typeface="Times New Roman" panose="02020603050405020304" pitchFamily="18" charset="0"/>
              <a:cs typeface="Times New Roman" panose="02020603050405020304" pitchFamily="18" charset="0"/>
            </a:endParaRPr>
          </a:p>
          <a:p>
            <a:pPr algn="just"/>
            <a:r>
              <a:rPr lang="vi-VN" sz="2000" dirty="0">
                <a:solidFill>
                  <a:srgbClr val="000000"/>
                </a:solidFill>
                <a:latin typeface="Times New Roman" panose="02020603050405020304" pitchFamily="18" charset="0"/>
                <a:cs typeface="Times New Roman" panose="02020603050405020304" pitchFamily="18" charset="0"/>
              </a:rPr>
              <a:t>Sưu tầm và giới thiệu với bạn bè về hình ảnh những sản phẩm của Việt Nam xuất khẩu đến Liên minh châu Âu</a:t>
            </a:r>
            <a:r>
              <a:rPr lang="vi-VN" sz="2000" dirty="0" smtClean="0">
                <a:solidFill>
                  <a:srgbClr val="000000"/>
                </a:solidFill>
                <a:latin typeface="Times New Roman" panose="02020603050405020304" pitchFamily="18" charset="0"/>
                <a:cs typeface="Times New Roman" panose="02020603050405020304" pitchFamily="18" charset="0"/>
              </a:rPr>
              <a:t>.</a:t>
            </a:r>
            <a:endParaRPr lang="vi-VN" sz="2000"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41779" y="4933583"/>
            <a:ext cx="10818899" cy="1015663"/>
          </a:xfrm>
          <a:prstGeom prst="rect">
            <a:avLst/>
          </a:prstGeom>
        </p:spPr>
        <p:txBody>
          <a:bodyPr wrap="square">
            <a:spAutoFit/>
          </a:bodyPr>
          <a:lstStyle/>
          <a:p>
            <a:pPr algn="just"/>
            <a:r>
              <a:rPr lang="vi-VN" sz="2000" b="1" dirty="0">
                <a:solidFill>
                  <a:srgbClr val="000080"/>
                </a:solidFill>
                <a:latin typeface="Times New Roman" panose="02020603050405020304" pitchFamily="18" charset="0"/>
                <a:cs typeface="Times New Roman" panose="02020603050405020304" pitchFamily="18" charset="0"/>
              </a:rPr>
              <a:t>Giải nhiệm vụ 2 (vận dụng) </a:t>
            </a:r>
            <a:r>
              <a:rPr lang="en-US" sz="2000" b="1" dirty="0" smtClean="0">
                <a:solidFill>
                  <a:srgbClr val="000080"/>
                </a:solidFill>
                <a:latin typeface="Times New Roman" panose="02020603050405020304" pitchFamily="18" charset="0"/>
                <a:cs typeface="Times New Roman" panose="02020603050405020304" pitchFamily="18" charset="0"/>
              </a:rPr>
              <a:t> </a:t>
            </a:r>
            <a:endParaRPr lang="vi-VN" sz="2000" dirty="0">
              <a:solidFill>
                <a:srgbClr val="000000"/>
              </a:solidFill>
              <a:latin typeface="Times New Roman" panose="02020603050405020304" pitchFamily="18" charset="0"/>
              <a:cs typeface="Times New Roman" panose="02020603050405020304" pitchFamily="18" charset="0"/>
            </a:endParaRPr>
          </a:p>
          <a:p>
            <a:pPr algn="just"/>
            <a:r>
              <a:rPr lang="vi-VN" sz="2000" dirty="0">
                <a:solidFill>
                  <a:srgbClr val="000000"/>
                </a:solidFill>
                <a:latin typeface="Times New Roman" panose="02020603050405020304" pitchFamily="18" charset="0"/>
                <a:cs typeface="Times New Roman" panose="02020603050405020304" pitchFamily="18" charset="0"/>
              </a:rPr>
              <a:t>Ở tỉnh (thành phố) nơi em sống có sản phẩm nào xuất khẩu sang châu Âu không? Nếu có, em hãy viết một đoạn văn ngắn khoảng 150 chữ giới thiệu về sản phẩm đó</a:t>
            </a:r>
            <a:r>
              <a:rPr lang="vi-VN" sz="2000" dirty="0" smtClean="0">
                <a:solidFill>
                  <a:srgbClr val="000000"/>
                </a:solidFill>
                <a:latin typeface="Times New Roman" panose="02020603050405020304" pitchFamily="18" charset="0"/>
                <a:cs typeface="Times New Roman" panose="02020603050405020304" pitchFamily="18" charset="0"/>
              </a:rPr>
              <a:t>.</a:t>
            </a:r>
            <a:endParaRPr lang="vi-VN"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3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82005"/>
            <a:ext cx="11552238" cy="3046988"/>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err="1" smtClean="0">
                <a:solidFill>
                  <a:srgbClr val="FF0000"/>
                </a:solidFill>
                <a:latin typeface="Times New Roman" panose="02020603050405020304" pitchFamily="18" charset="0"/>
                <a:cs typeface="Times New Roman" panose="02020603050405020304" pitchFamily="18" charset="0"/>
              </a:rPr>
              <a:t>Nhiệm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150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endParaRPr lang="en-US" sz="3200" dirty="0">
              <a:latin typeface="Times New Roman" panose="02020603050405020304" pitchFamily="18" charset="0"/>
              <a:cs typeface="Times New Roman" panose="02020603050405020304" pitchFamily="18" charset="0"/>
            </a:endParaRPr>
          </a:p>
          <a:p>
            <a:endParaRPr lang="en-US" sz="3200" dirty="0">
              <a:latin typeface="Arial "/>
            </a:endParaRPr>
          </a:p>
        </p:txBody>
      </p:sp>
      <p:sp>
        <p:nvSpPr>
          <p:cNvPr id="3" name="Text Box 2"/>
          <p:cNvSpPr txBox="1">
            <a:spLocks noChangeArrowheads="1"/>
          </p:cNvSpPr>
          <p:nvPr/>
        </p:nvSpPr>
        <p:spPr bwMode="auto">
          <a:xfrm>
            <a:off x="1143000" y="177226"/>
            <a:ext cx="99822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VẬN DỤNG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6627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535" y="93972"/>
            <a:ext cx="3724275" cy="183832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31473" y="530911"/>
            <a:ext cx="800100" cy="762000"/>
          </a:xfrm>
          <a:prstGeom prst="rect">
            <a:avLst/>
          </a:prstGeom>
        </p:spPr>
      </p:pic>
      <p:grpSp>
        <p:nvGrpSpPr>
          <p:cNvPr id="20" name="组合 1">
            <a:extLst>
              <a:ext uri="{FF2B5EF4-FFF2-40B4-BE49-F238E27FC236}">
                <a16:creationId xmlns:a16="http://schemas.microsoft.com/office/drawing/2014/main" id="{DCA54F4B-8123-6D32-DC01-F6A3D09E8415}"/>
              </a:ext>
            </a:extLst>
          </p:cNvPr>
          <p:cNvGrpSpPr/>
          <p:nvPr/>
        </p:nvGrpSpPr>
        <p:grpSpPr>
          <a:xfrm>
            <a:off x="413113" y="2796784"/>
            <a:ext cx="2820977" cy="3967244"/>
            <a:chOff x="6505575" y="551362"/>
            <a:chExt cx="2711589" cy="4129595"/>
          </a:xfrm>
        </p:grpSpPr>
        <p:pic>
          <p:nvPicPr>
            <p:cNvPr id="21" name="图片 2">
              <a:extLst>
                <a:ext uri="{FF2B5EF4-FFF2-40B4-BE49-F238E27FC236}">
                  <a16:creationId xmlns:a16="http://schemas.microsoft.com/office/drawing/2014/main" id="{282DA944-A834-05A1-1862-D903D722599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21268688">
              <a:off x="7159538" y="551362"/>
              <a:ext cx="2057626" cy="2735963"/>
            </a:xfrm>
            <a:prstGeom prst="rect">
              <a:avLst/>
            </a:prstGeom>
          </p:spPr>
        </p:pic>
        <p:pic>
          <p:nvPicPr>
            <p:cNvPr id="22" name="图片 3">
              <a:extLst>
                <a:ext uri="{FF2B5EF4-FFF2-40B4-BE49-F238E27FC236}">
                  <a16:creationId xmlns:a16="http://schemas.microsoft.com/office/drawing/2014/main" id="{10F23522-E2A0-FCED-02A8-8025BC5EEF1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6572250" y="2277763"/>
              <a:ext cx="2486025" cy="2056111"/>
            </a:xfrm>
            <a:prstGeom prst="rect">
              <a:avLst/>
            </a:prstGeom>
          </p:spPr>
        </p:pic>
        <p:pic>
          <p:nvPicPr>
            <p:cNvPr id="23" name="图片 4">
              <a:extLst>
                <a:ext uri="{FF2B5EF4-FFF2-40B4-BE49-F238E27FC236}">
                  <a16:creationId xmlns:a16="http://schemas.microsoft.com/office/drawing/2014/main" id="{04DFB567-EA97-8044-9745-6E402025327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6505575" y="3873867"/>
              <a:ext cx="1609725" cy="707657"/>
            </a:xfrm>
            <a:prstGeom prst="rect">
              <a:avLst/>
            </a:prstGeom>
          </p:spPr>
        </p:pic>
        <p:pic>
          <p:nvPicPr>
            <p:cNvPr id="24" name="图片 5">
              <a:extLst>
                <a:ext uri="{FF2B5EF4-FFF2-40B4-BE49-F238E27FC236}">
                  <a16:creationId xmlns:a16="http://schemas.microsoft.com/office/drawing/2014/main" id="{85A5A8AB-0F8E-05DB-01A9-847A1FDFC41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rot="892371">
              <a:off x="7650419" y="4065257"/>
              <a:ext cx="1235096" cy="615700"/>
            </a:xfrm>
            <a:prstGeom prst="rect">
              <a:avLst/>
            </a:prstGeom>
          </p:spPr>
        </p:pic>
      </p:grpSp>
      <p:sp>
        <p:nvSpPr>
          <p:cNvPr id="25" name="TextBox 24">
            <a:extLst>
              <a:ext uri="{FF2B5EF4-FFF2-40B4-BE49-F238E27FC236}">
                <a16:creationId xmlns:a16="http://schemas.microsoft.com/office/drawing/2014/main" id="{60C789AB-1F34-A4A6-6497-698618C4F447}"/>
              </a:ext>
            </a:extLst>
          </p:cNvPr>
          <p:cNvSpPr txBox="1"/>
          <p:nvPr/>
        </p:nvSpPr>
        <p:spPr>
          <a:xfrm>
            <a:off x="1330234" y="1316452"/>
            <a:ext cx="9890216" cy="2449197"/>
          </a:xfrm>
          <a:prstGeom prst="rect">
            <a:avLst/>
          </a:prstGeom>
          <a:noFill/>
        </p:spPr>
        <p:txBody>
          <a:bodyPr wrap="square" rtlCol="0">
            <a:spAutoFit/>
          </a:bodyPr>
          <a:lstStyle/>
          <a:p>
            <a:pPr algn="ctr">
              <a:lnSpc>
                <a:spcPct val="150000"/>
              </a:lnSpc>
            </a:pPr>
            <a:r>
              <a:rPr lang="vi-VN" sz="5400" dirty="0" err="1">
                <a:solidFill>
                  <a:srgbClr val="EF63A2"/>
                </a:solidFill>
                <a:latin typeface="Times New Roman" panose="02020603050405020304" pitchFamily="18" charset="0"/>
                <a:cs typeface="Times New Roman" panose="02020603050405020304" pitchFamily="18" charset="0"/>
              </a:rPr>
              <a:t>Tạm</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biệt</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và</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hẹn</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gặp</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lại</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các</a:t>
            </a:r>
            <a:r>
              <a:rPr lang="vi-VN" sz="5400" dirty="0">
                <a:solidFill>
                  <a:srgbClr val="EF63A2"/>
                </a:solidFill>
                <a:latin typeface="Times New Roman" panose="02020603050405020304" pitchFamily="18" charset="0"/>
                <a:cs typeface="Times New Roman" panose="02020603050405020304" pitchFamily="18" charset="0"/>
              </a:rPr>
              <a:t> em </a:t>
            </a:r>
          </a:p>
          <a:p>
            <a:pPr algn="ctr">
              <a:lnSpc>
                <a:spcPct val="150000"/>
              </a:lnSpc>
            </a:pPr>
            <a:r>
              <a:rPr lang="vi-VN" sz="5400" dirty="0">
                <a:solidFill>
                  <a:srgbClr val="EF63A2"/>
                </a:solidFill>
                <a:latin typeface="Times New Roman" panose="02020603050405020304" pitchFamily="18" charset="0"/>
                <a:cs typeface="Times New Roman" panose="02020603050405020304" pitchFamily="18" charset="0"/>
              </a:rPr>
              <a:t>ở </a:t>
            </a:r>
            <a:r>
              <a:rPr lang="vi-VN" sz="5400" dirty="0" err="1">
                <a:solidFill>
                  <a:srgbClr val="EF63A2"/>
                </a:solidFill>
                <a:latin typeface="Times New Roman" panose="02020603050405020304" pitchFamily="18" charset="0"/>
                <a:cs typeface="Times New Roman" panose="02020603050405020304" pitchFamily="18" charset="0"/>
              </a:rPr>
              <a:t>bài</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học</a:t>
            </a:r>
            <a:r>
              <a:rPr lang="vi-VN" sz="5400" dirty="0">
                <a:solidFill>
                  <a:srgbClr val="EF63A2"/>
                </a:solidFill>
                <a:latin typeface="Times New Roman" panose="02020603050405020304" pitchFamily="18" charset="0"/>
                <a:cs typeface="Times New Roman" panose="02020603050405020304" pitchFamily="18" charset="0"/>
              </a:rPr>
              <a:t> </a:t>
            </a:r>
            <a:r>
              <a:rPr lang="vi-VN" sz="5400" dirty="0" err="1">
                <a:solidFill>
                  <a:srgbClr val="EF63A2"/>
                </a:solidFill>
                <a:latin typeface="Times New Roman" panose="02020603050405020304" pitchFamily="18" charset="0"/>
                <a:cs typeface="Times New Roman" panose="02020603050405020304" pitchFamily="18" charset="0"/>
              </a:rPr>
              <a:t>tiếp</a:t>
            </a:r>
            <a:r>
              <a:rPr lang="vi-VN" sz="5400" dirty="0">
                <a:solidFill>
                  <a:srgbClr val="EF63A2"/>
                </a:solidFill>
                <a:latin typeface="Times New Roman" panose="02020603050405020304" pitchFamily="18" charset="0"/>
                <a:cs typeface="Times New Roman" panose="02020603050405020304" pitchFamily="18" charset="0"/>
              </a:rPr>
              <a:t> theo.</a:t>
            </a:r>
            <a:endParaRPr lang="en-US" sz="5400" dirty="0">
              <a:solidFill>
                <a:srgbClr val="EF63A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835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061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156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5157366" y="2015389"/>
            <a:ext cx="5505994" cy="584775"/>
          </a:xfrm>
          <a:prstGeom prst="rect">
            <a:avLst/>
          </a:prstGeom>
          <a:noFill/>
        </p:spPr>
        <p:txBody>
          <a:bodyPr wrap="square" rtlCol="0">
            <a:spAutoFit/>
          </a:bodyPr>
          <a:lstStyle/>
          <a:p>
            <a:r>
              <a:rPr lang="en-US" sz="3200" dirty="0" err="1" smtClean="0">
                <a:solidFill>
                  <a:srgbClr val="0070C0"/>
                </a:solidFill>
                <a:latin typeface="Times New Roman" panose="02020603050405020304" pitchFamily="18" charset="0"/>
                <a:cs typeface="Times New Roman" panose="02020603050405020304" pitchFamily="18" charset="0"/>
              </a:rPr>
              <a:t>Khái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quát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về</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liên</a:t>
            </a:r>
            <a:r>
              <a:rPr lang="en-US" sz="3200" dirty="0" smtClean="0">
                <a:solidFill>
                  <a:srgbClr val="0070C0"/>
                </a:solidFill>
                <a:latin typeface="Times New Roman" panose="02020603050405020304" pitchFamily="18" charset="0"/>
                <a:cs typeface="Times New Roman" panose="02020603050405020304" pitchFamily="18" charset="0"/>
              </a:rPr>
              <a:t> minh </a:t>
            </a:r>
            <a:r>
              <a:rPr lang="en-US" sz="3200" dirty="0" err="1" smtClean="0">
                <a:solidFill>
                  <a:srgbClr val="0070C0"/>
                </a:solidFill>
                <a:latin typeface="Times New Roman" panose="02020603050405020304" pitchFamily="18" charset="0"/>
                <a:cs typeface="Times New Roman" panose="02020603050405020304" pitchFamily="18" charset="0"/>
              </a:rPr>
              <a:t>châu</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âu</a:t>
            </a:r>
            <a:endParaRPr lang="en-US" sz="3200" dirty="0">
              <a:solidFill>
                <a:srgbClr val="0070C0"/>
              </a:solidFill>
              <a:latin typeface="Times New Roman" panose="02020603050405020304" pitchFamily="18" charset="0"/>
              <a:cs typeface="Times New Roman" panose="02020603050405020304" pitchFamily="18" charset="0"/>
            </a:endParaRP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5089755" y="3315318"/>
            <a:ext cx="5112280" cy="584775"/>
          </a:xfrm>
          <a:prstGeom prst="rect">
            <a:avLst/>
          </a:prstGeom>
          <a:noFill/>
        </p:spPr>
        <p:txBody>
          <a:bodyPr wrap="square" rtlCol="0">
            <a:spAutoFit/>
          </a:bodyP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Trung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tâm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kinh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tế</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lớn</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8" name="Arrow: Pentagon 57">
            <a:extLst>
              <a:ext uri="{FF2B5EF4-FFF2-40B4-BE49-F238E27FC236}">
                <a16:creationId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Luyện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tập</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và</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vận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dụng</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5" name="Arrow: Pentagon 64">
            <a:extLst>
              <a:ext uri="{FF2B5EF4-FFF2-40B4-BE49-F238E27FC236}">
                <a16:creationId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a16="http://schemas.microsoft.com/office/drawing/2014/main" id="{EE769C31-9969-44BF-9518-6056A2119E2A}"/>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3595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left)">
                                      <p:cBhvr>
                                        <p:cTn id="36" dur="500"/>
                                        <p:tgtEl>
                                          <p:spTgt spid="6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left)">
                                      <p:cBhvr>
                                        <p:cTn id="39" dur="500"/>
                                        <p:tgtEl>
                                          <p:spTgt spid="6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500"/>
                                        <p:tgtEl>
                                          <p:spTgt spid="66"/>
                                        </p:tgtEl>
                                      </p:cBhvr>
                                    </p:animEffect>
                                  </p:childTnLst>
                                </p:cTn>
                              </p:par>
                              <p:par>
                                <p:cTn id="46" presetID="21" presetClass="emph" presetSubtype="0" fill="hold" nodeType="withEffect">
                                  <p:stCondLst>
                                    <p:cond delay="0"/>
                                  </p:stCondLst>
                                  <p:childTnLst>
                                    <p:animClr clrSpc="hsl" dir="cw">
                                      <p:cBhvr override="childStyle">
                                        <p:cTn id="47" dur="500" fill="hold"/>
                                        <p:tgtEl>
                                          <p:spTgt spid="71"/>
                                        </p:tgtEl>
                                        <p:attrNameLst>
                                          <p:attrName>style.color</p:attrName>
                                        </p:attrNameLst>
                                      </p:cBhvr>
                                      <p:by>
                                        <p:hsl h="7200000" s="0" l="0"/>
                                      </p:by>
                                    </p:animClr>
                                    <p:animClr clrSpc="hsl" dir="cw">
                                      <p:cBhvr>
                                        <p:cTn id="48" dur="500" fill="hold"/>
                                        <p:tgtEl>
                                          <p:spTgt spid="71"/>
                                        </p:tgtEl>
                                        <p:attrNameLst>
                                          <p:attrName>fillcolor</p:attrName>
                                        </p:attrNameLst>
                                      </p:cBhvr>
                                      <p:by>
                                        <p:hsl h="7200000" s="0" l="0"/>
                                      </p:by>
                                    </p:animClr>
                                    <p:animClr clrSpc="hsl" dir="cw">
                                      <p:cBhvr>
                                        <p:cTn id="49" dur="500" fill="hold"/>
                                        <p:tgtEl>
                                          <p:spTgt spid="71"/>
                                        </p:tgtEl>
                                        <p:attrNameLst>
                                          <p:attrName>stroke.color</p:attrName>
                                        </p:attrNameLst>
                                      </p:cBhvr>
                                      <p:by>
                                        <p:hsl h="7200000" s="0" l="0"/>
                                      </p:by>
                                    </p:animClr>
                                    <p:set>
                                      <p:cBhvr>
                                        <p:cTn id="50"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279400"/>
            <a:ext cx="12192000" cy="6578600"/>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2111" y="949700"/>
            <a:ext cx="1066346" cy="637425"/>
          </a:xfrm>
          <a:prstGeom prst="rect">
            <a:avLst/>
          </a:prstGeom>
        </p:spPr>
      </p:pic>
      <p:grpSp>
        <p:nvGrpSpPr>
          <p:cNvPr id="12" name="组合 11"/>
          <p:cNvGrpSpPr/>
          <p:nvPr/>
        </p:nvGrpSpPr>
        <p:grpSpPr>
          <a:xfrm>
            <a:off x="3141274" y="227118"/>
            <a:ext cx="7034085" cy="5296449"/>
            <a:chOff x="-558688" y="0"/>
            <a:chExt cx="9107943" cy="6858000"/>
          </a:xfrm>
        </p:grpSpPr>
        <p:pic>
          <p:nvPicPr>
            <p:cNvPr id="11" name="图片 10"/>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algn="ctr"/>
            <a:r>
              <a:rPr lang="en-US" sz="7200" b="1" dirty="0">
                <a:solidFill>
                  <a:srgbClr val="D8181D"/>
                </a:solidFill>
                <a:latin typeface="Times New Roman" panose="02020603050405020304" pitchFamily="18" charset="0"/>
                <a:cs typeface="Times New Roman" panose="02020603050405020304" pitchFamily="18" charset="0"/>
              </a:rPr>
              <a:t>KHỞI ĐỘNG</a:t>
            </a:r>
          </a:p>
        </p:txBody>
      </p:sp>
      <p:pic>
        <p:nvPicPr>
          <p:cNvPr id="5" name="Picture 4">
            <a:extLst>
              <a:ext uri="{FF2B5EF4-FFF2-40B4-BE49-F238E27FC236}">
                <a16:creationId xmlns:a16="http://schemas.microsoft.com/office/drawing/2014/main" id="{E46C236D-6254-D425-EBA5-95932C02DB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45726" y="3510691"/>
            <a:ext cx="1046331" cy="1046331"/>
          </a:xfrm>
          <a:prstGeom prst="rect">
            <a:avLst/>
          </a:prstGeom>
        </p:spPr>
      </p:pic>
    </p:spTree>
    <p:extLst>
      <p:ext uri="{BB962C8B-B14F-4D97-AF65-F5344CB8AC3E}">
        <p14:creationId xmlns:p14="http://schemas.microsoft.com/office/powerpoint/2010/main" val="3405531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childTnLst>
                          </p:cTn>
                        </p:par>
                        <p:par>
                          <p:cTn id="16" fill="hold">
                            <p:stCondLst>
                              <p:cond delay="1750"/>
                            </p:stCondLst>
                            <p:childTnLst>
                              <p:par>
                                <p:cTn id="17" presetID="3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20px-Locator_European_Un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182" y="1371600"/>
            <a:ext cx="5989638" cy="4325938"/>
          </a:xfrm>
          <a:prstGeom prst="rect">
            <a:avLst/>
          </a:prstGeom>
          <a:noFill/>
          <a:extLst>
            <a:ext uri="{909E8E84-426E-40DD-AFC4-6F175D3DCCD1}">
              <a14:hiddenFill xmlns:a14="http://schemas.microsoft.com/office/drawing/2010/main">
                <a:solidFill>
                  <a:srgbClr val="FFFFFF"/>
                </a:solidFill>
              </a14:hiddenFill>
            </a:ext>
          </a:extLst>
        </p:spPr>
      </p:pic>
      <p:grpSp>
        <p:nvGrpSpPr>
          <p:cNvPr id="21507" name="Group 3"/>
          <p:cNvGrpSpPr>
            <a:grpSpLocks/>
          </p:cNvGrpSpPr>
          <p:nvPr/>
        </p:nvGrpSpPr>
        <p:grpSpPr bwMode="auto">
          <a:xfrm>
            <a:off x="6096002" y="0"/>
            <a:ext cx="5989637" cy="3538538"/>
            <a:chOff x="1320" y="12268"/>
            <a:chExt cx="4929" cy="3134"/>
          </a:xfrm>
        </p:grpSpPr>
        <p:pic>
          <p:nvPicPr>
            <p:cNvPr id="21508" name="Picture 4" descr="http://www.dbsv.org/engl/euro_s.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0" y="12268"/>
              <a:ext cx="4929" cy="305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413" y="14936"/>
              <a:ext cx="1984"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txBody>
            <a:bodyPr/>
            <a:lstStyle/>
            <a:p>
              <a:endParaRPr lang="vi-VN"/>
            </a:p>
          </p:txBody>
        </p:sp>
      </p:grpSp>
      <p:pic>
        <p:nvPicPr>
          <p:cNvPr id="21510" name="Picture 6" descr="http://mmarques.neodesigner.com/euro/euro_simb.gif"/>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6363" y="3429000"/>
            <a:ext cx="5989638" cy="3429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7" descr="airbus_A3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2" y="3408365"/>
            <a:ext cx="5989637" cy="344963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1512" name="Text Box 8"/>
          <p:cNvSpPr txBox="1">
            <a:spLocks noChangeArrowheads="1"/>
          </p:cNvSpPr>
          <p:nvPr/>
        </p:nvSpPr>
        <p:spPr bwMode="auto">
          <a:xfrm>
            <a:off x="6096002" y="5826950"/>
            <a:ext cx="5989637"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en-US" sz="2800" b="1" dirty="0" err="1">
                <a:solidFill>
                  <a:srgbClr val="F32121"/>
                </a:solidFill>
                <a:latin typeface="Times New Roman" pitchFamily="18" charset="0"/>
                <a:cs typeface="Times New Roman" pitchFamily="18" charset="0"/>
              </a:rPr>
              <a:t>Các</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hình</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ảnh</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sau</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đây</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có</a:t>
            </a:r>
            <a:r>
              <a:rPr lang="en-US" sz="2800" b="1" dirty="0">
                <a:solidFill>
                  <a:srgbClr val="F32121"/>
                </a:solidFill>
                <a:latin typeface="Times New Roman" pitchFamily="18" charset="0"/>
                <a:cs typeface="Times New Roman" pitchFamily="18" charset="0"/>
              </a:rPr>
              <a:t> </a:t>
            </a:r>
          </a:p>
          <a:p>
            <a:pPr algn="ctr">
              <a:spcBef>
                <a:spcPts val="600"/>
              </a:spcBef>
            </a:pPr>
            <a:r>
              <a:rPr lang="en-US" sz="2800" b="1" dirty="0" err="1">
                <a:solidFill>
                  <a:srgbClr val="F32121"/>
                </a:solidFill>
                <a:latin typeface="Times New Roman" pitchFamily="18" charset="0"/>
                <a:cs typeface="Times New Roman" pitchFamily="18" charset="0"/>
              </a:rPr>
              <a:t>liên</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quan</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đến</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tổ</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chức</a:t>
            </a:r>
            <a:r>
              <a:rPr lang="en-US" sz="2800" b="1" dirty="0">
                <a:solidFill>
                  <a:srgbClr val="F32121"/>
                </a:solidFill>
                <a:latin typeface="Times New Roman" pitchFamily="18" charset="0"/>
                <a:cs typeface="Times New Roman" pitchFamily="18" charset="0"/>
              </a:rPr>
              <a:t> </a:t>
            </a:r>
            <a:r>
              <a:rPr lang="en-US" sz="2800" b="1" dirty="0" err="1">
                <a:solidFill>
                  <a:srgbClr val="F32121"/>
                </a:solidFill>
                <a:latin typeface="Times New Roman" pitchFamily="18" charset="0"/>
                <a:cs typeface="Times New Roman" pitchFamily="18" charset="0"/>
              </a:rPr>
              <a:t>nào</a:t>
            </a:r>
            <a:r>
              <a:rPr lang="en-US" sz="2800" b="1" dirty="0">
                <a:solidFill>
                  <a:srgbClr val="F32121"/>
                </a:solidFill>
                <a:latin typeface="Times New Roman" pitchFamily="18" charset="0"/>
                <a:cs typeface="Times New Roman" pitchFamily="18" charset="0"/>
              </a:rPr>
              <a:t> ?</a:t>
            </a:r>
          </a:p>
        </p:txBody>
      </p:sp>
      <p:pic>
        <p:nvPicPr>
          <p:cNvPr id="21513" name="Picture 9" descr="300px-European_Central_Bank_0411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63" y="0"/>
            <a:ext cx="5989638" cy="340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6152508" y="4779240"/>
            <a:ext cx="5876625"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en-US" sz="4000" b="1" dirty="0">
                <a:solidFill>
                  <a:srgbClr val="F32121"/>
                </a:solidFill>
                <a:latin typeface="Arial" pitchFamily="34" charset="0"/>
                <a:cs typeface="Arial" pitchFamily="34" charset="0"/>
              </a:rPr>
              <a:t>LIÊN MINH CHÂU ÂU</a:t>
            </a:r>
          </a:p>
          <a:p>
            <a:pPr algn="ctr">
              <a:spcBef>
                <a:spcPts val="600"/>
              </a:spcBef>
            </a:pPr>
            <a:r>
              <a:rPr lang="en-US" sz="4000" b="1" dirty="0">
                <a:solidFill>
                  <a:srgbClr val="F32121"/>
                </a:solidFill>
                <a:latin typeface="Arial" pitchFamily="34" charset="0"/>
                <a:cs typeface="Arial" pitchFamily="34" charset="0"/>
              </a:rPr>
              <a:t>(EU)</a:t>
            </a:r>
          </a:p>
        </p:txBody>
      </p:sp>
    </p:spTree>
    <p:extLst>
      <p:ext uri="{BB962C8B-B14F-4D97-AF65-F5344CB8AC3E}">
        <p14:creationId xmlns:p14="http://schemas.microsoft.com/office/powerpoint/2010/main" val="3273691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1513"/>
                                        </p:tgtEl>
                                        <p:attrNameLst>
                                          <p:attrName>style.visibility</p:attrName>
                                        </p:attrNameLst>
                                      </p:cBhvr>
                                      <p:to>
                                        <p:strVal val="visible"/>
                                      </p:to>
                                    </p:set>
                                    <p:animEffect transition="in" filter="blinds(horizontal)">
                                      <p:cBhvr>
                                        <p:cTn id="12" dur="500"/>
                                        <p:tgtEl>
                                          <p:spTgt spid="21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wedge">
                                      <p:cBhvr>
                                        <p:cTn id="17" dur="2000"/>
                                        <p:tgtEl>
                                          <p:spTgt spid="215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 calcmode="lin" valueType="num">
                                      <p:cBhvr>
                                        <p:cTn id="22" dur="500" fill="hold"/>
                                        <p:tgtEl>
                                          <p:spTgt spid="21511"/>
                                        </p:tgtEl>
                                        <p:attrNameLst>
                                          <p:attrName>ppt_w</p:attrName>
                                        </p:attrNameLst>
                                      </p:cBhvr>
                                      <p:tavLst>
                                        <p:tav tm="0">
                                          <p:val>
                                            <p:fltVal val="0"/>
                                          </p:val>
                                        </p:tav>
                                        <p:tav tm="100000">
                                          <p:val>
                                            <p:strVal val="#ppt_w"/>
                                          </p:val>
                                        </p:tav>
                                      </p:tavLst>
                                    </p:anim>
                                    <p:anim calcmode="lin" valueType="num">
                                      <p:cBhvr>
                                        <p:cTn id="23" dur="500" fill="hold"/>
                                        <p:tgtEl>
                                          <p:spTgt spid="21511"/>
                                        </p:tgtEl>
                                        <p:attrNameLst>
                                          <p:attrName>ppt_h</p:attrName>
                                        </p:attrNameLst>
                                      </p:cBhvr>
                                      <p:tavLst>
                                        <p:tav tm="0">
                                          <p:val>
                                            <p:fltVal val="0"/>
                                          </p:val>
                                        </p:tav>
                                        <p:tav tm="100000">
                                          <p:val>
                                            <p:strVal val="#ppt_h"/>
                                          </p:val>
                                        </p:tav>
                                      </p:tavLst>
                                    </p:anim>
                                    <p:animEffect transition="in" filter="fade">
                                      <p:cBhvr>
                                        <p:cTn id="24" dur="500"/>
                                        <p:tgtEl>
                                          <p:spTgt spid="215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21510"/>
                                        </p:tgtEl>
                                        <p:attrNameLst>
                                          <p:attrName>style.visibility</p:attrName>
                                        </p:attrNameLst>
                                      </p:cBhvr>
                                      <p:to>
                                        <p:strVal val="visible"/>
                                      </p:to>
                                    </p:set>
                                    <p:animEffect transition="in" filter="checkerboard(across)">
                                      <p:cBhvr>
                                        <p:cTn id="29" dur="500"/>
                                        <p:tgtEl>
                                          <p:spTgt spid="215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xit" presetSubtype="4" fill="hold" grpId="0" nodeType="clickEffect">
                                  <p:stCondLst>
                                    <p:cond delay="0"/>
                                  </p:stCondLst>
                                  <p:childTnLst>
                                    <p:anim calcmode="lin" valueType="num">
                                      <p:cBhvr additive="base">
                                        <p:cTn id="33" dur="500"/>
                                        <p:tgtEl>
                                          <p:spTgt spid="21512"/>
                                        </p:tgtEl>
                                        <p:attrNameLst>
                                          <p:attrName>ppt_x</p:attrName>
                                        </p:attrNameLst>
                                      </p:cBhvr>
                                      <p:tavLst>
                                        <p:tav tm="0">
                                          <p:val>
                                            <p:strVal val="ppt_x"/>
                                          </p:val>
                                        </p:tav>
                                        <p:tav tm="100000">
                                          <p:val>
                                            <p:strVal val="ppt_x"/>
                                          </p:val>
                                        </p:tav>
                                      </p:tavLst>
                                    </p:anim>
                                    <p:anim calcmode="lin" valueType="num">
                                      <p:cBhvr additive="base">
                                        <p:cTn id="34" dur="500"/>
                                        <p:tgtEl>
                                          <p:spTgt spid="21512"/>
                                        </p:tgtEl>
                                        <p:attrNameLst>
                                          <p:attrName>ppt_y</p:attrName>
                                        </p:attrNameLst>
                                      </p:cBhvr>
                                      <p:tavLst>
                                        <p:tav tm="0">
                                          <p:val>
                                            <p:strVal val="ppt_y"/>
                                          </p:val>
                                        </p:tav>
                                        <p:tav tm="100000">
                                          <p:val>
                                            <p:strVal val="1+ppt_h/2"/>
                                          </p:val>
                                        </p:tav>
                                      </p:tavLst>
                                    </p:anim>
                                    <p:set>
                                      <p:cBhvr>
                                        <p:cTn id="35" dur="1" fill="hold">
                                          <p:stCondLst>
                                            <p:cond delay="499"/>
                                          </p:stCondLst>
                                        </p:cTn>
                                        <p:tgtEl>
                                          <p:spTgt spid="215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1511"/>
                                        </p:tgtEl>
                                      </p:cBhvr>
                                    </p:animEffect>
                                    <p:set>
                                      <p:cBhvr>
                                        <p:cTn id="40" dur="1" fill="hold">
                                          <p:stCondLst>
                                            <p:cond delay="499"/>
                                          </p:stCondLst>
                                        </p:cTn>
                                        <p:tgtEl>
                                          <p:spTgt spid="21511"/>
                                        </p:tgtEl>
                                        <p:attrNameLst>
                                          <p:attrName>style.visibility</p:attrName>
                                        </p:attrNameLst>
                                      </p:cBhvr>
                                      <p:to>
                                        <p:strVal val="hidden"/>
                                      </p:to>
                                    </p:set>
                                  </p:childTnLst>
                                </p:cTn>
                              </p:par>
                              <p:par>
                                <p:cTn id="41" presetID="6"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15572" y="1833633"/>
            <a:ext cx="3300216" cy="5024367"/>
          </a:xfrm>
          <a:prstGeom prst="rect">
            <a:avLst/>
          </a:prstGeom>
        </p:spPr>
      </p:pic>
      <p:grpSp>
        <p:nvGrpSpPr>
          <p:cNvPr id="3" name="组合 2"/>
          <p:cNvGrpSpPr/>
          <p:nvPr/>
        </p:nvGrpSpPr>
        <p:grpSpPr>
          <a:xfrm flipH="1">
            <a:off x="2068186" y="268363"/>
            <a:ext cx="7034085" cy="5296449"/>
            <a:chOff x="-558688" y="0"/>
            <a:chExt cx="9107943" cy="6858000"/>
          </a:xfrm>
        </p:grpSpPr>
        <p:pic>
          <p:nvPicPr>
            <p:cNvPr id="4" name="图片 3"/>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716" y="279400"/>
              <a:ext cx="8362072" cy="6299199"/>
            </a:xfrm>
            <a:prstGeom prst="rect">
              <a:avLst/>
            </a:prstGeom>
            <a:effectLst>
              <a:innerShdw blurRad="114300">
                <a:prstClr val="black"/>
              </a:innerShdw>
            </a:effectLst>
          </p:spPr>
        </p:pic>
      </p:grpSp>
      <p:pic>
        <p:nvPicPr>
          <p:cNvPr id="21" name="图片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3686" y="318287"/>
            <a:ext cx="1474500" cy="1900252"/>
          </a:xfrm>
          <a:prstGeom prst="rect">
            <a:avLst/>
          </a:prstGeom>
        </p:spPr>
      </p:pic>
      <p:pic>
        <p:nvPicPr>
          <p:cNvPr id="30" name="Picture 29" descr="A picture containing text, several&#10;&#10;Description automatically generated">
            <a:extLst>
              <a:ext uri="{FF2B5EF4-FFF2-40B4-BE49-F238E27FC236}">
                <a16:creationId xmlns:a16="http://schemas.microsoft.com/office/drawing/2014/main" id="{D40CCAF4-7FE7-6266-4CBE-A4BCCE2C7E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212" y="4227836"/>
            <a:ext cx="5906370" cy="2630164"/>
          </a:xfrm>
          <a:prstGeom prst="rect">
            <a:avLst/>
          </a:prstGeom>
        </p:spPr>
      </p:pic>
      <p:sp>
        <p:nvSpPr>
          <p:cNvPr id="31" name="TextBox 30">
            <a:extLst>
              <a:ext uri="{FF2B5EF4-FFF2-40B4-BE49-F238E27FC236}">
                <a16:creationId xmlns:a16="http://schemas.microsoft.com/office/drawing/2014/main" id="{53DD1E42-E541-AA24-FF1B-048B8AA37DDD}"/>
              </a:ext>
            </a:extLst>
          </p:cNvPr>
          <p:cNvSpPr txBox="1"/>
          <p:nvPr/>
        </p:nvSpPr>
        <p:spPr>
          <a:xfrm>
            <a:off x="3129397" y="1703730"/>
            <a:ext cx="5236282" cy="2308324"/>
          </a:xfrm>
          <a:prstGeom prst="rect">
            <a:avLst/>
          </a:prstGeom>
          <a:noFill/>
        </p:spPr>
        <p:txBody>
          <a:bodyPr wrap="square" rtlCol="0">
            <a:spAutoFit/>
          </a:bodyPr>
          <a:lstStyle/>
          <a:p>
            <a:pPr algn="ctr"/>
            <a:r>
              <a:rPr lang="en-US" sz="7200" b="1" dirty="0">
                <a:solidFill>
                  <a:srgbClr val="EB600B"/>
                </a:solidFill>
                <a:latin typeface="Times New Roman" panose="02020603050405020304" pitchFamily="18" charset="0"/>
                <a:cs typeface="Times New Roman" panose="02020603050405020304" pitchFamily="18" charset="0"/>
              </a:rPr>
              <a:t>KHÁM PHÁ</a:t>
            </a:r>
          </a:p>
        </p:txBody>
      </p:sp>
      <p:pic>
        <p:nvPicPr>
          <p:cNvPr id="34" name="Picture 33">
            <a:extLst>
              <a:ext uri="{FF2B5EF4-FFF2-40B4-BE49-F238E27FC236}">
                <a16:creationId xmlns:a16="http://schemas.microsoft.com/office/drawing/2014/main" id="{BAC3CFD7-FB36-D2DC-0E02-4E9073C01D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52164" y="484144"/>
            <a:ext cx="1124607" cy="1124607"/>
          </a:xfrm>
          <a:prstGeom prst="rect">
            <a:avLst/>
          </a:prstGeom>
        </p:spPr>
      </p:pic>
    </p:spTree>
    <p:extLst>
      <p:ext uri="{BB962C8B-B14F-4D97-AF65-F5344CB8AC3E}">
        <p14:creationId xmlns:p14="http://schemas.microsoft.com/office/powerpoint/2010/main" val="215527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00"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00" fill="hold" nodeType="withEffect">
                                  <p:stCondLst>
                                    <p:cond delay="0"/>
                                  </p:stCondLst>
                                  <p:childTnLst>
                                    <p:animMotion origin="layout" path="M -0.0013 0.14538 L -2.08333E-7 -4.81481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2226</Words>
  <Application>Microsoft Office PowerPoint</Application>
  <PresentationFormat>Widescreen</PresentationFormat>
  <Paragraphs>216</Paragraphs>
  <Slides>54</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Arial </vt:lpstr>
      <vt:lpstr>Calibri</vt:lpstr>
      <vt:lpstr>Calibri Light</vt:lpstr>
      <vt:lpstr>Cambria</vt:lpstr>
      <vt:lpstr>等线</vt:lpstr>
      <vt:lpstr>Garamond</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minh châu Âu là một trong bốn   trung tâm kinh tế lớn trên thế giới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12</cp:revision>
  <dcterms:created xsi:type="dcterms:W3CDTF">2023-10-11T12:23:37Z</dcterms:created>
  <dcterms:modified xsi:type="dcterms:W3CDTF">2025-02-03T12:15:17Z</dcterms:modified>
</cp:coreProperties>
</file>