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  <p:sldMasterId id="2147483688" r:id="rId3"/>
    <p:sldMasterId id="2147483701" r:id="rId4"/>
  </p:sldMasterIdLst>
  <p:notesMasterIdLst>
    <p:notesMasterId r:id="rId29"/>
  </p:notesMasterIdLst>
  <p:sldIdLst>
    <p:sldId id="389" r:id="rId5"/>
    <p:sldId id="390" r:id="rId6"/>
    <p:sldId id="256" r:id="rId7"/>
    <p:sldId id="257" r:id="rId8"/>
    <p:sldId id="383" r:id="rId9"/>
    <p:sldId id="364" r:id="rId10"/>
    <p:sldId id="379" r:id="rId11"/>
    <p:sldId id="272" r:id="rId12"/>
    <p:sldId id="380" r:id="rId13"/>
    <p:sldId id="381" r:id="rId14"/>
    <p:sldId id="382" r:id="rId15"/>
    <p:sldId id="276" r:id="rId16"/>
    <p:sldId id="368" r:id="rId17"/>
    <p:sldId id="278" r:id="rId18"/>
    <p:sldId id="357" r:id="rId19"/>
    <p:sldId id="384" r:id="rId20"/>
    <p:sldId id="370" r:id="rId21"/>
    <p:sldId id="371" r:id="rId22"/>
    <p:sldId id="372" r:id="rId23"/>
    <p:sldId id="388" r:id="rId24"/>
    <p:sldId id="386" r:id="rId25"/>
    <p:sldId id="271" r:id="rId26"/>
    <p:sldId id="367" r:id="rId27"/>
    <p:sldId id="387" r:id="rId28"/>
  </p:sldIdLst>
  <p:sldSz cx="18288000" cy="10287000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True Typewriter" charset="0"/>
      <p:regular r:id="rId34"/>
    </p:embeddedFont>
    <p:embeddedFont>
      <p:font typeface="Abril Fatface" charset="0"/>
      <p:regular r:id="rId35"/>
    </p:embeddedFont>
    <p:embeddedFont>
      <p:font typeface="#9Slide03 Arima Madurai Black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DEE28E"/>
    <a:srgbClr val="FFBC8B"/>
    <a:srgbClr val="FBEFE3"/>
    <a:srgbClr val="FFFF99"/>
    <a:srgbClr val="FFFFF3"/>
    <a:srgbClr val="323E1A"/>
    <a:srgbClr val="1F497D"/>
    <a:srgbClr val="FEF2DE"/>
    <a:srgbClr val="BF4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5256" autoAdjust="0"/>
  </p:normalViewPr>
  <p:slideViewPr>
    <p:cSldViewPr>
      <p:cViewPr>
        <p:scale>
          <a:sx n="52" d="100"/>
          <a:sy n="52" d="100"/>
        </p:scale>
        <p:origin x="-42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30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96B54A-4BB9-4804-8A5B-62CE40E4855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6186677-5090-4D33-86B1-5ED360D0B4AA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+ </a:t>
          </a:r>
          <a:r>
            <a:rPr lang="en-US" b="1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Tên</a:t>
          </a:r>
          <a:r>
            <a: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thật</a:t>
          </a:r>
          <a:r>
            <a: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là</a:t>
          </a:r>
          <a:r>
            <a: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Nguyễn</a:t>
          </a:r>
          <a:r>
            <a: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Đức</a:t>
          </a:r>
          <a:r>
            <a: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Ngọc</a:t>
          </a:r>
          <a:r>
            <a: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b="1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sinh</a:t>
          </a:r>
          <a:r>
            <a: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1943, </a:t>
          </a:r>
          <a:r>
            <a:rPr lang="en-US" b="1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quê</a:t>
          </a:r>
          <a:r>
            <a: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tỉnhNghệ</a:t>
          </a:r>
          <a:r>
            <a:rPr lang="en-US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An.</a:t>
          </a:r>
          <a:endParaRPr lang="en-GB" dirty="0">
            <a:solidFill>
              <a:srgbClr val="0070C0"/>
            </a:solidFill>
          </a:endParaRPr>
        </a:p>
      </dgm:t>
    </dgm:pt>
    <dgm:pt modelId="{80C9FD6E-93BB-4F08-85F5-21A9AC25FFAC}" type="parTrans" cxnId="{D18B5DA7-EE9E-4B96-BCA8-B126068E04D5}">
      <dgm:prSet/>
      <dgm:spPr/>
      <dgm:t>
        <a:bodyPr/>
        <a:lstStyle/>
        <a:p>
          <a:endParaRPr lang="en-GB"/>
        </a:p>
      </dgm:t>
    </dgm:pt>
    <dgm:pt modelId="{9978BB51-6ACA-40E7-8226-28186720DD87}" type="sibTrans" cxnId="{D18B5DA7-EE9E-4B96-BCA8-B126068E04D5}">
      <dgm:prSet/>
      <dgm:spPr/>
      <dgm:t>
        <a:bodyPr/>
        <a:lstStyle/>
        <a:p>
          <a:endParaRPr lang="en-GB"/>
        </a:p>
      </dgm:t>
    </dgm:pt>
    <dgm:pt modelId="{4D2286F4-3835-405C-8CD2-78211E89DAB6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b="1" spc="12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b="1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b="1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Anh</a:t>
          </a:r>
          <a:r>
            <a:rPr lang="en-US" b="1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Ngọc</a:t>
          </a:r>
          <a:r>
            <a:rPr lang="en-US" b="1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US" b="1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b="1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b="1" spc="12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b="1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="1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giàu</a:t>
          </a:r>
          <a:r>
            <a:rPr lang="en-US" b="1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b="1" spc="12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suy</a:t>
          </a:r>
          <a:r>
            <a:rPr lang="en-US" b="1" spc="12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b="1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dirty="0">
            <a:solidFill>
              <a:srgbClr val="0070C0"/>
            </a:solidFill>
          </a:endParaRPr>
        </a:p>
      </dgm:t>
    </dgm:pt>
    <dgm:pt modelId="{8E23FE9A-7B67-4A62-BDFB-0E6DD1DD6378}" type="parTrans" cxnId="{D535AC60-8610-42AA-A0AD-C0FB54AFCB8B}">
      <dgm:prSet/>
      <dgm:spPr/>
      <dgm:t>
        <a:bodyPr/>
        <a:lstStyle/>
        <a:p>
          <a:endParaRPr lang="en-GB"/>
        </a:p>
      </dgm:t>
    </dgm:pt>
    <dgm:pt modelId="{30C7C75F-E370-488F-BCCB-B83FA6A549B6}" type="sibTrans" cxnId="{D535AC60-8610-42AA-A0AD-C0FB54AFCB8B}">
      <dgm:prSet/>
      <dgm:spPr/>
      <dgm:t>
        <a:bodyPr/>
        <a:lstStyle/>
        <a:p>
          <a:endParaRPr lang="en-GB"/>
        </a:p>
      </dgm:t>
    </dgm:pt>
    <dgm:pt modelId="{091E7129-855D-4331-9296-04DBAAB42ABA}">
      <dgm:prSet phldrT="[Text]"/>
      <dgm:spPr>
        <a:solidFill>
          <a:srgbClr val="FFBC8B"/>
        </a:solidFill>
      </dgm:spPr>
      <dgm:t>
        <a:bodyPr/>
        <a:lstStyle/>
        <a:p>
          <a:r>
            <a:rPr lang="en-GB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b. </a:t>
          </a:r>
          <a:r>
            <a:rPr lang="vi-V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Một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số</a:t>
          </a:r>
          <a:r>
            <a: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t</a:t>
          </a:r>
          <a:r>
            <a:rPr lang="vi-V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ập </a:t>
          </a:r>
          <a:r>
            <a: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thơ tiêu biểu: </a:t>
          </a:r>
          <a:r>
            <a:rPr lang="vi-VN" b="1" dirty="0">
              <a:solidFill>
                <a:schemeClr val="tx1"/>
              </a:solidFill>
              <a:latin typeface="+mj-lt"/>
            </a:rPr>
            <a:t>Hương đất màu cờ(1977), Một con mèo nằm ngủ trên ngực tôi (</a:t>
          </a:r>
          <a:r>
            <a:rPr lang="vi-VN" b="1" dirty="0" smtClean="0">
              <a:solidFill>
                <a:schemeClr val="tx1"/>
              </a:solidFill>
              <a:latin typeface="+mj-lt"/>
            </a:rPr>
            <a:t>19</a:t>
          </a:r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</a:t>
          </a:r>
          <a:r>
            <a:rPr lang="vi-VN" b="1" dirty="0" smtClean="0">
              <a:solidFill>
                <a:schemeClr val="tx1"/>
              </a:solidFill>
              <a:latin typeface="+mj-lt"/>
            </a:rPr>
            <a:t>7</a:t>
          </a:r>
          <a:r>
            <a:rPr lang="vi-VN" b="1" dirty="0">
              <a:solidFill>
                <a:schemeClr val="tx1"/>
              </a:solidFill>
              <a:latin typeface="+mj-lt"/>
            </a:rPr>
            <a:t>), </a:t>
          </a:r>
          <a:r>
            <a:rPr lang="vi-VN" b="1" dirty="0">
              <a:solidFill>
                <a:srgbClr val="0070C0"/>
              </a:solidFill>
              <a:latin typeface="+mj-lt"/>
            </a:rPr>
            <a:t>Thơ Anh Ngọc – Thơ với tuổi thơ (2003), Gửi lại thời gian (2008)</a:t>
          </a:r>
          <a:endParaRPr lang="en-GB" dirty="0">
            <a:solidFill>
              <a:srgbClr val="0070C0"/>
            </a:solidFill>
          </a:endParaRPr>
        </a:p>
      </dgm:t>
    </dgm:pt>
    <dgm:pt modelId="{48D3201A-F87A-493D-99A0-3C82BD74F2B6}" type="parTrans" cxnId="{999F2D1D-1B2B-4CB3-8499-E4D4FD790A98}">
      <dgm:prSet/>
      <dgm:spPr/>
      <dgm:t>
        <a:bodyPr/>
        <a:lstStyle/>
        <a:p>
          <a:endParaRPr lang="en-GB"/>
        </a:p>
      </dgm:t>
    </dgm:pt>
    <dgm:pt modelId="{8A73C486-98CC-456A-ADBE-1E53067FE357}" type="sibTrans" cxnId="{999F2D1D-1B2B-4CB3-8499-E4D4FD790A98}">
      <dgm:prSet/>
      <dgm:spPr/>
      <dgm:t>
        <a:bodyPr/>
        <a:lstStyle/>
        <a:p>
          <a:endParaRPr lang="en-GB"/>
        </a:p>
      </dgm:t>
    </dgm:pt>
    <dgm:pt modelId="{DF1D2998-6E30-4BED-8EBD-65CC22156D89}" type="pres">
      <dgm:prSet presAssocID="{0196B54A-4BB9-4804-8A5B-62CE40E4855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CA6E48-2965-4B98-8B81-7AB8D90B4F99}" type="pres">
      <dgm:prSet presAssocID="{F6186677-5090-4D33-86B1-5ED360D0B4AA}" presName="comp" presStyleCnt="0"/>
      <dgm:spPr/>
    </dgm:pt>
    <dgm:pt modelId="{CD427E20-71EC-4A5A-955C-C380AEA401C7}" type="pres">
      <dgm:prSet presAssocID="{F6186677-5090-4D33-86B1-5ED360D0B4AA}" presName="box" presStyleLbl="node1" presStyleIdx="0" presStyleCnt="3" custScaleY="30165"/>
      <dgm:spPr/>
      <dgm:t>
        <a:bodyPr/>
        <a:lstStyle/>
        <a:p>
          <a:endParaRPr lang="en-US"/>
        </a:p>
      </dgm:t>
    </dgm:pt>
    <dgm:pt modelId="{404BE1E0-7A9D-4748-B639-9D610D4041E1}" type="pres">
      <dgm:prSet presAssocID="{F6186677-5090-4D33-86B1-5ED360D0B4AA}" presName="img" presStyleLbl="fgImgPlace1" presStyleIdx="0" presStyleCnt="3" custScaleY="48589" custLinFactNeighborX="-12680" custLinFactNeighborY="-370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CF4EA808-0949-4F6B-AC03-2FB8EFEB75F3}" type="pres">
      <dgm:prSet presAssocID="{F6186677-5090-4D33-86B1-5ED360D0B4A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4F5581-72C7-4C64-984D-4E2FB579A1E4}" type="pres">
      <dgm:prSet presAssocID="{9978BB51-6ACA-40E7-8226-28186720DD87}" presName="spacer" presStyleCnt="0"/>
      <dgm:spPr/>
    </dgm:pt>
    <dgm:pt modelId="{0037AE57-9BAE-4452-9E52-2005235F3152}" type="pres">
      <dgm:prSet presAssocID="{4D2286F4-3835-405C-8CD2-78211E89DAB6}" presName="comp" presStyleCnt="0"/>
      <dgm:spPr/>
    </dgm:pt>
    <dgm:pt modelId="{9C4C3FC9-14CA-4530-B608-52C335E14354}" type="pres">
      <dgm:prSet presAssocID="{4D2286F4-3835-405C-8CD2-78211E89DAB6}" presName="box" presStyleLbl="node1" presStyleIdx="1" presStyleCnt="3" custScaleY="35667"/>
      <dgm:spPr/>
      <dgm:t>
        <a:bodyPr/>
        <a:lstStyle/>
        <a:p>
          <a:endParaRPr lang="en-US"/>
        </a:p>
      </dgm:t>
    </dgm:pt>
    <dgm:pt modelId="{F51B3208-0F9B-4724-B38F-B740D820585F}" type="pres">
      <dgm:prSet presAssocID="{4D2286F4-3835-405C-8CD2-78211E89DAB6}" presName="img" presStyleLbl="fgImgPlace1" presStyleIdx="1" presStyleCnt="3" custScaleY="36280" custLinFactNeighborX="-14337" custLinFactNeighborY="14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0F0852FB-A3E9-4B25-8159-A9964F57ACF3}" type="pres">
      <dgm:prSet presAssocID="{4D2286F4-3835-405C-8CD2-78211E89DAB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67DE87-418C-4290-8AC3-42D44F1F714F}" type="pres">
      <dgm:prSet presAssocID="{30C7C75F-E370-488F-BCCB-B83FA6A549B6}" presName="spacer" presStyleCnt="0"/>
      <dgm:spPr/>
    </dgm:pt>
    <dgm:pt modelId="{E5FD0424-628E-4B4F-9BA7-A275098A2069}" type="pres">
      <dgm:prSet presAssocID="{091E7129-855D-4331-9296-04DBAAB42ABA}" presName="comp" presStyleCnt="0"/>
      <dgm:spPr/>
    </dgm:pt>
    <dgm:pt modelId="{2B6B0361-7779-498E-8127-5F44D8AE377E}" type="pres">
      <dgm:prSet presAssocID="{091E7129-855D-4331-9296-04DBAAB42ABA}" presName="box" presStyleLbl="node1" presStyleIdx="2" presStyleCnt="3" custScaleY="56773" custLinFactNeighborX="149" custLinFactNeighborY="168"/>
      <dgm:spPr/>
      <dgm:t>
        <a:bodyPr/>
        <a:lstStyle/>
        <a:p>
          <a:endParaRPr lang="en-US"/>
        </a:p>
      </dgm:t>
    </dgm:pt>
    <dgm:pt modelId="{E231402F-C243-4631-8B8E-E766998AF6E4}" type="pres">
      <dgm:prSet presAssocID="{091E7129-855D-4331-9296-04DBAAB42ABA}" presName="img" presStyleLbl="fgImgPlace1" presStyleIdx="2" presStyleCnt="3" custScaleY="54523" custLinFactNeighborX="-9059" custLinFactNeighborY="28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44868762-CAFE-4E2A-B716-2526DDA8CA64}" type="pres">
      <dgm:prSet presAssocID="{091E7129-855D-4331-9296-04DBAAB42AB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DEE3D2-8DE4-40A5-9A60-24D8A86D4C4A}" type="presOf" srcId="{4D2286F4-3835-405C-8CD2-78211E89DAB6}" destId="{0F0852FB-A3E9-4B25-8159-A9964F57ACF3}" srcOrd="1" destOrd="0" presId="urn:microsoft.com/office/officeart/2005/8/layout/vList4"/>
    <dgm:cxn modelId="{21F39D81-E251-44C6-9A24-B3877793EFDB}" type="presOf" srcId="{4D2286F4-3835-405C-8CD2-78211E89DAB6}" destId="{9C4C3FC9-14CA-4530-B608-52C335E14354}" srcOrd="0" destOrd="0" presId="urn:microsoft.com/office/officeart/2005/8/layout/vList4"/>
    <dgm:cxn modelId="{594B669B-D5CC-451A-87CF-88B8D77DC1AE}" type="presOf" srcId="{0196B54A-4BB9-4804-8A5B-62CE40E48551}" destId="{DF1D2998-6E30-4BED-8EBD-65CC22156D89}" srcOrd="0" destOrd="0" presId="urn:microsoft.com/office/officeart/2005/8/layout/vList4"/>
    <dgm:cxn modelId="{51AD049B-5CF8-41CB-B0F8-AB379A665262}" type="presOf" srcId="{091E7129-855D-4331-9296-04DBAAB42ABA}" destId="{44868762-CAFE-4E2A-B716-2526DDA8CA64}" srcOrd="1" destOrd="0" presId="urn:microsoft.com/office/officeart/2005/8/layout/vList4"/>
    <dgm:cxn modelId="{D535AC60-8610-42AA-A0AD-C0FB54AFCB8B}" srcId="{0196B54A-4BB9-4804-8A5B-62CE40E48551}" destId="{4D2286F4-3835-405C-8CD2-78211E89DAB6}" srcOrd="1" destOrd="0" parTransId="{8E23FE9A-7B67-4A62-BDFB-0E6DD1DD6378}" sibTransId="{30C7C75F-E370-488F-BCCB-B83FA6A549B6}"/>
    <dgm:cxn modelId="{D18B5DA7-EE9E-4B96-BCA8-B126068E04D5}" srcId="{0196B54A-4BB9-4804-8A5B-62CE40E48551}" destId="{F6186677-5090-4D33-86B1-5ED360D0B4AA}" srcOrd="0" destOrd="0" parTransId="{80C9FD6E-93BB-4F08-85F5-21A9AC25FFAC}" sibTransId="{9978BB51-6ACA-40E7-8226-28186720DD87}"/>
    <dgm:cxn modelId="{A704CFA9-92CC-4736-A5BB-8030D08F0397}" type="presOf" srcId="{091E7129-855D-4331-9296-04DBAAB42ABA}" destId="{2B6B0361-7779-498E-8127-5F44D8AE377E}" srcOrd="0" destOrd="0" presId="urn:microsoft.com/office/officeart/2005/8/layout/vList4"/>
    <dgm:cxn modelId="{89754393-18F5-4F31-990C-1F8ADF178EFE}" type="presOf" srcId="{F6186677-5090-4D33-86B1-5ED360D0B4AA}" destId="{CF4EA808-0949-4F6B-AC03-2FB8EFEB75F3}" srcOrd="1" destOrd="0" presId="urn:microsoft.com/office/officeart/2005/8/layout/vList4"/>
    <dgm:cxn modelId="{5599C822-7E60-49E7-9A51-0480181EF175}" type="presOf" srcId="{F6186677-5090-4D33-86B1-5ED360D0B4AA}" destId="{CD427E20-71EC-4A5A-955C-C380AEA401C7}" srcOrd="0" destOrd="0" presId="urn:microsoft.com/office/officeart/2005/8/layout/vList4"/>
    <dgm:cxn modelId="{999F2D1D-1B2B-4CB3-8499-E4D4FD790A98}" srcId="{0196B54A-4BB9-4804-8A5B-62CE40E48551}" destId="{091E7129-855D-4331-9296-04DBAAB42ABA}" srcOrd="2" destOrd="0" parTransId="{48D3201A-F87A-493D-99A0-3C82BD74F2B6}" sibTransId="{8A73C486-98CC-456A-ADBE-1E53067FE357}"/>
    <dgm:cxn modelId="{F16CF790-C7F4-4BA5-8952-C8ECF3729A03}" type="presParOf" srcId="{DF1D2998-6E30-4BED-8EBD-65CC22156D89}" destId="{52CA6E48-2965-4B98-8B81-7AB8D90B4F99}" srcOrd="0" destOrd="0" presId="urn:microsoft.com/office/officeart/2005/8/layout/vList4"/>
    <dgm:cxn modelId="{8786206B-BA73-4025-85B4-94C9ECDE0E84}" type="presParOf" srcId="{52CA6E48-2965-4B98-8B81-7AB8D90B4F99}" destId="{CD427E20-71EC-4A5A-955C-C380AEA401C7}" srcOrd="0" destOrd="0" presId="urn:microsoft.com/office/officeart/2005/8/layout/vList4"/>
    <dgm:cxn modelId="{D969AF6D-CE5E-4641-B7EB-092D94AE432B}" type="presParOf" srcId="{52CA6E48-2965-4B98-8B81-7AB8D90B4F99}" destId="{404BE1E0-7A9D-4748-B639-9D610D4041E1}" srcOrd="1" destOrd="0" presId="urn:microsoft.com/office/officeart/2005/8/layout/vList4"/>
    <dgm:cxn modelId="{5498EE29-54B9-4B79-9DE8-28FB63D259D9}" type="presParOf" srcId="{52CA6E48-2965-4B98-8B81-7AB8D90B4F99}" destId="{CF4EA808-0949-4F6B-AC03-2FB8EFEB75F3}" srcOrd="2" destOrd="0" presId="urn:microsoft.com/office/officeart/2005/8/layout/vList4"/>
    <dgm:cxn modelId="{FC91DFEA-45CA-4578-B44D-E26E62598546}" type="presParOf" srcId="{DF1D2998-6E30-4BED-8EBD-65CC22156D89}" destId="{5C4F5581-72C7-4C64-984D-4E2FB579A1E4}" srcOrd="1" destOrd="0" presId="urn:microsoft.com/office/officeart/2005/8/layout/vList4"/>
    <dgm:cxn modelId="{849EE3F5-ACAF-4337-B4D5-E97B41774544}" type="presParOf" srcId="{DF1D2998-6E30-4BED-8EBD-65CC22156D89}" destId="{0037AE57-9BAE-4452-9E52-2005235F3152}" srcOrd="2" destOrd="0" presId="urn:microsoft.com/office/officeart/2005/8/layout/vList4"/>
    <dgm:cxn modelId="{4298E4F9-2633-4CDD-B8F2-349F9662FA71}" type="presParOf" srcId="{0037AE57-9BAE-4452-9E52-2005235F3152}" destId="{9C4C3FC9-14CA-4530-B608-52C335E14354}" srcOrd="0" destOrd="0" presId="urn:microsoft.com/office/officeart/2005/8/layout/vList4"/>
    <dgm:cxn modelId="{1B765EA4-E1A0-4707-AE45-C651AF7E9250}" type="presParOf" srcId="{0037AE57-9BAE-4452-9E52-2005235F3152}" destId="{F51B3208-0F9B-4724-B38F-B740D820585F}" srcOrd="1" destOrd="0" presId="urn:microsoft.com/office/officeart/2005/8/layout/vList4"/>
    <dgm:cxn modelId="{AE02D29B-1B53-4A7F-B715-75EB90382301}" type="presParOf" srcId="{0037AE57-9BAE-4452-9E52-2005235F3152}" destId="{0F0852FB-A3E9-4B25-8159-A9964F57ACF3}" srcOrd="2" destOrd="0" presId="urn:microsoft.com/office/officeart/2005/8/layout/vList4"/>
    <dgm:cxn modelId="{09072607-2071-4B1E-8913-963CD3169159}" type="presParOf" srcId="{DF1D2998-6E30-4BED-8EBD-65CC22156D89}" destId="{D367DE87-418C-4290-8AC3-42D44F1F714F}" srcOrd="3" destOrd="0" presId="urn:microsoft.com/office/officeart/2005/8/layout/vList4"/>
    <dgm:cxn modelId="{B7F4C554-AE2B-458F-83AC-96CEE6B146C7}" type="presParOf" srcId="{DF1D2998-6E30-4BED-8EBD-65CC22156D89}" destId="{E5FD0424-628E-4B4F-9BA7-A275098A2069}" srcOrd="4" destOrd="0" presId="urn:microsoft.com/office/officeart/2005/8/layout/vList4"/>
    <dgm:cxn modelId="{2605B962-4C2A-4316-9AB3-500B1E5C871C}" type="presParOf" srcId="{E5FD0424-628E-4B4F-9BA7-A275098A2069}" destId="{2B6B0361-7779-498E-8127-5F44D8AE377E}" srcOrd="0" destOrd="0" presId="urn:microsoft.com/office/officeart/2005/8/layout/vList4"/>
    <dgm:cxn modelId="{082F1906-B2F8-4102-A012-FB3A71F72ED9}" type="presParOf" srcId="{E5FD0424-628E-4B4F-9BA7-A275098A2069}" destId="{E231402F-C243-4631-8B8E-E766998AF6E4}" srcOrd="1" destOrd="0" presId="urn:microsoft.com/office/officeart/2005/8/layout/vList4"/>
    <dgm:cxn modelId="{B462C9C9-FF8C-445F-BE07-24777EC27206}" type="presParOf" srcId="{E5FD0424-628E-4B4F-9BA7-A275098A2069}" destId="{44868762-CAFE-4E2A-B716-2526DDA8CA6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153114-495B-4283-816D-E39D607DBF6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378568A-8074-492D-9F9B-D0B50D5D3FFF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GB" b="1" i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GB" b="1" i="1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ột</a:t>
          </a:r>
          <a:r>
            <a:rPr lang="en-GB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GB" b="1" i="1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mèo</a:t>
          </a:r>
          <a:r>
            <a:rPr lang="en-GB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1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GB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1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GB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1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GB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1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ngực</a:t>
          </a:r>
          <a:r>
            <a:rPr lang="en-GB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1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GB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” </a:t>
          </a:r>
          <a:endParaRPr lang="en-GB" b="1" i="1" dirty="0">
            <a:solidFill>
              <a:srgbClr val="FF0000"/>
            </a:solidFill>
          </a:endParaRPr>
        </a:p>
      </dgm:t>
    </dgm:pt>
    <dgm:pt modelId="{0E11198B-2A8F-40E9-A423-9071F88A57A5}" type="parTrans" cxnId="{B7138068-C344-4076-9202-8036FC2E3377}">
      <dgm:prSet/>
      <dgm:spPr/>
      <dgm:t>
        <a:bodyPr/>
        <a:lstStyle/>
        <a:p>
          <a:endParaRPr lang="en-GB"/>
        </a:p>
      </dgm:t>
    </dgm:pt>
    <dgm:pt modelId="{F78932EF-B4CD-428A-93D8-C9B3461A5B74}" type="sibTrans" cxnId="{B7138068-C344-4076-9202-8036FC2E3377}">
      <dgm:prSet/>
      <dgm:spPr/>
      <dgm:t>
        <a:bodyPr/>
        <a:lstStyle/>
        <a:p>
          <a:endParaRPr lang="en-GB"/>
        </a:p>
      </dgm:t>
    </dgm:pt>
    <dgm:pt modelId="{16FBEB63-4D33-40E4-9B3C-956DAD407C3D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-&gt; Chú </a:t>
          </a:r>
          <a:r>
            <a:rPr lang="en-GB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mèo đang say giấc nồng trên </a:t>
          </a:r>
          <a:r>
            <a:rPr lang="en-GB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ngực </a:t>
          </a:r>
          <a:r>
            <a:rPr lang="en-GB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 nhân vật “tôi”.</a:t>
          </a:r>
          <a:endParaRPr lang="en-GB" b="1" dirty="0"/>
        </a:p>
      </dgm:t>
    </dgm:pt>
    <dgm:pt modelId="{33E76C18-B13A-4588-AFC6-451A6478846C}" type="parTrans" cxnId="{4CBF99FD-7EA0-4357-B752-9533C5A76C77}">
      <dgm:prSet/>
      <dgm:spPr/>
      <dgm:t>
        <a:bodyPr/>
        <a:lstStyle/>
        <a:p>
          <a:endParaRPr lang="en-GB"/>
        </a:p>
      </dgm:t>
    </dgm:pt>
    <dgm:pt modelId="{DDD7A5EE-680A-4C2B-BDA0-92DCD0399726}" type="sibTrans" cxnId="{4CBF99FD-7EA0-4357-B752-9533C5A76C77}">
      <dgm:prSet/>
      <dgm:spPr/>
      <dgm:t>
        <a:bodyPr/>
        <a:lstStyle/>
        <a:p>
          <a:endParaRPr lang="en-GB"/>
        </a:p>
      </dgm:t>
    </dgm:pt>
    <dgm:pt modelId="{BAADC2E9-28DB-4414-AADB-5001DF490BCE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b="1" i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GB" b="1" i="1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hân</a:t>
          </a:r>
          <a:r>
            <a:rPr lang="en-GB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1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GB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GB" b="1" i="1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GB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GB" b="1" i="1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GB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GB" b="1" i="1" dirty="0">
            <a:solidFill>
              <a:srgbClr val="FF0000"/>
            </a:solidFill>
          </a:endParaRPr>
        </a:p>
      </dgm:t>
    </dgm:pt>
    <dgm:pt modelId="{4B18B836-164D-4C46-8221-2D8B57BEC273}" type="parTrans" cxnId="{C9E4B2D0-A957-4230-89A0-940E6675DAB4}">
      <dgm:prSet/>
      <dgm:spPr/>
      <dgm:t>
        <a:bodyPr/>
        <a:lstStyle/>
        <a:p>
          <a:endParaRPr lang="en-GB"/>
        </a:p>
      </dgm:t>
    </dgm:pt>
    <dgm:pt modelId="{3A2562A1-C5E5-4370-B780-DECF7A36241F}" type="sibTrans" cxnId="{C9E4B2D0-A957-4230-89A0-940E6675DAB4}">
      <dgm:prSet/>
      <dgm:spPr/>
      <dgm:t>
        <a:bodyPr/>
        <a:lstStyle/>
        <a:p>
          <a:endParaRPr lang="en-GB"/>
        </a:p>
      </dgm:t>
    </dgm:pt>
    <dgm:pt modelId="{31C92B22-23CD-4469-B9FA-08E24F40D702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-&gt; </a:t>
          </a:r>
          <a:r>
            <a:rPr lang="en-GB" b="1" i="0" dirty="0" err="1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Hát</a:t>
          </a:r>
          <a:r>
            <a:rPr lang="en-GB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GB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GB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ru</a:t>
          </a:r>
          <a:r>
            <a:rPr lang="en-GB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mềm</a:t>
          </a:r>
          <a:r>
            <a:rPr lang="en-GB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mại</a:t>
          </a:r>
          <a:r>
            <a:rPr lang="en-GB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GB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GB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GB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mèo</a:t>
          </a:r>
          <a:r>
            <a:rPr lang="en-GB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yên</a:t>
          </a:r>
          <a:r>
            <a:rPr lang="en-GB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giấc</a:t>
          </a:r>
          <a:r>
            <a:rPr lang="en-GB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GB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b="1" i="0" dirty="0"/>
        </a:p>
      </dgm:t>
    </dgm:pt>
    <dgm:pt modelId="{90B3F7D0-D0A7-4885-849C-9561D4137E73}" type="parTrans" cxnId="{74E72E74-E213-4678-9C63-8F94E11687E0}">
      <dgm:prSet/>
      <dgm:spPr/>
      <dgm:t>
        <a:bodyPr/>
        <a:lstStyle/>
        <a:p>
          <a:endParaRPr lang="en-GB"/>
        </a:p>
      </dgm:t>
    </dgm:pt>
    <dgm:pt modelId="{D845151D-78B6-43F9-AB9B-EC653A55BCBA}" type="sibTrans" cxnId="{74E72E74-E213-4678-9C63-8F94E11687E0}">
      <dgm:prSet/>
      <dgm:spPr/>
      <dgm:t>
        <a:bodyPr/>
        <a:lstStyle/>
        <a:p>
          <a:endParaRPr lang="en-GB"/>
        </a:p>
      </dgm:t>
    </dgm:pt>
    <dgm:pt modelId="{6DFB387D-FA2C-42F9-9904-53BEEA3688E0}" type="pres">
      <dgm:prSet presAssocID="{A2153114-495B-4283-816D-E39D607DBF6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6D35B90-59E5-4764-8CC0-244EC053CC44}" type="pres">
      <dgm:prSet presAssocID="{7378568A-8074-492D-9F9B-D0B50D5D3FFF}" presName="linNode" presStyleCnt="0"/>
      <dgm:spPr/>
    </dgm:pt>
    <dgm:pt modelId="{EC5E913D-8751-444A-98B9-F19EE741B5FC}" type="pres">
      <dgm:prSet presAssocID="{7378568A-8074-492D-9F9B-D0B50D5D3FFF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1A4D82-FBDA-4188-BEBB-AD8C5562B6FF}" type="pres">
      <dgm:prSet presAssocID="{7378568A-8074-492D-9F9B-D0B50D5D3FFF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74FEC9-3E51-4C6D-A957-34A7C3E326FF}" type="pres">
      <dgm:prSet presAssocID="{F78932EF-B4CD-428A-93D8-C9B3461A5B74}" presName="spacing" presStyleCnt="0"/>
      <dgm:spPr/>
    </dgm:pt>
    <dgm:pt modelId="{D053AE90-3824-4B1E-B33F-D91F4AE20788}" type="pres">
      <dgm:prSet presAssocID="{BAADC2E9-28DB-4414-AADB-5001DF490BCE}" presName="linNode" presStyleCnt="0"/>
      <dgm:spPr/>
    </dgm:pt>
    <dgm:pt modelId="{AE0C3CFB-120A-431A-AB9B-9681E0FF24DD}" type="pres">
      <dgm:prSet presAssocID="{BAADC2E9-28DB-4414-AADB-5001DF490BCE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5CFC5B-0489-4DFC-8DD3-0A98B5B36D39}" type="pres">
      <dgm:prSet presAssocID="{BAADC2E9-28DB-4414-AADB-5001DF490BCE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138068-C344-4076-9202-8036FC2E3377}" srcId="{A2153114-495B-4283-816D-E39D607DBF62}" destId="{7378568A-8074-492D-9F9B-D0B50D5D3FFF}" srcOrd="0" destOrd="0" parTransId="{0E11198B-2A8F-40E9-A423-9071F88A57A5}" sibTransId="{F78932EF-B4CD-428A-93D8-C9B3461A5B74}"/>
    <dgm:cxn modelId="{74E72E74-E213-4678-9C63-8F94E11687E0}" srcId="{BAADC2E9-28DB-4414-AADB-5001DF490BCE}" destId="{31C92B22-23CD-4469-B9FA-08E24F40D702}" srcOrd="0" destOrd="0" parTransId="{90B3F7D0-D0A7-4885-849C-9561D4137E73}" sibTransId="{D845151D-78B6-43F9-AB9B-EC653A55BCBA}"/>
    <dgm:cxn modelId="{9BD0666A-B465-4A91-97F5-2600BFF0F992}" type="presOf" srcId="{16FBEB63-4D33-40E4-9B3C-956DAD407C3D}" destId="{AC1A4D82-FBDA-4188-BEBB-AD8C5562B6FF}" srcOrd="0" destOrd="0" presId="urn:microsoft.com/office/officeart/2005/8/layout/vList6"/>
    <dgm:cxn modelId="{9D2A4DEB-C81A-450C-9983-14E8D10BE7AF}" type="presOf" srcId="{7378568A-8074-492D-9F9B-D0B50D5D3FFF}" destId="{EC5E913D-8751-444A-98B9-F19EE741B5FC}" srcOrd="0" destOrd="0" presId="urn:microsoft.com/office/officeart/2005/8/layout/vList6"/>
    <dgm:cxn modelId="{4CBF99FD-7EA0-4357-B752-9533C5A76C77}" srcId="{7378568A-8074-492D-9F9B-D0B50D5D3FFF}" destId="{16FBEB63-4D33-40E4-9B3C-956DAD407C3D}" srcOrd="0" destOrd="0" parTransId="{33E76C18-B13A-4588-AFC6-451A6478846C}" sibTransId="{DDD7A5EE-680A-4C2B-BDA0-92DCD0399726}"/>
    <dgm:cxn modelId="{676EC8EB-0342-4D55-9DDA-42C73C1AE689}" type="presOf" srcId="{31C92B22-23CD-4469-B9FA-08E24F40D702}" destId="{4D5CFC5B-0489-4DFC-8DD3-0A98B5B36D39}" srcOrd="0" destOrd="0" presId="urn:microsoft.com/office/officeart/2005/8/layout/vList6"/>
    <dgm:cxn modelId="{3E3DCEA6-8AEB-4A0F-A059-757C2EBAAC61}" type="presOf" srcId="{A2153114-495B-4283-816D-E39D607DBF62}" destId="{6DFB387D-FA2C-42F9-9904-53BEEA3688E0}" srcOrd="0" destOrd="0" presId="urn:microsoft.com/office/officeart/2005/8/layout/vList6"/>
    <dgm:cxn modelId="{988A6493-3B37-4B20-8E65-B2DB6AEBD8A9}" type="presOf" srcId="{BAADC2E9-28DB-4414-AADB-5001DF490BCE}" destId="{AE0C3CFB-120A-431A-AB9B-9681E0FF24DD}" srcOrd="0" destOrd="0" presId="urn:microsoft.com/office/officeart/2005/8/layout/vList6"/>
    <dgm:cxn modelId="{C9E4B2D0-A957-4230-89A0-940E6675DAB4}" srcId="{A2153114-495B-4283-816D-E39D607DBF62}" destId="{BAADC2E9-28DB-4414-AADB-5001DF490BCE}" srcOrd="1" destOrd="0" parTransId="{4B18B836-164D-4C46-8221-2D8B57BEC273}" sibTransId="{3A2562A1-C5E5-4370-B780-DECF7A36241F}"/>
    <dgm:cxn modelId="{E264DD3A-CFB9-4A4C-BD82-74263E365C54}" type="presParOf" srcId="{6DFB387D-FA2C-42F9-9904-53BEEA3688E0}" destId="{76D35B90-59E5-4764-8CC0-244EC053CC44}" srcOrd="0" destOrd="0" presId="urn:microsoft.com/office/officeart/2005/8/layout/vList6"/>
    <dgm:cxn modelId="{51BE18C4-70FE-4101-829A-474D234C1CE7}" type="presParOf" srcId="{76D35B90-59E5-4764-8CC0-244EC053CC44}" destId="{EC5E913D-8751-444A-98B9-F19EE741B5FC}" srcOrd="0" destOrd="0" presId="urn:microsoft.com/office/officeart/2005/8/layout/vList6"/>
    <dgm:cxn modelId="{A2E9096C-3526-44B4-981E-A10041D309F2}" type="presParOf" srcId="{76D35B90-59E5-4764-8CC0-244EC053CC44}" destId="{AC1A4D82-FBDA-4188-BEBB-AD8C5562B6FF}" srcOrd="1" destOrd="0" presId="urn:microsoft.com/office/officeart/2005/8/layout/vList6"/>
    <dgm:cxn modelId="{72437703-68FC-4F8C-86D2-85DDFCF88CA3}" type="presParOf" srcId="{6DFB387D-FA2C-42F9-9904-53BEEA3688E0}" destId="{6C74FEC9-3E51-4C6D-A957-34A7C3E326FF}" srcOrd="1" destOrd="0" presId="urn:microsoft.com/office/officeart/2005/8/layout/vList6"/>
    <dgm:cxn modelId="{BA6F9D6A-402B-4120-9060-1DA4D9EF4CE9}" type="presParOf" srcId="{6DFB387D-FA2C-42F9-9904-53BEEA3688E0}" destId="{D053AE90-3824-4B1E-B33F-D91F4AE20788}" srcOrd="2" destOrd="0" presId="urn:microsoft.com/office/officeart/2005/8/layout/vList6"/>
    <dgm:cxn modelId="{A1EE8FEC-1973-4A5D-8A10-1E023B0B442F}" type="presParOf" srcId="{D053AE90-3824-4B1E-B33F-D91F4AE20788}" destId="{AE0C3CFB-120A-431A-AB9B-9681E0FF24DD}" srcOrd="0" destOrd="0" presId="urn:microsoft.com/office/officeart/2005/8/layout/vList6"/>
    <dgm:cxn modelId="{04DDAE93-2A56-415E-A58D-4E544583D0FE}" type="presParOf" srcId="{D053AE90-3824-4B1E-B33F-D91F4AE20788}" destId="{4D5CFC5B-0489-4DFC-8DD3-0A98B5B36D3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FF86D1-776D-4139-AD30-37EEC9DB9EC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EE52DE8-9FD1-42F9-BEF9-04BEA02A83FA}">
      <dgm:prSet phldrT="[Text]"/>
      <dgm:spPr>
        <a:solidFill>
          <a:srgbClr val="DEE28E"/>
        </a:solidFill>
      </dgm:spPr>
      <dgm:t>
        <a:bodyPr/>
        <a:lstStyle/>
        <a:p>
          <a:pPr>
            <a:buClr>
              <a:srgbClr val="000000"/>
            </a:buClr>
          </a:pP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Đôi</a:t>
          </a:r>
          <a:r>
            <a:rPr lang="vi-VN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mắt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biếc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trong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veo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</a:p>
        <a:p>
          <a:pPr>
            <a:buClr>
              <a:srgbClr val="000000"/>
            </a:buClr>
          </a:pP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Hàm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răng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dài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nhọn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hoắt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  <a:endParaRPr lang="en-GB" i="1" dirty="0">
            <a:solidFill>
              <a:schemeClr val="tx1"/>
            </a:solidFill>
          </a:endParaRPr>
        </a:p>
      </dgm:t>
    </dgm:pt>
    <dgm:pt modelId="{E81480C5-BE35-43FB-81B5-CB7A4C8B485D}" type="parTrans" cxnId="{6E44CF26-4DA0-4AE3-8F2D-93CFE9D1E233}">
      <dgm:prSet/>
      <dgm:spPr/>
      <dgm:t>
        <a:bodyPr/>
        <a:lstStyle/>
        <a:p>
          <a:endParaRPr lang="en-GB"/>
        </a:p>
      </dgm:t>
    </dgm:pt>
    <dgm:pt modelId="{FC27FB43-2911-4E2C-A1F5-3CE36750C479}" type="sibTrans" cxnId="{6E44CF26-4DA0-4AE3-8F2D-93CFE9D1E233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en-GB"/>
        </a:p>
      </dgm:t>
    </dgm:pt>
    <dgm:pt modelId="{8A07EEE7-E35D-4FDA-83F0-DDC4F9BFDD89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buClr>
              <a:srgbClr val="000000"/>
            </a:buClr>
          </a:pP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Như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đứa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trẻ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giữa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vòng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tay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ấp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ủ.</a:t>
          </a:r>
        </a:p>
        <a:p>
          <a:pPr>
            <a:buClr>
              <a:srgbClr val="000000"/>
            </a:buClr>
          </a:pP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Đôi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tai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vểnh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thơ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ngây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  <a:endParaRPr lang="en-GB" i="1" dirty="0">
            <a:solidFill>
              <a:schemeClr val="tx1"/>
            </a:solidFill>
          </a:endParaRPr>
        </a:p>
      </dgm:t>
    </dgm:pt>
    <dgm:pt modelId="{3526B34E-0905-4E16-B888-8C2B3CE5E951}" type="parTrans" cxnId="{A9F36B79-5159-4485-96C8-C6C014F0A50D}">
      <dgm:prSet/>
      <dgm:spPr/>
      <dgm:t>
        <a:bodyPr/>
        <a:lstStyle/>
        <a:p>
          <a:endParaRPr lang="en-GB"/>
        </a:p>
      </dgm:t>
    </dgm:pt>
    <dgm:pt modelId="{DE8FC709-3AD8-4E16-932E-247635EA04CE}" type="sibTrans" cxnId="{A9F36B79-5159-4485-96C8-C6C014F0A50D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en-GB"/>
        </a:p>
      </dgm:t>
    </dgm:pt>
    <dgm:pt modelId="{BAE24FA9-ED16-45F5-BABE-A73567E3893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buClr>
              <a:srgbClr val="000000"/>
            </a:buClr>
          </a:pP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Cái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đuôi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dài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bướng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 smtClean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bỉnh</a:t>
          </a:r>
          <a:endParaRPr lang="en-US" i="1" dirty="0" smtClean="0">
            <a:solidFill>
              <a:schemeClr val="tx1"/>
            </a:solidFill>
            <a:latin typeface="#9Slide03 Arima Madurai Black" panose="020B0604020202020204" charset="0"/>
            <a:cs typeface="#9Slide03 Arima Madurai Black" panose="020B0604020202020204" charset="0"/>
            <a:sym typeface="Arial"/>
          </a:endParaRPr>
        </a:p>
        <a:p>
          <a:pPr>
            <a:buClr>
              <a:srgbClr val="000000"/>
            </a:buClr>
          </a:pPr>
          <a:r>
            <a:rPr lang="en-US" i="1" dirty="0" err="1" smtClean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Hàng</a:t>
          </a:r>
          <a:r>
            <a:rPr lang="en-US" i="1" dirty="0" smtClean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ria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mép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ngang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i="1" dirty="0" err="1" smtClean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tàng</a:t>
          </a:r>
          <a:r>
            <a:rPr lang="en-US" i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  <a:endParaRPr lang="en-GB" i="1" dirty="0">
            <a:solidFill>
              <a:schemeClr val="tx1"/>
            </a:solidFill>
          </a:endParaRPr>
        </a:p>
      </dgm:t>
    </dgm:pt>
    <dgm:pt modelId="{0476DAEF-05E8-41F9-B7B4-A07F1BBD8221}" type="parTrans" cxnId="{37AFF26A-11EC-46DD-B5E2-48CD43CA4E43}">
      <dgm:prSet/>
      <dgm:spPr/>
      <dgm:t>
        <a:bodyPr/>
        <a:lstStyle/>
        <a:p>
          <a:endParaRPr lang="en-GB"/>
        </a:p>
      </dgm:t>
    </dgm:pt>
    <dgm:pt modelId="{758C65D1-1428-485E-A47F-1D6CD3FAD737}" type="sibTrans" cxnId="{37AFF26A-11EC-46DD-B5E2-48CD43CA4E43}">
      <dgm:prSet/>
      <dgm:spPr/>
      <dgm:t>
        <a:bodyPr/>
        <a:lstStyle/>
        <a:p>
          <a:endParaRPr lang="en-GB"/>
        </a:p>
      </dgm:t>
    </dgm:pt>
    <dgm:pt modelId="{0EC0624A-C82F-4260-9165-6605B6DD4E4D}" type="pres">
      <dgm:prSet presAssocID="{76FF86D1-776D-4139-AD30-37EEC9DB9EC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E7CB96-7327-4F11-9DEC-7F20FE02F42E}" type="pres">
      <dgm:prSet presAssocID="{76FF86D1-776D-4139-AD30-37EEC9DB9ECA}" presName="dummyMaxCanvas" presStyleCnt="0">
        <dgm:presLayoutVars/>
      </dgm:prSet>
      <dgm:spPr/>
    </dgm:pt>
    <dgm:pt modelId="{55DCC580-DE32-4A96-B830-D3AAD079DAD0}" type="pres">
      <dgm:prSet presAssocID="{76FF86D1-776D-4139-AD30-37EEC9DB9ECA}" presName="ThreeNodes_1" presStyleLbl="node1" presStyleIdx="0" presStyleCnt="3" custLinFactNeighborX="5409" custLinFactNeighborY="10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385C6-C8B7-44E8-8EE6-79D892A1B57B}" type="pres">
      <dgm:prSet presAssocID="{76FF86D1-776D-4139-AD30-37EEC9DB9ECA}" presName="ThreeNodes_2" presStyleLbl="node1" presStyleIdx="1" presStyleCnt="3" custLinFactNeighborX="1595" custLinFactNeighborY="-93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478A9-1F78-4212-B7BC-C8F74E753E1A}" type="pres">
      <dgm:prSet presAssocID="{76FF86D1-776D-4139-AD30-37EEC9DB9ECA}" presName="ThreeNodes_3" presStyleLbl="node1" presStyleIdx="2" presStyleCnt="3" custLinFactNeighborX="151" custLinFactNeighborY="-12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9FEF12-EC09-4283-BD0C-5C9C9CDDD888}" type="pres">
      <dgm:prSet presAssocID="{76FF86D1-776D-4139-AD30-37EEC9DB9ECA}" presName="ThreeConn_1-2" presStyleLbl="fgAccFollowNode1" presStyleIdx="0" presStyleCnt="2" custAng="0" custLinFactNeighborX="28365" custLinFactNeighborY="5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F8995-2EEF-478C-96CB-7327930AAEEE}" type="pres">
      <dgm:prSet presAssocID="{76FF86D1-776D-4139-AD30-37EEC9DB9ECA}" presName="ThreeConn_2-3" presStyleLbl="fgAccFollowNode1" presStyleIdx="1" presStyleCnt="2" custLinFactNeighborX="-5529" custLinFactNeighborY="-114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D336B6-590B-4C76-81D6-4F513C1A6B9F}" type="pres">
      <dgm:prSet presAssocID="{76FF86D1-776D-4139-AD30-37EEC9DB9EC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413E8-39B5-451F-8D9C-24926380F90A}" type="pres">
      <dgm:prSet presAssocID="{76FF86D1-776D-4139-AD30-37EEC9DB9EC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99D20-D15B-4E6A-8B22-7161D7A52EE3}" type="pres">
      <dgm:prSet presAssocID="{76FF86D1-776D-4139-AD30-37EEC9DB9EC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F36B79-5159-4485-96C8-C6C014F0A50D}" srcId="{76FF86D1-776D-4139-AD30-37EEC9DB9ECA}" destId="{8A07EEE7-E35D-4FDA-83F0-DDC4F9BFDD89}" srcOrd="1" destOrd="0" parTransId="{3526B34E-0905-4E16-B888-8C2B3CE5E951}" sibTransId="{DE8FC709-3AD8-4E16-932E-247635EA04CE}"/>
    <dgm:cxn modelId="{438F20A1-F91E-437B-BE3B-E26ADB9E2B1D}" type="presOf" srcId="{AEE52DE8-9FD1-42F9-BEF9-04BEA02A83FA}" destId="{55DCC580-DE32-4A96-B830-D3AAD079DAD0}" srcOrd="0" destOrd="0" presId="urn:microsoft.com/office/officeart/2005/8/layout/vProcess5"/>
    <dgm:cxn modelId="{6E44CF26-4DA0-4AE3-8F2D-93CFE9D1E233}" srcId="{76FF86D1-776D-4139-AD30-37EEC9DB9ECA}" destId="{AEE52DE8-9FD1-42F9-BEF9-04BEA02A83FA}" srcOrd="0" destOrd="0" parTransId="{E81480C5-BE35-43FB-81B5-CB7A4C8B485D}" sibTransId="{FC27FB43-2911-4E2C-A1F5-3CE36750C479}"/>
    <dgm:cxn modelId="{8EC2A003-0A6E-47E4-9AFE-9D0B189F9B65}" type="presOf" srcId="{76FF86D1-776D-4139-AD30-37EEC9DB9ECA}" destId="{0EC0624A-C82F-4260-9165-6605B6DD4E4D}" srcOrd="0" destOrd="0" presId="urn:microsoft.com/office/officeart/2005/8/layout/vProcess5"/>
    <dgm:cxn modelId="{37AFF26A-11EC-46DD-B5E2-48CD43CA4E43}" srcId="{76FF86D1-776D-4139-AD30-37EEC9DB9ECA}" destId="{BAE24FA9-ED16-45F5-BABE-A73567E3893B}" srcOrd="2" destOrd="0" parTransId="{0476DAEF-05E8-41F9-B7B4-A07F1BBD8221}" sibTransId="{758C65D1-1428-485E-A47F-1D6CD3FAD737}"/>
    <dgm:cxn modelId="{18234E5B-68F5-41F4-834A-14C20A3544EA}" type="presOf" srcId="{8A07EEE7-E35D-4FDA-83F0-DDC4F9BFDD89}" destId="{24F385C6-C8B7-44E8-8EE6-79D892A1B57B}" srcOrd="0" destOrd="0" presId="urn:microsoft.com/office/officeart/2005/8/layout/vProcess5"/>
    <dgm:cxn modelId="{7D1F24C0-1A86-43CE-BD7B-FCA4364469CE}" type="presOf" srcId="{BAE24FA9-ED16-45F5-BABE-A73567E3893B}" destId="{7B0478A9-1F78-4212-B7BC-C8F74E753E1A}" srcOrd="0" destOrd="0" presId="urn:microsoft.com/office/officeart/2005/8/layout/vProcess5"/>
    <dgm:cxn modelId="{4C77C0EC-8D03-4B49-8B88-A8610EEE68C5}" type="presOf" srcId="{DE8FC709-3AD8-4E16-932E-247635EA04CE}" destId="{800F8995-2EEF-478C-96CB-7327930AAEEE}" srcOrd="0" destOrd="0" presId="urn:microsoft.com/office/officeart/2005/8/layout/vProcess5"/>
    <dgm:cxn modelId="{DA3ECF80-41DA-4687-AB5D-29E5D01EE7A6}" type="presOf" srcId="{BAE24FA9-ED16-45F5-BABE-A73567E3893B}" destId="{B9F99D20-D15B-4E6A-8B22-7161D7A52EE3}" srcOrd="1" destOrd="0" presId="urn:microsoft.com/office/officeart/2005/8/layout/vProcess5"/>
    <dgm:cxn modelId="{F903EF4A-A4C2-4437-8FED-872B1E6A33BD}" type="presOf" srcId="{FC27FB43-2911-4E2C-A1F5-3CE36750C479}" destId="{409FEF12-EC09-4283-BD0C-5C9C9CDDD888}" srcOrd="0" destOrd="0" presId="urn:microsoft.com/office/officeart/2005/8/layout/vProcess5"/>
    <dgm:cxn modelId="{AADF4E5B-2974-4AD1-8B93-D37DE65A2BD3}" type="presOf" srcId="{AEE52DE8-9FD1-42F9-BEF9-04BEA02A83FA}" destId="{DBD336B6-590B-4C76-81D6-4F513C1A6B9F}" srcOrd="1" destOrd="0" presId="urn:microsoft.com/office/officeart/2005/8/layout/vProcess5"/>
    <dgm:cxn modelId="{18F70FDD-B4DF-4A2B-8AAB-15F75A152639}" type="presOf" srcId="{8A07EEE7-E35D-4FDA-83F0-DDC4F9BFDD89}" destId="{93F413E8-39B5-451F-8D9C-24926380F90A}" srcOrd="1" destOrd="0" presId="urn:microsoft.com/office/officeart/2005/8/layout/vProcess5"/>
    <dgm:cxn modelId="{FDEFDF93-5641-46CC-93B4-BB1929B1967D}" type="presParOf" srcId="{0EC0624A-C82F-4260-9165-6605B6DD4E4D}" destId="{1CE7CB96-7327-4F11-9DEC-7F20FE02F42E}" srcOrd="0" destOrd="0" presId="urn:microsoft.com/office/officeart/2005/8/layout/vProcess5"/>
    <dgm:cxn modelId="{ED106BEA-DCE0-477A-AE33-D140F4701CAF}" type="presParOf" srcId="{0EC0624A-C82F-4260-9165-6605B6DD4E4D}" destId="{55DCC580-DE32-4A96-B830-D3AAD079DAD0}" srcOrd="1" destOrd="0" presId="urn:microsoft.com/office/officeart/2005/8/layout/vProcess5"/>
    <dgm:cxn modelId="{525F1136-AF61-4BFF-9798-506BB1350B53}" type="presParOf" srcId="{0EC0624A-C82F-4260-9165-6605B6DD4E4D}" destId="{24F385C6-C8B7-44E8-8EE6-79D892A1B57B}" srcOrd="2" destOrd="0" presId="urn:microsoft.com/office/officeart/2005/8/layout/vProcess5"/>
    <dgm:cxn modelId="{C68748B6-C5EE-4508-ABD5-3BBAC8BBFC80}" type="presParOf" srcId="{0EC0624A-C82F-4260-9165-6605B6DD4E4D}" destId="{7B0478A9-1F78-4212-B7BC-C8F74E753E1A}" srcOrd="3" destOrd="0" presId="urn:microsoft.com/office/officeart/2005/8/layout/vProcess5"/>
    <dgm:cxn modelId="{87C8C5EC-8766-4242-9D6E-EF3E243AAA83}" type="presParOf" srcId="{0EC0624A-C82F-4260-9165-6605B6DD4E4D}" destId="{409FEF12-EC09-4283-BD0C-5C9C9CDDD888}" srcOrd="4" destOrd="0" presId="urn:microsoft.com/office/officeart/2005/8/layout/vProcess5"/>
    <dgm:cxn modelId="{BCA1FC1E-92BF-4734-A871-1340F2C3F35E}" type="presParOf" srcId="{0EC0624A-C82F-4260-9165-6605B6DD4E4D}" destId="{800F8995-2EEF-478C-96CB-7327930AAEEE}" srcOrd="5" destOrd="0" presId="urn:microsoft.com/office/officeart/2005/8/layout/vProcess5"/>
    <dgm:cxn modelId="{9E9B4D34-8DA9-4C2E-B785-3646E27D861B}" type="presParOf" srcId="{0EC0624A-C82F-4260-9165-6605B6DD4E4D}" destId="{DBD336B6-590B-4C76-81D6-4F513C1A6B9F}" srcOrd="6" destOrd="0" presId="urn:microsoft.com/office/officeart/2005/8/layout/vProcess5"/>
    <dgm:cxn modelId="{130E85C1-9C3C-4B0F-A856-AA4A388A6E74}" type="presParOf" srcId="{0EC0624A-C82F-4260-9165-6605B6DD4E4D}" destId="{93F413E8-39B5-451F-8D9C-24926380F90A}" srcOrd="7" destOrd="0" presId="urn:microsoft.com/office/officeart/2005/8/layout/vProcess5"/>
    <dgm:cxn modelId="{7A0C3023-11EF-4FC5-8FCC-ED5C80E1F6DD}" type="presParOf" srcId="{0EC0624A-C82F-4260-9165-6605B6DD4E4D}" destId="{B9F99D20-D15B-4E6A-8B22-7161D7A52EE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27E20-71EC-4A5A-955C-C380AEA401C7}">
      <dsp:nvSpPr>
        <dsp:cNvPr id="0" name=""/>
        <dsp:cNvSpPr/>
      </dsp:nvSpPr>
      <dsp:spPr>
        <a:xfrm>
          <a:off x="0" y="258393"/>
          <a:ext cx="14280985" cy="1790552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+ </a:t>
          </a:r>
          <a:r>
            <a:rPr lang="en-US" sz="4600" b="1" kern="1200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Tên</a:t>
          </a:r>
          <a:r>
            <a:rPr lang="en-US" sz="4600" b="1" kern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4600" b="1" kern="1200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thật</a:t>
          </a:r>
          <a:r>
            <a:rPr lang="en-US" sz="4600" b="1" kern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4600" b="1" kern="1200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là</a:t>
          </a:r>
          <a:r>
            <a:rPr lang="en-US" sz="4600" b="1" kern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4600" b="1" kern="1200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Nguyễn</a:t>
          </a:r>
          <a:r>
            <a:rPr lang="en-US" sz="4600" b="1" kern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4600" b="1" kern="1200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Đức</a:t>
          </a:r>
          <a:r>
            <a:rPr lang="en-US" sz="4600" b="1" kern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4600" b="1" kern="1200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Ngọc</a:t>
          </a:r>
          <a:r>
            <a:rPr lang="en-US" sz="4600" b="1" kern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4600" b="1" kern="1200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sinh</a:t>
          </a:r>
          <a:r>
            <a:rPr lang="en-US" sz="4600" b="1" kern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1943, </a:t>
          </a:r>
          <a:r>
            <a:rPr lang="en-US" sz="4600" b="1" kern="1200" dirty="0" err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quê</a:t>
          </a:r>
          <a:r>
            <a:rPr lang="en-US" sz="4600" b="1" kern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4600" b="1" kern="1200" dirty="0" err="1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tỉnhNghệ</a:t>
          </a:r>
          <a:r>
            <a:rPr lang="en-US" sz="4600" b="1" kern="12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An.</a:t>
          </a:r>
          <a:endParaRPr lang="en-GB" sz="4600" kern="1200" dirty="0">
            <a:solidFill>
              <a:srgbClr val="0070C0"/>
            </a:solidFill>
          </a:endParaRPr>
        </a:p>
      </dsp:txBody>
      <dsp:txXfrm>
        <a:off x="3449783" y="258393"/>
        <a:ext cx="10831201" cy="1790552"/>
      </dsp:txXfrm>
    </dsp:sp>
    <dsp:sp modelId="{404BE1E0-7A9D-4748-B639-9D610D4041E1}">
      <dsp:nvSpPr>
        <dsp:cNvPr id="0" name=""/>
        <dsp:cNvSpPr/>
      </dsp:nvSpPr>
      <dsp:spPr>
        <a:xfrm>
          <a:off x="231420" y="0"/>
          <a:ext cx="2856197" cy="23073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C3FC9-14CA-4530-B608-52C335E14354}">
      <dsp:nvSpPr>
        <dsp:cNvPr id="0" name=""/>
        <dsp:cNvSpPr/>
      </dsp:nvSpPr>
      <dsp:spPr>
        <a:xfrm>
          <a:off x="0" y="2900926"/>
          <a:ext cx="14280985" cy="211714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spc="12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4600" b="1" kern="1200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600" b="1" kern="1200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600" b="1" kern="1200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Anh</a:t>
          </a:r>
          <a:r>
            <a:rPr lang="en-US" sz="4600" b="1" kern="1200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600" b="1" kern="1200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Ngọc</a:t>
          </a:r>
          <a:r>
            <a:rPr lang="en-US" sz="4600" b="1" kern="1200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600" b="1" kern="1200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US" sz="4600" b="1" kern="1200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600" b="1" kern="1200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4600" b="1" kern="1200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600" b="1" kern="1200" spc="12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4600" b="1" kern="1200" spc="12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600" b="1" kern="1200" spc="12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4600" b="1" kern="1200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600" b="1" kern="1200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giàu</a:t>
          </a:r>
          <a:r>
            <a:rPr lang="en-US" sz="4600" b="1" kern="1200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600" b="1" kern="1200" spc="12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4600" b="1" kern="1200" spc="12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600" b="1" kern="1200" spc="12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suy</a:t>
          </a:r>
          <a:r>
            <a:rPr lang="en-US" sz="4600" b="1" kern="1200" spc="12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600" b="1" kern="1200" spc="120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4600" b="1" kern="1200" spc="12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sz="4600" kern="1200" dirty="0">
            <a:solidFill>
              <a:srgbClr val="0070C0"/>
            </a:solidFill>
          </a:endParaRPr>
        </a:p>
      </dsp:txBody>
      <dsp:txXfrm>
        <a:off x="3449783" y="2900926"/>
        <a:ext cx="10831201" cy="2117143"/>
      </dsp:txXfrm>
    </dsp:sp>
    <dsp:sp modelId="{F51B3208-0F9B-4724-B38F-B740D820585F}">
      <dsp:nvSpPr>
        <dsp:cNvPr id="0" name=""/>
        <dsp:cNvSpPr/>
      </dsp:nvSpPr>
      <dsp:spPr>
        <a:xfrm>
          <a:off x="184093" y="3104876"/>
          <a:ext cx="2856197" cy="17228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6B0361-7779-498E-8127-5F44D8AE377E}">
      <dsp:nvSpPr>
        <dsp:cNvPr id="0" name=""/>
        <dsp:cNvSpPr/>
      </dsp:nvSpPr>
      <dsp:spPr>
        <a:xfrm>
          <a:off x="0" y="5621628"/>
          <a:ext cx="14280985" cy="3369966"/>
        </a:xfrm>
        <a:prstGeom prst="roundRect">
          <a:avLst>
            <a:gd name="adj" fmla="val 10000"/>
          </a:avLst>
        </a:prstGeom>
        <a:solidFill>
          <a:srgbClr val="FFBC8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6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b. </a:t>
          </a:r>
          <a:r>
            <a:rPr lang="vi-VN" sz="46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46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46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46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số</a:t>
          </a:r>
          <a:r>
            <a:rPr lang="en-US" sz="46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t</a:t>
          </a:r>
          <a:r>
            <a:rPr lang="vi-VN" sz="46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ập </a:t>
          </a:r>
          <a:r>
            <a:rPr lang="vi-VN" sz="46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thơ tiêu biểu: </a:t>
          </a:r>
          <a:r>
            <a:rPr lang="vi-VN" sz="4600" b="1" kern="1200" dirty="0">
              <a:solidFill>
                <a:schemeClr val="tx1"/>
              </a:solidFill>
              <a:latin typeface="+mj-lt"/>
            </a:rPr>
            <a:t>Hương đất màu cờ(1977), Một con mèo nằm ngủ trên ngực tôi (</a:t>
          </a:r>
          <a:r>
            <a:rPr lang="vi-VN" sz="4600" b="1" kern="1200" dirty="0" smtClean="0">
              <a:solidFill>
                <a:schemeClr val="tx1"/>
              </a:solidFill>
              <a:latin typeface="+mj-lt"/>
            </a:rPr>
            <a:t>19</a:t>
          </a:r>
          <a:r>
            <a:rPr lang="en-US" sz="4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</a:t>
          </a:r>
          <a:r>
            <a:rPr lang="vi-VN" sz="4600" b="1" kern="1200" dirty="0" smtClean="0">
              <a:solidFill>
                <a:schemeClr val="tx1"/>
              </a:solidFill>
              <a:latin typeface="+mj-lt"/>
            </a:rPr>
            <a:t>7</a:t>
          </a:r>
          <a:r>
            <a:rPr lang="vi-VN" sz="4600" b="1" kern="1200" dirty="0">
              <a:solidFill>
                <a:schemeClr val="tx1"/>
              </a:solidFill>
              <a:latin typeface="+mj-lt"/>
            </a:rPr>
            <a:t>), </a:t>
          </a:r>
          <a:r>
            <a:rPr lang="vi-VN" sz="4600" b="1" kern="1200" dirty="0">
              <a:solidFill>
                <a:srgbClr val="0070C0"/>
              </a:solidFill>
              <a:latin typeface="+mj-lt"/>
            </a:rPr>
            <a:t>Thơ Anh Ngọc – Thơ với tuổi thơ (2003), Gửi lại thời gian (2008)</a:t>
          </a:r>
          <a:endParaRPr lang="en-GB" sz="4600" kern="1200" dirty="0">
            <a:solidFill>
              <a:srgbClr val="0070C0"/>
            </a:solidFill>
          </a:endParaRPr>
        </a:p>
      </dsp:txBody>
      <dsp:txXfrm>
        <a:off x="3449783" y="5621628"/>
        <a:ext cx="10831201" cy="3369966"/>
      </dsp:txXfrm>
    </dsp:sp>
    <dsp:sp modelId="{E231402F-C243-4631-8B8E-E766998AF6E4}">
      <dsp:nvSpPr>
        <dsp:cNvPr id="0" name=""/>
        <dsp:cNvSpPr/>
      </dsp:nvSpPr>
      <dsp:spPr>
        <a:xfrm>
          <a:off x="334843" y="6015656"/>
          <a:ext cx="2856197" cy="25891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A4D82-FBDA-4188-BEBB-AD8C5562B6FF}">
      <dsp:nvSpPr>
        <dsp:cNvPr id="0" name=""/>
        <dsp:cNvSpPr/>
      </dsp:nvSpPr>
      <dsp:spPr>
        <a:xfrm>
          <a:off x="5516880" y="989"/>
          <a:ext cx="8275320" cy="3857438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5600" b="1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-&gt; Chú </a:t>
          </a:r>
          <a:r>
            <a:rPr lang="en-GB" sz="5600" b="1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mèo đang say giấc nồng trên </a:t>
          </a:r>
          <a:r>
            <a:rPr lang="en-GB" sz="5600" b="1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ngực </a:t>
          </a:r>
          <a:r>
            <a:rPr lang="en-GB" sz="5600" b="1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 nhân vật “tôi”.</a:t>
          </a:r>
          <a:endParaRPr lang="en-GB" sz="5600" b="1" kern="1200" dirty="0"/>
        </a:p>
      </dsp:txBody>
      <dsp:txXfrm>
        <a:off x="5516880" y="483169"/>
        <a:ext cx="6828781" cy="2893078"/>
      </dsp:txXfrm>
    </dsp:sp>
    <dsp:sp modelId="{EC5E913D-8751-444A-98B9-F19EE741B5FC}">
      <dsp:nvSpPr>
        <dsp:cNvPr id="0" name=""/>
        <dsp:cNvSpPr/>
      </dsp:nvSpPr>
      <dsp:spPr>
        <a:xfrm>
          <a:off x="0" y="989"/>
          <a:ext cx="5516880" cy="385743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3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GB" sz="6300" b="1" i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GB" sz="6300" b="1" i="1" kern="1200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ột</a:t>
          </a:r>
          <a:r>
            <a:rPr lang="en-GB" sz="63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GB" sz="6300" b="1" i="1" kern="1200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mèo</a:t>
          </a:r>
          <a:r>
            <a:rPr lang="en-GB" sz="63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6300" b="1" i="1" kern="1200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GB" sz="63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6300" b="1" i="1" kern="1200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GB" sz="63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6300" b="1" i="1" kern="1200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GB" sz="63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6300" b="1" i="1" kern="1200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ngực</a:t>
          </a:r>
          <a:r>
            <a:rPr lang="en-GB" sz="63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6300" b="1" i="1" kern="1200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GB" sz="63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” </a:t>
          </a:r>
          <a:endParaRPr lang="en-GB" sz="6300" b="1" i="1" kern="1200" dirty="0">
            <a:solidFill>
              <a:srgbClr val="FF0000"/>
            </a:solidFill>
          </a:endParaRPr>
        </a:p>
      </dsp:txBody>
      <dsp:txXfrm>
        <a:off x="188305" y="189294"/>
        <a:ext cx="5140270" cy="3480828"/>
      </dsp:txXfrm>
    </dsp:sp>
    <dsp:sp modelId="{4D5CFC5B-0489-4DFC-8DD3-0A98B5B36D39}">
      <dsp:nvSpPr>
        <dsp:cNvPr id="0" name=""/>
        <dsp:cNvSpPr/>
      </dsp:nvSpPr>
      <dsp:spPr>
        <a:xfrm>
          <a:off x="5516880" y="4244171"/>
          <a:ext cx="8275320" cy="3857438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5600" b="1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-&gt; </a:t>
          </a:r>
          <a:r>
            <a:rPr lang="en-GB" sz="5600" b="1" i="0" kern="1200" dirty="0" err="1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Hát</a:t>
          </a:r>
          <a:r>
            <a:rPr lang="en-GB" sz="5600" b="1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600" b="1" i="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GB" sz="5600" b="1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600" b="1" i="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GB" sz="5600" b="1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600" b="1" i="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ru</a:t>
          </a:r>
          <a:r>
            <a:rPr lang="en-GB" sz="5600" b="1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600" b="1" i="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mềm</a:t>
          </a:r>
          <a:r>
            <a:rPr lang="en-GB" sz="5600" b="1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600" b="1" i="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mại</a:t>
          </a:r>
          <a:r>
            <a:rPr lang="en-GB" sz="5600" b="1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600" b="1" i="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GB" sz="5600" b="1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600" b="1" i="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GB" sz="5600" b="1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600" b="1" i="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GB" sz="5600" b="1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600" b="1" i="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mèo</a:t>
          </a:r>
          <a:r>
            <a:rPr lang="en-GB" sz="5600" b="1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600" b="1" i="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yên</a:t>
          </a:r>
          <a:r>
            <a:rPr lang="en-GB" sz="5600" b="1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600" b="1" i="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giấc</a:t>
          </a:r>
          <a:r>
            <a:rPr lang="en-GB" sz="5600" b="1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600" b="1" i="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GB" sz="5600" b="1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sz="5600" b="1" i="0" kern="1200" dirty="0"/>
        </a:p>
      </dsp:txBody>
      <dsp:txXfrm>
        <a:off x="5516880" y="4726351"/>
        <a:ext cx="6828781" cy="2893078"/>
      </dsp:txXfrm>
    </dsp:sp>
    <dsp:sp modelId="{AE0C3CFB-120A-431A-AB9B-9681E0FF24DD}">
      <dsp:nvSpPr>
        <dsp:cNvPr id="0" name=""/>
        <dsp:cNvSpPr/>
      </dsp:nvSpPr>
      <dsp:spPr>
        <a:xfrm>
          <a:off x="0" y="4244171"/>
          <a:ext cx="5516880" cy="385743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300" b="1" i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GB" sz="6300" b="1" i="1" kern="1200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hân</a:t>
          </a:r>
          <a:r>
            <a:rPr lang="en-GB" sz="63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6300" b="1" i="1" kern="1200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GB" sz="63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GB" sz="6300" b="1" i="1" kern="1200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GB" sz="63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GB" sz="6300" b="1" i="1" kern="1200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GB" sz="63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GB" sz="6300" b="1" i="1" kern="1200" dirty="0">
            <a:solidFill>
              <a:srgbClr val="FF0000"/>
            </a:solidFill>
          </a:endParaRPr>
        </a:p>
      </dsp:txBody>
      <dsp:txXfrm>
        <a:off x="188305" y="4432476"/>
        <a:ext cx="5140270" cy="34808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CC580-DE32-4A96-B830-D3AAD079DAD0}">
      <dsp:nvSpPr>
        <dsp:cNvPr id="0" name=""/>
        <dsp:cNvSpPr/>
      </dsp:nvSpPr>
      <dsp:spPr>
        <a:xfrm>
          <a:off x="609593" y="25408"/>
          <a:ext cx="11269980" cy="2438400"/>
        </a:xfrm>
        <a:prstGeom prst="roundRect">
          <a:avLst>
            <a:gd name="adj" fmla="val 10000"/>
          </a:avLst>
        </a:prstGeom>
        <a:solidFill>
          <a:srgbClr val="DEE28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</a:pP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Đôi</a:t>
          </a:r>
          <a:r>
            <a:rPr lang="vi-VN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mắt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biếc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trong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veo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</a:p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</a:pP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Hàm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răng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dài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nhọn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hoắt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  <a:endParaRPr lang="en-GB" sz="4300" i="1" kern="1200" dirty="0">
            <a:solidFill>
              <a:schemeClr val="tx1"/>
            </a:solidFill>
          </a:endParaRPr>
        </a:p>
      </dsp:txBody>
      <dsp:txXfrm>
        <a:off x="681011" y="96826"/>
        <a:ext cx="8638756" cy="2295564"/>
      </dsp:txXfrm>
    </dsp:sp>
    <dsp:sp modelId="{24F385C6-C8B7-44E8-8EE6-79D892A1B57B}">
      <dsp:nvSpPr>
        <dsp:cNvPr id="0" name=""/>
        <dsp:cNvSpPr/>
      </dsp:nvSpPr>
      <dsp:spPr>
        <a:xfrm>
          <a:off x="1174166" y="2616200"/>
          <a:ext cx="11269980" cy="243840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</a:pP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Như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đứa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trẻ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giữa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vòng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tay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ấp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ủ.</a:t>
          </a:r>
        </a:p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</a:pP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Đôi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tai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vểnh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thơ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ngây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  <a:endParaRPr lang="en-GB" sz="4300" i="1" kern="1200" dirty="0">
            <a:solidFill>
              <a:schemeClr val="tx1"/>
            </a:solidFill>
          </a:endParaRPr>
        </a:p>
      </dsp:txBody>
      <dsp:txXfrm>
        <a:off x="1245584" y="2687618"/>
        <a:ext cx="8547774" cy="2295564"/>
      </dsp:txXfrm>
    </dsp:sp>
    <dsp:sp modelId="{7B0478A9-1F78-4212-B7BC-C8F74E753E1A}">
      <dsp:nvSpPr>
        <dsp:cNvPr id="0" name=""/>
        <dsp:cNvSpPr/>
      </dsp:nvSpPr>
      <dsp:spPr>
        <a:xfrm>
          <a:off x="1988819" y="5395650"/>
          <a:ext cx="11269980" cy="24384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</a:pP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Cái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đuôi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dài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bướng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 smtClean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bỉnh</a:t>
          </a:r>
          <a:endParaRPr lang="en-US" sz="4300" i="1" kern="1200" dirty="0" smtClean="0">
            <a:solidFill>
              <a:schemeClr val="tx1"/>
            </a:solidFill>
            <a:latin typeface="#9Slide03 Arima Madurai Black" panose="020B0604020202020204" charset="0"/>
            <a:cs typeface="#9Slide03 Arima Madurai Black" panose="020B0604020202020204" charset="0"/>
            <a:sym typeface="Arial"/>
          </a:endParaRPr>
        </a:p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</a:pPr>
          <a:r>
            <a:rPr lang="en-US" sz="4300" i="1" kern="1200" dirty="0" err="1" smtClean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Hàng</a:t>
          </a:r>
          <a:r>
            <a:rPr lang="en-US" sz="4300" i="1" kern="1200" dirty="0" smtClean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ria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mép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ngang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i="1" kern="1200" dirty="0" err="1" smtClean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tàng</a:t>
          </a:r>
          <a:r>
            <a:rPr lang="en-US" sz="4300" i="1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  <a:endParaRPr lang="en-GB" sz="4300" i="1" kern="1200" dirty="0">
            <a:solidFill>
              <a:schemeClr val="tx1"/>
            </a:solidFill>
          </a:endParaRPr>
        </a:p>
      </dsp:txBody>
      <dsp:txXfrm>
        <a:off x="2060237" y="5467068"/>
        <a:ext cx="8547774" cy="2295564"/>
      </dsp:txXfrm>
    </dsp:sp>
    <dsp:sp modelId="{409FEF12-EC09-4283-BD0C-5C9C9CDDD888}">
      <dsp:nvSpPr>
        <dsp:cNvPr id="0" name=""/>
        <dsp:cNvSpPr/>
      </dsp:nvSpPr>
      <dsp:spPr>
        <a:xfrm>
          <a:off x="10134593" y="1930396"/>
          <a:ext cx="1584960" cy="158496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>
        <a:off x="10491209" y="1930396"/>
        <a:ext cx="871728" cy="1192682"/>
      </dsp:txXfrm>
    </dsp:sp>
    <dsp:sp modelId="{800F8995-2EEF-478C-96CB-7327930AAEEE}">
      <dsp:nvSpPr>
        <dsp:cNvPr id="0" name=""/>
        <dsp:cNvSpPr/>
      </dsp:nvSpPr>
      <dsp:spPr>
        <a:xfrm>
          <a:off x="10591797" y="4495805"/>
          <a:ext cx="1584960" cy="158496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kern="1200"/>
        </a:p>
      </dsp:txBody>
      <dsp:txXfrm>
        <a:off x="10948413" y="4495805"/>
        <a:ext cx="871728" cy="1192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4D9FA-485C-4BE8-8A19-26C00B36FE0F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683A2-A7C5-4DC2-98E8-558C8177B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0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75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73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2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68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23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91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73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73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85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4" name="Google Shape;2034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35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3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75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35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64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25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52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4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5 Timeline">
  <p:cSld name="015 Timeline"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8"/>
          <p:cNvSpPr txBox="1">
            <a:spLocks noGrp="1"/>
          </p:cNvSpPr>
          <p:nvPr>
            <p:ph type="subTitle" idx="1"/>
          </p:nvPr>
        </p:nvSpPr>
        <p:spPr>
          <a:xfrm>
            <a:off x="623400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38" name="Google Shape;1238;p18"/>
          <p:cNvSpPr txBox="1">
            <a:spLocks noGrp="1"/>
          </p:cNvSpPr>
          <p:nvPr>
            <p:ph type="subTitle" idx="2"/>
          </p:nvPr>
        </p:nvSpPr>
        <p:spPr>
          <a:xfrm>
            <a:off x="4163066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39" name="Google Shape;1239;p18"/>
          <p:cNvSpPr txBox="1">
            <a:spLocks noGrp="1"/>
          </p:cNvSpPr>
          <p:nvPr>
            <p:ph type="subTitle" idx="3"/>
          </p:nvPr>
        </p:nvSpPr>
        <p:spPr>
          <a:xfrm>
            <a:off x="7702730" y="351375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0" name="Google Shape;1240;p18"/>
          <p:cNvSpPr txBox="1">
            <a:spLocks noGrp="1"/>
          </p:cNvSpPr>
          <p:nvPr>
            <p:ph type="subTitle" idx="4"/>
          </p:nvPr>
        </p:nvSpPr>
        <p:spPr>
          <a:xfrm>
            <a:off x="11242395" y="351375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1" name="Google Shape;1241;p18"/>
          <p:cNvSpPr txBox="1">
            <a:spLocks noGrp="1"/>
          </p:cNvSpPr>
          <p:nvPr>
            <p:ph type="subTitle" idx="5"/>
          </p:nvPr>
        </p:nvSpPr>
        <p:spPr>
          <a:xfrm>
            <a:off x="14782061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2" name="Google Shape;1242;p18"/>
          <p:cNvSpPr txBox="1">
            <a:spLocks noGrp="1"/>
          </p:cNvSpPr>
          <p:nvPr>
            <p:ph type="title"/>
          </p:nvPr>
        </p:nvSpPr>
        <p:spPr>
          <a:xfrm>
            <a:off x="623400" y="1461551"/>
            <a:ext cx="17041050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43" name="Google Shape;1243;p18"/>
          <p:cNvSpPr txBox="1">
            <a:spLocks noGrp="1"/>
          </p:cNvSpPr>
          <p:nvPr>
            <p:ph type="body" idx="6"/>
          </p:nvPr>
        </p:nvSpPr>
        <p:spPr>
          <a:xfrm>
            <a:off x="623400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4" name="Google Shape;1244;p18"/>
          <p:cNvSpPr txBox="1">
            <a:spLocks noGrp="1"/>
          </p:cNvSpPr>
          <p:nvPr>
            <p:ph type="body" idx="7"/>
          </p:nvPr>
        </p:nvSpPr>
        <p:spPr>
          <a:xfrm>
            <a:off x="4163063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5" name="Google Shape;1245;p18"/>
          <p:cNvSpPr txBox="1">
            <a:spLocks noGrp="1"/>
          </p:cNvSpPr>
          <p:nvPr>
            <p:ph type="body" idx="8"/>
          </p:nvPr>
        </p:nvSpPr>
        <p:spPr>
          <a:xfrm>
            <a:off x="7702725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6" name="Google Shape;1246;p18"/>
          <p:cNvSpPr txBox="1">
            <a:spLocks noGrp="1"/>
          </p:cNvSpPr>
          <p:nvPr>
            <p:ph type="body" idx="9"/>
          </p:nvPr>
        </p:nvSpPr>
        <p:spPr>
          <a:xfrm>
            <a:off x="11242388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7" name="Google Shape;1247;p18"/>
          <p:cNvSpPr txBox="1">
            <a:spLocks noGrp="1"/>
          </p:cNvSpPr>
          <p:nvPr>
            <p:ph type="body" idx="13"/>
          </p:nvPr>
        </p:nvSpPr>
        <p:spPr>
          <a:xfrm>
            <a:off x="14782050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280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72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43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7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67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40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80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5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42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169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84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44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5 Timeline">
  <p:cSld name="015 Timeline"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8"/>
          <p:cNvSpPr txBox="1">
            <a:spLocks noGrp="1"/>
          </p:cNvSpPr>
          <p:nvPr>
            <p:ph type="subTitle" idx="1"/>
          </p:nvPr>
        </p:nvSpPr>
        <p:spPr>
          <a:xfrm>
            <a:off x="623400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38" name="Google Shape;1238;p18"/>
          <p:cNvSpPr txBox="1">
            <a:spLocks noGrp="1"/>
          </p:cNvSpPr>
          <p:nvPr>
            <p:ph type="subTitle" idx="2"/>
          </p:nvPr>
        </p:nvSpPr>
        <p:spPr>
          <a:xfrm>
            <a:off x="4163066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39" name="Google Shape;1239;p18"/>
          <p:cNvSpPr txBox="1">
            <a:spLocks noGrp="1"/>
          </p:cNvSpPr>
          <p:nvPr>
            <p:ph type="subTitle" idx="3"/>
          </p:nvPr>
        </p:nvSpPr>
        <p:spPr>
          <a:xfrm>
            <a:off x="7702730" y="351375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0" name="Google Shape;1240;p18"/>
          <p:cNvSpPr txBox="1">
            <a:spLocks noGrp="1"/>
          </p:cNvSpPr>
          <p:nvPr>
            <p:ph type="subTitle" idx="4"/>
          </p:nvPr>
        </p:nvSpPr>
        <p:spPr>
          <a:xfrm>
            <a:off x="11242395" y="351375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1" name="Google Shape;1241;p18"/>
          <p:cNvSpPr txBox="1">
            <a:spLocks noGrp="1"/>
          </p:cNvSpPr>
          <p:nvPr>
            <p:ph type="subTitle" idx="5"/>
          </p:nvPr>
        </p:nvSpPr>
        <p:spPr>
          <a:xfrm>
            <a:off x="14782061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2" name="Google Shape;1242;p18"/>
          <p:cNvSpPr txBox="1">
            <a:spLocks noGrp="1"/>
          </p:cNvSpPr>
          <p:nvPr>
            <p:ph type="title"/>
          </p:nvPr>
        </p:nvSpPr>
        <p:spPr>
          <a:xfrm>
            <a:off x="623400" y="1461551"/>
            <a:ext cx="17041050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43" name="Google Shape;1243;p18"/>
          <p:cNvSpPr txBox="1">
            <a:spLocks noGrp="1"/>
          </p:cNvSpPr>
          <p:nvPr>
            <p:ph type="body" idx="6"/>
          </p:nvPr>
        </p:nvSpPr>
        <p:spPr>
          <a:xfrm>
            <a:off x="623400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4" name="Google Shape;1244;p18"/>
          <p:cNvSpPr txBox="1">
            <a:spLocks noGrp="1"/>
          </p:cNvSpPr>
          <p:nvPr>
            <p:ph type="body" idx="7"/>
          </p:nvPr>
        </p:nvSpPr>
        <p:spPr>
          <a:xfrm>
            <a:off x="4163063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5" name="Google Shape;1245;p18"/>
          <p:cNvSpPr txBox="1">
            <a:spLocks noGrp="1"/>
          </p:cNvSpPr>
          <p:nvPr>
            <p:ph type="body" idx="8"/>
          </p:nvPr>
        </p:nvSpPr>
        <p:spPr>
          <a:xfrm>
            <a:off x="7702725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6" name="Google Shape;1246;p18"/>
          <p:cNvSpPr txBox="1">
            <a:spLocks noGrp="1"/>
          </p:cNvSpPr>
          <p:nvPr>
            <p:ph type="body" idx="9"/>
          </p:nvPr>
        </p:nvSpPr>
        <p:spPr>
          <a:xfrm>
            <a:off x="11242388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7" name="Google Shape;1247;p18"/>
          <p:cNvSpPr txBox="1">
            <a:spLocks noGrp="1"/>
          </p:cNvSpPr>
          <p:nvPr>
            <p:ph type="body" idx="13"/>
          </p:nvPr>
        </p:nvSpPr>
        <p:spPr>
          <a:xfrm>
            <a:off x="14782050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711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7 Title and text right">
  <p:cSld name="017 Title and text right"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20"/>
          <p:cNvSpPr txBox="1">
            <a:spLocks noGrp="1"/>
          </p:cNvSpPr>
          <p:nvPr>
            <p:ph type="title"/>
          </p:nvPr>
        </p:nvSpPr>
        <p:spPr>
          <a:xfrm>
            <a:off x="8967300" y="1461563"/>
            <a:ext cx="8372250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00" name="Google Shape;1400;p20"/>
          <p:cNvSpPr txBox="1">
            <a:spLocks noGrp="1"/>
          </p:cNvSpPr>
          <p:nvPr>
            <p:ph type="body" idx="1"/>
          </p:nvPr>
        </p:nvSpPr>
        <p:spPr>
          <a:xfrm>
            <a:off x="8967450" y="3762638"/>
            <a:ext cx="8372250" cy="4660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01" name="Google Shape;1401;p20"/>
          <p:cNvSpPr/>
          <p:nvPr/>
        </p:nvSpPr>
        <p:spPr>
          <a:xfrm>
            <a:off x="-37598" y="5063926"/>
            <a:ext cx="18407526" cy="3078242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20"/>
          <p:cNvSpPr/>
          <p:nvPr/>
        </p:nvSpPr>
        <p:spPr>
          <a:xfrm>
            <a:off x="-37598" y="6338226"/>
            <a:ext cx="18407526" cy="3839808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20"/>
          <p:cNvSpPr/>
          <p:nvPr/>
        </p:nvSpPr>
        <p:spPr>
          <a:xfrm>
            <a:off x="-37613" y="8091368"/>
            <a:ext cx="18407526" cy="2193938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20"/>
          <p:cNvSpPr/>
          <p:nvPr/>
        </p:nvSpPr>
        <p:spPr>
          <a:xfrm flipH="1">
            <a:off x="8040485" y="8410070"/>
            <a:ext cx="10343247" cy="1741031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20"/>
          <p:cNvSpPr/>
          <p:nvPr/>
        </p:nvSpPr>
        <p:spPr>
          <a:xfrm>
            <a:off x="6249929" y="9391837"/>
            <a:ext cx="11792303" cy="77965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sz="270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p20"/>
          <p:cNvSpPr/>
          <p:nvPr/>
        </p:nvSpPr>
        <p:spPr>
          <a:xfrm>
            <a:off x="-37613" y="8046418"/>
            <a:ext cx="10343247" cy="2102804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07" name="Google Shape;1407;p20"/>
          <p:cNvSpPr/>
          <p:nvPr/>
        </p:nvSpPr>
        <p:spPr>
          <a:xfrm>
            <a:off x="-6663" y="9543407"/>
            <a:ext cx="18421485" cy="743595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sz="270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1408" name="Google Shape;1408;p20"/>
          <p:cNvGrpSpPr/>
          <p:nvPr/>
        </p:nvGrpSpPr>
        <p:grpSpPr>
          <a:xfrm>
            <a:off x="-117732" y="6194396"/>
            <a:ext cx="2272674" cy="2314511"/>
            <a:chOff x="-1652170" y="987304"/>
            <a:chExt cx="1875144" cy="1909663"/>
          </a:xfrm>
        </p:grpSpPr>
        <p:sp>
          <p:nvSpPr>
            <p:cNvPr id="1409" name="Google Shape;1409;p20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20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20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20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20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20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1415;p20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Google Shape;1416;p20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Google Shape;1417;p20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1418;p20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1419;p20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p20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20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20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20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20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20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20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20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8" name="Google Shape;1428;p20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Google Shape;1429;p20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20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20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1432;p20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Google Shape;1433;p20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20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20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1436;p20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20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20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20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20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20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20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20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20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20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20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p20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20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20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p20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1" name="Google Shape;1451;p20"/>
          <p:cNvGrpSpPr/>
          <p:nvPr/>
        </p:nvGrpSpPr>
        <p:grpSpPr>
          <a:xfrm flipH="1">
            <a:off x="-67982" y="7334555"/>
            <a:ext cx="2271120" cy="1972461"/>
            <a:chOff x="0" y="2616032"/>
            <a:chExt cx="3849683" cy="3975132"/>
          </a:xfrm>
        </p:grpSpPr>
        <p:sp>
          <p:nvSpPr>
            <p:cNvPr id="1452" name="Google Shape;1452;p2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p2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1454;p2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8" name="Google Shape;1458;p20"/>
          <p:cNvGrpSpPr/>
          <p:nvPr/>
        </p:nvGrpSpPr>
        <p:grpSpPr>
          <a:xfrm>
            <a:off x="10980608" y="8718762"/>
            <a:ext cx="1232715" cy="1090545"/>
            <a:chOff x="6957345" y="1736502"/>
            <a:chExt cx="1199197" cy="1060893"/>
          </a:xfrm>
        </p:grpSpPr>
        <p:sp>
          <p:nvSpPr>
            <p:cNvPr id="1459" name="Google Shape;1459;p20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460;p20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461;p20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462;p20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463;p20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464;p20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20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20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20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20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20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20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20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20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1473;p20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20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1475;p20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1476;p20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1477;p20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20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20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0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0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20"/>
          <p:cNvGrpSpPr/>
          <p:nvPr/>
        </p:nvGrpSpPr>
        <p:grpSpPr>
          <a:xfrm>
            <a:off x="12325626" y="8915465"/>
            <a:ext cx="1232715" cy="1090545"/>
            <a:chOff x="6957345" y="1736502"/>
            <a:chExt cx="1199197" cy="1060893"/>
          </a:xfrm>
        </p:grpSpPr>
        <p:sp>
          <p:nvSpPr>
            <p:cNvPr id="1483" name="Google Shape;1483;p20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0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0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0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0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0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0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20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20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20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20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4" name="Google Shape;1494;p20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1495;p20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20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20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20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1499;p20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0" name="Google Shape;1500;p20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1501;p20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1502;p20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3" name="Google Shape;1503;p20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4" name="Google Shape;1504;p20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5" name="Google Shape;1505;p20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6" name="Google Shape;1506;p20"/>
          <p:cNvGrpSpPr/>
          <p:nvPr/>
        </p:nvGrpSpPr>
        <p:grpSpPr>
          <a:xfrm>
            <a:off x="13702542" y="8686865"/>
            <a:ext cx="1232715" cy="1090545"/>
            <a:chOff x="6957345" y="1736502"/>
            <a:chExt cx="1199197" cy="1060893"/>
          </a:xfrm>
        </p:grpSpPr>
        <p:sp>
          <p:nvSpPr>
            <p:cNvPr id="1507" name="Google Shape;1507;p20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1508;p20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p20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0" name="Google Shape;1510;p20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0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0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0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0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0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0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0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0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0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0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0" name="Google Shape;1530;p20"/>
          <p:cNvGrpSpPr/>
          <p:nvPr/>
        </p:nvGrpSpPr>
        <p:grpSpPr>
          <a:xfrm>
            <a:off x="15434502" y="6290136"/>
            <a:ext cx="1630758" cy="2093712"/>
            <a:chOff x="3534651" y="0"/>
            <a:chExt cx="862629" cy="1107520"/>
          </a:xfrm>
        </p:grpSpPr>
        <p:sp>
          <p:nvSpPr>
            <p:cNvPr id="1531" name="Google Shape;1531;p20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2" name="Google Shape;1532;p20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1533" name="Google Shape;1533;p20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20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20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36" name="Google Shape;1536;p20"/>
          <p:cNvGrpSpPr/>
          <p:nvPr/>
        </p:nvGrpSpPr>
        <p:grpSpPr>
          <a:xfrm>
            <a:off x="14180706" y="6380497"/>
            <a:ext cx="1630758" cy="2093714"/>
            <a:chOff x="4293487" y="-1448942"/>
            <a:chExt cx="862629" cy="1107521"/>
          </a:xfrm>
        </p:grpSpPr>
        <p:sp>
          <p:nvSpPr>
            <p:cNvPr id="1537" name="Google Shape;1537;p20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8" name="Google Shape;1538;p20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1539" name="Google Shape;1539;p20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20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20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42" name="Google Shape;1542;p20"/>
          <p:cNvGrpSpPr/>
          <p:nvPr/>
        </p:nvGrpSpPr>
        <p:grpSpPr>
          <a:xfrm>
            <a:off x="16517976" y="6886106"/>
            <a:ext cx="1630758" cy="2093714"/>
            <a:chOff x="4293487" y="-1448942"/>
            <a:chExt cx="862629" cy="1107521"/>
          </a:xfrm>
        </p:grpSpPr>
        <p:sp>
          <p:nvSpPr>
            <p:cNvPr id="1543" name="Google Shape;1543;p20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4" name="Google Shape;1544;p20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1545" name="Google Shape;1545;p20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6" name="Google Shape;1546;p20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7" name="Google Shape;1547;p20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653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01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76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29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63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33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1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77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74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483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5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5 Timeline">
  <p:cSld name="015 Timeline"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8"/>
          <p:cNvSpPr txBox="1">
            <a:spLocks noGrp="1"/>
          </p:cNvSpPr>
          <p:nvPr>
            <p:ph type="subTitle" idx="1"/>
          </p:nvPr>
        </p:nvSpPr>
        <p:spPr>
          <a:xfrm>
            <a:off x="623400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38" name="Google Shape;1238;p18"/>
          <p:cNvSpPr txBox="1">
            <a:spLocks noGrp="1"/>
          </p:cNvSpPr>
          <p:nvPr>
            <p:ph type="subTitle" idx="2"/>
          </p:nvPr>
        </p:nvSpPr>
        <p:spPr>
          <a:xfrm>
            <a:off x="4163066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39" name="Google Shape;1239;p18"/>
          <p:cNvSpPr txBox="1">
            <a:spLocks noGrp="1"/>
          </p:cNvSpPr>
          <p:nvPr>
            <p:ph type="subTitle" idx="3"/>
          </p:nvPr>
        </p:nvSpPr>
        <p:spPr>
          <a:xfrm>
            <a:off x="7702730" y="351375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0" name="Google Shape;1240;p18"/>
          <p:cNvSpPr txBox="1">
            <a:spLocks noGrp="1"/>
          </p:cNvSpPr>
          <p:nvPr>
            <p:ph type="subTitle" idx="4"/>
          </p:nvPr>
        </p:nvSpPr>
        <p:spPr>
          <a:xfrm>
            <a:off x="11242395" y="351375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1" name="Google Shape;1241;p18"/>
          <p:cNvSpPr txBox="1">
            <a:spLocks noGrp="1"/>
          </p:cNvSpPr>
          <p:nvPr>
            <p:ph type="subTitle" idx="5"/>
          </p:nvPr>
        </p:nvSpPr>
        <p:spPr>
          <a:xfrm>
            <a:off x="14782061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2" name="Google Shape;1242;p18"/>
          <p:cNvSpPr txBox="1">
            <a:spLocks noGrp="1"/>
          </p:cNvSpPr>
          <p:nvPr>
            <p:ph type="title"/>
          </p:nvPr>
        </p:nvSpPr>
        <p:spPr>
          <a:xfrm>
            <a:off x="623400" y="1461551"/>
            <a:ext cx="17041050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43" name="Google Shape;1243;p18"/>
          <p:cNvSpPr txBox="1">
            <a:spLocks noGrp="1"/>
          </p:cNvSpPr>
          <p:nvPr>
            <p:ph type="body" idx="6"/>
          </p:nvPr>
        </p:nvSpPr>
        <p:spPr>
          <a:xfrm>
            <a:off x="623400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4" name="Google Shape;1244;p18"/>
          <p:cNvSpPr txBox="1">
            <a:spLocks noGrp="1"/>
          </p:cNvSpPr>
          <p:nvPr>
            <p:ph type="body" idx="7"/>
          </p:nvPr>
        </p:nvSpPr>
        <p:spPr>
          <a:xfrm>
            <a:off x="4163063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5" name="Google Shape;1245;p18"/>
          <p:cNvSpPr txBox="1">
            <a:spLocks noGrp="1"/>
          </p:cNvSpPr>
          <p:nvPr>
            <p:ph type="body" idx="8"/>
          </p:nvPr>
        </p:nvSpPr>
        <p:spPr>
          <a:xfrm>
            <a:off x="7702725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6" name="Google Shape;1246;p18"/>
          <p:cNvSpPr txBox="1">
            <a:spLocks noGrp="1"/>
          </p:cNvSpPr>
          <p:nvPr>
            <p:ph type="body" idx="9"/>
          </p:nvPr>
        </p:nvSpPr>
        <p:spPr>
          <a:xfrm>
            <a:off x="11242388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7" name="Google Shape;1247;p18"/>
          <p:cNvSpPr txBox="1">
            <a:spLocks noGrp="1"/>
          </p:cNvSpPr>
          <p:nvPr>
            <p:ph type="body" idx="13"/>
          </p:nvPr>
        </p:nvSpPr>
        <p:spPr>
          <a:xfrm>
            <a:off x="14782050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561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43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61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45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28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60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39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7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8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137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85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5 Timeline">
  <p:cSld name="015 Timeline"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8"/>
          <p:cNvSpPr txBox="1">
            <a:spLocks noGrp="1"/>
          </p:cNvSpPr>
          <p:nvPr>
            <p:ph type="subTitle" idx="1"/>
          </p:nvPr>
        </p:nvSpPr>
        <p:spPr>
          <a:xfrm>
            <a:off x="623400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38" name="Google Shape;1238;p18"/>
          <p:cNvSpPr txBox="1">
            <a:spLocks noGrp="1"/>
          </p:cNvSpPr>
          <p:nvPr>
            <p:ph type="subTitle" idx="2"/>
          </p:nvPr>
        </p:nvSpPr>
        <p:spPr>
          <a:xfrm>
            <a:off x="4163066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39" name="Google Shape;1239;p18"/>
          <p:cNvSpPr txBox="1">
            <a:spLocks noGrp="1"/>
          </p:cNvSpPr>
          <p:nvPr>
            <p:ph type="subTitle" idx="3"/>
          </p:nvPr>
        </p:nvSpPr>
        <p:spPr>
          <a:xfrm>
            <a:off x="7702730" y="351375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0" name="Google Shape;1240;p18"/>
          <p:cNvSpPr txBox="1">
            <a:spLocks noGrp="1"/>
          </p:cNvSpPr>
          <p:nvPr>
            <p:ph type="subTitle" idx="4"/>
          </p:nvPr>
        </p:nvSpPr>
        <p:spPr>
          <a:xfrm>
            <a:off x="11242395" y="351375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1" name="Google Shape;1241;p18"/>
          <p:cNvSpPr txBox="1">
            <a:spLocks noGrp="1"/>
          </p:cNvSpPr>
          <p:nvPr>
            <p:ph type="subTitle" idx="5"/>
          </p:nvPr>
        </p:nvSpPr>
        <p:spPr>
          <a:xfrm>
            <a:off x="14782061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2" name="Google Shape;1242;p18"/>
          <p:cNvSpPr txBox="1">
            <a:spLocks noGrp="1"/>
          </p:cNvSpPr>
          <p:nvPr>
            <p:ph type="title"/>
          </p:nvPr>
        </p:nvSpPr>
        <p:spPr>
          <a:xfrm>
            <a:off x="623400" y="1461551"/>
            <a:ext cx="17041050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43" name="Google Shape;1243;p18"/>
          <p:cNvSpPr txBox="1">
            <a:spLocks noGrp="1"/>
          </p:cNvSpPr>
          <p:nvPr>
            <p:ph type="body" idx="6"/>
          </p:nvPr>
        </p:nvSpPr>
        <p:spPr>
          <a:xfrm>
            <a:off x="623400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4" name="Google Shape;1244;p18"/>
          <p:cNvSpPr txBox="1">
            <a:spLocks noGrp="1"/>
          </p:cNvSpPr>
          <p:nvPr>
            <p:ph type="body" idx="7"/>
          </p:nvPr>
        </p:nvSpPr>
        <p:spPr>
          <a:xfrm>
            <a:off x="4163063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5" name="Google Shape;1245;p18"/>
          <p:cNvSpPr txBox="1">
            <a:spLocks noGrp="1"/>
          </p:cNvSpPr>
          <p:nvPr>
            <p:ph type="body" idx="8"/>
          </p:nvPr>
        </p:nvSpPr>
        <p:spPr>
          <a:xfrm>
            <a:off x="7702725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6" name="Google Shape;1246;p18"/>
          <p:cNvSpPr txBox="1">
            <a:spLocks noGrp="1"/>
          </p:cNvSpPr>
          <p:nvPr>
            <p:ph type="body" idx="9"/>
          </p:nvPr>
        </p:nvSpPr>
        <p:spPr>
          <a:xfrm>
            <a:off x="11242388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7" name="Google Shape;1247;p18"/>
          <p:cNvSpPr txBox="1">
            <a:spLocks noGrp="1"/>
          </p:cNvSpPr>
          <p:nvPr>
            <p:ph type="body" idx="13"/>
          </p:nvPr>
        </p:nvSpPr>
        <p:spPr>
          <a:xfrm>
            <a:off x="14782050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6777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7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0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79C88E5-710D-4B58-B204-FA8726D097E0}"/>
              </a:ext>
            </a:extLst>
          </p:cNvPr>
          <p:cNvSpPr/>
          <p:nvPr/>
        </p:nvSpPr>
        <p:spPr>
          <a:xfrm>
            <a:off x="0" y="0"/>
            <a:ext cx="18288000" cy="4152901"/>
          </a:xfrm>
          <a:prstGeom prst="rect">
            <a:avLst/>
          </a:prstGeom>
          <a:solidFill>
            <a:srgbClr val="FEF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61D121-1C00-930B-E863-E5E2A1FFD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372099"/>
            <a:ext cx="5195671" cy="4182805"/>
          </a:xfrm>
          <a:prstGeom prst="rect">
            <a:avLst/>
          </a:prstGeom>
        </p:spPr>
      </p:pic>
      <p:pic>
        <p:nvPicPr>
          <p:cNvPr id="6" name="Picture 5" descr="MỘT CON MÈO NẰM NGỦ TRÊN NGỰC TÔI&#10;Anh Ngọc&#10;&#10;">
            <a:extLst>
              <a:ext uri="{FF2B5EF4-FFF2-40B4-BE49-F238E27FC236}">
                <a16:creationId xmlns="" xmlns:a16="http://schemas.microsoft.com/office/drawing/2014/main" id="{38CA47AA-0587-3C46-2E0E-E2970D9A1B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85"/>
          <a:stretch>
            <a:fillRect/>
          </a:stretch>
        </p:blipFill>
        <p:spPr>
          <a:xfrm>
            <a:off x="-286704" y="38100"/>
            <a:ext cx="18955704" cy="3458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D15824-3225-DD99-3BE9-0AF1AFADE19A}"/>
              </a:ext>
            </a:extLst>
          </p:cNvPr>
          <p:cNvSpPr txBox="1"/>
          <p:nvPr/>
        </p:nvSpPr>
        <p:spPr>
          <a:xfrm>
            <a:off x="450695" y="1553225"/>
            <a:ext cx="1709990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spc="35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MỘT CON MÈO NẰM </a:t>
            </a:r>
            <a:r>
              <a:rPr lang="vi-VN" sz="8000" b="1" spc="35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NGỦ </a:t>
            </a:r>
            <a:endParaRPr lang="en-US" sz="8000" b="1" spc="354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algn="ctr">
              <a:spcBef>
                <a:spcPct val="0"/>
              </a:spcBef>
            </a:pPr>
            <a:r>
              <a:rPr lang="en-US" sz="8000" b="1" spc="354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TRÊN </a:t>
            </a:r>
            <a:r>
              <a:rPr lang="en-US" sz="8000" b="1" spc="35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NGỰC </a:t>
            </a:r>
            <a:r>
              <a:rPr lang="en-US" sz="8000" b="1" spc="354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TÔI</a:t>
            </a:r>
            <a:endParaRPr lang="en-US" sz="8000" b="1" spc="35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algn="ctr">
              <a:spcBef>
                <a:spcPct val="0"/>
              </a:spcBef>
            </a:pPr>
            <a:r>
              <a:rPr lang="en-US" sz="8000" b="1" spc="35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000" b="1" spc="354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                                  </a:t>
            </a:r>
            <a:r>
              <a:rPr lang="en-US" sz="5400" b="1" spc="354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(</a:t>
            </a:r>
            <a:r>
              <a:rPr lang="vi-VN" sz="5400" b="1" spc="354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 Typewriter"/>
              </a:rPr>
              <a:t>Anh Ngọc</a:t>
            </a:r>
            <a:r>
              <a:rPr lang="en-US" sz="5400" b="1" spc="354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 Typewriter"/>
              </a:rPr>
              <a:t>)</a:t>
            </a:r>
            <a:endParaRPr lang="en-US" sz="5400" b="1" spc="35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e Typewriter"/>
            </a:endParaRPr>
          </a:p>
          <a:p>
            <a:endParaRPr lang="en-GB" sz="5400" b="1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475D7F3-2904-A334-4206-8ECD1648AE9B}"/>
              </a:ext>
            </a:extLst>
          </p:cNvPr>
          <p:cNvSpPr txBox="1"/>
          <p:nvPr/>
        </p:nvSpPr>
        <p:spPr>
          <a:xfrm>
            <a:off x="1707532" y="583729"/>
            <a:ext cx="156660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prstClr val="black"/>
                </a:solidFill>
                <a:latin typeface="True Typewriter Bold"/>
              </a:rPr>
              <a:t>TIẾT 126-127         VĂN BẢN 2:</a:t>
            </a:r>
            <a:endParaRPr lang="en-US" sz="6000" b="1" dirty="0">
              <a:solidFill>
                <a:prstClr val="black"/>
              </a:solidFill>
              <a:latin typeface="True Typewriter Bold"/>
            </a:endParaRPr>
          </a:p>
          <a:p>
            <a:endParaRPr lang="en-GB" sz="6000" dirty="0" smtClean="0">
              <a:solidFill>
                <a:prstClr val="black"/>
              </a:solidFill>
            </a:endParaRPr>
          </a:p>
          <a:p>
            <a:endParaRPr lang="en-GB" sz="6000" dirty="0" smtClean="0">
              <a:solidFill>
                <a:prstClr val="black"/>
              </a:solidFill>
            </a:endParaRPr>
          </a:p>
          <a:p>
            <a:endParaRPr lang="en-GB" sz="6000" dirty="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89F8D17-38DD-FC08-97C1-151504F010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1832" y="5372098"/>
            <a:ext cx="5342027" cy="440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0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ADD475FA-3546-2DAA-B019-BD29C1052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702926"/>
              </p:ext>
            </p:extLst>
          </p:nvPr>
        </p:nvGraphicFramePr>
        <p:xfrm>
          <a:off x="4038600" y="1092200"/>
          <a:ext cx="13792200" cy="810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AB5DF18-4420-1A26-E596-CC4B4651A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05150"/>
            <a:ext cx="28194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C43D0A-6846-7B85-64A3-4E6FAD2A5412}"/>
              </a:ext>
            </a:extLst>
          </p:cNvPr>
          <p:cNvSpPr txBox="1"/>
          <p:nvPr/>
        </p:nvSpPr>
        <p:spPr>
          <a:xfrm rot="21256596">
            <a:off x="4128736" y="2197003"/>
            <a:ext cx="8036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>
              <a:solidFill>
                <a:srgbClr val="FF0000"/>
              </a:solidFill>
              <a:latin typeface="True Typewriter Bold"/>
              <a:cs typeface="Times New Roman" panose="02020603050405020304" pitchFamily="18" charset="0"/>
            </a:endParaRPr>
          </a:p>
          <a:p>
            <a:endParaRPr lang="en-GB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D265D4C-CA25-BF4F-09D1-3E9772FF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771645"/>
            <a:ext cx="7086600" cy="51435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7296A477-9FE8-D9EC-6788-B78E4A6ADD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85"/>
          <a:stretch>
            <a:fillRect/>
          </a:stretch>
        </p:blipFill>
        <p:spPr>
          <a:xfrm>
            <a:off x="3213761" y="954150"/>
            <a:ext cx="15058999" cy="3094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D314C61-4788-17E9-3A13-24A8D3BF8DF1}"/>
              </a:ext>
            </a:extLst>
          </p:cNvPr>
          <p:cNvSpPr txBox="1"/>
          <p:nvPr/>
        </p:nvSpPr>
        <p:spPr>
          <a:xfrm>
            <a:off x="4565822" y="1463410"/>
            <a:ext cx="915635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II. </a:t>
            </a:r>
            <a:r>
              <a:rPr lang="en-US" sz="4800" b="1" u="sng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SUY NGẪM VÀ PHẢN HỒI</a:t>
            </a:r>
          </a:p>
          <a:p>
            <a:endParaRPr lang="en-US" sz="54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r>
              <a:rPr lang="en-US" sz="48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1. </a:t>
            </a:r>
            <a:r>
              <a:rPr lang="en-US" sz="4800" b="1" u="sng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Đặc</a:t>
            </a:r>
            <a:r>
              <a:rPr lang="en-US" sz="4800" b="1" u="sng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điểm</a:t>
            </a:r>
            <a:r>
              <a:rPr lang="en-US" sz="4800" b="1" u="sng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hình</a:t>
            </a:r>
            <a:r>
              <a:rPr lang="en-US" sz="4800" b="1" u="sng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thức</a:t>
            </a:r>
            <a:r>
              <a:rPr lang="en-US" sz="4800" b="1" u="sng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thơ</a:t>
            </a:r>
            <a:endParaRPr lang="en-US" sz="4800" b="1" u="sng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True Typewriter Bold"/>
                <a:cs typeface="Times New Roman" panose="02020603050405020304" pitchFamily="18" charset="0"/>
              </a:rPr>
              <a:t> </a:t>
            </a:r>
            <a:endParaRPr lang="vi-VN" sz="5400" b="1" dirty="0">
              <a:solidFill>
                <a:srgbClr val="FF0000"/>
              </a:solidFill>
              <a:latin typeface="True Typewriter Bold"/>
              <a:cs typeface="Times New Roman" panose="02020603050405020304" pitchFamily="18" charset="0"/>
            </a:endParaRPr>
          </a:p>
        </p:txBody>
      </p:sp>
      <p:pic>
        <p:nvPicPr>
          <p:cNvPr id="7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="" xmlns:a16="http://schemas.microsoft.com/office/drawing/2014/main" id="{65CEF3BF-7877-55E1-11ED-54DA8AE1E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1098790" y="436151"/>
            <a:ext cx="3271630" cy="371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24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AB59607-7487-499B-A8AC-AB317601694E}"/>
              </a:ext>
            </a:extLst>
          </p:cNvPr>
          <p:cNvSpPr/>
          <p:nvPr/>
        </p:nvSpPr>
        <p:spPr>
          <a:xfrm>
            <a:off x="381000" y="427561"/>
            <a:ext cx="17526000" cy="9527421"/>
          </a:xfrm>
          <a:prstGeom prst="rect">
            <a:avLst/>
          </a:prstGeom>
          <a:solidFill>
            <a:srgbClr val="FFFF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06903" y="8705703"/>
            <a:ext cx="5834519" cy="48475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677363" y="2454253"/>
            <a:ext cx="6552291" cy="1025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32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3810000" y="2454252"/>
            <a:ext cx="8229600" cy="398878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i="1" dirty="0" smtClean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Những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dấu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hiệu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hình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thức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nào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cho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thấy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“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Một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con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mèo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nằm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ngủ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trên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ngực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tôi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smtClean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”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là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một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bài</a:t>
            </a:r>
            <a:r>
              <a:rPr lang="en-US" sz="5400" b="1" i="1" dirty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5400" b="1" i="1" dirty="0" smtClean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?</a:t>
            </a:r>
            <a:endParaRPr lang="en-US" sz="9600" b="1" i="1" dirty="0">
              <a:solidFill>
                <a:srgbClr val="0070C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A49DF14-0D41-42FF-8CD1-154BA8558E90}"/>
              </a:ext>
            </a:extLst>
          </p:cNvPr>
          <p:cNvSpPr/>
          <p:nvPr/>
        </p:nvSpPr>
        <p:spPr>
          <a:xfrm>
            <a:off x="1752600" y="1295876"/>
            <a:ext cx="11087100" cy="7409827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2338D564-7570-4E93-962B-3ED8A74CE628}"/>
              </a:ext>
            </a:extLst>
          </p:cNvPr>
          <p:cNvSpPr/>
          <p:nvPr/>
        </p:nvSpPr>
        <p:spPr>
          <a:xfrm>
            <a:off x="3436769" y="952082"/>
            <a:ext cx="8205908" cy="7807137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5">
            <a:extLst>
              <a:ext uri="{FF2B5EF4-FFF2-40B4-BE49-F238E27FC236}">
                <a16:creationId xmlns="" xmlns:a16="http://schemas.microsoft.com/office/drawing/2014/main" id="{CEA70C85-A01B-4E76-A704-9AE7995A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839700" y="3314700"/>
            <a:ext cx="4267200" cy="6555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/>
      <p:bldP spid="15" grpId="0" animBg="1"/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="" xmlns:a16="http://schemas.microsoft.com/office/drawing/2014/main" id="{F8C41D62-2A2B-4A52-938A-4E3BC20B8717}"/>
              </a:ext>
            </a:extLst>
          </p:cNvPr>
          <p:cNvSpPr txBox="1"/>
          <p:nvPr/>
        </p:nvSpPr>
        <p:spPr>
          <a:xfrm>
            <a:off x="12335189" y="4304699"/>
            <a:ext cx="407618" cy="43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4400" b="1" spc="119">
                <a:solidFill>
                  <a:srgbClr val="F5F5EF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8A143CB-F190-4CF4-A873-683ABC9733D3}"/>
              </a:ext>
            </a:extLst>
          </p:cNvPr>
          <p:cNvSpPr txBox="1"/>
          <p:nvPr/>
        </p:nvSpPr>
        <p:spPr>
          <a:xfrm>
            <a:off x="6969304" y="708033"/>
            <a:ext cx="1073176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Số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tiếng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mỗi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dòng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linh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hoạt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(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tự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do).</a:t>
            </a:r>
            <a:endParaRPr lang="en-US" sz="4400" b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E0224F3-4A40-4F58-8330-6506FB808138}"/>
              </a:ext>
            </a:extLst>
          </p:cNvPr>
          <p:cNvSpPr txBox="1"/>
          <p:nvPr/>
        </p:nvSpPr>
        <p:spPr>
          <a:xfrm>
            <a:off x="6773987" y="2499937"/>
            <a:ext cx="11361613" cy="18528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chia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thành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5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khổ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smtClean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mỗi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khổ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thường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4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dòng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(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riêng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khổ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5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6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dòng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).</a:t>
            </a:r>
            <a:endParaRPr lang="en-US" sz="4400" b="1" dirty="0">
              <a:effectLst/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6AB6504-DA06-4DC2-AAC7-DB9620792195}"/>
              </a:ext>
            </a:extLst>
          </p:cNvPr>
          <p:cNvSpPr txBox="1"/>
          <p:nvPr/>
        </p:nvSpPr>
        <p:spPr>
          <a:xfrm>
            <a:off x="7107728" y="8720909"/>
            <a:ext cx="9208294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Ngôn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hàm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súc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</a:t>
            </a:r>
            <a:endParaRPr lang="en-US" sz="4400" b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E7062C2-9FF9-4913-B801-F231830D3B9B}"/>
              </a:ext>
            </a:extLst>
          </p:cNvPr>
          <p:cNvSpPr txBox="1"/>
          <p:nvPr/>
        </p:nvSpPr>
        <p:spPr>
          <a:xfrm>
            <a:off x="6913934" y="5404839"/>
            <a:ext cx="9208294" cy="972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yếu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gieo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vần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chân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</a:t>
            </a:r>
            <a:endParaRPr lang="en-US" sz="4400" b="1" dirty="0">
              <a:effectLst/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A7B344A-8CAB-4B2D-A844-716DACA87A01}"/>
              </a:ext>
            </a:extLst>
          </p:cNvPr>
          <p:cNvSpPr txBox="1"/>
          <p:nvPr/>
        </p:nvSpPr>
        <p:spPr>
          <a:xfrm>
            <a:off x="6919285" y="6923407"/>
            <a:ext cx="7787315" cy="972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ngắt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nhịp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nhịp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nhàng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</a:t>
            </a:r>
            <a:endParaRPr lang="en-US" sz="4400" b="1" dirty="0">
              <a:effectLst/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C585AB4E-AE22-4791-81F2-9B83DE637016}"/>
              </a:ext>
            </a:extLst>
          </p:cNvPr>
          <p:cNvSpPr/>
          <p:nvPr/>
        </p:nvSpPr>
        <p:spPr>
          <a:xfrm>
            <a:off x="6308259" y="892201"/>
            <a:ext cx="381000" cy="28814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418C29EB-DBDA-4388-A1B7-BAB6585C0B89}"/>
              </a:ext>
            </a:extLst>
          </p:cNvPr>
          <p:cNvSpPr/>
          <p:nvPr/>
        </p:nvSpPr>
        <p:spPr>
          <a:xfrm>
            <a:off x="6148230" y="2926117"/>
            <a:ext cx="381000" cy="28814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3B2071F-7C90-4B83-80A9-7BE307CACC0A}"/>
              </a:ext>
            </a:extLst>
          </p:cNvPr>
          <p:cNvSpPr/>
          <p:nvPr/>
        </p:nvSpPr>
        <p:spPr>
          <a:xfrm>
            <a:off x="6148230" y="5747052"/>
            <a:ext cx="381000" cy="28814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B0DE72CA-6462-4860-93AE-E1B84DAAE218}"/>
              </a:ext>
            </a:extLst>
          </p:cNvPr>
          <p:cNvSpPr/>
          <p:nvPr/>
        </p:nvSpPr>
        <p:spPr>
          <a:xfrm>
            <a:off x="6148230" y="7340204"/>
            <a:ext cx="381000" cy="28814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77FBFCE1-4D3D-4428-99EC-A801AC1B9F0A}"/>
              </a:ext>
            </a:extLst>
          </p:cNvPr>
          <p:cNvSpPr/>
          <p:nvPr/>
        </p:nvSpPr>
        <p:spPr>
          <a:xfrm>
            <a:off x="6148230" y="8962578"/>
            <a:ext cx="381000" cy="28814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5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="" xmlns:a16="http://schemas.microsoft.com/office/drawing/2014/main" id="{B580BD91-E82B-D52C-6F99-443E30D63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4005413" y="792791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="" xmlns:a16="http://schemas.microsoft.com/office/drawing/2014/main" id="{8975F651-DDCE-43F7-F196-6A82CACE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3963516" y="5022298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="" xmlns:a16="http://schemas.microsoft.com/office/drawing/2014/main" id="{0496957D-1D93-2A28-2E42-909112F6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4017841" y="2828027"/>
            <a:ext cx="1613300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="" xmlns:a16="http://schemas.microsoft.com/office/drawing/2014/main" id="{152F450F-CEB5-A34A-3B4E-C0B8172F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4017869" y="6939929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="" xmlns:a16="http://schemas.microsoft.com/office/drawing/2014/main" id="{306CFEEB-56C3-340A-13F4-35C40114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4108557" y="8542400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4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  <p:bldP spid="28" grpId="0" animBg="1"/>
      <p:bldP spid="30" grpId="0" animBg="1"/>
      <p:bldP spid="31" grpId="0" animBg="1"/>
      <p:bldP spid="32" grpId="0" animBg="1"/>
      <p:bldP spid="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62200" y="3885962"/>
            <a:ext cx="12496800" cy="993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60"/>
              </a:lnSpc>
            </a:pPr>
            <a:r>
              <a:rPr lang="en-US" sz="6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6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6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6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6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="" xmlns:a16="http://schemas.microsoft.com/office/drawing/2014/main" id="{76F0B1B9-E9CD-4150-956B-7806EC48C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335000" y="4091930"/>
            <a:ext cx="4687374" cy="5983723"/>
          </a:xfrm>
          <a:prstGeom prst="rect">
            <a:avLst/>
          </a:prstGeom>
        </p:spPr>
      </p:pic>
      <p:pic>
        <p:nvPicPr>
          <p:cNvPr id="4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="" xmlns:a16="http://schemas.microsoft.com/office/drawing/2014/main" id="{A6A83EBE-91C4-99BF-390F-A97476E3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312090" y="3762645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F9AF7C87-8B9C-4A08-BAEB-F140F77B8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80816"/>
              </p:ext>
            </p:extLst>
          </p:nvPr>
        </p:nvGraphicFramePr>
        <p:xfrm>
          <a:off x="609599" y="1098652"/>
          <a:ext cx="16865729" cy="8911663"/>
        </p:xfrm>
        <a:graphic>
          <a:graphicData uri="http://schemas.openxmlformats.org/drawingml/2006/table">
            <a:tbl>
              <a:tblPr firstRow="1" firstCol="1" bandRow="1"/>
              <a:tblGrid>
                <a:gridCol w="6207304">
                  <a:extLst>
                    <a:ext uri="{9D8B030D-6E8A-4147-A177-3AD203B41FA5}">
                      <a16:colId xmlns="" xmlns:a16="http://schemas.microsoft.com/office/drawing/2014/main" val="1656321097"/>
                    </a:ext>
                  </a:extLst>
                </a:gridCol>
                <a:gridCol w="4365914">
                  <a:extLst>
                    <a:ext uri="{9D8B030D-6E8A-4147-A177-3AD203B41FA5}">
                      <a16:colId xmlns="" xmlns:a16="http://schemas.microsoft.com/office/drawing/2014/main" val="2514397043"/>
                    </a:ext>
                  </a:extLst>
                </a:gridCol>
                <a:gridCol w="6292511">
                  <a:extLst>
                    <a:ext uri="{9D8B030D-6E8A-4147-A177-3AD203B41FA5}">
                      <a16:colId xmlns="" xmlns:a16="http://schemas.microsoft.com/office/drawing/2014/main" val="3352015507"/>
                    </a:ext>
                  </a:extLst>
                </a:gridCol>
              </a:tblGrid>
              <a:tr h="75315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Nét</a:t>
                      </a: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độc</a:t>
                      </a: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đáo</a:t>
                      </a: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của</a:t>
                      </a: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bài</a:t>
                      </a: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thơ</a:t>
                      </a:r>
                      <a:endParaRPr lang="en-US" sz="3600" b="1" dirty="0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Nhận xét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9939430"/>
                  </a:ext>
                </a:extLst>
              </a:tr>
              <a:tr h="596585">
                <a:tc rowSpan="6"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Hình</a:t>
                      </a:r>
                      <a:r>
                        <a:rPr lang="en-US" sz="3600" b="1" i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ảnh</a:t>
                      </a:r>
                      <a:r>
                        <a:rPr lang="en-US" sz="3600" b="1" i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thơ</a:t>
                      </a:r>
                      <a:r>
                        <a:rPr lang="en-US" sz="3600" b="1" i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(………………………….)</a:t>
                      </a:r>
                      <a:endParaRPr lang="en-US" sz="3600" b="1" dirty="0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Đôi mắt 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867919"/>
                  </a:ext>
                </a:extLst>
              </a:tr>
              <a:tr h="7391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Hàm răng 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3513168"/>
                  </a:ext>
                </a:extLst>
              </a:tr>
              <a:tr h="5965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Như 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0441546"/>
                  </a:ext>
                </a:extLst>
              </a:tr>
              <a:tr h="5965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Đôi tai 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5151134"/>
                  </a:ext>
                </a:extLst>
              </a:tr>
              <a:tr h="5965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Cái</a:t>
                      </a: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đuôi</a:t>
                      </a: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30413934"/>
                  </a:ext>
                </a:extLst>
              </a:tr>
              <a:tr h="5965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Hàng ria mép  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48589801"/>
                  </a:ext>
                </a:extLst>
              </a:tr>
              <a:tr h="870239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Biện</a:t>
                      </a:r>
                      <a:r>
                        <a:rPr lang="en-US" sz="3600" b="1" i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pháp</a:t>
                      </a:r>
                      <a:r>
                        <a:rPr lang="en-US" sz="3600" b="1" i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tu</a:t>
                      </a:r>
                      <a:r>
                        <a:rPr lang="en-US" sz="3600" b="1" i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từ</a:t>
                      </a:r>
                      <a:endParaRPr lang="en-US" sz="3600" b="1" dirty="0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i="0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3600" b="1" dirty="0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33323954"/>
                  </a:ext>
                </a:extLst>
              </a:tr>
              <a:tr h="7122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4611085"/>
                  </a:ext>
                </a:extLst>
              </a:tr>
              <a:tr h="7122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5367384"/>
                  </a:ext>
                </a:extLst>
              </a:tr>
              <a:tr h="7122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i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Nhịp thơ</a:t>
                      </a:r>
                      <a:endParaRPr lang="en-US" sz="36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0932504"/>
                  </a:ext>
                </a:extLst>
              </a:tr>
              <a:tr h="7122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i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Từ ngữ</a:t>
                      </a:r>
                      <a:endParaRPr lang="en-US" sz="36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0807848"/>
                  </a:ext>
                </a:extLst>
              </a:tr>
              <a:tr h="7122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i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Yếu tố miêu tả và tự sự</a:t>
                      </a:r>
                      <a:endParaRPr lang="en-US" sz="36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9290499"/>
                  </a:ext>
                </a:extLst>
              </a:tr>
            </a:tbl>
          </a:graphicData>
        </a:graphic>
      </p:graphicFrame>
      <p:sp>
        <p:nvSpPr>
          <p:cNvPr id="20" name="Cloud 19">
            <a:extLst>
              <a:ext uri="{FF2B5EF4-FFF2-40B4-BE49-F238E27FC236}">
                <a16:creationId xmlns="" xmlns:a16="http://schemas.microsoft.com/office/drawing/2014/main" id="{8F53C68A-90DC-48DD-9FDB-D2B05CEF6839}"/>
              </a:ext>
            </a:extLst>
          </p:cNvPr>
          <p:cNvSpPr/>
          <p:nvPr/>
        </p:nvSpPr>
        <p:spPr>
          <a:xfrm>
            <a:off x="20595" y="-483285"/>
            <a:ext cx="9080368" cy="1581936"/>
          </a:xfrm>
          <a:prstGeom prst="cloud">
            <a:avLst/>
          </a:prstGeom>
          <a:solidFill>
            <a:srgbClr val="DEE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493867" y="3984923"/>
            <a:ext cx="40761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119">
                <a:solidFill>
                  <a:srgbClr val="F5F5EF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9199" y="18355"/>
            <a:ext cx="13769801" cy="1080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5400" dirty="0" smtClean="0">
                <a:solidFill>
                  <a:srgbClr val="FF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THẢO LUẬN</a:t>
            </a:r>
            <a:r>
              <a:rPr lang="en-US" sz="5400" dirty="0" smtClean="0">
                <a:solidFill>
                  <a:srgbClr val="FF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NHÓM: </a:t>
            </a:r>
            <a:r>
              <a:rPr lang="en-US" sz="4400" dirty="0" smtClean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(5</a:t>
            </a:r>
            <a:r>
              <a:rPr lang="en-US" sz="4400" dirty="0" smtClean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phút</a:t>
            </a:r>
            <a:r>
              <a:rPr lang="en-US" sz="4400" dirty="0" smtClean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) </a:t>
            </a:r>
            <a:endParaRPr lang="en-US" sz="8800" b="1" dirty="0">
              <a:effectLst/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4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0463E928-62E9-F07F-3783-BCAE3BAED5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040909"/>
              </p:ext>
            </p:extLst>
          </p:nvPr>
        </p:nvGraphicFramePr>
        <p:xfrm>
          <a:off x="-381000" y="844188"/>
          <a:ext cx="132588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0ED90A6-BC5C-62F4-B42B-D1D37F634E8A}"/>
              </a:ext>
            </a:extLst>
          </p:cNvPr>
          <p:cNvGrpSpPr/>
          <p:nvPr/>
        </p:nvGrpSpPr>
        <p:grpSpPr>
          <a:xfrm rot="6209367">
            <a:off x="10373796" y="7694856"/>
            <a:ext cx="1584960" cy="1584960"/>
            <a:chOff x="11887433" y="5969001"/>
            <a:chExt cx="1584960" cy="1584960"/>
          </a:xfrm>
          <a:solidFill>
            <a:srgbClr val="FF0000"/>
          </a:solidFill>
        </p:grpSpPr>
        <p:sp>
          <p:nvSpPr>
            <p:cNvPr id="4" name="Arrow: Down 3">
              <a:extLst>
                <a:ext uri="{FF2B5EF4-FFF2-40B4-BE49-F238E27FC236}">
                  <a16:creationId xmlns="" xmlns:a16="http://schemas.microsoft.com/office/drawing/2014/main" id="{E4FABFF5-AA69-17AB-F187-E16EBDC7C896}"/>
                </a:ext>
              </a:extLst>
            </p:cNvPr>
            <p:cNvSpPr/>
            <p:nvPr/>
          </p:nvSpPr>
          <p:spPr>
            <a:xfrm rot="15365959">
              <a:off x="11887433" y="5969001"/>
              <a:ext cx="1584960" cy="1584960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Arrow: Down 4">
              <a:extLst>
                <a:ext uri="{FF2B5EF4-FFF2-40B4-BE49-F238E27FC236}">
                  <a16:creationId xmlns="" xmlns:a16="http://schemas.microsoft.com/office/drawing/2014/main" id="{1DA06DF2-2BC2-584E-7E1C-7C652B7A5C3C}"/>
                </a:ext>
              </a:extLst>
            </p:cNvPr>
            <p:cNvSpPr txBox="1"/>
            <p:nvPr/>
          </p:nvSpPr>
          <p:spPr>
            <a:xfrm rot="15365959">
              <a:off x="12053654" y="6212260"/>
              <a:ext cx="871728" cy="11926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3600" kern="1200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9CCB813-BB59-7233-3987-82657985FDB1}"/>
              </a:ext>
            </a:extLst>
          </p:cNvPr>
          <p:cNvSpPr txBox="1"/>
          <p:nvPr/>
        </p:nvSpPr>
        <p:spPr>
          <a:xfrm>
            <a:off x="3276600" y="9259818"/>
            <a:ext cx="11353800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=&gt;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Chú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mèo</a:t>
            </a:r>
            <a:r>
              <a:rPr lang="en-US" sz="4800" b="1" kern="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dễ</a:t>
            </a:r>
            <a:r>
              <a:rPr lang="en-US" sz="4800" b="1" kern="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thương</a:t>
            </a:r>
            <a:r>
              <a:rPr lang="en-US" sz="4800" b="1" kern="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xinh</a:t>
            </a:r>
            <a:r>
              <a:rPr lang="en-US" sz="4800" b="1" kern="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xắn</a:t>
            </a:r>
            <a:r>
              <a:rPr lang="en-US" sz="4800" b="1" kern="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đáng</a:t>
            </a:r>
            <a:r>
              <a:rPr lang="en-US" sz="4800" b="1" kern="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yêu</a:t>
            </a:r>
            <a:endParaRPr lang="en-US" sz="48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Google Shape;1204;p40">
            <a:extLst>
              <a:ext uri="{FF2B5EF4-FFF2-40B4-BE49-F238E27FC236}">
                <a16:creationId xmlns="" xmlns:a16="http://schemas.microsoft.com/office/drawing/2014/main" id="{EF9E8E96-29FF-F17F-1F2B-E6A37FA44DAD}"/>
              </a:ext>
            </a:extLst>
          </p:cNvPr>
          <p:cNvSpPr txBox="1">
            <a:spLocks/>
          </p:cNvSpPr>
          <p:nvPr/>
        </p:nvSpPr>
        <p:spPr>
          <a:xfrm>
            <a:off x="304800" y="231734"/>
            <a:ext cx="16861382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a.Hình</a:t>
            </a:r>
            <a:r>
              <a:rPr lang="en-US" sz="88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ảnh</a:t>
            </a:r>
            <a:r>
              <a:rPr lang="en-US" sz="88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:</a:t>
            </a:r>
            <a:endParaRPr lang="vi-VN" sz="88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34;p40">
            <a:extLst>
              <a:ext uri="{FF2B5EF4-FFF2-40B4-BE49-F238E27FC236}">
                <a16:creationId xmlns="" xmlns:a16="http://schemas.microsoft.com/office/drawing/2014/main" id="{607AB932-EF11-450B-A975-CAF60095D6BB}"/>
              </a:ext>
            </a:extLst>
          </p:cNvPr>
          <p:cNvSpPr/>
          <p:nvPr/>
        </p:nvSpPr>
        <p:spPr>
          <a:xfrm>
            <a:off x="2743200" y="190501"/>
            <a:ext cx="12801600" cy="137159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9" name="Google Shape;1202;p40">
            <a:extLst>
              <a:ext uri="{FF2B5EF4-FFF2-40B4-BE49-F238E27FC236}">
                <a16:creationId xmlns="" xmlns:a16="http://schemas.microsoft.com/office/drawing/2014/main" id="{899DE50F-ACB8-4D3D-983F-6E32D580EFBC}"/>
              </a:ext>
            </a:extLst>
          </p:cNvPr>
          <p:cNvSpPr/>
          <p:nvPr/>
        </p:nvSpPr>
        <p:spPr>
          <a:xfrm rot="10800000">
            <a:off x="-1" y="2488396"/>
            <a:ext cx="10910421" cy="717719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11" name="Google Shape;1204;p40">
            <a:extLst>
              <a:ext uri="{FF2B5EF4-FFF2-40B4-BE49-F238E27FC236}">
                <a16:creationId xmlns="" xmlns:a16="http://schemas.microsoft.com/office/drawing/2014/main" id="{BC72ECDD-E170-4DC8-BF12-93A341D92170}"/>
              </a:ext>
            </a:extLst>
          </p:cNvPr>
          <p:cNvSpPr txBox="1">
            <a:spLocks/>
          </p:cNvSpPr>
          <p:nvPr/>
        </p:nvSpPr>
        <p:spPr>
          <a:xfrm>
            <a:off x="736232" y="342900"/>
            <a:ext cx="17244427" cy="208151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</a:t>
            </a:r>
            <a:r>
              <a:rPr lang="en-US" sz="60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 Biện </a:t>
            </a:r>
            <a:r>
              <a:rPr lang="en-US" sz="60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pháp tu từ</a:t>
            </a:r>
            <a:endParaRPr lang="vi-VN" sz="60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1B82B58-F8B1-4AD7-85A8-5CF523B8C765}"/>
              </a:ext>
            </a:extLst>
          </p:cNvPr>
          <p:cNvSpPr txBox="1"/>
          <p:nvPr/>
        </p:nvSpPr>
        <p:spPr>
          <a:xfrm>
            <a:off x="736232" y="2779609"/>
            <a:ext cx="90435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- So </a:t>
            </a:r>
            <a:r>
              <a:rPr lang="en-US" sz="6000" kern="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sánh</a:t>
            </a:r>
            <a:r>
              <a:rPr lang="en-US" sz="6000" kern="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: </a:t>
            </a:r>
            <a:r>
              <a:rPr lang="en-US" sz="6000" i="1" kern="0" dirty="0">
                <a:solidFill>
                  <a:srgbClr val="0070C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“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Như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đứa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trẻ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giữa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vòng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tay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ấp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ủ”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7915787-333C-4035-9076-1CF6A9663BD5}"/>
              </a:ext>
            </a:extLst>
          </p:cNvPr>
          <p:cNvSpPr txBox="1"/>
          <p:nvPr/>
        </p:nvSpPr>
        <p:spPr>
          <a:xfrm>
            <a:off x="10419470" y="2903105"/>
            <a:ext cx="7768660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 smtClean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-&gt;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Chú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mèo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thơ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ngây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tựa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như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đứa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trẻ</a:t>
            </a:r>
            <a:endParaRPr lang="en-US" sz="6000" kern="0" dirty="0"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EA6663B-2530-44CF-983C-C1B46CD6B5F9}"/>
              </a:ext>
            </a:extLst>
          </p:cNvPr>
          <p:cNvSpPr txBox="1"/>
          <p:nvPr/>
        </p:nvSpPr>
        <p:spPr>
          <a:xfrm>
            <a:off x="522717" y="4991100"/>
            <a:ext cx="113644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- </a:t>
            </a:r>
            <a:r>
              <a:rPr lang="en-US" sz="6000" kern="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Ẩn</a:t>
            </a:r>
            <a:r>
              <a:rPr lang="en-US" sz="6000" kern="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dụ</a:t>
            </a:r>
            <a:r>
              <a:rPr lang="en-US" sz="6000" kern="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: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Móng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vuốt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của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đêm</a:t>
            </a:r>
            <a:endParaRPr lang="en-US" sz="6000" i="1" kern="0" dirty="0"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E305142-9B86-4736-84DE-354D8B4E05FB}"/>
              </a:ext>
            </a:extLst>
          </p:cNvPr>
          <p:cNvSpPr txBox="1"/>
          <p:nvPr/>
        </p:nvSpPr>
        <p:spPr>
          <a:xfrm>
            <a:off x="711864" y="6033937"/>
            <a:ext cx="92703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endParaRPr lang="en-US" sz="6000" kern="0" dirty="0" smtClean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  <a:p>
            <a:pPr defTabSz="1828800">
              <a:buClr>
                <a:srgbClr val="000000"/>
              </a:buClr>
            </a:pPr>
            <a:r>
              <a:rPr lang="en-US" sz="6000" kern="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-</a:t>
            </a:r>
            <a:r>
              <a:rPr lang="en-US" sz="6000" kern="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Điệp</a:t>
            </a:r>
            <a:r>
              <a:rPr lang="en-US" sz="6000" kern="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từ</a:t>
            </a:r>
            <a:r>
              <a:rPr lang="en-US" sz="6000" kern="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: 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“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ngủ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đi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” (6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lần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); </a:t>
            </a:r>
            <a:r>
              <a:rPr lang="en-US" sz="6000" i="1" kern="0" dirty="0" smtClean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</a:p>
          <a:p>
            <a:pPr defTabSz="1828800">
              <a:buClr>
                <a:srgbClr val="000000"/>
              </a:buClr>
            </a:pPr>
            <a:r>
              <a:rPr lang="en-US" sz="6000" i="1" kern="0" dirty="0" smtClean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                  “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được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” (2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lần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EF14B0E-4432-4C51-9970-A19098F2C3D1}"/>
              </a:ext>
            </a:extLst>
          </p:cNvPr>
          <p:cNvSpPr txBox="1"/>
          <p:nvPr/>
        </p:nvSpPr>
        <p:spPr>
          <a:xfrm>
            <a:off x="10419470" y="5133861"/>
            <a:ext cx="7768660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 smtClean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-&gt;</a:t>
            </a:r>
            <a:r>
              <a:rPr lang="en-US" sz="6000" kern="0" dirty="0" err="1" smtClean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Gợi</a:t>
            </a:r>
            <a:r>
              <a:rPr lang="en-US" sz="6000" kern="0" dirty="0" smtClean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hình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ảnh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sinh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động</a:t>
            </a:r>
            <a:endParaRPr lang="en-US" sz="6000" kern="0" dirty="0"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F47DEAB-DAAD-4D71-933B-B975729BCFA7}"/>
              </a:ext>
            </a:extLst>
          </p:cNvPr>
          <p:cNvSpPr txBox="1"/>
          <p:nvPr/>
        </p:nvSpPr>
        <p:spPr>
          <a:xfrm>
            <a:off x="10419469" y="6697088"/>
            <a:ext cx="7768661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 smtClean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-&gt;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Thể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hiện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sự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vỗ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về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,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ôm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ấp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của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nhân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vật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tôi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dành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cho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chú</a:t>
            </a:r>
            <a:r>
              <a:rPr lang="en-US" sz="6000" kern="0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mèo</a:t>
            </a:r>
            <a:endParaRPr lang="en-US" sz="6000" kern="0" dirty="0"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62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90135">
            <a:off x="18691693" y="486928"/>
            <a:ext cx="8646814" cy="11303025"/>
          </a:xfrm>
          <a:prstGeom prst="rect">
            <a:avLst/>
          </a:prstGeom>
        </p:spPr>
      </p:pic>
      <p:sp>
        <p:nvSpPr>
          <p:cNvPr id="7" name="Google Shape;1234;p40">
            <a:extLst>
              <a:ext uri="{FF2B5EF4-FFF2-40B4-BE49-F238E27FC236}">
                <a16:creationId xmlns="" xmlns:a16="http://schemas.microsoft.com/office/drawing/2014/main" id="{607AB932-EF11-450B-A975-CAF60095D6BB}"/>
              </a:ext>
            </a:extLst>
          </p:cNvPr>
          <p:cNvSpPr/>
          <p:nvPr/>
        </p:nvSpPr>
        <p:spPr>
          <a:xfrm>
            <a:off x="1752573" y="48252"/>
            <a:ext cx="12418828" cy="170854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9" name="Google Shape;1202;p40">
            <a:extLst>
              <a:ext uri="{FF2B5EF4-FFF2-40B4-BE49-F238E27FC236}">
                <a16:creationId xmlns="" xmlns:a16="http://schemas.microsoft.com/office/drawing/2014/main" id="{899DE50F-ACB8-4D3D-983F-6E32D580EFBC}"/>
              </a:ext>
            </a:extLst>
          </p:cNvPr>
          <p:cNvSpPr/>
          <p:nvPr/>
        </p:nvSpPr>
        <p:spPr>
          <a:xfrm rot="10800000">
            <a:off x="1371599" y="2552700"/>
            <a:ext cx="11319029" cy="436417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11" name="Google Shape;1204;p40">
            <a:extLst>
              <a:ext uri="{FF2B5EF4-FFF2-40B4-BE49-F238E27FC236}">
                <a16:creationId xmlns="" xmlns:a16="http://schemas.microsoft.com/office/drawing/2014/main" id="{BC72ECDD-E170-4DC8-BF12-93A341D92170}"/>
              </a:ext>
            </a:extLst>
          </p:cNvPr>
          <p:cNvSpPr txBox="1">
            <a:spLocks/>
          </p:cNvSpPr>
          <p:nvPr/>
        </p:nvSpPr>
        <p:spPr>
          <a:xfrm>
            <a:off x="-762000" y="237551"/>
            <a:ext cx="16861382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c. </a:t>
            </a:r>
            <a:r>
              <a:rPr lang="en-US" sz="88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lang="en-US" sz="88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thơ</a:t>
            </a:r>
            <a:endParaRPr lang="vi-VN" sz="88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1B82B58-F8B1-4AD7-85A8-5CF523B8C765}"/>
              </a:ext>
            </a:extLst>
          </p:cNvPr>
          <p:cNvSpPr txBox="1"/>
          <p:nvPr/>
        </p:nvSpPr>
        <p:spPr>
          <a:xfrm>
            <a:off x="2092948" y="3884926"/>
            <a:ext cx="1078485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828800">
              <a:buClr>
                <a:srgbClr val="000000"/>
              </a:buClr>
            </a:pPr>
            <a:r>
              <a:rPr lang="en-US" sz="6000" b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Nhịp</a:t>
            </a:r>
            <a:r>
              <a:rPr lang="en-US" sz="6000" b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3/5; 5/3; </a:t>
            </a:r>
            <a:r>
              <a:rPr lang="en-US" sz="6000" b="1" kern="0" dirty="0" smtClean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2/2/3/2 </a:t>
            </a:r>
          </a:p>
          <a:p>
            <a:pPr lvl="0" algn="ctr" defTabSz="1828800">
              <a:buClr>
                <a:srgbClr val="000000"/>
              </a:buClr>
            </a:pPr>
            <a:r>
              <a:rPr lang="en-US" sz="6000" b="1" kern="0" dirty="0" smtClean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-&gt; </a:t>
            </a:r>
            <a:r>
              <a:rPr lang="en-US" sz="6000" kern="0" dirty="0" err="1" smtClean="0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Gợi</a:t>
            </a:r>
            <a:r>
              <a:rPr lang="en-US" sz="6000" kern="0" dirty="0" smtClean="0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nhịp</a:t>
            </a:r>
            <a:r>
              <a:rPr lang="en-US" sz="6000" kern="0" dirty="0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điệu</a:t>
            </a:r>
            <a:r>
              <a:rPr lang="en-US" sz="6000" kern="0" dirty="0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nhẹ</a:t>
            </a:r>
            <a:r>
              <a:rPr lang="en-US" sz="6000" kern="0" dirty="0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nhàng</a:t>
            </a:r>
            <a:r>
              <a:rPr lang="en-US" sz="6000" kern="0" dirty="0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tình</a:t>
            </a:r>
            <a:r>
              <a:rPr lang="en-US" sz="6000" kern="0" dirty="0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cảm</a:t>
            </a:r>
            <a:endParaRPr lang="en-US" sz="6000" kern="0" dirty="0">
              <a:solidFill>
                <a:prstClr val="black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  <a:p>
            <a:pPr defTabSz="1828800">
              <a:buClr>
                <a:srgbClr val="000000"/>
              </a:buClr>
            </a:pPr>
            <a:endParaRPr lang="en-US" sz="8000" b="1" kern="0" dirty="0"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55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34;p40">
            <a:extLst>
              <a:ext uri="{FF2B5EF4-FFF2-40B4-BE49-F238E27FC236}">
                <a16:creationId xmlns="" xmlns:a16="http://schemas.microsoft.com/office/drawing/2014/main" id="{607AB932-EF11-450B-A975-CAF60095D6BB}"/>
              </a:ext>
            </a:extLst>
          </p:cNvPr>
          <p:cNvSpPr/>
          <p:nvPr/>
        </p:nvSpPr>
        <p:spPr>
          <a:xfrm>
            <a:off x="1676400" y="316641"/>
            <a:ext cx="9712500" cy="170854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9" name="Google Shape;1202;p40">
            <a:extLst>
              <a:ext uri="{FF2B5EF4-FFF2-40B4-BE49-F238E27FC236}">
                <a16:creationId xmlns="" xmlns:a16="http://schemas.microsoft.com/office/drawing/2014/main" id="{899DE50F-ACB8-4D3D-983F-6E32D580EFBC}"/>
              </a:ext>
            </a:extLst>
          </p:cNvPr>
          <p:cNvSpPr/>
          <p:nvPr/>
        </p:nvSpPr>
        <p:spPr>
          <a:xfrm rot="10800000">
            <a:off x="847820" y="2365249"/>
            <a:ext cx="13934979" cy="691583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11" name="Google Shape;1204;p40">
            <a:extLst>
              <a:ext uri="{FF2B5EF4-FFF2-40B4-BE49-F238E27FC236}">
                <a16:creationId xmlns="" xmlns:a16="http://schemas.microsoft.com/office/drawing/2014/main" id="{BC72ECDD-E170-4DC8-BF12-93A341D92170}"/>
              </a:ext>
            </a:extLst>
          </p:cNvPr>
          <p:cNvSpPr txBox="1">
            <a:spLocks/>
          </p:cNvSpPr>
          <p:nvPr/>
        </p:nvSpPr>
        <p:spPr>
          <a:xfrm>
            <a:off x="-1898041" y="689348"/>
            <a:ext cx="16861382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d.Từ</a:t>
            </a:r>
            <a:r>
              <a:rPr lang="en-US" sz="88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 </a:t>
            </a:r>
            <a:r>
              <a:rPr lang="en-US" sz="8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ngữ</a:t>
            </a:r>
            <a:endParaRPr lang="vi-VN" sz="88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1B82B58-F8B1-4AD7-85A8-5CF523B8C765}"/>
              </a:ext>
            </a:extLst>
          </p:cNvPr>
          <p:cNvSpPr txBox="1"/>
          <p:nvPr/>
        </p:nvSpPr>
        <p:spPr>
          <a:xfrm>
            <a:off x="990600" y="3542887"/>
            <a:ext cx="12420600" cy="6314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828800">
              <a:buClr>
                <a:srgbClr val="000000"/>
              </a:buClr>
            </a:pPr>
            <a:r>
              <a:rPr lang="en-US" sz="6000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Dùng</a:t>
            </a:r>
            <a:r>
              <a:rPr lang="en-US" sz="6000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nhiều</a:t>
            </a:r>
            <a:r>
              <a:rPr lang="en-US" sz="6000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tính</a:t>
            </a:r>
            <a:r>
              <a:rPr lang="en-US" sz="6000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từ</a:t>
            </a:r>
            <a:r>
              <a:rPr lang="en-US" sz="6000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: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nhọn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hoắt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/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ngây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thơ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/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bướng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bỉnh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/ </a:t>
            </a:r>
            <a:r>
              <a:rPr lang="en-US" sz="6000" i="1" kern="0" dirty="0" err="1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ngang</a:t>
            </a:r>
            <a:r>
              <a:rPr lang="en-US" sz="6000" i="1" kern="0" dirty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i="1" kern="0" dirty="0" err="1" smtClean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tàng</a:t>
            </a:r>
            <a:r>
              <a:rPr lang="en-US" sz="6000" i="1" kern="0" dirty="0" smtClean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</a:p>
          <a:p>
            <a:pPr lvl="0" algn="ctr" defTabSz="1828800">
              <a:buClr>
                <a:srgbClr val="000000"/>
              </a:buClr>
            </a:pPr>
            <a:endParaRPr lang="en-US" sz="6000" i="1" kern="0" dirty="0" smtClean="0"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  <a:p>
            <a:pPr lvl="0" algn="just">
              <a:lnSpc>
                <a:spcPct val="130000"/>
              </a:lnSpc>
              <a:spcAft>
                <a:spcPts val="1000"/>
              </a:spcAft>
            </a:pPr>
            <a:r>
              <a:rPr lang="en-US" sz="6000" i="1" kern="0" dirty="0" smtClean="0"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=&gt;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Phác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họa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sinh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động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cụ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thể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hình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ảnh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chú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mèo</a:t>
            </a:r>
            <a:r>
              <a:rPr lang="en-US" sz="6000" dirty="0" smtClean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lang="en-GB" sz="6000" dirty="0">
              <a:solidFill>
                <a:prstClr val="black"/>
              </a:solidFill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  <a:p>
            <a:pPr lvl="0" algn="ctr" defTabSz="1828800">
              <a:buClr>
                <a:srgbClr val="000000"/>
              </a:buClr>
            </a:pPr>
            <a:r>
              <a:rPr lang="en-US" sz="6000" kern="0" dirty="0" smtClean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endParaRPr lang="en-US" sz="6000" i="1" kern="0" dirty="0"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52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1 Background pp ý tưởng | hình ảnh, hình nền, power points">
            <a:extLst>
              <a:ext uri="{FF2B5EF4-FFF2-40B4-BE49-F238E27FC236}">
                <a16:creationId xmlns="" xmlns:a16="http://schemas.microsoft.com/office/drawing/2014/main" id="{27FD579F-4ED9-629A-0982-7C26AC0C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35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C43D0A-6846-7B85-64A3-4E6FAD2A5412}"/>
              </a:ext>
            </a:extLst>
          </p:cNvPr>
          <p:cNvSpPr txBox="1"/>
          <p:nvPr/>
        </p:nvSpPr>
        <p:spPr>
          <a:xfrm rot="21256596">
            <a:off x="3457574" y="3148505"/>
            <a:ext cx="97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GB" sz="8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="" xmlns:a16="http://schemas.microsoft.com/office/drawing/2014/main" id="{36807CDD-31D5-F301-9FC0-50E2019C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195402" y="3080284"/>
            <a:ext cx="3271630" cy="371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8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34;p40">
            <a:extLst>
              <a:ext uri="{FF2B5EF4-FFF2-40B4-BE49-F238E27FC236}">
                <a16:creationId xmlns="" xmlns:a16="http://schemas.microsoft.com/office/drawing/2014/main" id="{607AB932-EF11-450B-A975-CAF60095D6BB}"/>
              </a:ext>
            </a:extLst>
          </p:cNvPr>
          <p:cNvSpPr/>
          <p:nvPr/>
        </p:nvSpPr>
        <p:spPr>
          <a:xfrm>
            <a:off x="1676400" y="316641"/>
            <a:ext cx="9712500" cy="170854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9" name="Google Shape;1202;p40">
            <a:extLst>
              <a:ext uri="{FF2B5EF4-FFF2-40B4-BE49-F238E27FC236}">
                <a16:creationId xmlns="" xmlns:a16="http://schemas.microsoft.com/office/drawing/2014/main" id="{899DE50F-ACB8-4D3D-983F-6E32D580EFBC}"/>
              </a:ext>
            </a:extLst>
          </p:cNvPr>
          <p:cNvSpPr/>
          <p:nvPr/>
        </p:nvSpPr>
        <p:spPr>
          <a:xfrm rot="10800000">
            <a:off x="847820" y="2365249"/>
            <a:ext cx="13934979" cy="691583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11" name="Google Shape;1204;p40">
            <a:extLst>
              <a:ext uri="{FF2B5EF4-FFF2-40B4-BE49-F238E27FC236}">
                <a16:creationId xmlns="" xmlns:a16="http://schemas.microsoft.com/office/drawing/2014/main" id="{BC72ECDD-E170-4DC8-BF12-93A341D92170}"/>
              </a:ext>
            </a:extLst>
          </p:cNvPr>
          <p:cNvSpPr txBox="1">
            <a:spLocks/>
          </p:cNvSpPr>
          <p:nvPr/>
        </p:nvSpPr>
        <p:spPr>
          <a:xfrm>
            <a:off x="-1898041" y="689348"/>
            <a:ext cx="16861382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e. </a:t>
            </a:r>
            <a:r>
              <a:rPr lang="en-US" sz="88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Yếu</a:t>
            </a:r>
            <a:r>
              <a:rPr lang="en-US" sz="88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tố</a:t>
            </a:r>
            <a:r>
              <a:rPr lang="en-US" sz="88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miêu</a:t>
            </a:r>
            <a:r>
              <a:rPr lang="en-US" sz="88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tả</a:t>
            </a:r>
            <a:r>
              <a:rPr lang="en-US" sz="88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và</a:t>
            </a:r>
            <a:r>
              <a:rPr lang="en-US" sz="88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tự</a:t>
            </a:r>
            <a:r>
              <a:rPr lang="en-US" sz="88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sự</a:t>
            </a:r>
            <a:endParaRPr lang="vi-VN" sz="88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1B82B58-F8B1-4AD7-85A8-5CF523B8C765}"/>
              </a:ext>
            </a:extLst>
          </p:cNvPr>
          <p:cNvSpPr txBox="1"/>
          <p:nvPr/>
        </p:nvSpPr>
        <p:spPr>
          <a:xfrm>
            <a:off x="1143000" y="2025183"/>
            <a:ext cx="13487400" cy="556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endParaRPr lang="en-US" sz="2800" dirty="0" smtClean="0">
              <a:solidFill>
                <a:prstClr val="black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lvl="0"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smtClean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- Chi 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tiết miêu tả hình ảnh chú mèo</a:t>
            </a:r>
            <a:endParaRPr lang="en-GB" sz="6000" dirty="0">
              <a:solidFill>
                <a:prstClr val="black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lvl="0" algn="just">
              <a:lnSpc>
                <a:spcPct val="130000"/>
              </a:lnSpc>
              <a:spcAft>
                <a:spcPts val="1000"/>
              </a:spcAft>
            </a:pPr>
            <a:r>
              <a:rPr lang="en-US" sz="6000" dirty="0" smtClean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- </a:t>
            </a:r>
            <a:r>
              <a:rPr lang="en-US" sz="6000" dirty="0" err="1" smtClean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Kể</a:t>
            </a:r>
            <a:r>
              <a:rPr lang="en-US" sz="6000" dirty="0" smtClean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chuyện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chú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mèo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nằm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ngủ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trên</a:t>
            </a:r>
            <a:r>
              <a:rPr lang="en-US" sz="6000" dirty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ngực</a:t>
            </a:r>
            <a:endParaRPr lang="en-US" sz="6000" dirty="0" smtClean="0">
              <a:solidFill>
                <a:prstClr val="black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algn="ctr" defTabSz="1828800">
              <a:buClr>
                <a:srgbClr val="000000"/>
              </a:buClr>
            </a:pPr>
            <a:r>
              <a:rPr lang="en-US" sz="6000" kern="0" dirty="0" smtClean="0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endParaRPr lang="en-US" sz="6000" i="1" kern="0" dirty="0">
              <a:solidFill>
                <a:prstClr val="black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23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62200" y="1317461"/>
            <a:ext cx="13563600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60"/>
              </a:lnSpc>
            </a:pP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3.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Tình</a:t>
            </a: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cảm</a:t>
            </a: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cảm</a:t>
            </a: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xúc</a:t>
            </a: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của</a:t>
            </a: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nhà</a:t>
            </a: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thơ</a:t>
            </a:r>
            <a:endParaRPr lang="en-US" sz="68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lvl="0" indent="0">
              <a:lnSpc>
                <a:spcPts val="8160"/>
              </a:lnSpc>
              <a:spcBef>
                <a:spcPct val="0"/>
              </a:spcBef>
            </a:pPr>
            <a:endParaRPr lang="en-US" sz="6800" dirty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3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="" xmlns:a16="http://schemas.microsoft.com/office/drawing/2014/main" id="{C5086A12-5483-0861-A9B6-4059F54C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370105" y="1189657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">
            <a:extLst>
              <a:ext uri="{FF2B5EF4-FFF2-40B4-BE49-F238E27FC236}">
                <a16:creationId xmlns="" xmlns:a16="http://schemas.microsoft.com/office/drawing/2014/main" id="{2F77927B-B9BF-30A5-8075-3C172B199F9B}"/>
              </a:ext>
            </a:extLst>
          </p:cNvPr>
          <p:cNvGrpSpPr/>
          <p:nvPr/>
        </p:nvGrpSpPr>
        <p:grpSpPr>
          <a:xfrm>
            <a:off x="702469" y="5143500"/>
            <a:ext cx="16883063" cy="7216141"/>
            <a:chOff x="0" y="0"/>
            <a:chExt cx="26225717" cy="10305599"/>
          </a:xfrm>
          <a:solidFill>
            <a:schemeClr val="bg1"/>
          </a:solidFill>
        </p:grpSpPr>
        <p:sp>
          <p:nvSpPr>
            <p:cNvPr id="6" name="Freeform 3">
              <a:extLst>
                <a:ext uri="{FF2B5EF4-FFF2-40B4-BE49-F238E27FC236}">
                  <a16:creationId xmlns="" xmlns:a16="http://schemas.microsoft.com/office/drawing/2014/main" id="{147DF55A-D206-57DC-8659-949F5454EBFF}"/>
                </a:ext>
              </a:extLst>
            </p:cNvPr>
            <p:cNvSpPr/>
            <p:nvPr/>
          </p:nvSpPr>
          <p:spPr>
            <a:xfrm>
              <a:off x="57150" y="58420"/>
              <a:ext cx="26155867" cy="10234479"/>
            </a:xfrm>
            <a:custGeom>
              <a:avLst/>
              <a:gdLst/>
              <a:ahLst/>
              <a:cxnLst/>
              <a:rect l="l" t="t" r="r" b="b"/>
              <a:pathLst>
                <a:path w="26155867" h="10234479">
                  <a:moveTo>
                    <a:pt x="26070775" y="10203999"/>
                  </a:moveTo>
                  <a:lnTo>
                    <a:pt x="0" y="10203999"/>
                  </a:lnTo>
                  <a:cubicBezTo>
                    <a:pt x="5080" y="10221779"/>
                    <a:pt x="21590" y="10234479"/>
                    <a:pt x="40640" y="10234479"/>
                  </a:cubicBezTo>
                  <a:lnTo>
                    <a:pt x="26112685" y="10234479"/>
                  </a:lnTo>
                  <a:cubicBezTo>
                    <a:pt x="26136817" y="10234479"/>
                    <a:pt x="26155867" y="10215429"/>
                    <a:pt x="26155867" y="10191299"/>
                  </a:cubicBezTo>
                  <a:lnTo>
                    <a:pt x="26155867" y="40640"/>
                  </a:lnTo>
                  <a:cubicBezTo>
                    <a:pt x="26155867" y="21590"/>
                    <a:pt x="26143167" y="6350"/>
                    <a:pt x="26126656" y="0"/>
                  </a:cubicBezTo>
                  <a:lnTo>
                    <a:pt x="26126656" y="10148119"/>
                  </a:lnTo>
                  <a:cubicBezTo>
                    <a:pt x="26126656" y="10178599"/>
                    <a:pt x="26101256" y="10203999"/>
                    <a:pt x="26070775" y="10203999"/>
                  </a:cubicBezTo>
                  <a:close/>
                </a:path>
              </a:pathLst>
            </a:custGeom>
            <a:grpFill/>
          </p:spPr>
        </p:sp>
        <p:sp>
          <p:nvSpPr>
            <p:cNvPr id="8" name="Freeform 5">
              <a:extLst>
                <a:ext uri="{FF2B5EF4-FFF2-40B4-BE49-F238E27FC236}">
                  <a16:creationId xmlns="" xmlns:a16="http://schemas.microsoft.com/office/drawing/2014/main" id="{B4793E99-6927-9C24-C032-C341EC0EA6F6}"/>
                </a:ext>
              </a:extLst>
            </p:cNvPr>
            <p:cNvSpPr/>
            <p:nvPr/>
          </p:nvSpPr>
          <p:spPr>
            <a:xfrm>
              <a:off x="0" y="0"/>
              <a:ext cx="26225717" cy="10305599"/>
            </a:xfrm>
            <a:custGeom>
              <a:avLst/>
              <a:gdLst/>
              <a:ahLst/>
              <a:cxnLst/>
              <a:rect l="l" t="t" r="r" b="b"/>
              <a:pathLst>
                <a:path w="26225717" h="10305599">
                  <a:moveTo>
                    <a:pt x="26182535" y="44450"/>
                  </a:moveTo>
                  <a:cubicBezTo>
                    <a:pt x="26177456" y="19050"/>
                    <a:pt x="26154596" y="0"/>
                    <a:pt x="26127925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0206539"/>
                  </a:lnTo>
                  <a:cubicBezTo>
                    <a:pt x="0" y="10233209"/>
                    <a:pt x="17780" y="10254799"/>
                    <a:pt x="43180" y="10261149"/>
                  </a:cubicBezTo>
                  <a:cubicBezTo>
                    <a:pt x="48260" y="10286549"/>
                    <a:pt x="71120" y="10305599"/>
                    <a:pt x="97790" y="10305599"/>
                  </a:cubicBezTo>
                  <a:lnTo>
                    <a:pt x="26169835" y="10305599"/>
                  </a:lnTo>
                  <a:cubicBezTo>
                    <a:pt x="26200317" y="10305599"/>
                    <a:pt x="26225717" y="10280199"/>
                    <a:pt x="26225717" y="10249719"/>
                  </a:cubicBezTo>
                  <a:lnTo>
                    <a:pt x="26225717" y="99060"/>
                  </a:lnTo>
                  <a:cubicBezTo>
                    <a:pt x="26225717" y="72390"/>
                    <a:pt x="26207935" y="50800"/>
                    <a:pt x="26182535" y="44450"/>
                  </a:cubicBezTo>
                  <a:close/>
                  <a:moveTo>
                    <a:pt x="12700" y="1020653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26127925" y="12700"/>
                  </a:lnTo>
                  <a:cubicBezTo>
                    <a:pt x="26152056" y="12700"/>
                    <a:pt x="26171106" y="31750"/>
                    <a:pt x="26171106" y="55880"/>
                  </a:cubicBezTo>
                  <a:lnTo>
                    <a:pt x="26171106" y="10206539"/>
                  </a:lnTo>
                  <a:cubicBezTo>
                    <a:pt x="26171106" y="10230669"/>
                    <a:pt x="26152056" y="10249719"/>
                    <a:pt x="26127925" y="10249719"/>
                  </a:cubicBezTo>
                  <a:lnTo>
                    <a:pt x="55880" y="10249719"/>
                  </a:lnTo>
                  <a:cubicBezTo>
                    <a:pt x="31750" y="10249719"/>
                    <a:pt x="12700" y="10230669"/>
                    <a:pt x="12700" y="10206539"/>
                  </a:cubicBezTo>
                  <a:close/>
                  <a:moveTo>
                    <a:pt x="26213017" y="10249719"/>
                  </a:moveTo>
                  <a:cubicBezTo>
                    <a:pt x="26213017" y="10273849"/>
                    <a:pt x="26193967" y="10292899"/>
                    <a:pt x="26169835" y="10292899"/>
                  </a:cubicBezTo>
                  <a:lnTo>
                    <a:pt x="97790" y="10292899"/>
                  </a:lnTo>
                  <a:cubicBezTo>
                    <a:pt x="78740" y="10292899"/>
                    <a:pt x="62230" y="10280199"/>
                    <a:pt x="57150" y="10262419"/>
                  </a:cubicBezTo>
                  <a:lnTo>
                    <a:pt x="26127925" y="10262419"/>
                  </a:lnTo>
                  <a:cubicBezTo>
                    <a:pt x="26158406" y="10262419"/>
                    <a:pt x="26183806" y="10237019"/>
                    <a:pt x="26183806" y="10206539"/>
                  </a:cubicBezTo>
                  <a:lnTo>
                    <a:pt x="26183806" y="58420"/>
                  </a:lnTo>
                  <a:cubicBezTo>
                    <a:pt x="26200317" y="64770"/>
                    <a:pt x="26213017" y="80010"/>
                    <a:pt x="26213017" y="99060"/>
                  </a:cubicBezTo>
                  <a:lnTo>
                    <a:pt x="26213017" y="10249719"/>
                  </a:lnTo>
                  <a:close/>
                </a:path>
              </a:pathLst>
            </a:custGeom>
            <a:grpFill/>
          </p:spPr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718A22-865A-88FC-3C4F-69F1BC256214}"/>
              </a:ext>
            </a:extLst>
          </p:cNvPr>
          <p:cNvSpPr txBox="1"/>
          <p:nvPr/>
        </p:nvSpPr>
        <p:spPr>
          <a:xfrm>
            <a:off x="1202488" y="3072632"/>
            <a:ext cx="16078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smtClean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Gợi sự gắn 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bó, </a:t>
            </a:r>
            <a:r>
              <a:rPr lang="en-US" sz="5400" b="1" dirty="0" smtClean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yêu 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thương đùm bọc</a:t>
            </a:r>
            <a:r>
              <a:rPr lang="en-US" sz="5400" b="1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5400" b="1" dirty="0" smtClean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niềm </a:t>
            </a:r>
            <a:r>
              <a:rPr lang="en-US" sz="5400" b="1" dirty="0" smtClean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vui 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khi được bên cạnh chú mèo.</a:t>
            </a:r>
            <a:endParaRPr lang="en-US" sz="5400" b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5122" name="Picture 2" descr="Dạy Trẻ Giữ An Toàn Khi Tiếp Xúc Với Mèo">
            <a:extLst>
              <a:ext uri="{FF2B5EF4-FFF2-40B4-BE49-F238E27FC236}">
                <a16:creationId xmlns="" xmlns:a16="http://schemas.microsoft.com/office/drawing/2014/main" id="{32015161-6F2D-F6BB-917E-5D424CE4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25720"/>
            <a:ext cx="14421923" cy="516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82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6" name="Google Shape;2036;p39"/>
          <p:cNvGrpSpPr/>
          <p:nvPr/>
        </p:nvGrpSpPr>
        <p:grpSpPr>
          <a:xfrm rot="-445559">
            <a:off x="16079243" y="1582400"/>
            <a:ext cx="889513" cy="1253014"/>
            <a:chOff x="6126813" y="4180951"/>
            <a:chExt cx="695894" cy="1040850"/>
          </a:xfrm>
        </p:grpSpPr>
        <p:sp>
          <p:nvSpPr>
            <p:cNvPr id="2037" name="Google Shape;2037;p39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38" name="Google Shape;2038;p39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39" name="Google Shape;2039;p39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0" name="Google Shape;2040;p39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1" name="Google Shape;2041;p39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2" name="Google Shape;2042;p39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3" name="Google Shape;2043;p39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4" name="Google Shape;2044;p39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5" name="Google Shape;2045;p39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6" name="Google Shape;2046;p39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7" name="Google Shape;2047;p39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8" name="Google Shape;2048;p39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9" name="Google Shape;2049;p39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</p:grpSp>
      <p:grpSp>
        <p:nvGrpSpPr>
          <p:cNvPr id="2050" name="Google Shape;2050;p39"/>
          <p:cNvGrpSpPr/>
          <p:nvPr/>
        </p:nvGrpSpPr>
        <p:grpSpPr>
          <a:xfrm rot="-1531692">
            <a:off x="1627320" y="1919170"/>
            <a:ext cx="725786" cy="1022350"/>
            <a:chOff x="6126813" y="4180951"/>
            <a:chExt cx="695894" cy="1040850"/>
          </a:xfrm>
        </p:grpSpPr>
        <p:sp>
          <p:nvSpPr>
            <p:cNvPr id="2051" name="Google Shape;2051;p39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2" name="Google Shape;2052;p39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3" name="Google Shape;2053;p39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4" name="Google Shape;2054;p39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5" name="Google Shape;2055;p39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6" name="Google Shape;2056;p39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7" name="Google Shape;2057;p39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8" name="Google Shape;2058;p39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9" name="Google Shape;2059;p39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60" name="Google Shape;2060;p39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61" name="Google Shape;2061;p39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62" name="Google Shape;2062;p39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63" name="Google Shape;2063;p39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</p:grpSp>
      <p:grpSp>
        <p:nvGrpSpPr>
          <p:cNvPr id="2078" name="Google Shape;2078;p39"/>
          <p:cNvGrpSpPr/>
          <p:nvPr/>
        </p:nvGrpSpPr>
        <p:grpSpPr>
          <a:xfrm rot="-846409">
            <a:off x="8798609" y="1292164"/>
            <a:ext cx="889524" cy="1253063"/>
            <a:chOff x="6126813" y="4180951"/>
            <a:chExt cx="695894" cy="1040850"/>
          </a:xfrm>
        </p:grpSpPr>
        <p:sp>
          <p:nvSpPr>
            <p:cNvPr id="2079" name="Google Shape;2079;p39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0" name="Google Shape;2080;p39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1" name="Google Shape;2081;p39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2" name="Google Shape;2082;p39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3" name="Google Shape;2083;p39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4" name="Google Shape;2084;p39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5" name="Google Shape;2085;p39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6" name="Google Shape;2086;p39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7" name="Google Shape;2087;p39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8" name="Google Shape;2088;p39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9" name="Google Shape;2089;p39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0" name="Google Shape;2090;p39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1" name="Google Shape;2091;p39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</p:grpSp>
      <p:grpSp>
        <p:nvGrpSpPr>
          <p:cNvPr id="2092" name="Google Shape;2092;p39"/>
          <p:cNvGrpSpPr/>
          <p:nvPr/>
        </p:nvGrpSpPr>
        <p:grpSpPr>
          <a:xfrm rot="-2229702">
            <a:off x="12306817" y="1380161"/>
            <a:ext cx="889537" cy="1253057"/>
            <a:chOff x="6126813" y="4180951"/>
            <a:chExt cx="695894" cy="1040850"/>
          </a:xfrm>
        </p:grpSpPr>
        <p:sp>
          <p:nvSpPr>
            <p:cNvPr id="2093" name="Google Shape;2093;p39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4" name="Google Shape;2094;p39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5" name="Google Shape;2095;p39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6" name="Google Shape;2096;p39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7" name="Google Shape;2097;p39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8" name="Google Shape;2098;p39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9" name="Google Shape;2099;p39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100" name="Google Shape;2100;p39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101" name="Google Shape;2101;p39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102" name="Google Shape;2102;p39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103" name="Google Shape;2103;p39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104" name="Google Shape;2104;p39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105" name="Google Shape;2105;p39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</p:grpSp>
      <p:sp>
        <p:nvSpPr>
          <p:cNvPr id="2107" name="Google Shape;2107;p39"/>
          <p:cNvSpPr txBox="1">
            <a:spLocks noGrp="1"/>
          </p:cNvSpPr>
          <p:nvPr>
            <p:ph type="title"/>
          </p:nvPr>
        </p:nvSpPr>
        <p:spPr>
          <a:xfrm>
            <a:off x="2403840" y="435706"/>
            <a:ext cx="13679311" cy="114525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THÔNG ĐIỆP CỦA VĂN BẢN</a:t>
            </a:r>
            <a:endParaRPr sz="66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  <a:hlinkClick r:id="" action="ppaction://noaction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grpSp>
        <p:nvGrpSpPr>
          <p:cNvPr id="100" name="Google Shape;2092;p39">
            <a:extLst>
              <a:ext uri="{FF2B5EF4-FFF2-40B4-BE49-F238E27FC236}">
                <a16:creationId xmlns="" xmlns:a16="http://schemas.microsoft.com/office/drawing/2014/main" id="{427A50C3-2A1B-4A77-BD41-B9583A961EAB}"/>
              </a:ext>
            </a:extLst>
          </p:cNvPr>
          <p:cNvGrpSpPr/>
          <p:nvPr/>
        </p:nvGrpSpPr>
        <p:grpSpPr>
          <a:xfrm rot="-2229702">
            <a:off x="5386219" y="1655388"/>
            <a:ext cx="889537" cy="1253057"/>
            <a:chOff x="6126813" y="4180951"/>
            <a:chExt cx="695894" cy="1040850"/>
          </a:xfrm>
        </p:grpSpPr>
        <p:sp>
          <p:nvSpPr>
            <p:cNvPr id="101" name="Google Shape;2093;p39">
              <a:extLst>
                <a:ext uri="{FF2B5EF4-FFF2-40B4-BE49-F238E27FC236}">
                  <a16:creationId xmlns="" xmlns:a16="http://schemas.microsoft.com/office/drawing/2014/main" id="{90AB3454-08C0-49AE-9C82-354D65B5B061}"/>
                </a:ext>
              </a:extLst>
            </p:cNvPr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2" name="Google Shape;2094;p39">
              <a:extLst>
                <a:ext uri="{FF2B5EF4-FFF2-40B4-BE49-F238E27FC236}">
                  <a16:creationId xmlns="" xmlns:a16="http://schemas.microsoft.com/office/drawing/2014/main" id="{7561242B-D0EF-44A4-A131-5DF9825FE6B7}"/>
                </a:ext>
              </a:extLst>
            </p:cNvPr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3" name="Google Shape;2095;p39">
              <a:extLst>
                <a:ext uri="{FF2B5EF4-FFF2-40B4-BE49-F238E27FC236}">
                  <a16:creationId xmlns="" xmlns:a16="http://schemas.microsoft.com/office/drawing/2014/main" id="{EF111FCE-5873-4E10-ABDF-972F1D96F0BD}"/>
                </a:ext>
              </a:extLst>
            </p:cNvPr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4" name="Google Shape;2096;p39">
              <a:extLst>
                <a:ext uri="{FF2B5EF4-FFF2-40B4-BE49-F238E27FC236}">
                  <a16:creationId xmlns="" xmlns:a16="http://schemas.microsoft.com/office/drawing/2014/main" id="{33EEB7B0-BBF8-4793-A552-7230CEBEA849}"/>
                </a:ext>
              </a:extLst>
            </p:cNvPr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5" name="Google Shape;2097;p39">
              <a:extLst>
                <a:ext uri="{FF2B5EF4-FFF2-40B4-BE49-F238E27FC236}">
                  <a16:creationId xmlns="" xmlns:a16="http://schemas.microsoft.com/office/drawing/2014/main" id="{FC07C9D5-179B-4ED6-890C-7FEF5DE522B2}"/>
                </a:ext>
              </a:extLst>
            </p:cNvPr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6" name="Google Shape;2098;p39">
              <a:extLst>
                <a:ext uri="{FF2B5EF4-FFF2-40B4-BE49-F238E27FC236}">
                  <a16:creationId xmlns="" xmlns:a16="http://schemas.microsoft.com/office/drawing/2014/main" id="{DEFBA8A8-1FEC-475F-B0AD-AF9092A5BD23}"/>
                </a:ext>
              </a:extLst>
            </p:cNvPr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7" name="Google Shape;2099;p39">
              <a:extLst>
                <a:ext uri="{FF2B5EF4-FFF2-40B4-BE49-F238E27FC236}">
                  <a16:creationId xmlns="" xmlns:a16="http://schemas.microsoft.com/office/drawing/2014/main" id="{68CD03E2-F60F-45B4-8F5C-3DDA1D896736}"/>
                </a:ext>
              </a:extLst>
            </p:cNvPr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8" name="Google Shape;2100;p39">
              <a:extLst>
                <a:ext uri="{FF2B5EF4-FFF2-40B4-BE49-F238E27FC236}">
                  <a16:creationId xmlns="" xmlns:a16="http://schemas.microsoft.com/office/drawing/2014/main" id="{23675B74-20AC-4515-B80F-4AA87440A591}"/>
                </a:ext>
              </a:extLst>
            </p:cNvPr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9" name="Google Shape;2101;p39">
              <a:extLst>
                <a:ext uri="{FF2B5EF4-FFF2-40B4-BE49-F238E27FC236}">
                  <a16:creationId xmlns="" xmlns:a16="http://schemas.microsoft.com/office/drawing/2014/main" id="{7B3D62B6-68CA-4378-9620-7C6674C2EAD9}"/>
                </a:ext>
              </a:extLst>
            </p:cNvPr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10" name="Google Shape;2102;p39">
              <a:extLst>
                <a:ext uri="{FF2B5EF4-FFF2-40B4-BE49-F238E27FC236}">
                  <a16:creationId xmlns="" xmlns:a16="http://schemas.microsoft.com/office/drawing/2014/main" id="{C759E779-0B53-4FD1-B9B9-6FC450D0E13D}"/>
                </a:ext>
              </a:extLst>
            </p:cNvPr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11" name="Google Shape;2103;p39">
              <a:extLst>
                <a:ext uri="{FF2B5EF4-FFF2-40B4-BE49-F238E27FC236}">
                  <a16:creationId xmlns="" xmlns:a16="http://schemas.microsoft.com/office/drawing/2014/main" id="{715657B6-15E2-4557-9995-731B98C8423C}"/>
                </a:ext>
              </a:extLst>
            </p:cNvPr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12" name="Google Shape;2104;p39">
              <a:extLst>
                <a:ext uri="{FF2B5EF4-FFF2-40B4-BE49-F238E27FC236}">
                  <a16:creationId xmlns="" xmlns:a16="http://schemas.microsoft.com/office/drawing/2014/main" id="{4ED5FD2F-41AE-4260-AD22-A5ED009A5094}"/>
                </a:ext>
              </a:extLst>
            </p:cNvPr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13" name="Google Shape;2105;p39">
              <a:extLst>
                <a:ext uri="{FF2B5EF4-FFF2-40B4-BE49-F238E27FC236}">
                  <a16:creationId xmlns="" xmlns:a16="http://schemas.microsoft.com/office/drawing/2014/main" id="{06F33DCC-6B2E-4FFE-8948-8EDFB9619BF5}"/>
                </a:ext>
              </a:extLst>
            </p:cNvPr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CD4FED8E-814D-4CB1-B85E-946583E7FF65}"/>
              </a:ext>
            </a:extLst>
          </p:cNvPr>
          <p:cNvSpPr txBox="1"/>
          <p:nvPr/>
        </p:nvSpPr>
        <p:spPr>
          <a:xfrm>
            <a:off x="356687" y="2148266"/>
            <a:ext cx="17678400" cy="2492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-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Hãy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biết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yêu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thương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chở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che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cho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những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loài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vật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nhỏ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 smtClean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bé</a:t>
            </a:r>
            <a:r>
              <a:rPr lang="en-US" sz="4000" b="1" dirty="0" smtClean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</a:t>
            </a:r>
            <a:endParaRPr lang="en-US" sz="3200" b="1" dirty="0">
              <a:effectLst/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- Hãy để trái tim </a:t>
            </a:r>
            <a:r>
              <a:rPr lang="en-US" sz="4000" b="1" dirty="0" smtClean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mình </a:t>
            </a:r>
            <a:r>
              <a:rPr lang="en-US" sz="4000" b="1" dirty="0" smtClean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biết </a:t>
            </a:r>
            <a:r>
              <a:rPr lang="en-US" sz="4000" b="1" dirty="0" smtClean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lắng 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nghe những nhịp đập </a:t>
            </a:r>
            <a:r>
              <a:rPr lang="en-US" sz="4000" b="1" dirty="0" smtClean="0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yêu </a:t>
            </a:r>
            <a:r>
              <a:rPr lang="en-US" sz="4000" b="1" dirty="0">
                <a:solidFill>
                  <a:prstClr val="black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thương </a:t>
            </a:r>
            <a:r>
              <a:rPr lang="en-US" sz="4000" b="1" dirty="0" smtClean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để </a:t>
            </a:r>
            <a:r>
              <a:rPr lang="en-US" sz="4000" b="1" dirty="0" smtClean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cuộc </a:t>
            </a:r>
            <a:r>
              <a:rPr lang="en-US" sz="4000" b="1" dirty="0" smtClean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sống 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ý nghĩa hơn.</a:t>
            </a:r>
            <a:endParaRPr lang="en-US" sz="4000" b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74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="" xmlns:a16="http://schemas.microsoft.com/office/drawing/2014/main" id="{81A70FBE-C702-3975-BD67-00BF96F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447208" y="188578"/>
            <a:ext cx="2185663" cy="175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ì sao nên cho bé nuôi thú cưng - VnExpress Đời sống">
            <a:extLst>
              <a:ext uri="{FF2B5EF4-FFF2-40B4-BE49-F238E27FC236}">
                <a16:creationId xmlns="" xmlns:a16="http://schemas.microsoft.com/office/drawing/2014/main" id="{983EBBB5-1278-2E69-D099-77CBF95F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" y="640384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an chảy vì những bức ảnh đáng yêu của bé và mèo con">
            <a:extLst>
              <a:ext uri="{FF2B5EF4-FFF2-40B4-BE49-F238E27FC236}">
                <a16:creationId xmlns="" xmlns:a16="http://schemas.microsoft.com/office/drawing/2014/main" id="{6EEEFA49-9ED1-3480-C63E-FB3252D3F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93" y="6310506"/>
            <a:ext cx="4976921" cy="37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20 bức ảnh chứng tỏ bé cần một bạn mèo">
            <a:extLst>
              <a:ext uri="{FF2B5EF4-FFF2-40B4-BE49-F238E27FC236}">
                <a16:creationId xmlns="" xmlns:a16="http://schemas.microsoft.com/office/drawing/2014/main" id="{F0E4D299-04F7-7889-EF10-6842B7477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399" y="6314043"/>
            <a:ext cx="4380169" cy="37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7" grpId="0"/>
      <p:bldP spid="8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3200400" y="342900"/>
            <a:ext cx="1668780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13800" spc="35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13800" spc="35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3800" spc="35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spc="35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13800" spc="354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662CD8-A7E5-4B65-9E91-40EC2DFC3E2C}"/>
              </a:ext>
            </a:extLst>
          </p:cNvPr>
          <p:cNvSpPr txBox="1"/>
          <p:nvPr/>
        </p:nvSpPr>
        <p:spPr>
          <a:xfrm>
            <a:off x="1143000" y="2666880"/>
            <a:ext cx="1645920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nay ?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Ngày Bảo Tồn Động Vật Hoang Dã Động Vật Hoang Dã Đến Nhà Hoặc Bảo Vệ Động  Vật Hoang Dã Hình ảnh Sẵn có - Tải xuống Hình ảnh Ngay bây giờ -">
            <a:extLst>
              <a:ext uri="{FF2B5EF4-FFF2-40B4-BE49-F238E27FC236}">
                <a16:creationId xmlns="" xmlns:a16="http://schemas.microsoft.com/office/drawing/2014/main" id="{173AD13D-422D-8A02-EB87-213B017D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6515100"/>
            <a:ext cx="8153400" cy="36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100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o vệ môi trường là gì? Tại sao phải bảo vệ môi trường?">
            <a:extLst>
              <a:ext uri="{FF2B5EF4-FFF2-40B4-BE49-F238E27FC236}">
                <a16:creationId xmlns="" xmlns:a16="http://schemas.microsoft.com/office/drawing/2014/main" id="{C3A31DD0-C3EA-0078-E6CC-7216A36DC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0084"/>
            <a:ext cx="15544800" cy="57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7E494246-12BB-647B-B919-CEE491BA6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147687"/>
              </p:ext>
            </p:extLst>
          </p:nvPr>
        </p:nvGraphicFramePr>
        <p:xfrm>
          <a:off x="1981200" y="-886"/>
          <a:ext cx="15392400" cy="6149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2400">
                  <a:extLst>
                    <a:ext uri="{9D8B030D-6E8A-4147-A177-3AD203B41FA5}">
                      <a16:colId xmlns="" xmlns:a16="http://schemas.microsoft.com/office/drawing/2014/main" val="2282949372"/>
                    </a:ext>
                  </a:extLst>
                </a:gridCol>
              </a:tblGrid>
              <a:tr h="157575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Để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bảo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vệ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các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loài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động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bản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thân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em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cần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phải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:</a:t>
                      </a:r>
                    </a:p>
                    <a:p>
                      <a:pPr marL="0" indent="0" algn="l">
                        <a:lnSpc>
                          <a:spcPct val="130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/>
                      </a:r>
                      <a:b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</a:b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+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Không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săn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bắt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ngược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đãi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các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loài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 smtClean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động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 smtClean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vật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.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/>
                      </a:r>
                      <a:b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</a:b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+ Báo cho cơ quan chức năng những hành động như săn bắt, buôn bán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động vật </a:t>
                      </a:r>
                      <a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3 Arima Madurai Black" panose="020B0604020202020204" charset="0"/>
                          <a:ea typeface="+mn-ea"/>
                          <a:cs typeface="#9Slide03 Arima Madurai Black" panose="020B0604020202020204" charset="0"/>
                        </a:rPr>
                        <a:t>trái phép </a:t>
                      </a:r>
                      <a:r>
                        <a:rPr lang="en-US" sz="4400" smtClean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...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/>
                      </a:r>
                      <a:b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</a:b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+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Tuyên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truyền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cho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mọi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biết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về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vai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trò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của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động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vật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trong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đời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sống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.</a:t>
                      </a:r>
                      <a:endParaRPr lang="en-GB" sz="44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6462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62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85126" y="5819137"/>
            <a:ext cx="10609669" cy="1029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3"/>
              </a:lnSpc>
              <a:spcBef>
                <a:spcPct val="0"/>
              </a:spcBef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A0C3B46-C90D-53DB-7808-74E142A9C85F}"/>
              </a:ext>
            </a:extLst>
          </p:cNvPr>
          <p:cNvSpPr txBox="1"/>
          <p:nvPr/>
        </p:nvSpPr>
        <p:spPr>
          <a:xfrm>
            <a:off x="4859942" y="6525247"/>
            <a:ext cx="13052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hương Con Mèo - Bài Hát Cho Trẻ Mầm Non">
            <a:hlinkClick r:id="" action="ppaction://media"/>
            <a:extLst>
              <a:ext uri="{FF2B5EF4-FFF2-40B4-BE49-F238E27FC236}">
                <a16:creationId xmlns="" xmlns:a16="http://schemas.microsoft.com/office/drawing/2014/main" id="{EB3F68F7-145A-364F-8BDE-39D836616E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46" y="1562100"/>
            <a:ext cx="17581134" cy="7863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8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="" xmlns:a16="http://schemas.microsoft.com/office/drawing/2014/main" id="{A3537223-ABF0-44E9-929A-512FBFB80C64}"/>
              </a:ext>
            </a:extLst>
          </p:cNvPr>
          <p:cNvSpPr/>
          <p:nvPr/>
        </p:nvSpPr>
        <p:spPr>
          <a:xfrm>
            <a:off x="0" y="647700"/>
            <a:ext cx="14706424" cy="987053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DAFC2F0-8DE5-488C-803D-3D015AF8441B}"/>
              </a:ext>
            </a:extLst>
          </p:cNvPr>
          <p:cNvSpPr txBox="1"/>
          <p:nvPr/>
        </p:nvSpPr>
        <p:spPr>
          <a:xfrm>
            <a:off x="1618785" y="2512010"/>
            <a:ext cx="1152089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 i="1" dirty="0">
                <a:effectLst/>
                <a:latin typeface="True Typewriter Bold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chú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cún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chú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mèo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…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thân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thiện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dễ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thương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tế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hay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bộ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phim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..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ít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hẳn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trở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thành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kí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ức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tuổi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Hãy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chia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sẻ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bản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thân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thú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cưng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ấy</a:t>
            </a:r>
            <a:r>
              <a:rPr lang="en-US" sz="4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r>
              <a:rPr lang="en-US" sz="4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94706F-A460-6702-84D2-C4ABA5BA47E7}"/>
              </a:ext>
            </a:extLst>
          </p:cNvPr>
          <p:cNvSpPr txBox="1"/>
          <p:nvPr/>
        </p:nvSpPr>
        <p:spPr>
          <a:xfrm>
            <a:off x="381000" y="495300"/>
            <a:ext cx="17373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 </a:t>
            </a:r>
          </a:p>
          <a:p>
            <a:r>
              <a:rPr lang="en-US" sz="4800" b="1" i="1" dirty="0" smtClean="0">
                <a:solidFill>
                  <a:srgbClr val="0070C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   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</a:t>
            </a:r>
            <a:r>
              <a:rPr lang="en-US" sz="4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oài</a:t>
            </a:r>
            <a:r>
              <a:rPr lang="en-US" sz="4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nuôi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vai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trò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rất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đời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lao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</a:t>
            </a:r>
            <a:r>
              <a:rPr lang="en-US" sz="4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gày</a:t>
            </a:r>
            <a:r>
              <a:rPr lang="en-US" sz="4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nay,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đời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phát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triển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chúng</a:t>
            </a:r>
            <a:r>
              <a:rPr lang="en-US" sz="4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ta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cần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hành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suy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cuộc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sống</a:t>
            </a:r>
            <a:r>
              <a:rPr lang="en-US" sz="4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endParaRPr lang="en-GB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hỉ là động vật, vì sao nhiều người yêu chó mèo đến mức làm mọi thứ vì  chúng?">
            <a:extLst>
              <a:ext uri="{FF2B5EF4-FFF2-40B4-BE49-F238E27FC236}">
                <a16:creationId xmlns="" xmlns:a16="http://schemas.microsoft.com/office/drawing/2014/main" id="{01F7344F-7B45-6A6C-87A1-415F8B84B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5829300"/>
            <a:ext cx="627888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ăn mẫu lớp 6: Ý kiến về vấn đề nên có vật nuôi trong nhà (4 mẫu) Những bài  văn mẫu lớp 6 - Ôn Thi HSG">
            <a:extLst>
              <a:ext uri="{FF2B5EF4-FFF2-40B4-BE49-F238E27FC236}">
                <a16:creationId xmlns="" xmlns:a16="http://schemas.microsoft.com/office/drawing/2014/main" id="{746B26D0-C773-AADD-690B-031745985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829300"/>
            <a:ext cx="7353300" cy="439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83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1 Background pp ý tưởng | hình ảnh, hình nền, power points">
            <a:extLst>
              <a:ext uri="{FF2B5EF4-FFF2-40B4-BE49-F238E27FC236}">
                <a16:creationId xmlns="" xmlns:a16="http://schemas.microsoft.com/office/drawing/2014/main" id="{27FD579F-4ED9-629A-0982-7C26AC0C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35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C43D0A-6846-7B85-64A3-4E6FAD2A5412}"/>
              </a:ext>
            </a:extLst>
          </p:cNvPr>
          <p:cNvSpPr txBox="1"/>
          <p:nvPr/>
        </p:nvSpPr>
        <p:spPr>
          <a:xfrm rot="21256596">
            <a:off x="3556690" y="3554946"/>
            <a:ext cx="9726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AutoNum type="romanUcPeriod"/>
            </a:pPr>
            <a:r>
              <a:rPr lang="en-US" sz="4800" b="1" u="sng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TRẢI NGHIỆM CÙNG VĂN BẢN</a:t>
            </a:r>
            <a:endParaRPr lang="en-GB" sz="4800" b="1" u="sng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r>
              <a:rPr lang="en-GB" sz="48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GB" sz="48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1. </a:t>
            </a:r>
            <a:r>
              <a:rPr lang="vi-VN" sz="4800" b="1" u="sng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Tác </a:t>
            </a:r>
            <a:r>
              <a:rPr lang="vi-VN" sz="4800" b="1" u="sng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giả</a:t>
            </a:r>
            <a:r>
              <a:rPr lang="en-US" sz="4800" b="1" u="sng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sz="4800" b="1" u="sng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tác</a:t>
            </a:r>
            <a:r>
              <a:rPr lang="en-US" sz="4800" b="1" u="sng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phẩm</a:t>
            </a:r>
            <a:r>
              <a:rPr lang="en-US" sz="48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:</a:t>
            </a:r>
            <a:endParaRPr lang="en-US" sz="48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endParaRPr lang="en-GB" sz="4800" dirty="0"/>
          </a:p>
        </p:txBody>
      </p:sp>
      <p:pic>
        <p:nvPicPr>
          <p:cNvPr id="2052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="" xmlns:a16="http://schemas.microsoft.com/office/drawing/2014/main" id="{36807CDD-31D5-F301-9FC0-50E2019C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195402" y="3080284"/>
            <a:ext cx="3271630" cy="371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62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5DC7BE20-09F4-D40B-7E02-9AAFBE4B1C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190130"/>
              </p:ext>
            </p:extLst>
          </p:nvPr>
        </p:nvGraphicFramePr>
        <p:xfrm>
          <a:off x="4007015" y="1295400"/>
          <a:ext cx="14280985" cy="899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47">
            <a:extLst>
              <a:ext uri="{FF2B5EF4-FFF2-40B4-BE49-F238E27FC236}">
                <a16:creationId xmlns="" xmlns:a16="http://schemas.microsoft.com/office/drawing/2014/main" id="{0FE20598-86EE-BE29-A0B7-072EE9645287}"/>
              </a:ext>
            </a:extLst>
          </p:cNvPr>
          <p:cNvSpPr txBox="1"/>
          <p:nvPr/>
        </p:nvSpPr>
        <p:spPr>
          <a:xfrm>
            <a:off x="7086600" y="582399"/>
            <a:ext cx="757538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90"/>
              </a:lnSpc>
            </a:pPr>
            <a:r>
              <a:rPr lang="en-US" sz="4400" b="1" spc="-2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800" b="1" spc="-2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spc="-24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spc="-24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800" b="1" spc="-2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-24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spc="-2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-24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800" b="1" spc="-24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4800" b="1" spc="-2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-24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4800" b="1" spc="-2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800" b="1" spc="-24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75070AB-D5DA-B0B9-3E9A-037EDBFC74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136106"/>
            <a:ext cx="4007015" cy="531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3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00200" y="1562100"/>
            <a:ext cx="15316200" cy="9162077"/>
            <a:chOff x="-6020529" y="-304801"/>
            <a:chExt cx="20421600" cy="12216104"/>
          </a:xfrm>
        </p:grpSpPr>
        <p:sp>
          <p:nvSpPr>
            <p:cNvPr id="5" name="TextBox 5"/>
            <p:cNvSpPr txBox="1"/>
            <p:nvPr/>
          </p:nvSpPr>
          <p:spPr>
            <a:xfrm>
              <a:off x="-2769329" y="-304801"/>
              <a:ext cx="12598400" cy="16072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432"/>
                </a:lnSpc>
                <a:spcBef>
                  <a:spcPct val="0"/>
                </a:spcBef>
              </a:pPr>
              <a:r>
                <a:rPr lang="en-US" sz="5400" b="1" spc="404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5400" b="1" u="sng" spc="404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5400" b="1" u="sng" spc="404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u="sng" spc="404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5400" b="1" u="sng" spc="404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u="sng" spc="404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5400" b="1" spc="404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5400" b="1" spc="4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6020529" y="2474525"/>
              <a:ext cx="20421600" cy="10088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5871"/>
                </a:lnSpc>
              </a:pP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5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1198513"/>
              <a:ext cx="10557464" cy="712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52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1 Background pp ý tưởng | hình ảnh, hình nền, power points">
            <a:extLst>
              <a:ext uri="{FF2B5EF4-FFF2-40B4-BE49-F238E27FC236}">
                <a16:creationId xmlns="" xmlns:a16="http://schemas.microsoft.com/office/drawing/2014/main" id="{27FD579F-4ED9-629A-0982-7C26AC0C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C43D0A-6846-7B85-64A3-4E6FAD2A5412}"/>
              </a:ext>
            </a:extLst>
          </p:cNvPr>
          <p:cNvSpPr txBox="1"/>
          <p:nvPr/>
        </p:nvSpPr>
        <p:spPr>
          <a:xfrm>
            <a:off x="934791" y="1259016"/>
            <a:ext cx="11384412" cy="559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GB" sz="4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GB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GB" sz="4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và suy nghĩ </a:t>
            </a:r>
            <a:r>
              <a:rPr lang="en-GB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 nào về hình ảnh “một con mèo nằm ngủ trên ngực tôi</a:t>
            </a:r>
            <a:r>
              <a:rPr lang="en-GB" sz="4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pPr>
              <a:spcAft>
                <a:spcPts val="800"/>
              </a:spcAft>
            </a:pPr>
            <a:endParaRPr lang="en-GB" sz="4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en-GB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GB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4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GB" sz="4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4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GB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ca </a:t>
            </a:r>
            <a:r>
              <a:rPr lang="en-GB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4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94796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844</Words>
  <Application>Microsoft Office PowerPoint</Application>
  <PresentationFormat>Custom</PresentationFormat>
  <Paragraphs>182</Paragraphs>
  <Slides>24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True Typewriter</vt:lpstr>
      <vt:lpstr>True Typewriter Bold</vt:lpstr>
      <vt:lpstr>Times New Roman</vt:lpstr>
      <vt:lpstr>Abril Fatface</vt:lpstr>
      <vt:lpstr>#9Slide03 Arima Madurai Black</vt:lpstr>
      <vt:lpstr>Aldrich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THÔNG ĐIỆP CỦA VĂN BẢN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Collage Geography Quiz Presentation</dc:title>
  <cp:lastModifiedBy>DRAGON</cp:lastModifiedBy>
  <cp:revision>59</cp:revision>
  <dcterms:created xsi:type="dcterms:W3CDTF">2006-08-16T00:00:00Z</dcterms:created>
  <dcterms:modified xsi:type="dcterms:W3CDTF">2024-04-21T15:59:13Z</dcterms:modified>
  <dc:identifier>DAEwgdHjGy4</dc:identifier>
</cp:coreProperties>
</file>