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57" r:id="rId3"/>
    <p:sldId id="427" r:id="rId4"/>
    <p:sldId id="425" r:id="rId5"/>
    <p:sldId id="424" r:id="rId6"/>
    <p:sldId id="258" r:id="rId7"/>
    <p:sldId id="260" r:id="rId8"/>
    <p:sldId id="259" r:id="rId9"/>
    <p:sldId id="421" r:id="rId10"/>
    <p:sldId id="426" r:id="rId11"/>
    <p:sldId id="262" r:id="rId12"/>
    <p:sldId id="264" r:id="rId13"/>
    <p:sldId id="418" r:id="rId14"/>
    <p:sldId id="266" r:id="rId15"/>
    <p:sldId id="272" r:id="rId16"/>
    <p:sldId id="428" r:id="rId17"/>
    <p:sldId id="429" r:id="rId18"/>
    <p:sldId id="274" r:id="rId19"/>
    <p:sldId id="269" r:id="rId20"/>
    <p:sldId id="420" r:id="rId21"/>
    <p:sldId id="275" r:id="rId22"/>
    <p:sldId id="271" r:id="rId23"/>
    <p:sldId id="277" r:id="rId24"/>
    <p:sldId id="286" r:id="rId25"/>
    <p:sldId id="276" r:id="rId26"/>
    <p:sldId id="434" r:id="rId27"/>
    <p:sldId id="419" r:id="rId28"/>
    <p:sldId id="431" r:id="rId29"/>
    <p:sldId id="432" r:id="rId30"/>
    <p:sldId id="347" r:id="rId31"/>
    <p:sldId id="4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A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2" d="100"/>
          <a:sy n="72" d="100"/>
        </p:scale>
        <p:origin x="66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C3BB7F-191C-4C63-8AAF-4DC0D923F6B8}"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150BDD-6CEC-4BD7-AAF7-02660C588F54}" type="slidenum">
              <a:rPr lang="en-US" smtClean="0"/>
              <a:t>‹#›</a:t>
            </a:fld>
            <a:endParaRPr lang="en-US"/>
          </a:p>
        </p:txBody>
      </p:sp>
    </p:spTree>
    <p:extLst>
      <p:ext uri="{BB962C8B-B14F-4D97-AF65-F5344CB8AC3E}">
        <p14:creationId xmlns:p14="http://schemas.microsoft.com/office/powerpoint/2010/main" val="2945626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D7226-0897-434E-A2EC-E688CD77B166}" type="slidenum">
              <a:rPr lang="en-US" smtClean="0"/>
              <a:t>11</a:t>
            </a:fld>
            <a:endParaRPr lang="en-US"/>
          </a:p>
        </p:txBody>
      </p:sp>
    </p:spTree>
    <p:extLst>
      <p:ext uri="{BB962C8B-B14F-4D97-AF65-F5344CB8AC3E}">
        <p14:creationId xmlns:p14="http://schemas.microsoft.com/office/powerpoint/2010/main" val="233577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00CB0DA-B5D0-44F8-90B7-7677CB06AF52}" type="slidenum">
              <a:rPr lang="zh-CN" altLang="en-US" smtClean="0">
                <a:solidFill>
                  <a:prstClr val="black"/>
                </a:solidFill>
                <a:ea typeface="宋体"/>
              </a:rPr>
              <a:pPr>
                <a:defRPr/>
              </a:pPr>
              <a:t>30</a:t>
            </a:fld>
            <a:endParaRPr lang="zh-CN" altLang="en-US">
              <a:solidFill>
                <a:prstClr val="black"/>
              </a:solidFill>
              <a:ea typeface="宋体"/>
            </a:endParaRPr>
          </a:p>
        </p:txBody>
      </p:sp>
    </p:spTree>
    <p:extLst>
      <p:ext uri="{BB962C8B-B14F-4D97-AF65-F5344CB8AC3E}">
        <p14:creationId xmlns:p14="http://schemas.microsoft.com/office/powerpoint/2010/main" val="3002088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D076-2246-9F9D-F9E3-8B9EB54EAC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134A5E-91BE-2A39-ADF7-BEF9E7B226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871CC8-1E94-B777-335C-18D468616702}"/>
              </a:ext>
            </a:extLst>
          </p:cNvPr>
          <p:cNvSpPr>
            <a:spLocks noGrp="1"/>
          </p:cNvSpPr>
          <p:nvPr>
            <p:ph type="dt" sz="half" idx="10"/>
          </p:nvPr>
        </p:nvSpPr>
        <p:spPr/>
        <p:txBody>
          <a:bodyPr/>
          <a:lstStyle/>
          <a:p>
            <a:fld id="{0830C868-52E8-425E-8089-05B3C5EE3A64}" type="datetimeFigureOut">
              <a:rPr lang="en-US" smtClean="0"/>
              <a:t>1/11/2025</a:t>
            </a:fld>
            <a:endParaRPr lang="en-US"/>
          </a:p>
        </p:txBody>
      </p:sp>
      <p:sp>
        <p:nvSpPr>
          <p:cNvPr id="5" name="Footer Placeholder 4">
            <a:extLst>
              <a:ext uri="{FF2B5EF4-FFF2-40B4-BE49-F238E27FC236}">
                <a16:creationId xmlns:a16="http://schemas.microsoft.com/office/drawing/2014/main" id="{CCC41CCB-7A61-DDD4-24B0-840AF1CE2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6C1DC1-78EC-AD12-6172-E389CCF59133}"/>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316692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B404-2F37-227C-B542-407C4D94B4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48633B-DC61-D1D8-0BEC-DA4DE0CE8E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44CDC-4641-7D1C-1DC1-054B724B2159}"/>
              </a:ext>
            </a:extLst>
          </p:cNvPr>
          <p:cNvSpPr>
            <a:spLocks noGrp="1"/>
          </p:cNvSpPr>
          <p:nvPr>
            <p:ph type="dt" sz="half" idx="10"/>
          </p:nvPr>
        </p:nvSpPr>
        <p:spPr/>
        <p:txBody>
          <a:bodyPr/>
          <a:lstStyle/>
          <a:p>
            <a:fld id="{0830C868-52E8-425E-8089-05B3C5EE3A64}" type="datetimeFigureOut">
              <a:rPr lang="en-US" smtClean="0"/>
              <a:t>1/11/2025</a:t>
            </a:fld>
            <a:endParaRPr lang="en-US"/>
          </a:p>
        </p:txBody>
      </p:sp>
      <p:sp>
        <p:nvSpPr>
          <p:cNvPr id="5" name="Footer Placeholder 4">
            <a:extLst>
              <a:ext uri="{FF2B5EF4-FFF2-40B4-BE49-F238E27FC236}">
                <a16:creationId xmlns:a16="http://schemas.microsoft.com/office/drawing/2014/main" id="{0083E546-48D7-8FB1-29E3-6A9C15EE5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E882C-6008-873D-DB0D-C311F285BE67}"/>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14410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E3F601-4F50-68F4-06FD-7058B49280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E6AD14-DFE6-4475-E836-566A18A13C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106DF-9960-D1D7-152B-7A046E30B422}"/>
              </a:ext>
            </a:extLst>
          </p:cNvPr>
          <p:cNvSpPr>
            <a:spLocks noGrp="1"/>
          </p:cNvSpPr>
          <p:nvPr>
            <p:ph type="dt" sz="half" idx="10"/>
          </p:nvPr>
        </p:nvSpPr>
        <p:spPr/>
        <p:txBody>
          <a:bodyPr/>
          <a:lstStyle/>
          <a:p>
            <a:fld id="{0830C868-52E8-425E-8089-05B3C5EE3A64}" type="datetimeFigureOut">
              <a:rPr lang="en-US" smtClean="0"/>
              <a:t>1/11/2025</a:t>
            </a:fld>
            <a:endParaRPr lang="en-US"/>
          </a:p>
        </p:txBody>
      </p:sp>
      <p:sp>
        <p:nvSpPr>
          <p:cNvPr id="5" name="Footer Placeholder 4">
            <a:extLst>
              <a:ext uri="{FF2B5EF4-FFF2-40B4-BE49-F238E27FC236}">
                <a16:creationId xmlns:a16="http://schemas.microsoft.com/office/drawing/2014/main" id="{620B2920-25AF-799C-80C7-098E11179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9E1BE-D33C-2258-5871-EFC8C4840B08}"/>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169782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57241"/>
      </p:ext>
    </p:extLst>
  </p:cSld>
  <p:clrMapOvr>
    <a:masterClrMapping/>
  </p:clrMapOvr>
  <p:transition spd="slow" advTm="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045257"/>
      </p:ext>
    </p:extLst>
  </p:cSld>
  <p:clrMapOvr>
    <a:masterClrMapping/>
  </p:clrMapOvr>
  <p:transition spd="slow" advTm="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037448"/>
      </p:ext>
    </p:extLst>
  </p:cSld>
  <p:clrMapOvr>
    <a:masterClrMapping/>
  </p:clrMapOvr>
  <p:transition spd="slow" advTm="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8070368" y="1879100"/>
            <a:ext cx="2008714" cy="2313642"/>
          </a:xfrm>
          <a:custGeom>
            <a:avLst/>
            <a:gdLst>
              <a:gd name="connsiteX0" fmla="*/ 298238 w 2008714"/>
              <a:gd name="connsiteY0" fmla="*/ 0 h 2313642"/>
              <a:gd name="connsiteX1" fmla="*/ 2008714 w 2008714"/>
              <a:gd name="connsiteY1" fmla="*/ 246817 h 2313642"/>
              <a:gd name="connsiteX2" fmla="*/ 1710476 w 2008714"/>
              <a:gd name="connsiteY2" fmla="*/ 2313642 h 2313642"/>
              <a:gd name="connsiteX3" fmla="*/ 0 w 2008714"/>
              <a:gd name="connsiteY3" fmla="*/ 2066825 h 2313642"/>
            </a:gdLst>
            <a:ahLst/>
            <a:cxnLst>
              <a:cxn ang="0">
                <a:pos x="connsiteX0" y="connsiteY0"/>
              </a:cxn>
              <a:cxn ang="0">
                <a:pos x="connsiteX1" y="connsiteY1"/>
              </a:cxn>
              <a:cxn ang="0">
                <a:pos x="connsiteX2" y="connsiteY2"/>
              </a:cxn>
              <a:cxn ang="0">
                <a:pos x="connsiteX3" y="connsiteY3"/>
              </a:cxn>
            </a:cxnLst>
            <a:rect l="l" t="t" r="r" b="b"/>
            <a:pathLst>
              <a:path w="2008714" h="2313642">
                <a:moveTo>
                  <a:pt x="298238" y="0"/>
                </a:moveTo>
                <a:lnTo>
                  <a:pt x="2008714" y="246817"/>
                </a:lnTo>
                <a:lnTo>
                  <a:pt x="1710476" y="2313642"/>
                </a:lnTo>
                <a:lnTo>
                  <a:pt x="0" y="2066825"/>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9" name="图片占位符 18"/>
          <p:cNvSpPr>
            <a:spLocks noGrp="1"/>
          </p:cNvSpPr>
          <p:nvPr>
            <p:ph type="pic" sz="quarter" idx="11"/>
          </p:nvPr>
        </p:nvSpPr>
        <p:spPr>
          <a:xfrm>
            <a:off x="2057063" y="1637557"/>
            <a:ext cx="2301505" cy="2528693"/>
          </a:xfrm>
          <a:custGeom>
            <a:avLst/>
            <a:gdLst>
              <a:gd name="connsiteX0" fmla="*/ 1638879 w 2301505"/>
              <a:gd name="connsiteY0" fmla="*/ 0 h 2528693"/>
              <a:gd name="connsiteX1" fmla="*/ 2301505 w 2301505"/>
              <a:gd name="connsiteY1" fmla="*/ 1980313 h 2528693"/>
              <a:gd name="connsiteX2" fmla="*/ 662625 w 2301505"/>
              <a:gd name="connsiteY2" fmla="*/ 2528693 h 2528693"/>
              <a:gd name="connsiteX3" fmla="*/ 0 w 2301505"/>
              <a:gd name="connsiteY3" fmla="*/ 548379 h 2528693"/>
            </a:gdLst>
            <a:ahLst/>
            <a:cxnLst>
              <a:cxn ang="0">
                <a:pos x="connsiteX0" y="connsiteY0"/>
              </a:cxn>
              <a:cxn ang="0">
                <a:pos x="connsiteX1" y="connsiteY1"/>
              </a:cxn>
              <a:cxn ang="0">
                <a:pos x="connsiteX2" y="connsiteY2"/>
              </a:cxn>
              <a:cxn ang="0">
                <a:pos x="connsiteX3" y="connsiteY3"/>
              </a:cxn>
            </a:cxnLst>
            <a:rect l="l" t="t" r="r" b="b"/>
            <a:pathLst>
              <a:path w="2301505" h="2528693">
                <a:moveTo>
                  <a:pt x="1638879" y="0"/>
                </a:moveTo>
                <a:lnTo>
                  <a:pt x="2301505" y="1980313"/>
                </a:lnTo>
                <a:lnTo>
                  <a:pt x="662625" y="2528693"/>
                </a:lnTo>
                <a:lnTo>
                  <a:pt x="0" y="548379"/>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8" name="图片占位符 17"/>
          <p:cNvSpPr>
            <a:spLocks noGrp="1"/>
          </p:cNvSpPr>
          <p:nvPr>
            <p:ph type="pic" sz="quarter" idx="12"/>
          </p:nvPr>
        </p:nvSpPr>
        <p:spPr>
          <a:xfrm>
            <a:off x="3563550" y="1782257"/>
            <a:ext cx="2270491" cy="2507331"/>
          </a:xfrm>
          <a:custGeom>
            <a:avLst/>
            <a:gdLst>
              <a:gd name="connsiteX0" fmla="*/ 620305 w 2270491"/>
              <a:gd name="connsiteY0" fmla="*/ 0 h 2507331"/>
              <a:gd name="connsiteX1" fmla="*/ 2270491 w 2270491"/>
              <a:gd name="connsiteY1" fmla="*/ 513356 h 2507331"/>
              <a:gd name="connsiteX2" fmla="*/ 1650185 w 2270491"/>
              <a:gd name="connsiteY2" fmla="*/ 2507331 h 2507331"/>
              <a:gd name="connsiteX3" fmla="*/ 0 w 2270491"/>
              <a:gd name="connsiteY3" fmla="*/ 1993974 h 2507331"/>
            </a:gdLst>
            <a:ahLst/>
            <a:cxnLst>
              <a:cxn ang="0">
                <a:pos x="connsiteX0" y="connsiteY0"/>
              </a:cxn>
              <a:cxn ang="0">
                <a:pos x="connsiteX1" y="connsiteY1"/>
              </a:cxn>
              <a:cxn ang="0">
                <a:pos x="connsiteX2" y="connsiteY2"/>
              </a:cxn>
              <a:cxn ang="0">
                <a:pos x="connsiteX3" y="connsiteY3"/>
              </a:cxn>
            </a:cxnLst>
            <a:rect l="l" t="t" r="r" b="b"/>
            <a:pathLst>
              <a:path w="2270491" h="2507331">
                <a:moveTo>
                  <a:pt x="620305" y="0"/>
                </a:moveTo>
                <a:lnTo>
                  <a:pt x="2270491" y="513356"/>
                </a:lnTo>
                <a:lnTo>
                  <a:pt x="1650185" y="2507331"/>
                </a:lnTo>
                <a:lnTo>
                  <a:pt x="0" y="199397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7" name="图片占位符 16"/>
          <p:cNvSpPr>
            <a:spLocks noGrp="1"/>
          </p:cNvSpPr>
          <p:nvPr>
            <p:ph type="pic" sz="quarter" idx="13"/>
          </p:nvPr>
        </p:nvSpPr>
        <p:spPr>
          <a:xfrm>
            <a:off x="5197693" y="1637556"/>
            <a:ext cx="2041268" cy="2298056"/>
          </a:xfrm>
          <a:custGeom>
            <a:avLst/>
            <a:gdLst>
              <a:gd name="connsiteX0" fmla="*/ 1777147 w 2041268"/>
              <a:gd name="connsiteY0" fmla="*/ 0 h 2298056"/>
              <a:gd name="connsiteX1" fmla="*/ 2041268 w 2041268"/>
              <a:gd name="connsiteY1" fmla="*/ 2071462 h 2298056"/>
              <a:gd name="connsiteX2" fmla="*/ 264121 w 2041268"/>
              <a:gd name="connsiteY2" fmla="*/ 2298056 h 2298056"/>
              <a:gd name="connsiteX3" fmla="*/ 0 w 2041268"/>
              <a:gd name="connsiteY3" fmla="*/ 226594 h 2298056"/>
            </a:gdLst>
            <a:ahLst/>
            <a:cxnLst>
              <a:cxn ang="0">
                <a:pos x="connsiteX0" y="connsiteY0"/>
              </a:cxn>
              <a:cxn ang="0">
                <a:pos x="connsiteX1" y="connsiteY1"/>
              </a:cxn>
              <a:cxn ang="0">
                <a:pos x="connsiteX2" y="connsiteY2"/>
              </a:cxn>
              <a:cxn ang="0">
                <a:pos x="connsiteX3" y="connsiteY3"/>
              </a:cxn>
            </a:cxnLst>
            <a:rect l="l" t="t" r="r" b="b"/>
            <a:pathLst>
              <a:path w="2041268" h="2298056">
                <a:moveTo>
                  <a:pt x="1777147" y="0"/>
                </a:moveTo>
                <a:lnTo>
                  <a:pt x="2041268" y="2071462"/>
                </a:lnTo>
                <a:lnTo>
                  <a:pt x="264121" y="2298056"/>
                </a:lnTo>
                <a:lnTo>
                  <a:pt x="0" y="22659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6" name="图片占位符 15"/>
          <p:cNvSpPr>
            <a:spLocks noGrp="1"/>
          </p:cNvSpPr>
          <p:nvPr>
            <p:ph type="pic" sz="quarter" idx="14"/>
          </p:nvPr>
        </p:nvSpPr>
        <p:spPr>
          <a:xfrm>
            <a:off x="6407555" y="1932934"/>
            <a:ext cx="2226294" cy="2476193"/>
          </a:xfrm>
          <a:custGeom>
            <a:avLst/>
            <a:gdLst>
              <a:gd name="connsiteX0" fmla="*/ 1664471 w 2226294"/>
              <a:gd name="connsiteY0" fmla="*/ 0 h 2476193"/>
              <a:gd name="connsiteX1" fmla="*/ 2226294 w 2226294"/>
              <a:gd name="connsiteY1" fmla="*/ 2011235 h 2476193"/>
              <a:gd name="connsiteX2" fmla="*/ 561824 w 2226294"/>
              <a:gd name="connsiteY2" fmla="*/ 2476193 h 2476193"/>
              <a:gd name="connsiteX3" fmla="*/ 0 w 2226294"/>
              <a:gd name="connsiteY3" fmla="*/ 464957 h 2476193"/>
            </a:gdLst>
            <a:ahLst/>
            <a:cxnLst>
              <a:cxn ang="0">
                <a:pos x="connsiteX0" y="connsiteY0"/>
              </a:cxn>
              <a:cxn ang="0">
                <a:pos x="connsiteX1" y="connsiteY1"/>
              </a:cxn>
              <a:cxn ang="0">
                <a:pos x="connsiteX2" y="connsiteY2"/>
              </a:cxn>
              <a:cxn ang="0">
                <a:pos x="connsiteX3" y="connsiteY3"/>
              </a:cxn>
            </a:cxnLst>
            <a:rect l="l" t="t" r="r" b="b"/>
            <a:pathLst>
              <a:path w="2226294" h="2476193">
                <a:moveTo>
                  <a:pt x="1664471" y="0"/>
                </a:moveTo>
                <a:lnTo>
                  <a:pt x="2226294" y="2011235"/>
                </a:lnTo>
                <a:lnTo>
                  <a:pt x="561824" y="2476193"/>
                </a:lnTo>
                <a:lnTo>
                  <a:pt x="0" y="464957"/>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Tree>
    <p:extLst>
      <p:ext uri="{BB962C8B-B14F-4D97-AF65-F5344CB8AC3E}">
        <p14:creationId xmlns:p14="http://schemas.microsoft.com/office/powerpoint/2010/main" val="260345668"/>
      </p:ext>
    </p:extLst>
  </p:cSld>
  <p:clrMapOvr>
    <a:masterClrMapping/>
  </p:clrMapOvr>
  <p:transition spd="slow" advTm="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ED488F08-7A69-4B71-8B16-517F0A65D713}"/>
              </a:ext>
            </a:extLst>
          </p:cNvPr>
          <p:cNvSpPr>
            <a:spLocks noGrp="1"/>
          </p:cNvSpPr>
          <p:nvPr>
            <p:ph type="pic" sz="quarter" idx="10"/>
          </p:nvPr>
        </p:nvSpPr>
        <p:spPr>
          <a:xfrm>
            <a:off x="5300828" y="1889825"/>
            <a:ext cx="5265166" cy="2292757"/>
          </a:xfrm>
          <a:custGeom>
            <a:avLst/>
            <a:gdLst>
              <a:gd name="connsiteX0" fmla="*/ 0 w 5265166"/>
              <a:gd name="connsiteY0" fmla="*/ 0 h 2292757"/>
              <a:gd name="connsiteX1" fmla="*/ 5265166 w 5265166"/>
              <a:gd name="connsiteY1" fmla="*/ 0 h 2292757"/>
              <a:gd name="connsiteX2" fmla="*/ 5265166 w 5265166"/>
              <a:gd name="connsiteY2" fmla="*/ 2292757 h 2292757"/>
              <a:gd name="connsiteX3" fmla="*/ 0 w 5265166"/>
              <a:gd name="connsiteY3" fmla="*/ 2292757 h 2292757"/>
            </a:gdLst>
            <a:ahLst/>
            <a:cxnLst>
              <a:cxn ang="0">
                <a:pos x="connsiteX0" y="connsiteY0"/>
              </a:cxn>
              <a:cxn ang="0">
                <a:pos x="connsiteX1" y="connsiteY1"/>
              </a:cxn>
              <a:cxn ang="0">
                <a:pos x="connsiteX2" y="connsiteY2"/>
              </a:cxn>
              <a:cxn ang="0">
                <a:pos x="connsiteX3" y="connsiteY3"/>
              </a:cxn>
            </a:cxnLst>
            <a:rect l="l" t="t" r="r" b="b"/>
            <a:pathLst>
              <a:path w="5265166" h="2292757">
                <a:moveTo>
                  <a:pt x="0" y="0"/>
                </a:moveTo>
                <a:lnTo>
                  <a:pt x="5265166" y="0"/>
                </a:lnTo>
                <a:lnTo>
                  <a:pt x="5265166" y="2292757"/>
                </a:lnTo>
                <a:lnTo>
                  <a:pt x="0" y="22927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97747787"/>
      </p:ext>
    </p:extLst>
  </p:cSld>
  <p:clrMapOvr>
    <a:masterClrMapping/>
  </p:clrMapOvr>
  <p:transition spd="slow" advTm="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CD7EAD80-58E4-4595-9C46-4844FBBC3ED6}"/>
              </a:ext>
            </a:extLst>
          </p:cNvPr>
          <p:cNvSpPr>
            <a:spLocks noGrp="1"/>
          </p:cNvSpPr>
          <p:nvPr>
            <p:ph type="pic" sz="quarter" idx="10"/>
          </p:nvPr>
        </p:nvSpPr>
        <p:spPr>
          <a:xfrm>
            <a:off x="1389856" y="1376363"/>
            <a:ext cx="1765300" cy="1765300"/>
          </a:xfrm>
          <a:custGeom>
            <a:avLst/>
            <a:gdLst>
              <a:gd name="connsiteX0" fmla="*/ 882650 w 1765300"/>
              <a:gd name="connsiteY0" fmla="*/ 0 h 1765300"/>
              <a:gd name="connsiteX1" fmla="*/ 1765300 w 1765300"/>
              <a:gd name="connsiteY1" fmla="*/ 882650 h 1765300"/>
              <a:gd name="connsiteX2" fmla="*/ 882650 w 1765300"/>
              <a:gd name="connsiteY2" fmla="*/ 1765300 h 1765300"/>
              <a:gd name="connsiteX3" fmla="*/ 0 w 1765300"/>
              <a:gd name="connsiteY3" fmla="*/ 882650 h 1765300"/>
              <a:gd name="connsiteX4" fmla="*/ 882650 w 1765300"/>
              <a:gd name="connsiteY4" fmla="*/ 0 h 176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300" h="1765300">
                <a:moveTo>
                  <a:pt x="882650" y="0"/>
                </a:moveTo>
                <a:cubicBezTo>
                  <a:pt x="1370124" y="0"/>
                  <a:pt x="1765300" y="395176"/>
                  <a:pt x="1765300" y="882650"/>
                </a:cubicBezTo>
                <a:cubicBezTo>
                  <a:pt x="1765300" y="1370124"/>
                  <a:pt x="1370124" y="1765300"/>
                  <a:pt x="882650" y="1765300"/>
                </a:cubicBezTo>
                <a:cubicBezTo>
                  <a:pt x="395176" y="1765300"/>
                  <a:pt x="0" y="1370124"/>
                  <a:pt x="0" y="882650"/>
                </a:cubicBezTo>
                <a:cubicBezTo>
                  <a:pt x="0" y="395176"/>
                  <a:pt x="395176" y="0"/>
                  <a:pt x="882650" y="0"/>
                </a:cubicBezTo>
                <a:close/>
              </a:path>
            </a:pathLst>
          </a:custGeom>
        </p:spPr>
        <p:txBody>
          <a:bodyPr wrap="square">
            <a:noAutofit/>
          </a:bodyPr>
          <a:lstStyle/>
          <a:p>
            <a:endParaRPr lang="zh-CN" altLang="en-US"/>
          </a:p>
        </p:txBody>
      </p:sp>
      <p:sp>
        <p:nvSpPr>
          <p:cNvPr id="10" name="图片占位符 9">
            <a:extLst>
              <a:ext uri="{FF2B5EF4-FFF2-40B4-BE49-F238E27FC236}">
                <a16:creationId xmlns:a16="http://schemas.microsoft.com/office/drawing/2014/main" id="{E54ABDF7-EAC2-48E8-AC4E-4C159EA5BD00}"/>
              </a:ext>
            </a:extLst>
          </p:cNvPr>
          <p:cNvSpPr>
            <a:spLocks noGrp="1"/>
          </p:cNvSpPr>
          <p:nvPr>
            <p:ph type="pic" sz="quarter" idx="11"/>
          </p:nvPr>
        </p:nvSpPr>
        <p:spPr>
          <a:xfrm>
            <a:off x="4354513" y="1970882"/>
            <a:ext cx="1741488" cy="1741488"/>
          </a:xfrm>
          <a:custGeom>
            <a:avLst/>
            <a:gdLst>
              <a:gd name="connsiteX0" fmla="*/ 870744 w 1741488"/>
              <a:gd name="connsiteY0" fmla="*/ 0 h 1741488"/>
              <a:gd name="connsiteX1" fmla="*/ 1741488 w 1741488"/>
              <a:gd name="connsiteY1" fmla="*/ 870744 h 1741488"/>
              <a:gd name="connsiteX2" fmla="*/ 870744 w 1741488"/>
              <a:gd name="connsiteY2" fmla="*/ 1741488 h 1741488"/>
              <a:gd name="connsiteX3" fmla="*/ 0 w 1741488"/>
              <a:gd name="connsiteY3" fmla="*/ 870744 h 1741488"/>
              <a:gd name="connsiteX4" fmla="*/ 870744 w 1741488"/>
              <a:gd name="connsiteY4" fmla="*/ 0 h 174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488" h="1741488">
                <a:moveTo>
                  <a:pt x="870744" y="0"/>
                </a:moveTo>
                <a:cubicBezTo>
                  <a:pt x="1351643" y="0"/>
                  <a:pt x="1741488" y="389845"/>
                  <a:pt x="1741488" y="870744"/>
                </a:cubicBezTo>
                <a:cubicBezTo>
                  <a:pt x="1741488" y="1351643"/>
                  <a:pt x="1351643" y="1741488"/>
                  <a:pt x="870744" y="1741488"/>
                </a:cubicBezTo>
                <a:cubicBezTo>
                  <a:pt x="389845" y="1741488"/>
                  <a:pt x="0" y="1351643"/>
                  <a:pt x="0" y="870744"/>
                </a:cubicBezTo>
                <a:cubicBezTo>
                  <a:pt x="0" y="389845"/>
                  <a:pt x="389845" y="0"/>
                  <a:pt x="870744" y="0"/>
                </a:cubicBezTo>
                <a:close/>
              </a:path>
            </a:pathLst>
          </a:custGeom>
        </p:spPr>
        <p:txBody>
          <a:bodyPr wrap="square">
            <a:noAutofit/>
          </a:bodyPr>
          <a:lstStyle/>
          <a:p>
            <a:endParaRPr lang="zh-CN" altLang="en-US"/>
          </a:p>
        </p:txBody>
      </p:sp>
      <p:sp>
        <p:nvSpPr>
          <p:cNvPr id="12" name="图片占位符 11">
            <a:extLst>
              <a:ext uri="{FF2B5EF4-FFF2-40B4-BE49-F238E27FC236}">
                <a16:creationId xmlns:a16="http://schemas.microsoft.com/office/drawing/2014/main" id="{85934E55-72E5-44BD-8AC7-7DDBF58D9F8D}"/>
              </a:ext>
            </a:extLst>
          </p:cNvPr>
          <p:cNvSpPr>
            <a:spLocks noGrp="1"/>
          </p:cNvSpPr>
          <p:nvPr>
            <p:ph type="pic" sz="quarter" idx="12"/>
          </p:nvPr>
        </p:nvSpPr>
        <p:spPr>
          <a:xfrm>
            <a:off x="2272506" y="3530600"/>
            <a:ext cx="1636714" cy="1636714"/>
          </a:xfrm>
          <a:custGeom>
            <a:avLst/>
            <a:gdLst>
              <a:gd name="connsiteX0" fmla="*/ 818357 w 1636714"/>
              <a:gd name="connsiteY0" fmla="*/ 0 h 1636714"/>
              <a:gd name="connsiteX1" fmla="*/ 1636714 w 1636714"/>
              <a:gd name="connsiteY1" fmla="*/ 818357 h 1636714"/>
              <a:gd name="connsiteX2" fmla="*/ 818357 w 1636714"/>
              <a:gd name="connsiteY2" fmla="*/ 1636714 h 1636714"/>
              <a:gd name="connsiteX3" fmla="*/ 0 w 1636714"/>
              <a:gd name="connsiteY3" fmla="*/ 818357 h 1636714"/>
              <a:gd name="connsiteX4" fmla="*/ 818357 w 1636714"/>
              <a:gd name="connsiteY4" fmla="*/ 0 h 163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14" h="1636714">
                <a:moveTo>
                  <a:pt x="818357" y="0"/>
                </a:moveTo>
                <a:cubicBezTo>
                  <a:pt x="1270323" y="0"/>
                  <a:pt x="1636714" y="366391"/>
                  <a:pt x="1636714" y="818357"/>
                </a:cubicBezTo>
                <a:cubicBezTo>
                  <a:pt x="1636714" y="1270323"/>
                  <a:pt x="1270323" y="1636714"/>
                  <a:pt x="818357" y="1636714"/>
                </a:cubicBezTo>
                <a:cubicBezTo>
                  <a:pt x="366391" y="1636714"/>
                  <a:pt x="0" y="1270323"/>
                  <a:pt x="0" y="818357"/>
                </a:cubicBezTo>
                <a:cubicBezTo>
                  <a:pt x="0" y="366391"/>
                  <a:pt x="366391" y="0"/>
                  <a:pt x="81835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33110910"/>
      </p:ext>
    </p:extLst>
  </p:cSld>
  <p:clrMapOvr>
    <a:masterClrMapping/>
  </p:clrMapOvr>
  <p:transition spd="slow" advTm="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2A6E-92F8-2E46-16D6-D27605F022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7623D-754C-1D4F-23CC-78E235B45E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526F4-4152-8B58-B6C3-F6215DF549C9}"/>
              </a:ext>
            </a:extLst>
          </p:cNvPr>
          <p:cNvSpPr>
            <a:spLocks noGrp="1"/>
          </p:cNvSpPr>
          <p:nvPr>
            <p:ph type="dt" sz="half" idx="10"/>
          </p:nvPr>
        </p:nvSpPr>
        <p:spPr/>
        <p:txBody>
          <a:bodyPr/>
          <a:lstStyle/>
          <a:p>
            <a:fld id="{0830C868-52E8-425E-8089-05B3C5EE3A64}" type="datetimeFigureOut">
              <a:rPr lang="en-US" smtClean="0"/>
              <a:t>1/11/2025</a:t>
            </a:fld>
            <a:endParaRPr lang="en-US"/>
          </a:p>
        </p:txBody>
      </p:sp>
      <p:sp>
        <p:nvSpPr>
          <p:cNvPr id="5" name="Footer Placeholder 4">
            <a:extLst>
              <a:ext uri="{FF2B5EF4-FFF2-40B4-BE49-F238E27FC236}">
                <a16:creationId xmlns:a16="http://schemas.microsoft.com/office/drawing/2014/main" id="{39A84072-B0DA-B8DA-2758-C4EF55B81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BE7D7-466F-476D-CFBD-24BD37A2FDFB}"/>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428062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F48ED-212B-2830-87A7-D12B3C1707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109E73-12C5-C5DF-ABE1-C92E429C7C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8D6E5A-9F0C-41F1-B273-209BDC5DB8A2}"/>
              </a:ext>
            </a:extLst>
          </p:cNvPr>
          <p:cNvSpPr>
            <a:spLocks noGrp="1"/>
          </p:cNvSpPr>
          <p:nvPr>
            <p:ph type="dt" sz="half" idx="10"/>
          </p:nvPr>
        </p:nvSpPr>
        <p:spPr/>
        <p:txBody>
          <a:bodyPr/>
          <a:lstStyle/>
          <a:p>
            <a:fld id="{0830C868-52E8-425E-8089-05B3C5EE3A64}" type="datetimeFigureOut">
              <a:rPr lang="en-US" smtClean="0"/>
              <a:t>1/11/2025</a:t>
            </a:fld>
            <a:endParaRPr lang="en-US"/>
          </a:p>
        </p:txBody>
      </p:sp>
      <p:sp>
        <p:nvSpPr>
          <p:cNvPr id="5" name="Footer Placeholder 4">
            <a:extLst>
              <a:ext uri="{FF2B5EF4-FFF2-40B4-BE49-F238E27FC236}">
                <a16:creationId xmlns:a16="http://schemas.microsoft.com/office/drawing/2014/main" id="{F42EE80A-7E15-9158-0592-9D7FB17E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8CCC3-C727-704C-95AE-AE48FEB5D395}"/>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365594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4EE88-6912-96D1-0D15-2457640E7B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FC9368-3907-C582-E247-03740DAB02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1D1971-0259-CFB0-8EBA-A9AFCA5525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F244BB-552F-8B72-893C-7546A5A8EB16}"/>
              </a:ext>
            </a:extLst>
          </p:cNvPr>
          <p:cNvSpPr>
            <a:spLocks noGrp="1"/>
          </p:cNvSpPr>
          <p:nvPr>
            <p:ph type="dt" sz="half" idx="10"/>
          </p:nvPr>
        </p:nvSpPr>
        <p:spPr/>
        <p:txBody>
          <a:bodyPr/>
          <a:lstStyle/>
          <a:p>
            <a:fld id="{0830C868-52E8-425E-8089-05B3C5EE3A64}" type="datetimeFigureOut">
              <a:rPr lang="en-US" smtClean="0"/>
              <a:t>1/11/2025</a:t>
            </a:fld>
            <a:endParaRPr lang="en-US"/>
          </a:p>
        </p:txBody>
      </p:sp>
      <p:sp>
        <p:nvSpPr>
          <p:cNvPr id="6" name="Footer Placeholder 5">
            <a:extLst>
              <a:ext uri="{FF2B5EF4-FFF2-40B4-BE49-F238E27FC236}">
                <a16:creationId xmlns:a16="http://schemas.microsoft.com/office/drawing/2014/main" id="{CAA99EF1-B3E2-9103-57E5-FEBB38421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DD4ED-1493-A684-F591-D239EB44E3E8}"/>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302170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61CF-89F0-D2A4-35BB-402ACC1A71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5BC2E6-B92C-CA28-9B2D-5B1B49D5C6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3C8BF1-5176-5EEF-2C41-06272E8AB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3B330C-AA4E-52BB-E16B-33345B2ED4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5E1C35-88DA-8F7E-4084-7259C07A39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05D3B5-BFD2-1448-7308-44308000601D}"/>
              </a:ext>
            </a:extLst>
          </p:cNvPr>
          <p:cNvSpPr>
            <a:spLocks noGrp="1"/>
          </p:cNvSpPr>
          <p:nvPr>
            <p:ph type="dt" sz="half" idx="10"/>
          </p:nvPr>
        </p:nvSpPr>
        <p:spPr/>
        <p:txBody>
          <a:bodyPr/>
          <a:lstStyle/>
          <a:p>
            <a:fld id="{0830C868-52E8-425E-8089-05B3C5EE3A64}" type="datetimeFigureOut">
              <a:rPr lang="en-US" smtClean="0"/>
              <a:t>1/11/2025</a:t>
            </a:fld>
            <a:endParaRPr lang="en-US"/>
          </a:p>
        </p:txBody>
      </p:sp>
      <p:sp>
        <p:nvSpPr>
          <p:cNvPr id="8" name="Footer Placeholder 7">
            <a:extLst>
              <a:ext uri="{FF2B5EF4-FFF2-40B4-BE49-F238E27FC236}">
                <a16:creationId xmlns:a16="http://schemas.microsoft.com/office/drawing/2014/main" id="{E23BFB2C-C27E-6E7E-6049-640C0A4015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8D4579-58D6-FEA3-E9D7-4A04A85856AA}"/>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4077446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9AC08-B84F-23D7-2B62-CC372F0B2A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CC7178-2B72-60BB-955C-7A8BF1B48693}"/>
              </a:ext>
            </a:extLst>
          </p:cNvPr>
          <p:cNvSpPr>
            <a:spLocks noGrp="1"/>
          </p:cNvSpPr>
          <p:nvPr>
            <p:ph type="dt" sz="half" idx="10"/>
          </p:nvPr>
        </p:nvSpPr>
        <p:spPr/>
        <p:txBody>
          <a:bodyPr/>
          <a:lstStyle/>
          <a:p>
            <a:fld id="{0830C868-52E8-425E-8089-05B3C5EE3A64}" type="datetimeFigureOut">
              <a:rPr lang="en-US" smtClean="0"/>
              <a:t>1/11/2025</a:t>
            </a:fld>
            <a:endParaRPr lang="en-US"/>
          </a:p>
        </p:txBody>
      </p:sp>
      <p:sp>
        <p:nvSpPr>
          <p:cNvPr id="4" name="Footer Placeholder 3">
            <a:extLst>
              <a:ext uri="{FF2B5EF4-FFF2-40B4-BE49-F238E27FC236}">
                <a16:creationId xmlns:a16="http://schemas.microsoft.com/office/drawing/2014/main" id="{42AE3592-BA79-B840-77E6-F4717AD6D2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B1C781-487C-A343-8067-BECEFD299DE2}"/>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122731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3C17D7-017F-9FCE-A6FF-F527FE2A9487}"/>
              </a:ext>
            </a:extLst>
          </p:cNvPr>
          <p:cNvSpPr>
            <a:spLocks noGrp="1"/>
          </p:cNvSpPr>
          <p:nvPr>
            <p:ph type="dt" sz="half" idx="10"/>
          </p:nvPr>
        </p:nvSpPr>
        <p:spPr/>
        <p:txBody>
          <a:bodyPr/>
          <a:lstStyle/>
          <a:p>
            <a:fld id="{0830C868-52E8-425E-8089-05B3C5EE3A64}" type="datetimeFigureOut">
              <a:rPr lang="en-US" smtClean="0"/>
              <a:t>1/11/2025</a:t>
            </a:fld>
            <a:endParaRPr lang="en-US"/>
          </a:p>
        </p:txBody>
      </p:sp>
      <p:sp>
        <p:nvSpPr>
          <p:cNvPr id="3" name="Footer Placeholder 2">
            <a:extLst>
              <a:ext uri="{FF2B5EF4-FFF2-40B4-BE49-F238E27FC236}">
                <a16:creationId xmlns:a16="http://schemas.microsoft.com/office/drawing/2014/main" id="{6AC77F6D-DDA7-E242-1801-7D3D4B20BA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1670FC-A1E4-5653-5A00-B5E117C40E34}"/>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4256939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605A-4894-52A6-7941-82B08CCEB0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1690E7-13DB-A40A-B7B3-32D1A52A7F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7EE99D-F477-6A2F-F5FB-F58EB5A06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9FE771-DB46-762F-5B2F-E6825FFB6F65}"/>
              </a:ext>
            </a:extLst>
          </p:cNvPr>
          <p:cNvSpPr>
            <a:spLocks noGrp="1"/>
          </p:cNvSpPr>
          <p:nvPr>
            <p:ph type="dt" sz="half" idx="10"/>
          </p:nvPr>
        </p:nvSpPr>
        <p:spPr/>
        <p:txBody>
          <a:bodyPr/>
          <a:lstStyle/>
          <a:p>
            <a:fld id="{0830C868-52E8-425E-8089-05B3C5EE3A64}" type="datetimeFigureOut">
              <a:rPr lang="en-US" smtClean="0"/>
              <a:t>1/11/2025</a:t>
            </a:fld>
            <a:endParaRPr lang="en-US"/>
          </a:p>
        </p:txBody>
      </p:sp>
      <p:sp>
        <p:nvSpPr>
          <p:cNvPr id="6" name="Footer Placeholder 5">
            <a:extLst>
              <a:ext uri="{FF2B5EF4-FFF2-40B4-BE49-F238E27FC236}">
                <a16:creationId xmlns:a16="http://schemas.microsoft.com/office/drawing/2014/main" id="{0D250949-B953-8C4E-BA6E-5BE7DD4AD6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1B432F-00E1-6164-3F79-0BAB4DC7BB0D}"/>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13091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F7516-42DF-6017-EEA1-F43B78A974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4F2902-2D25-4237-CD96-D5CF730447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4960F3-23AB-FC3A-E690-E0FD007C4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8E0D95-862C-435E-FA88-404F57B73331}"/>
              </a:ext>
            </a:extLst>
          </p:cNvPr>
          <p:cNvSpPr>
            <a:spLocks noGrp="1"/>
          </p:cNvSpPr>
          <p:nvPr>
            <p:ph type="dt" sz="half" idx="10"/>
          </p:nvPr>
        </p:nvSpPr>
        <p:spPr/>
        <p:txBody>
          <a:bodyPr/>
          <a:lstStyle/>
          <a:p>
            <a:fld id="{0830C868-52E8-425E-8089-05B3C5EE3A64}" type="datetimeFigureOut">
              <a:rPr lang="en-US" smtClean="0"/>
              <a:t>1/11/2025</a:t>
            </a:fld>
            <a:endParaRPr lang="en-US"/>
          </a:p>
        </p:txBody>
      </p:sp>
      <p:sp>
        <p:nvSpPr>
          <p:cNvPr id="6" name="Footer Placeholder 5">
            <a:extLst>
              <a:ext uri="{FF2B5EF4-FFF2-40B4-BE49-F238E27FC236}">
                <a16:creationId xmlns:a16="http://schemas.microsoft.com/office/drawing/2014/main" id="{F5AD9C9A-3FE4-0F6B-E700-BFAA620F4D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A7262C-D61D-84E3-01EA-A4A542FC2F82}"/>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3224718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F04F3F-1B36-6173-9AEE-62656C197C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B401F5-8470-8885-F619-B4ED63057D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72108-E922-AB6A-6086-CF3ED01AA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0C868-52E8-425E-8089-05B3C5EE3A64}" type="datetimeFigureOut">
              <a:rPr lang="en-US" smtClean="0"/>
              <a:t>1/11/2025</a:t>
            </a:fld>
            <a:endParaRPr lang="en-US"/>
          </a:p>
        </p:txBody>
      </p:sp>
      <p:sp>
        <p:nvSpPr>
          <p:cNvPr id="5" name="Footer Placeholder 4">
            <a:extLst>
              <a:ext uri="{FF2B5EF4-FFF2-40B4-BE49-F238E27FC236}">
                <a16:creationId xmlns:a16="http://schemas.microsoft.com/office/drawing/2014/main" id="{608710EB-38DD-B20B-9EBB-06943B7825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7E5B4C-684A-CE76-7582-19F6EA9D08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F5777-3782-4AC1-9D64-C4B9214A1CAC}" type="slidenum">
              <a:rPr lang="en-US" smtClean="0"/>
              <a:t>‹#›</a:t>
            </a:fld>
            <a:endParaRPr lang="en-US"/>
          </a:p>
        </p:txBody>
      </p:sp>
    </p:spTree>
    <p:extLst>
      <p:ext uri="{BB962C8B-B14F-4D97-AF65-F5344CB8AC3E}">
        <p14:creationId xmlns:p14="http://schemas.microsoft.com/office/powerpoint/2010/main" val="3083770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a:defRPr/>
            </a:pPr>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ea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a:defRPr/>
            </a:pPr>
            <a:r>
              <a:rPr lang="en-US" altLang="zh-CN" sz="600" dirty="0">
                <a:solidFill>
                  <a:prstClr val="white">
                    <a:alpha val="0"/>
                  </a:prstClr>
                </a:solidFill>
                <a:latin typeface="微软雅黑" panose="020B0503020204020204" pitchFamily="34" charset="-122"/>
                <a:ea typeface="微软雅黑" panose="020B0503020204020204" pitchFamily="34" charset="-122"/>
                <a:sym typeface="+mn-ea"/>
              </a:rPr>
              <a:t>ibaotu.com</a:t>
            </a:r>
          </a:p>
        </p:txBody>
      </p:sp>
      <p:sp>
        <p:nvSpPr>
          <p:cNvPr id="3" name="矩形 2"/>
          <p:cNvSpPr/>
          <p:nvPr userDrawn="1"/>
        </p:nvSpPr>
        <p:spPr>
          <a:xfrm>
            <a:off x="0" y="0"/>
            <a:ext cx="12192000" cy="6858000"/>
          </a:xfrm>
          <a:prstGeom prst="rect">
            <a:avLst/>
          </a:prstGeom>
          <a:solidFill>
            <a:srgbClr val="95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4" name="矩形 3"/>
          <p:cNvSpPr/>
          <p:nvPr userDrawn="1"/>
        </p:nvSpPr>
        <p:spPr>
          <a:xfrm>
            <a:off x="653142" y="1172482"/>
            <a:ext cx="10784115" cy="5257346"/>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5" name="矩形 4"/>
          <p:cNvSpPr/>
          <p:nvPr userDrawn="1"/>
        </p:nvSpPr>
        <p:spPr>
          <a:xfrm>
            <a:off x="769257" y="1172482"/>
            <a:ext cx="10548031" cy="5136243"/>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nvGrpSpPr>
          <p:cNvPr id="6" name="组合 5"/>
          <p:cNvGrpSpPr/>
          <p:nvPr userDrawn="1"/>
        </p:nvGrpSpPr>
        <p:grpSpPr>
          <a:xfrm>
            <a:off x="4767943" y="5634596"/>
            <a:ext cx="2656114" cy="1179861"/>
            <a:chOff x="1156044" y="2056266"/>
            <a:chExt cx="9573176" cy="4252459"/>
          </a:xfrm>
        </p:grpSpPr>
        <p:pic>
          <p:nvPicPr>
            <p:cNvPr id="7" name="图片 6"/>
            <p:cNvPicPr>
              <a:picLocks noChangeAspect="1"/>
            </p:cNvPicPr>
            <p:nvPr/>
          </p:nvPicPr>
          <p:blipFill>
            <a:blip r:embed="rId8"/>
            <a:stretch>
              <a:fillRect/>
            </a:stretch>
          </p:blipFill>
          <p:spPr>
            <a:xfrm>
              <a:off x="1156044" y="2413453"/>
              <a:ext cx="5169655" cy="3895272"/>
            </a:xfrm>
            <a:prstGeom prst="rect">
              <a:avLst/>
            </a:prstGeom>
          </p:spPr>
        </p:pic>
        <p:pic>
          <p:nvPicPr>
            <p:cNvPr id="8" name="图片 7"/>
            <p:cNvPicPr>
              <a:picLocks noChangeAspect="1"/>
            </p:cNvPicPr>
            <p:nvPr/>
          </p:nvPicPr>
          <p:blipFill>
            <a:blip r:embed="rId9"/>
            <a:stretch>
              <a:fillRect/>
            </a:stretch>
          </p:blipFill>
          <p:spPr>
            <a:xfrm>
              <a:off x="6096000" y="2056266"/>
              <a:ext cx="4633220" cy="4178300"/>
            </a:xfrm>
            <a:prstGeom prst="rect">
              <a:avLst/>
            </a:prstGeom>
          </p:spPr>
        </p:pic>
      </p:grpSp>
      <p:pic>
        <p:nvPicPr>
          <p:cNvPr id="9" name="图片 8"/>
          <p:cNvPicPr>
            <a:picLocks noChangeAspect="1"/>
          </p:cNvPicPr>
          <p:nvPr userDrawn="1"/>
        </p:nvPicPr>
        <p:blipFill>
          <a:blip r:embed="rId10"/>
          <a:stretch>
            <a:fillRect/>
          </a:stretch>
        </p:blipFill>
        <p:spPr>
          <a:xfrm>
            <a:off x="653142" y="304800"/>
            <a:ext cx="788196" cy="736145"/>
          </a:xfrm>
          <a:prstGeom prst="rect">
            <a:avLst/>
          </a:prstGeom>
        </p:spPr>
      </p:pic>
    </p:spTree>
    <p:extLst>
      <p:ext uri="{BB962C8B-B14F-4D97-AF65-F5344CB8AC3E}">
        <p14:creationId xmlns:p14="http://schemas.microsoft.com/office/powerpoint/2010/main" val="1159486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xml"/><Relationship Id="rId7" Type="http://schemas.openxmlformats.org/officeDocument/2006/relationships/notesSlide" Target="../notesSlides/notesSlide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3.xml"/><Relationship Id="rId11" Type="http://schemas.openxmlformats.org/officeDocument/2006/relationships/image" Target="../media/image31.png"/><Relationship Id="rId5" Type="http://schemas.openxmlformats.org/officeDocument/2006/relationships/tags" Target="../tags/tag5.xml"/><Relationship Id="rId10" Type="http://schemas.openxmlformats.org/officeDocument/2006/relationships/image" Target="../media/image3.png"/><Relationship Id="rId4" Type="http://schemas.openxmlformats.org/officeDocument/2006/relationships/tags" Target="../tags/tag4.xml"/><Relationship Id="rId9" Type="http://schemas.openxmlformats.org/officeDocument/2006/relationships/image" Target="../media/image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ình ảnh gia đình đẹp, hạnh phúc và ý nghĩa nhất">
            <a:extLst>
              <a:ext uri="{FF2B5EF4-FFF2-40B4-BE49-F238E27FC236}">
                <a16:creationId xmlns:a16="http://schemas.microsoft.com/office/drawing/2014/main" id="{01232537-56C6-ECB4-AA49-8D0EBA30A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221"/>
            <a:ext cx="12027877" cy="67667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CB6C6F5-0CE2-EB6E-0449-7AD7C320219D}"/>
              </a:ext>
            </a:extLst>
          </p:cNvPr>
          <p:cNvPicPr>
            <a:picLocks noChangeAspect="1"/>
          </p:cNvPicPr>
          <p:nvPr/>
        </p:nvPicPr>
        <p:blipFill>
          <a:blip r:embed="rId3"/>
          <a:stretch>
            <a:fillRect/>
          </a:stretch>
        </p:blipFill>
        <p:spPr>
          <a:xfrm>
            <a:off x="1112088" y="91221"/>
            <a:ext cx="9967824" cy="1755800"/>
          </a:xfrm>
          <a:prstGeom prst="rect">
            <a:avLst/>
          </a:prstGeom>
        </p:spPr>
      </p:pic>
    </p:spTree>
    <p:extLst>
      <p:ext uri="{BB962C8B-B14F-4D97-AF65-F5344CB8AC3E}">
        <p14:creationId xmlns:p14="http://schemas.microsoft.com/office/powerpoint/2010/main" val="1448223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Callout 5"/>
          <p:cNvSpPr/>
          <p:nvPr/>
        </p:nvSpPr>
        <p:spPr>
          <a:xfrm>
            <a:off x="1382076" y="2777257"/>
            <a:ext cx="4610026" cy="3890036"/>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pt-BR" sz="3600" b="1" dirty="0">
                <a:solidFill>
                  <a:srgbClr val="FF0000"/>
                </a:solidFill>
                <a:latin typeface="Times New Roman" panose="02020603050405020304" pitchFamily="18" charset="0"/>
                <a:ea typeface="Times New Roman" panose="02020603050405020304" pitchFamily="18" charset="0"/>
              </a:rPr>
              <a:t>1. Thơ và sự thể hiện tình cảm, cảm xúc trong thơ .</a:t>
            </a:r>
            <a:r>
              <a:rPr lang="de-DE" sz="3600" dirty="0">
                <a:solidFill>
                  <a:prstClr val="black"/>
                </a:solidFill>
                <a:latin typeface="Times New Roman" panose="02020603050405020304" pitchFamily="18" charset="0"/>
                <a:ea typeface="Times New Roman" panose="02020603050405020304" pitchFamily="18" charset="0"/>
              </a:rPr>
              <a:t> (SGK/96, 97) </a:t>
            </a:r>
            <a:endParaRPr lang="en-US" sz="3600" dirty="0">
              <a:solidFill>
                <a:srgbClr val="FF0000"/>
              </a:solidFill>
              <a:latin typeface="Times New Roman" panose="02020603050405020304" pitchFamily="18" charset="0"/>
              <a:ea typeface="Times New Roman" panose="02020603050405020304" pitchFamily="18" charset="0"/>
            </a:endParaRPr>
          </a:p>
          <a:p>
            <a:pPr>
              <a:spcAft>
                <a:spcPts val="0"/>
              </a:spcAft>
            </a:pP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8" name="Plaque 7"/>
          <p:cNvSpPr/>
          <p:nvPr/>
        </p:nvSpPr>
        <p:spPr>
          <a:xfrm>
            <a:off x="2051538" y="899783"/>
            <a:ext cx="6658707"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3600" b="1" dirty="0">
                <a:solidFill>
                  <a:srgbClr val="FF0000"/>
                </a:solidFill>
                <a:latin typeface="Times New Roman" panose="02020603050405020304" pitchFamily="18" charset="0"/>
                <a:ea typeface="Times New Roman" panose="02020603050405020304" pitchFamily="18" charset="0"/>
              </a:rPr>
              <a:t>I</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u="sng" dirty="0">
                <a:solidFill>
                  <a:srgbClr val="FF0000"/>
                </a:solidFill>
                <a:latin typeface="Times New Roman" panose="02020603050405020304" pitchFamily="18" charset="0"/>
                <a:ea typeface="Times New Roman" panose="02020603050405020304" pitchFamily="18" charset="0"/>
              </a:rPr>
              <a:t>TRI THỨC NGỮ VĂN</a:t>
            </a:r>
            <a:endParaRPr lang="en-US" sz="3600" b="1" u="sng" dirty="0">
              <a:solidFill>
                <a:srgbClr val="FF0000"/>
              </a:solidFill>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AA9EE0F7-2A1A-3698-6B71-230ED977A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899" y="2568711"/>
            <a:ext cx="5742432" cy="4004798"/>
          </a:xfrm>
          <a:prstGeom prst="rect">
            <a:avLst/>
          </a:prstGeom>
        </p:spPr>
      </p:pic>
    </p:spTree>
    <p:extLst>
      <p:ext uri="{BB962C8B-B14F-4D97-AF65-F5344CB8AC3E}">
        <p14:creationId xmlns:p14="http://schemas.microsoft.com/office/powerpoint/2010/main" val="41860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1331126" y="1795181"/>
            <a:ext cx="2851129" cy="3317966"/>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pt-BR" sz="3600" b="1" dirty="0">
                <a:solidFill>
                  <a:srgbClr val="FF0000"/>
                </a:solidFill>
                <a:latin typeface="Times New Roman" panose="02020603050405020304" pitchFamily="18" charset="0"/>
                <a:ea typeface="Times New Roman" panose="02020603050405020304" pitchFamily="18" charset="0"/>
              </a:rPr>
              <a:t>a. Thơ</a:t>
            </a:r>
            <a:endParaRPr lang="en-US" sz="3600" dirty="0">
              <a:solidFill>
                <a:srgbClr val="FF0000"/>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182255" y="1031632"/>
            <a:ext cx="7586032" cy="463061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600" b="1" dirty="0">
                <a:solidFill>
                  <a:schemeClr val="tx1"/>
                </a:solidFill>
                <a:latin typeface="Times New Roman" panose="02020603050405020304" pitchFamily="18" charset="0"/>
                <a:cs typeface="Times New Roman" panose="02020603050405020304" pitchFamily="18" charset="0"/>
              </a:rPr>
              <a:t>- Thơ được sáng tác nhằm bộc lộ tình cảm, cảm xúc của nhà thơ trước những khoảnh khắc của đời sống.</a:t>
            </a:r>
            <a:endParaRPr lang="en-US" sz="3600" b="1" dirty="0">
              <a:solidFill>
                <a:schemeClr val="tx1"/>
              </a:solidFill>
              <a:latin typeface="Times New Roman" panose="02020603050405020304" pitchFamily="18" charset="0"/>
              <a:cs typeface="Times New Roman" panose="02020603050405020304" pitchFamily="18" charset="0"/>
            </a:endParaRPr>
          </a:p>
          <a:p>
            <a:r>
              <a:rPr lang="pt-BR" sz="3600" b="1" dirty="0">
                <a:solidFill>
                  <a:srgbClr val="0070C0"/>
                </a:solidFill>
                <a:latin typeface="Times New Roman" panose="02020603050405020304" pitchFamily="18" charset="0"/>
                <a:cs typeface="Times New Roman" panose="02020603050405020304" pitchFamily="18" charset="0"/>
              </a:rPr>
              <a:t>- Đọc thơ trước hết là tìm hiểu, lắng nghe, chia sẻ những tình cảm, cảm xúc ấy qua ngôn ngữ thơ.</a:t>
            </a:r>
            <a:endPar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415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629587" y="1606947"/>
            <a:ext cx="3477718" cy="3317966"/>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600" b="1" dirty="0">
                <a:solidFill>
                  <a:srgbClr val="FF0000"/>
                </a:solidFill>
                <a:latin typeface="Times New Roman" panose="02020603050405020304" pitchFamily="18" charset="0"/>
                <a:ea typeface="Times New Roman" panose="02020603050405020304" pitchFamily="18" charset="0"/>
              </a:rPr>
              <a:t>b.  Ngôn ngữ thơ</a:t>
            </a:r>
            <a:endParaRPr lang="en-US" sz="3600" dirty="0">
              <a:solidFill>
                <a:srgbClr val="FF0000"/>
              </a:solidFill>
              <a:latin typeface="Times New Roman" panose="02020603050405020304" pitchFamily="18" charset="0"/>
              <a:ea typeface="Times New Roman" panose="02020603050405020304" pitchFamily="18" charset="0"/>
            </a:endParaRPr>
          </a:p>
        </p:txBody>
      </p:sp>
      <p:sp>
        <p:nvSpPr>
          <p:cNvPr id="6" name="Rounded Rectangle 5"/>
          <p:cNvSpPr/>
          <p:nvPr/>
        </p:nvSpPr>
        <p:spPr>
          <a:xfrm>
            <a:off x="4232032" y="1148862"/>
            <a:ext cx="6764214" cy="453683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717040" algn="l"/>
              </a:tabLst>
            </a:pPr>
            <a:r>
              <a:rPr lang="pt-BR" sz="3600" b="1" dirty="0">
                <a:solidFill>
                  <a:schemeClr val="tx1"/>
                </a:solidFill>
                <a:latin typeface="Times New Roman" panose="02020603050405020304" pitchFamily="18" charset="0"/>
                <a:cs typeface="Times New Roman" panose="02020603050405020304" pitchFamily="18" charset="0"/>
              </a:rPr>
              <a:t>Ngôn ngữ thơ có khả năng truyền cảm, lan tỏa tình cảm</a:t>
            </a:r>
            <a:r>
              <a:rPr lang="pt-BR" sz="3600" b="1" dirty="0">
                <a:solidFill>
                  <a:srgbClr val="0070C0"/>
                </a:solidFill>
                <a:latin typeface="Times New Roman" panose="02020603050405020304" pitchFamily="18" charset="0"/>
                <a:cs typeface="Times New Roman" panose="02020603050405020304" pitchFamily="18" charset="0"/>
              </a:rPr>
              <a:t>, cảm xúc nhờ tổ chức một cảm xúc đặc biệt, độc đáo thể hiện qua cách dùng từ ngữ, hình ảnh, vần, nhịp các biện pháp tu từ... </a:t>
            </a:r>
            <a:endPar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4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629508" y="301543"/>
            <a:ext cx="9331569"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t-BR" sz="3600" b="1" dirty="0">
              <a:solidFill>
                <a:srgbClr val="FF0000"/>
              </a:solidFill>
              <a:latin typeface="Times New Roman" panose="02020603050405020304" pitchFamily="18" charset="0"/>
              <a:ea typeface="Times New Roman" panose="02020603050405020304" pitchFamily="18" charset="0"/>
            </a:endParaRPr>
          </a:p>
          <a:p>
            <a:pPr lvl="0" algn="ctr"/>
            <a:r>
              <a:rPr lang="pt-BR" sz="4400" b="1" dirty="0">
                <a:solidFill>
                  <a:srgbClr val="FF0000"/>
                </a:solidFill>
                <a:latin typeface="Times New Roman" panose="02020603050405020304" pitchFamily="18" charset="0"/>
                <a:ea typeface="Times New Roman" panose="02020603050405020304" pitchFamily="18" charset="0"/>
              </a:rPr>
              <a:t>II.  TÌM HIỂU CHUNG:</a:t>
            </a:r>
          </a:p>
          <a:p>
            <a:pPr lvl="0">
              <a:defRPr/>
            </a:pPr>
            <a:r>
              <a:rPr lang="pt-BR" sz="3600" b="1" dirty="0">
                <a:solidFill>
                  <a:srgbClr val="FF0000"/>
                </a:solidFill>
                <a:latin typeface="Times New Roman" panose="02020603050405020304" pitchFamily="18" charset="0"/>
                <a:ea typeface="Times New Roman" panose="02020603050405020304" pitchFamily="18" charset="0"/>
              </a:rPr>
              <a:t> </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0" y="2977662"/>
            <a:ext cx="3456224" cy="3529425"/>
          </a:xfrm>
          <a:prstGeom prst="rect">
            <a:avLst/>
          </a:prstGeom>
        </p:spPr>
      </p:pic>
      <p:sp>
        <p:nvSpPr>
          <p:cNvPr id="3" name="Right Arrow 2"/>
          <p:cNvSpPr/>
          <p:nvPr/>
        </p:nvSpPr>
        <p:spPr>
          <a:xfrm>
            <a:off x="3739662" y="2379785"/>
            <a:ext cx="2754933" cy="3282461"/>
          </a:xfrm>
          <a:prstGeom prst="rightArrow">
            <a:avLst>
              <a:gd name="adj1" fmla="val 50000"/>
              <a:gd name="adj2" fmla="val 4687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Aft>
                <a:spcPts val="0"/>
              </a:spcAft>
            </a:pPr>
            <a:r>
              <a:rPr lang="pt-BR" sz="3600" b="1" dirty="0">
                <a:solidFill>
                  <a:srgbClr val="FF0000"/>
                </a:solidFill>
                <a:latin typeface="Times New Roman" panose="02020603050405020304" pitchFamily="18" charset="0"/>
                <a:ea typeface="Times New Roman" panose="02020603050405020304" pitchFamily="18" charset="0"/>
              </a:rPr>
              <a:t>1. Đọc.</a:t>
            </a:r>
            <a:endParaRPr lang="en-US" sz="3600" dirty="0">
              <a:solidFill>
                <a:srgbClr val="FF0000"/>
              </a:solidFill>
              <a:effectLst/>
              <a:latin typeface="Times New Roman" panose="02020603050405020304" pitchFamily="18" charset="0"/>
              <a:ea typeface="Times New Roman" panose="02020603050405020304" pitchFamily="18" charset="0"/>
            </a:endParaRPr>
          </a:p>
        </p:txBody>
      </p:sp>
      <p:sp>
        <p:nvSpPr>
          <p:cNvPr id="8" name="Flowchart: Display 7"/>
          <p:cNvSpPr/>
          <p:nvPr/>
        </p:nvSpPr>
        <p:spPr>
          <a:xfrm>
            <a:off x="6614516" y="2121878"/>
            <a:ext cx="4911634" cy="3798276"/>
          </a:xfrm>
          <a:prstGeom prst="flowChartDisplay">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vi-VN" sz="3600" b="1" dirty="0">
                <a:solidFill>
                  <a:srgbClr val="000000"/>
                </a:solidFill>
                <a:latin typeface="Times New Roman" panose="02020603050405020304" pitchFamily="18" charset="0"/>
                <a:ea typeface="Times New Roman" panose="02020603050405020304" pitchFamily="18" charset="0"/>
              </a:rPr>
              <a:t>Đọc rõ ràng, rành mạch,...</a:t>
            </a:r>
            <a:endParaRPr lang="en-US" sz="36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9351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1271355"/>
            <a:ext cx="6217919" cy="5586645"/>
          </a:xfrm>
          <a:prstGeom prst="rect">
            <a:avLst/>
          </a:prstGeom>
        </p:spPr>
      </p:pic>
      <p:pic>
        <p:nvPicPr>
          <p:cNvPr id="11" name="Picture 10"/>
          <p:cNvPicPr>
            <a:picLocks noChangeAspect="1"/>
          </p:cNvPicPr>
          <p:nvPr/>
        </p:nvPicPr>
        <p:blipFill>
          <a:blip r:embed="rId2"/>
          <a:stretch>
            <a:fillRect/>
          </a:stretch>
        </p:blipFill>
        <p:spPr>
          <a:xfrm>
            <a:off x="6017622" y="1284463"/>
            <a:ext cx="6174378" cy="5586645"/>
          </a:xfrm>
          <a:prstGeom prst="rect">
            <a:avLst/>
          </a:prstGeom>
        </p:spPr>
      </p:pic>
      <p:sp>
        <p:nvSpPr>
          <p:cNvPr id="12" name="Rectangle 11"/>
          <p:cNvSpPr/>
          <p:nvPr/>
        </p:nvSpPr>
        <p:spPr>
          <a:xfrm>
            <a:off x="3259016" y="504092"/>
            <a:ext cx="5525516" cy="707886"/>
          </a:xfrm>
          <a:prstGeom prst="rect">
            <a:avLst/>
          </a:prstGeom>
          <a:solidFill>
            <a:schemeClr val="accent2">
              <a:lumMod val="40000"/>
              <a:lumOff val="60000"/>
            </a:schemeClr>
          </a:solidFill>
        </p:spPr>
        <p:txBody>
          <a:bodyPr wrap="square" lIns="91440" tIns="45720" rIns="91440" bIns="45720">
            <a:spAutoFit/>
          </a:bodyPr>
          <a:lstStyle/>
          <a:p>
            <a:pPr algn="ctr"/>
            <a:r>
              <a:rPr lang="en-US" sz="40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2.</a:t>
            </a:r>
            <a:r>
              <a:rPr lang="en-US" sz="4000" b="1" cap="none" spc="0"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4000" b="1" u="sng"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a:t>
            </a:r>
            <a:r>
              <a:rPr lang="en-US" sz="4000" b="1" u="sng" cap="none" spc="0"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ác</a:t>
            </a:r>
            <a:r>
              <a:rPr lang="en-US" sz="4000" b="1" u="sng" cap="none" spc="0"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4000" b="1" u="sng" cap="none" spc="0"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giả</a:t>
            </a:r>
            <a:r>
              <a:rPr lang="en-US" sz="4000" b="1" u="sng" cap="none" spc="0"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4000" b="1" u="sng" cap="none" spc="0"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tác</a:t>
            </a:r>
            <a:r>
              <a:rPr lang="en-US" sz="4000" b="1" u="sng" cap="none" spc="0"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4000" b="1" u="sng" cap="none" spc="0"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phẩm</a:t>
            </a:r>
            <a:endParaRPr lang="en-US" sz="4000" b="1" u="sng" cap="none" spc="0"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pic>
        <p:nvPicPr>
          <p:cNvPr id="2050" name="Picture 2" descr="Cảm Nhận Về Bài Thơ Đợi Mẹ - Vũ Quần Phương - Việt Nam Overnight">
            <a:extLst>
              <a:ext uri="{FF2B5EF4-FFF2-40B4-BE49-F238E27FC236}">
                <a16:creationId xmlns:a16="http://schemas.microsoft.com/office/drawing/2014/main" id="{CEE0B53B-EFD7-67AB-1509-EEAC6587F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1393" y="1959848"/>
            <a:ext cx="4487930" cy="40781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5C68F65-4CFE-989E-7AC6-E76AD97648A0}"/>
              </a:ext>
            </a:extLst>
          </p:cNvPr>
          <p:cNvPicPr>
            <a:picLocks noChangeAspect="1"/>
          </p:cNvPicPr>
          <p:nvPr/>
        </p:nvPicPr>
        <p:blipFill>
          <a:blip r:embed="rId4"/>
          <a:stretch>
            <a:fillRect/>
          </a:stretch>
        </p:blipFill>
        <p:spPr>
          <a:xfrm>
            <a:off x="825635" y="1936440"/>
            <a:ext cx="4608514" cy="4247521"/>
          </a:xfrm>
          <a:prstGeom prst="rect">
            <a:avLst/>
          </a:prstGeom>
        </p:spPr>
      </p:pic>
    </p:spTree>
    <p:extLst>
      <p:ext uri="{BB962C8B-B14F-4D97-AF65-F5344CB8AC3E}">
        <p14:creationId xmlns:p14="http://schemas.microsoft.com/office/powerpoint/2010/main" val="2014069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isplay 7"/>
          <p:cNvSpPr/>
          <p:nvPr/>
        </p:nvSpPr>
        <p:spPr>
          <a:xfrm>
            <a:off x="457200" y="407435"/>
            <a:ext cx="11031415" cy="6254378"/>
          </a:xfrm>
          <a:prstGeom prst="flowChartDisplay">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charset="0"/>
              <a:buChar char="•"/>
            </a:pPr>
            <a:r>
              <a:rPr lang="pt-BR" sz="3600" b="1" dirty="0">
                <a:solidFill>
                  <a:srgbClr val="FF0000"/>
                </a:solidFill>
                <a:latin typeface="Times New Roman" pitchFamily="18" charset="0"/>
                <a:cs typeface="Times New Roman" pitchFamily="18" charset="0"/>
              </a:rPr>
              <a:t>Nhà thơ Vũ Quần Phương </a:t>
            </a:r>
            <a:r>
              <a:rPr lang="pt-BR" sz="3600" b="1" dirty="0">
                <a:solidFill>
                  <a:srgbClr val="0070C0"/>
                </a:solidFill>
                <a:latin typeface="Times New Roman" pitchFamily="18" charset="0"/>
                <a:cs typeface="Times New Roman" pitchFamily="18" charset="0"/>
              </a:rPr>
              <a:t>tên  khai sinh là Vũ Ngọc Chúc, sinh năm 1940, quê gốc ở xã Hải Trung, huyện Hải Hậu, tỉnh Nam Định. Ông vốn là một bác sĩ nhưng đã chuyển sang hoạt động văn học và gắn bó như cả đời với văn chương. Thơ ông bình dị, có độ lắng của cảm xúc và suy tư.</a:t>
            </a:r>
          </a:p>
          <a:p>
            <a:pPr marL="457200" indent="-457200">
              <a:buFont typeface="Arial" charset="0"/>
              <a:buChar char="•"/>
            </a:pPr>
            <a:r>
              <a:rPr lang="pt-BR" sz="3600" b="1" dirty="0">
                <a:solidFill>
                  <a:srgbClr val="FF0000"/>
                </a:solidFill>
                <a:latin typeface="Times New Roman" pitchFamily="18" charset="0"/>
                <a:cs typeface="Times New Roman" pitchFamily="18" charset="0"/>
              </a:rPr>
              <a:t>Một số tác phẩm tiêu biểu: </a:t>
            </a:r>
            <a:r>
              <a:rPr lang="pt-BR" sz="3600" b="1" dirty="0">
                <a:solidFill>
                  <a:schemeClr val="tx1"/>
                </a:solidFill>
                <a:latin typeface="Times New Roman" pitchFamily="18" charset="0"/>
                <a:cs typeface="Times New Roman" pitchFamily="18" charset="0"/>
              </a:rPr>
              <a:t>“Cỏ mùa xuân”(1964), “Cát sáng” (1985)...</a:t>
            </a:r>
            <a:endParaRPr lang="en-US" sz="3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57687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93785"/>
            <a:ext cx="6217919" cy="6951785"/>
          </a:xfrm>
          <a:prstGeom prst="rect">
            <a:avLst/>
          </a:prstGeom>
        </p:spPr>
      </p:pic>
      <p:pic>
        <p:nvPicPr>
          <p:cNvPr id="11" name="Picture 10"/>
          <p:cNvPicPr>
            <a:picLocks noChangeAspect="1"/>
          </p:cNvPicPr>
          <p:nvPr/>
        </p:nvPicPr>
        <p:blipFill>
          <a:blip r:embed="rId2"/>
          <a:stretch>
            <a:fillRect/>
          </a:stretch>
        </p:blipFill>
        <p:spPr>
          <a:xfrm>
            <a:off x="6017622" y="-93785"/>
            <a:ext cx="6174378" cy="6964893"/>
          </a:xfrm>
          <a:prstGeom prst="rect">
            <a:avLst/>
          </a:prstGeom>
        </p:spPr>
      </p:pic>
      <p:pic>
        <p:nvPicPr>
          <p:cNvPr id="2050" name="Picture 2" descr="Cảm Nhận Về Bài Thơ Đợi Mẹ - Vũ Quần Phương - Việt Nam Overnight">
            <a:extLst>
              <a:ext uri="{FF2B5EF4-FFF2-40B4-BE49-F238E27FC236}">
                <a16:creationId xmlns:a16="http://schemas.microsoft.com/office/drawing/2014/main" id="{CEE0B53B-EFD7-67AB-1509-EEAC6587F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0846" y="786075"/>
            <a:ext cx="4487930" cy="51920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lg2\Desktop\doi-m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32" y="750277"/>
            <a:ext cx="4794737" cy="545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913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6713" y="269631"/>
            <a:ext cx="11689102" cy="6353240"/>
          </a:xfrm>
          <a:prstGeom prst="rect">
            <a:avLst/>
          </a:prstGeom>
        </p:spPr>
      </p:pic>
      <p:sp>
        <p:nvSpPr>
          <p:cNvPr id="6" name="Oval 5"/>
          <p:cNvSpPr/>
          <p:nvPr/>
        </p:nvSpPr>
        <p:spPr>
          <a:xfrm rot="20939102">
            <a:off x="1229463" y="1886730"/>
            <a:ext cx="10279626" cy="4084019"/>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b="1" dirty="0">
                <a:solidFill>
                  <a:schemeClr val="tx1"/>
                </a:solidFill>
                <a:latin typeface="Times New Roman" panose="02020603050405020304" pitchFamily="18" charset="0"/>
                <a:ea typeface="Times New Roman" panose="02020603050405020304" pitchFamily="18" charset="0"/>
              </a:rPr>
              <a:t> </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78235" y="2181305"/>
            <a:ext cx="2220826" cy="1450169"/>
          </a:xfrm>
          <a:prstGeom prst="rect">
            <a:avLst/>
          </a:prstGeom>
        </p:spPr>
      </p:pic>
    </p:spTree>
    <p:extLst>
      <p:ext uri="{BB962C8B-B14F-4D97-AF65-F5344CB8AC3E}">
        <p14:creationId xmlns:p14="http://schemas.microsoft.com/office/powerpoint/2010/main" val="1415071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56713" y="207496"/>
            <a:ext cx="8582487" cy="636566"/>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srgbClr val="FF0000"/>
                </a:solidFill>
                <a:latin typeface="Times New Roman" panose="02020603050405020304" pitchFamily="18" charset="0"/>
                <a:ea typeface="Times New Roman" panose="02020603050405020304" pitchFamily="18" charset="0"/>
              </a:rPr>
              <a:t>III. </a:t>
            </a:r>
            <a:r>
              <a:rPr lang="pt-BR" sz="3600" b="1" u="sng" dirty="0">
                <a:solidFill>
                  <a:srgbClr val="FF0000"/>
                </a:solidFill>
                <a:latin typeface="Times New Roman" panose="02020603050405020304" pitchFamily="18" charset="0"/>
                <a:ea typeface="Times New Roman" panose="02020603050405020304" pitchFamily="18" charset="0"/>
              </a:rPr>
              <a:t>ĐỌC HIỂU VĂN BẢN “ĐỢI MẸ”</a:t>
            </a:r>
            <a:endParaRPr lang="en-US" sz="3600" u="sng" dirty="0">
              <a:solidFill>
                <a:srgbClr val="FF0000"/>
              </a:solidFill>
              <a:latin typeface="Times New Roman" panose="02020603050405020304" pitchFamily="18" charset="0"/>
              <a:ea typeface="Times New Roman" panose="02020603050405020304" pitchFamily="18" charset="0"/>
            </a:endParaRPr>
          </a:p>
        </p:txBody>
      </p:sp>
      <p:sp>
        <p:nvSpPr>
          <p:cNvPr id="3" name="Right Arrow 2"/>
          <p:cNvSpPr/>
          <p:nvPr/>
        </p:nvSpPr>
        <p:spPr>
          <a:xfrm>
            <a:off x="0" y="2141805"/>
            <a:ext cx="3412610" cy="3396344"/>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b="1" dirty="0">
                <a:solidFill>
                  <a:srgbClr val="FF0000"/>
                </a:solidFill>
                <a:latin typeface="Times New Roman" panose="02020603050405020304" pitchFamily="18" charset="0"/>
                <a:cs typeface="Times New Roman" panose="02020603050405020304" pitchFamily="18" charset="0"/>
              </a:rPr>
              <a:t>1. Tình cảm của em bé với mẹ.</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Flowchart: Display 7"/>
          <p:cNvSpPr/>
          <p:nvPr/>
        </p:nvSpPr>
        <p:spPr>
          <a:xfrm>
            <a:off x="3412610" y="986630"/>
            <a:ext cx="8522677" cy="5706694"/>
          </a:xfrm>
          <a:prstGeom prst="flowChartDisplay">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b="1" dirty="0">
                <a:solidFill>
                  <a:srgbClr val="FF0000"/>
                </a:solidFill>
                <a:latin typeface="Times New Roman" panose="02020603050405020304" pitchFamily="18" charset="0"/>
                <a:cs typeface="Times New Roman" panose="02020603050405020304" pitchFamily="18" charset="0"/>
              </a:rPr>
              <a:t>- Đợi mẹ: </a:t>
            </a:r>
            <a:r>
              <a:rPr lang="pt-BR" sz="3200" dirty="0">
                <a:solidFill>
                  <a:schemeClr val="tx1"/>
                </a:solidFill>
                <a:latin typeface="Times New Roman" panose="02020603050405020304" pitchFamily="18" charset="0"/>
                <a:cs typeface="Times New Roman" panose="02020603050405020304" pitchFamily="18" charset="0"/>
              </a:rPr>
              <a:t>ngồi đợi mẹ mỏi mòn.</a:t>
            </a:r>
            <a:endParaRPr lang="en-US" sz="3200" dirty="0">
              <a:solidFill>
                <a:schemeClr val="tx1"/>
              </a:solidFill>
              <a:effectLst/>
              <a:latin typeface="Times New Roman" panose="02020603050405020304" pitchFamily="18" charset="0"/>
              <a:cs typeface="Times New Roman" panose="02020603050405020304" pitchFamily="18" charset="0"/>
            </a:endParaRPr>
          </a:p>
          <a:p>
            <a:r>
              <a:rPr lang="pt-BR" sz="3200" b="1" dirty="0">
                <a:solidFill>
                  <a:srgbClr val="FF0000"/>
                </a:solidFill>
                <a:latin typeface="Times New Roman" panose="02020603050405020304" pitchFamily="18" charset="0"/>
                <a:cs typeface="Times New Roman" panose="02020603050405020304" pitchFamily="18" charset="0"/>
              </a:rPr>
              <a:t>- Từ ngữ, hình ảnh:</a:t>
            </a:r>
            <a:r>
              <a:rPr lang="pt-BR" sz="3200" dirty="0">
                <a:solidFill>
                  <a:schemeClr val="tx1"/>
                </a:solidFill>
                <a:latin typeface="Times New Roman" panose="02020603050405020304" pitchFamily="18" charset="0"/>
                <a:cs typeface="Times New Roman" panose="02020603050405020304" pitchFamily="18" charset="0"/>
              </a:rPr>
              <a:t> ngồi nhìn, trông chờ,... vầng trăng non, mẹ bế vào nhà... </a:t>
            </a:r>
            <a:r>
              <a:rPr lang="pt-BR"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pt-BR" sz="3200" b="1" dirty="0">
                <a:solidFill>
                  <a:schemeClr val="tx1"/>
                </a:solidFill>
                <a:latin typeface="Times New Roman" panose="02020603050405020304" pitchFamily="18" charset="0"/>
                <a:cs typeface="Times New Roman" panose="02020603050405020304" pitchFamily="18" charset="0"/>
              </a:rPr>
              <a:t>Nhân hóa</a:t>
            </a:r>
            <a:endParaRPr lang="en-US" sz="3200" b="1" dirty="0">
              <a:solidFill>
                <a:schemeClr val="tx1"/>
              </a:solidFill>
              <a:latin typeface="Times New Roman" panose="02020603050405020304" pitchFamily="18" charset="0"/>
              <a:cs typeface="Times New Roman" panose="02020603050405020304" pitchFamily="18" charset="0"/>
            </a:endParaRPr>
          </a:p>
          <a:p>
            <a:r>
              <a:rPr lang="pt-BR" sz="3200" b="1" dirty="0">
                <a:solidFill>
                  <a:srgbClr val="FF0000"/>
                </a:solidFill>
                <a:latin typeface="Times New Roman" panose="02020603050405020304" pitchFamily="18" charset="0"/>
                <a:cs typeface="Times New Roman" panose="02020603050405020304" pitchFamily="18" charset="0"/>
              </a:rPr>
              <a:t>- Hình tượng độc đáo, thi vị làm rõ tình yêu mẹ của bé</a:t>
            </a:r>
            <a:r>
              <a:rPr lang="pt-BR" sz="3200" dirty="0">
                <a:solidFill>
                  <a:schemeClr val="tx1"/>
                </a:solidFill>
                <a:latin typeface="Times New Roman" panose="02020603050405020304" pitchFamily="18" charset="0"/>
                <a:cs typeface="Times New Roman" panose="02020603050405020304" pitchFamily="18" charset="0"/>
              </a:rPr>
              <a:t> (chờ mẹ đến ngủ quên ngoài đầu hè) cũng như tình yêu bé của mẹ (âu yếm, thương yêu).</a:t>
            </a:r>
            <a:endParaRPr lang="en-US" sz="3200" dirty="0">
              <a:solidFill>
                <a:schemeClr val="tx1"/>
              </a:solidFill>
              <a:effectLst/>
              <a:latin typeface="Times New Roman" panose="02020603050405020304" pitchFamily="18" charset="0"/>
              <a:cs typeface="Times New Roman" panose="02020603050405020304" pitchFamily="18" charset="0"/>
            </a:endParaRPr>
          </a:p>
          <a:p>
            <a:r>
              <a:rPr lang="pt-BR" b="1" dirty="0"/>
              <a:t> </a:t>
            </a:r>
            <a:endParaRPr lang="en-US" sz="2800" dirty="0">
              <a:effectLst/>
            </a:endParaRPr>
          </a:p>
        </p:txBody>
      </p:sp>
    </p:spTree>
    <p:extLst>
      <p:ext uri="{BB962C8B-B14F-4D97-AF65-F5344CB8AC3E}">
        <p14:creationId xmlns:p14="http://schemas.microsoft.com/office/powerpoint/2010/main" val="69154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4" name="y2meta.com-MẸ YÊU ƠI - GIA KHIÊM-(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2956"/>
            <a:ext cx="12195672" cy="6855044"/>
          </a:xfrm>
          <a:prstGeom prst="rect">
            <a:avLst/>
          </a:prstGeom>
        </p:spPr>
      </p:pic>
    </p:spTree>
    <p:extLst>
      <p:ext uri="{BB962C8B-B14F-4D97-AF65-F5344CB8AC3E}">
        <p14:creationId xmlns:p14="http://schemas.microsoft.com/office/powerpoint/2010/main" val="88933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06070" y="250261"/>
            <a:ext cx="7545655" cy="3539430"/>
          </a:xfrm>
          <a:prstGeom prst="rect">
            <a:avLst/>
          </a:prstGeom>
          <a:noFill/>
        </p:spPr>
        <p:txBody>
          <a:bodyPr wrap="none" lIns="91440" tIns="45720" rIns="91440" bIns="45720">
            <a:spAutoFit/>
          </a:bodyPr>
          <a:lstStyle/>
          <a:p>
            <a:pPr algn="ctr"/>
            <a:endParaRPr lang="en-US" sz="7200" b="1" dirty="0">
              <a:ln w="13462">
                <a:solidFill>
                  <a:prstClr val="white"/>
                </a:solidFill>
                <a:prstDash val="solid"/>
              </a:ln>
              <a:solidFill>
                <a:srgbClr val="0070C0"/>
              </a:solidFill>
              <a:effectLst>
                <a:outerShdw dist="38100" dir="2700000" algn="bl" rotWithShape="0">
                  <a:srgbClr val="5B9BD5"/>
                </a:outerShdw>
              </a:effectLst>
              <a:latin typeface="Times New Roman" panose="02020603050405020304" pitchFamily="18" charset="0"/>
              <a:cs typeface="Times New Roman" panose="02020603050405020304" pitchFamily="18" charset="0"/>
            </a:endParaRPr>
          </a:p>
          <a:p>
            <a:pPr algn="ctr"/>
            <a:r>
              <a:rPr lang="en-US" sz="4400" b="1" dirty="0">
                <a:ln w="13462">
                  <a:solidFill>
                    <a:prstClr val="white"/>
                  </a:solidFill>
                  <a:prstDash val="solid"/>
                </a:ln>
                <a:effectLst>
                  <a:outerShdw dist="38100" dir="2700000" algn="bl" rotWithShape="0">
                    <a:srgbClr val="5B9BD5"/>
                  </a:outerShdw>
                </a:effectLst>
                <a:latin typeface="Times New Roman" panose="02020603050405020304" pitchFamily="18" charset="0"/>
                <a:cs typeface="Times New Roman" panose="02020603050405020304" pitchFamily="18" charset="0"/>
              </a:rPr>
              <a:t>TIẾT 124-125</a:t>
            </a:r>
          </a:p>
          <a:p>
            <a:pPr algn="ctr"/>
            <a:r>
              <a:rPr lang="en-US" sz="7200" b="1" dirty="0" err="1">
                <a:ln w="13462">
                  <a:solidFill>
                    <a:prstClr val="white"/>
                  </a:solid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Văn</a:t>
            </a:r>
            <a:r>
              <a:rPr lang="en-US" sz="7200" b="1" dirty="0">
                <a:ln w="13462">
                  <a:solidFill>
                    <a:prstClr val="white"/>
                  </a:solid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 </a:t>
            </a:r>
            <a:r>
              <a:rPr lang="en-US" sz="7200" b="1" dirty="0" err="1">
                <a:ln w="13462">
                  <a:solidFill>
                    <a:prstClr val="white"/>
                  </a:solid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bản</a:t>
            </a:r>
            <a:r>
              <a:rPr lang="en-US" sz="7200" b="1" dirty="0">
                <a:ln w="13462">
                  <a:solidFill>
                    <a:prstClr val="white"/>
                  </a:solid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 ĐỢI MẸ</a:t>
            </a:r>
          </a:p>
          <a:p>
            <a:pPr algn="ctr"/>
            <a:r>
              <a:rPr lang="en-US" sz="3600" b="1" dirty="0">
                <a:ln w="13462">
                  <a:solidFill>
                    <a:prstClr val="white"/>
                  </a:solidFill>
                  <a:prstDash val="solid"/>
                </a:ln>
                <a:effectLst>
                  <a:outerShdw dist="38100" dir="2700000" algn="bl" rotWithShape="0">
                    <a:srgbClr val="5B9BD5"/>
                  </a:outerShdw>
                </a:effectLst>
                <a:latin typeface="Times New Roman" panose="02020603050405020304" pitchFamily="18" charset="0"/>
                <a:cs typeface="Times New Roman" panose="02020603050405020304" pitchFamily="18" charset="0"/>
              </a:rPr>
              <a:t>                            (</a:t>
            </a:r>
            <a:r>
              <a:rPr lang="en-US" sz="3600" b="1" dirty="0" err="1">
                <a:ln w="13462">
                  <a:solidFill>
                    <a:prstClr val="white"/>
                  </a:solidFill>
                  <a:prstDash val="solid"/>
                </a:ln>
                <a:effectLst>
                  <a:outerShdw dist="38100" dir="2700000" algn="bl" rotWithShape="0">
                    <a:srgbClr val="5B9BD5"/>
                  </a:outerShdw>
                </a:effectLst>
                <a:latin typeface="Times New Roman" panose="02020603050405020304" pitchFamily="18" charset="0"/>
                <a:cs typeface="Times New Roman" panose="02020603050405020304" pitchFamily="18" charset="0"/>
              </a:rPr>
              <a:t>Vũ</a:t>
            </a:r>
            <a:r>
              <a:rPr lang="en-US" sz="3600" b="1" dirty="0">
                <a:ln w="13462">
                  <a:solidFill>
                    <a:prstClr val="white"/>
                  </a:solidFill>
                  <a:prstDash val="solid"/>
                </a:ln>
                <a:effectLst>
                  <a:outerShdw dist="38100" dir="2700000" algn="bl" rotWithShape="0">
                    <a:srgbClr val="5B9BD5"/>
                  </a:outerShdw>
                </a:effectLst>
                <a:latin typeface="Times New Roman" panose="02020603050405020304" pitchFamily="18" charset="0"/>
                <a:cs typeface="Times New Roman" panose="02020603050405020304" pitchFamily="18" charset="0"/>
              </a:rPr>
              <a:t> </a:t>
            </a:r>
            <a:r>
              <a:rPr lang="en-US" sz="3600" b="1" dirty="0" err="1">
                <a:ln w="13462">
                  <a:solidFill>
                    <a:prstClr val="white"/>
                  </a:solidFill>
                  <a:prstDash val="solid"/>
                </a:ln>
                <a:effectLst>
                  <a:outerShdw dist="38100" dir="2700000" algn="bl" rotWithShape="0">
                    <a:srgbClr val="5B9BD5"/>
                  </a:outerShdw>
                </a:effectLst>
                <a:latin typeface="Times New Roman" panose="02020603050405020304" pitchFamily="18" charset="0"/>
                <a:cs typeface="Times New Roman" panose="02020603050405020304" pitchFamily="18" charset="0"/>
              </a:rPr>
              <a:t>Quần</a:t>
            </a:r>
            <a:r>
              <a:rPr lang="en-US" sz="3600" b="1" dirty="0">
                <a:ln w="13462">
                  <a:solidFill>
                    <a:prstClr val="white"/>
                  </a:solidFill>
                  <a:prstDash val="solid"/>
                </a:ln>
                <a:effectLst>
                  <a:outerShdw dist="38100" dir="2700000" algn="bl" rotWithShape="0">
                    <a:srgbClr val="5B9BD5"/>
                  </a:outerShdw>
                </a:effectLst>
                <a:latin typeface="Times New Roman" panose="02020603050405020304" pitchFamily="18" charset="0"/>
                <a:cs typeface="Times New Roman" panose="02020603050405020304" pitchFamily="18" charset="0"/>
              </a:rPr>
              <a:t> </a:t>
            </a:r>
            <a:r>
              <a:rPr lang="en-US" sz="3600" b="1" dirty="0" err="1">
                <a:ln w="13462">
                  <a:solidFill>
                    <a:prstClr val="white"/>
                  </a:solidFill>
                  <a:prstDash val="solid"/>
                </a:ln>
                <a:effectLst>
                  <a:outerShdw dist="38100" dir="2700000" algn="bl" rotWithShape="0">
                    <a:srgbClr val="5B9BD5"/>
                  </a:outerShdw>
                </a:effectLst>
                <a:latin typeface="Times New Roman" panose="02020603050405020304" pitchFamily="18" charset="0"/>
                <a:cs typeface="Times New Roman" panose="02020603050405020304" pitchFamily="18" charset="0"/>
              </a:rPr>
              <a:t>Phương</a:t>
            </a:r>
            <a:r>
              <a:rPr lang="en-US" sz="3600" b="1" dirty="0">
                <a:ln w="13462">
                  <a:solidFill>
                    <a:prstClr val="white"/>
                  </a:solidFill>
                  <a:prstDash val="solid"/>
                </a:ln>
                <a:effectLst>
                  <a:outerShdw dist="38100" dir="2700000" algn="bl" rotWithShape="0">
                    <a:srgbClr val="5B9BD5"/>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44650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133620" y="1913722"/>
            <a:ext cx="3910841" cy="3396344"/>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 Tâm</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trạng của tác giả</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2"/>
          <a:stretch>
            <a:fillRect/>
          </a:stretch>
        </p:blipFill>
        <p:spPr>
          <a:xfrm>
            <a:off x="3897926" y="273435"/>
            <a:ext cx="8147537" cy="6676917"/>
          </a:xfrm>
          <a:prstGeom prst="rect">
            <a:avLst/>
          </a:prstGeom>
        </p:spPr>
      </p:pic>
      <p:sp>
        <p:nvSpPr>
          <p:cNvPr id="6" name="Rectangle 5"/>
          <p:cNvSpPr/>
          <p:nvPr/>
        </p:nvSpPr>
        <p:spPr>
          <a:xfrm>
            <a:off x="4935415" y="902677"/>
            <a:ext cx="6363958" cy="3416320"/>
          </a:xfrm>
          <a:prstGeom prst="rect">
            <a:avLst/>
          </a:prstGeom>
        </p:spPr>
        <p:txBody>
          <a:bodyPr wrap="square">
            <a:spAutoFit/>
          </a:bodyPr>
          <a:lstStyle/>
          <a:p>
            <a:r>
              <a:rPr lang="en-US" sz="3600" b="1" dirty="0">
                <a:solidFill>
                  <a:srgbClr val="0070C0"/>
                </a:solidFill>
                <a:latin typeface="Times New Roman" panose="02020603050405020304" pitchFamily="18" charset="0"/>
                <a:cs typeface="Times New Roman" panose="02020603050405020304" pitchFamily="18" charset="0"/>
              </a:rPr>
              <a:t>+ </a:t>
            </a:r>
            <a:r>
              <a:rPr lang="pt-BR" sz="3600" b="1" dirty="0">
                <a:solidFill>
                  <a:srgbClr val="0070C0"/>
                </a:solidFill>
                <a:latin typeface="Times New Roman" panose="02020603050405020304" pitchFamily="18" charset="0"/>
                <a:cs typeface="Times New Roman" panose="02020603050405020304" pitchFamily="18" charset="0"/>
              </a:rPr>
              <a:t>Theo em tác giả muốn gửi gắm thông điệp gì qua bài thơ trên?</a:t>
            </a:r>
            <a:endParaRPr lang="en-US" sz="3600" b="1" dirty="0">
              <a:solidFill>
                <a:srgbClr val="0070C0"/>
              </a:solidFill>
              <a:latin typeface="Times New Roman" panose="02020603050405020304" pitchFamily="18" charset="0"/>
              <a:cs typeface="Times New Roman" panose="02020603050405020304" pitchFamily="18" charset="0"/>
            </a:endParaRPr>
          </a:p>
          <a:p>
            <a:r>
              <a:rPr lang="en-US" sz="3600" b="1" dirty="0">
                <a:solidFill>
                  <a:srgbClr val="0070C0"/>
                </a:solidFill>
                <a:latin typeface="Times New Roman" panose="02020603050405020304" pitchFamily="18" charset="0"/>
                <a:cs typeface="Times New Roman" panose="02020603050405020304" pitchFamily="18" charset="0"/>
              </a:rPr>
              <a:t>+ Qua </a:t>
            </a:r>
            <a:r>
              <a:rPr lang="en-US" sz="3600" b="1" dirty="0" err="1">
                <a:solidFill>
                  <a:srgbClr val="0070C0"/>
                </a:solidFill>
                <a:latin typeface="Times New Roman" panose="02020603050405020304" pitchFamily="18" charset="0"/>
                <a:cs typeface="Times New Roman" panose="02020603050405020304" pitchFamily="18" charset="0"/>
              </a:rPr>
              <a:t>đó</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em</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đánh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giá</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như</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thế</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nào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về</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tình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cảm</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con </a:t>
            </a:r>
            <a:r>
              <a:rPr lang="en-US" sz="3600" b="1" dirty="0" err="1">
                <a:solidFill>
                  <a:srgbClr val="0070C0"/>
                </a:solidFill>
                <a:latin typeface="Times New Roman" panose="02020603050405020304" pitchFamily="18" charset="0"/>
                <a:cs typeface="Times New Roman" panose="02020603050405020304" pitchFamily="18" charset="0"/>
              </a:rPr>
              <a:t>dành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mẹ</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và</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ngược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lại</a:t>
            </a:r>
            <a:r>
              <a:rPr lang="en-US" sz="3600" b="1" dirty="0">
                <a:solidFill>
                  <a:srgbClr val="0070C0"/>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3"/>
          <a:stretch>
            <a:fillRect/>
          </a:stretch>
        </p:blipFill>
        <p:spPr>
          <a:xfrm>
            <a:off x="9217480" y="5310066"/>
            <a:ext cx="2081893" cy="1366851"/>
          </a:xfrm>
          <a:prstGeom prst="rect">
            <a:avLst/>
          </a:prstGeom>
        </p:spPr>
      </p:pic>
    </p:spTree>
    <p:extLst>
      <p:ext uri="{BB962C8B-B14F-4D97-AF65-F5344CB8AC3E}">
        <p14:creationId xmlns:p14="http://schemas.microsoft.com/office/powerpoint/2010/main" val="221422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ounded Rectangle 1"/>
              <p:cNvSpPr/>
              <p:nvPr/>
            </p:nvSpPr>
            <p:spPr>
              <a:xfrm>
                <a:off x="820615" y="609601"/>
                <a:ext cx="11054862" cy="546311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600" b="1" dirty="0">
                    <a:solidFill>
                      <a:schemeClr val="tx1"/>
                    </a:solidFill>
                    <a:latin typeface="Times New Roman" panose="02020603050405020304" pitchFamily="18" charset="0"/>
                    <a:cs typeface="Times New Roman" panose="02020603050405020304" pitchFamily="18" charset="0"/>
                  </a:rPr>
                  <a:t>Tình cảm của con với mẹ, mẹ với con là tình cảm thiêng liêng, quý giá nhất của con người</a:t>
                </a:r>
                <a14:m>
                  <m:oMath xmlns:m="http://schemas.openxmlformats.org/officeDocument/2006/math">
                    <m:r>
                      <a:rPr lang="pt-BR" sz="3600" b="1" i="1">
                        <a:solidFill>
                          <a:schemeClr val="tx1"/>
                        </a:solidFill>
                        <a:latin typeface="Cambria Math" panose="02040503050406030204" pitchFamily="18" charset="0"/>
                      </a:rPr>
                      <m:t> </m:t>
                    </m:r>
                    <m:r>
                      <a:rPr lang="en-US" sz="3600" b="1" i="1" smtClean="0">
                        <a:solidFill>
                          <a:schemeClr val="tx1"/>
                        </a:solidFill>
                        <a:latin typeface="Cambria Math"/>
                      </a:rPr>
                      <m:t>.</m:t>
                    </m:r>
                  </m:oMath>
                </a14:m>
                <a:endParaRPr lang="en-US" sz="3600" b="1" dirty="0">
                  <a:solidFill>
                    <a:schemeClr val="tx1"/>
                  </a:solidFill>
                  <a:effectLst/>
                  <a:latin typeface="Times New Roman" panose="02020603050405020304" pitchFamily="18" charset="0"/>
                  <a:cs typeface="Times New Roman" panose="02020603050405020304" pitchFamily="18" charset="0"/>
                </a:endParaRPr>
              </a:p>
              <a:p>
                <a14:m>
                  <m:oMath xmlns:m="http://schemas.openxmlformats.org/officeDocument/2006/math">
                    <m:r>
                      <a:rPr lang="pt-BR" sz="3600" b="1" i="1">
                        <a:solidFill>
                          <a:schemeClr val="tx1"/>
                        </a:solidFill>
                        <a:latin typeface="Cambria Math" panose="02040503050406030204" pitchFamily="18" charset="0"/>
                      </a:rPr>
                      <m:t>→</m:t>
                    </m:r>
                  </m:oMath>
                </a14:m>
                <a:r>
                  <a:rPr lang="pt-BR" sz="3600" b="1" dirty="0">
                    <a:solidFill>
                      <a:schemeClr val="tx1"/>
                    </a:solidFill>
                    <a:latin typeface="Times New Roman" panose="02020603050405020304" pitchFamily="18" charset="0"/>
                    <a:cs typeface="Times New Roman" panose="02020603050405020304" pitchFamily="18" charset="0"/>
                  </a:rPr>
                  <a:t>Tác giả bày tỏ sự yêu thương, gắn kết với người thân.</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820615" y="609601"/>
                <a:ext cx="11054862" cy="5463116"/>
              </a:xfrm>
              <a:prstGeom prst="roundRect">
                <a:avLst/>
              </a:prstGeom>
              <a:blipFill rotWithShape="1">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4208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8670" y="187569"/>
            <a:ext cx="9408868" cy="5385899"/>
          </a:xfrm>
          <a:prstGeom prst="rect">
            <a:avLst/>
          </a:prstGeom>
        </p:spPr>
      </p:pic>
      <p:sp>
        <p:nvSpPr>
          <p:cNvPr id="10" name="Rectangle 9"/>
          <p:cNvSpPr/>
          <p:nvPr/>
        </p:nvSpPr>
        <p:spPr>
          <a:xfrm>
            <a:off x="3622431" y="468923"/>
            <a:ext cx="7104184" cy="2462213"/>
          </a:xfrm>
          <a:prstGeom prst="rect">
            <a:avLst/>
          </a:prstGeom>
        </p:spPr>
        <p:txBody>
          <a:bodyPr wrap="square">
            <a:spAutoFit/>
          </a:bodyPr>
          <a:lstStyle/>
          <a:p>
            <a:pPr marR="30480" algn="just">
              <a:spcAft>
                <a:spcPts val="1200"/>
              </a:spcAft>
            </a:pPr>
            <a:r>
              <a:rPr lang="en-US" sz="3600" b="1" i="1" dirty="0">
                <a:solidFill>
                  <a:srgbClr val="0070C0"/>
                </a:solidFill>
                <a:latin typeface="Times New Roman" panose="02020603050405020304" pitchFamily="18" charset="0"/>
                <a:ea typeface="Times New Roman" panose="02020603050405020304" pitchFamily="18" charset="0"/>
              </a:rPr>
              <a:t>1. </a:t>
            </a:r>
            <a:r>
              <a:rPr lang="en-US" sz="3600" b="1" i="1" dirty="0" err="1">
                <a:solidFill>
                  <a:srgbClr val="0070C0"/>
                </a:solidFill>
                <a:latin typeface="Times New Roman" panose="02020603050405020304" pitchFamily="18" charset="0"/>
                <a:ea typeface="Times New Roman" panose="02020603050405020304" pitchFamily="18" charset="0"/>
              </a:rPr>
              <a:t>Em</a:t>
            </a:r>
            <a:r>
              <a:rPr lang="en-US" sz="3600" b="1" i="1" dirty="0">
                <a:solidFill>
                  <a:srgbClr val="0070C0"/>
                </a:solidFill>
                <a:latin typeface="Times New Roman" panose="02020603050405020304" pitchFamily="18" charset="0"/>
                <a:ea typeface="Times New Roman" panose="02020603050405020304" pitchFamily="18" charset="0"/>
              </a:rPr>
              <a:t> c</a:t>
            </a:r>
            <a:r>
              <a:rPr lang="vi-VN" sz="3600" b="1" i="1" dirty="0">
                <a:solidFill>
                  <a:srgbClr val="0070C0"/>
                </a:solidFill>
                <a:latin typeface="Times New Roman" panose="02020603050405020304" pitchFamily="18" charset="0"/>
                <a:ea typeface="Times New Roman" panose="02020603050405020304" pitchFamily="18" charset="0"/>
              </a:rPr>
              <a:t>ó nhận xét gì về hình thức thể loại </a:t>
            </a:r>
            <a:r>
              <a:rPr lang="en-US" sz="3600" b="1" i="1" dirty="0" err="1">
                <a:solidFill>
                  <a:srgbClr val="0070C0"/>
                </a:solidFill>
                <a:latin typeface="Times New Roman" panose="02020603050405020304" pitchFamily="18" charset="0"/>
                <a:ea typeface="Times New Roman" panose="02020603050405020304" pitchFamily="18" charset="0"/>
              </a:rPr>
              <a:t>bài</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thơ</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trên</a:t>
            </a:r>
            <a:r>
              <a:rPr lang="vi-VN" sz="3600" b="1" i="1" dirty="0">
                <a:solidFill>
                  <a:srgbClr val="0070C0"/>
                </a:solidFill>
                <a:latin typeface="Times New Roman" panose="02020603050405020304" pitchFamily="18" charset="0"/>
                <a:ea typeface="Times New Roman" panose="02020603050405020304" pitchFamily="18" charset="0"/>
              </a:rPr>
              <a:t>?</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Ngôn</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ngữ</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thơ</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biểu</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đạt</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điều</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gì</a:t>
            </a:r>
            <a:r>
              <a:rPr lang="vi-VN" sz="3600" b="1" i="1" dirty="0">
                <a:solidFill>
                  <a:srgbClr val="0070C0"/>
                </a:solidFill>
                <a:latin typeface="Times New Roman" panose="02020603050405020304" pitchFamily="18" charset="0"/>
                <a:ea typeface="Times New Roman" panose="02020603050405020304" pitchFamily="18" charset="0"/>
              </a:rPr>
              <a:t>?</a:t>
            </a:r>
            <a:endParaRPr lang="en-US" sz="3600" b="1" i="1" dirty="0">
              <a:solidFill>
                <a:srgbClr val="0070C0"/>
              </a:solidFill>
              <a:latin typeface="Times New Roman" panose="02020603050405020304" pitchFamily="18" charset="0"/>
              <a:ea typeface="Times New Roman" panose="02020603050405020304" pitchFamily="18" charset="0"/>
            </a:endParaRPr>
          </a:p>
          <a:p>
            <a:pPr marR="30480" algn="just">
              <a:spcAft>
                <a:spcPts val="1200"/>
              </a:spcAft>
            </a:pPr>
            <a:r>
              <a:rPr lang="en-US" sz="3600" b="1" i="1" dirty="0">
                <a:solidFill>
                  <a:srgbClr val="0070C0"/>
                </a:solidFill>
                <a:effectLst/>
                <a:latin typeface="Times New Roman" panose="02020603050405020304" pitchFamily="18" charset="0"/>
                <a:ea typeface="Times New Roman" panose="02020603050405020304" pitchFamily="18" charset="0"/>
              </a:rPr>
              <a:t>2. </a:t>
            </a:r>
            <a:r>
              <a:rPr lang="en-US" sz="3600" b="1" i="1" dirty="0" err="1">
                <a:solidFill>
                  <a:srgbClr val="0070C0"/>
                </a:solidFill>
                <a:effectLst/>
                <a:latin typeface="Times New Roman" panose="02020603050405020304" pitchFamily="18" charset="0"/>
                <a:ea typeface="Times New Roman" panose="02020603050405020304" pitchFamily="18" charset="0"/>
              </a:rPr>
              <a:t>Nội</a:t>
            </a:r>
            <a:r>
              <a:rPr lang="en-US" sz="3600" b="1" i="1" dirty="0">
                <a:solidFill>
                  <a:srgbClr val="0070C0"/>
                </a:solidFill>
                <a:effectLst/>
                <a:latin typeface="Times New Roman" panose="02020603050405020304" pitchFamily="18" charset="0"/>
                <a:ea typeface="Times New Roman" panose="02020603050405020304" pitchFamily="18" charset="0"/>
              </a:rPr>
              <a:t> dung </a:t>
            </a:r>
            <a:r>
              <a:rPr lang="en-US" sz="3600" b="1" i="1" dirty="0" err="1">
                <a:solidFill>
                  <a:srgbClr val="0070C0"/>
                </a:solidFill>
                <a:effectLst/>
                <a:latin typeface="Times New Roman" panose="02020603050405020304" pitchFamily="18" charset="0"/>
                <a:ea typeface="Times New Roman" panose="02020603050405020304" pitchFamily="18" charset="0"/>
              </a:rPr>
              <a:t>đề</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cập</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đến</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vấn</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đề</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gì</a:t>
            </a:r>
            <a:r>
              <a:rPr lang="en-US" sz="3600" b="1" i="1" dirty="0">
                <a:solidFill>
                  <a:srgbClr val="0070C0"/>
                </a:solidFill>
                <a:effectLst/>
                <a:latin typeface="Times New Roman" panose="02020603050405020304" pitchFamily="18" charset="0"/>
                <a:ea typeface="Times New Roman" panose="02020603050405020304" pitchFamily="18" charset="0"/>
              </a:rPr>
              <a:t>?</a:t>
            </a:r>
          </a:p>
        </p:txBody>
      </p:sp>
      <p:pic>
        <p:nvPicPr>
          <p:cNvPr id="4" name="Picture 3"/>
          <p:cNvPicPr>
            <a:picLocks noChangeAspect="1"/>
          </p:cNvPicPr>
          <p:nvPr/>
        </p:nvPicPr>
        <p:blipFill>
          <a:blip r:embed="rId3"/>
          <a:stretch>
            <a:fillRect/>
          </a:stretch>
        </p:blipFill>
        <p:spPr>
          <a:xfrm>
            <a:off x="440177" y="4024596"/>
            <a:ext cx="3097036" cy="2261812"/>
          </a:xfrm>
          <a:prstGeom prst="rect">
            <a:avLst/>
          </a:prstGeom>
        </p:spPr>
      </p:pic>
    </p:spTree>
    <p:extLst>
      <p:ext uri="{BB962C8B-B14F-4D97-AF65-F5344CB8AC3E}">
        <p14:creationId xmlns:p14="http://schemas.microsoft.com/office/powerpoint/2010/main" val="355305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56492" y="1266092"/>
            <a:ext cx="10786788" cy="518147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1. </a:t>
            </a:r>
            <a:r>
              <a:rPr lang="vi-VN" sz="3200" b="1" dirty="0">
                <a:solidFill>
                  <a:srgbClr val="FF0000"/>
                </a:solidFill>
                <a:latin typeface="Times New Roman" panose="02020603050405020304" pitchFamily="18" charset="0"/>
                <a:cs typeface="Times New Roman" panose="02020603050405020304" pitchFamily="18" charset="0"/>
              </a:rPr>
              <a:t>Nghệ thuật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a:p>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tự</a:t>
            </a:r>
            <a:r>
              <a:rPr lang="en-US" sz="3200" dirty="0">
                <a:solidFill>
                  <a:schemeClr val="tx1"/>
                </a:solidFill>
                <a:latin typeface="Times New Roman" panose="02020603050405020304" pitchFamily="18" charset="0"/>
                <a:cs typeface="Times New Roman" panose="02020603050405020304" pitchFamily="18" charset="0"/>
              </a:rPr>
              <a:t> do.</a:t>
            </a:r>
          </a:p>
          <a:p>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Những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ảnh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giàu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sức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biểu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cảm</a:t>
            </a:r>
            <a:r>
              <a:rPr lang="en-US" sz="3200" dirty="0">
                <a:solidFill>
                  <a:schemeClr val="tx1"/>
                </a:solidFill>
                <a:latin typeface="Times New Roman" panose="02020603050405020304" pitchFamily="18" charset="0"/>
                <a:cs typeface="Times New Roman" panose="02020603050405020304" pitchFamily="18" charset="0"/>
              </a:rPr>
              <a:t>.</a:t>
            </a:r>
          </a:p>
          <a:p>
            <a:r>
              <a:rPr lang="en-US" sz="3200" dirty="0">
                <a:solidFill>
                  <a:schemeClr val="tx1"/>
                </a:solidFill>
                <a:latin typeface="Times New Roman" panose="02020603050405020304" pitchFamily="18" charset="0"/>
                <a:cs typeface="Times New Roman" panose="02020603050405020304" pitchFamily="18" charset="0"/>
              </a:rPr>
              <a:t>- Sử dụng thành công các biện pháp tu từ để làm nổi bật vẻ đẹp tình cảm gia đình.</a:t>
            </a:r>
          </a:p>
          <a:p>
            <a:r>
              <a:rPr lang="vi-VN" sz="3200" b="1" dirty="0">
                <a:solidFill>
                  <a:srgbClr val="FF0000"/>
                </a:solidFill>
                <a:latin typeface="Times New Roman" panose="02020603050405020304" pitchFamily="18" charset="0"/>
                <a:cs typeface="Times New Roman" panose="02020603050405020304" pitchFamily="18" charset="0"/>
              </a:rPr>
              <a:t>2. Nội dung</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a:p>
            <a:r>
              <a:rPr lang="pt-BR" sz="3200" dirty="0">
                <a:solidFill>
                  <a:schemeClr val="tx1"/>
                </a:solidFill>
                <a:latin typeface="Times New Roman" panose="02020603050405020304" pitchFamily="18" charset="0"/>
                <a:cs typeface="Times New Roman" panose="02020603050405020304" pitchFamily="18" charset="0"/>
              </a:rPr>
              <a:t>- Ca ngợi vẻ đẹp tình mẫu tử.</a:t>
            </a:r>
            <a:endParaRPr lang="en-US" sz="3200" dirty="0">
              <a:solidFill>
                <a:schemeClr val="tx1"/>
              </a:solidFill>
              <a:latin typeface="Times New Roman" panose="02020603050405020304" pitchFamily="18" charset="0"/>
              <a:cs typeface="Times New Roman" panose="02020603050405020304" pitchFamily="18" charset="0"/>
            </a:endParaRPr>
          </a:p>
          <a:p>
            <a:r>
              <a:rPr lang="pt-BR" sz="3200" dirty="0">
                <a:solidFill>
                  <a:schemeClr val="tx1"/>
                </a:solidFill>
                <a:latin typeface="Times New Roman" panose="02020603050405020304" pitchFamily="18" charset="0"/>
                <a:cs typeface="Times New Roman" panose="02020603050405020304" pitchFamily="18" charset="0"/>
              </a:rPr>
              <a:t>- Tự hào về truyền thống tốt đẹp về tình cảm gia đình ở nhiều khía cạnh.</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Plaque 5">
            <a:extLst>
              <a:ext uri="{FF2B5EF4-FFF2-40B4-BE49-F238E27FC236}">
                <a16:creationId xmlns:a16="http://schemas.microsoft.com/office/drawing/2014/main" id="{E2A4651E-1A6E-3B87-1489-EBDCF9259F34}"/>
              </a:ext>
            </a:extLst>
          </p:cNvPr>
          <p:cNvSpPr/>
          <p:nvPr/>
        </p:nvSpPr>
        <p:spPr>
          <a:xfrm>
            <a:off x="239127" y="410435"/>
            <a:ext cx="4696288"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a:solidFill>
                  <a:srgbClr val="FF0000"/>
                </a:solidFill>
                <a:latin typeface="Times New Roman" panose="02020603050405020304" pitchFamily="18" charset="0"/>
                <a:ea typeface="Times New Roman" panose="02020603050405020304" pitchFamily="18" charset="0"/>
              </a:rPr>
              <a:t>IV</a:t>
            </a:r>
            <a:r>
              <a:rPr kumimoji="0" lang="pt-BR"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pt-BR"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TỔNG KẾT</a:t>
            </a:r>
            <a:endParaRPr kumimoji="0" lang="en-US" sz="3600" b="0"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7337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6" end="6"/>
                                            </p:txEl>
                                          </p:spTgt>
                                        </p:tgtEl>
                                        <p:attrNameLst>
                                          <p:attrName>style.visibility</p:attrName>
                                        </p:attrNameLst>
                                      </p:cBhvr>
                                      <p:to>
                                        <p:strVal val="visible"/>
                                      </p:to>
                                    </p:set>
                                    <p:animEffect transition="in" filter="fade">
                                      <p:cBhvr>
                                        <p:cTn id="56" dur="1000"/>
                                        <p:tgtEl>
                                          <p:spTgt spid="5">
                                            <p:txEl>
                                              <p:pRg st="6" end="6"/>
                                            </p:txEl>
                                          </p:spTgt>
                                        </p:tgtEl>
                                      </p:cBhvr>
                                    </p:animEffect>
                                    <p:anim calcmode="lin" valueType="num">
                                      <p:cBhvr>
                                        <p:cTn id="5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7655" y="3435532"/>
            <a:ext cx="2885259" cy="2547257"/>
          </a:xfrm>
          <a:prstGeom prst="rect">
            <a:avLst/>
          </a:prstGeom>
        </p:spPr>
      </p:pic>
      <p:pic>
        <p:nvPicPr>
          <p:cNvPr id="6" name="Picture 5"/>
          <p:cNvPicPr>
            <a:picLocks noChangeAspect="1"/>
          </p:cNvPicPr>
          <p:nvPr/>
        </p:nvPicPr>
        <p:blipFill>
          <a:blip r:embed="rId3"/>
          <a:stretch>
            <a:fillRect/>
          </a:stretch>
        </p:blipFill>
        <p:spPr>
          <a:xfrm>
            <a:off x="3399692" y="158262"/>
            <a:ext cx="7362093" cy="6172200"/>
          </a:xfrm>
          <a:prstGeom prst="rect">
            <a:avLst/>
          </a:prstGeom>
        </p:spPr>
      </p:pic>
      <p:sp>
        <p:nvSpPr>
          <p:cNvPr id="9" name="TextBox 8"/>
          <p:cNvSpPr txBox="1"/>
          <p:nvPr/>
        </p:nvSpPr>
        <p:spPr>
          <a:xfrm>
            <a:off x="4410535" y="1437920"/>
            <a:ext cx="5460295" cy="2308324"/>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V. </a:t>
            </a:r>
            <a:r>
              <a:rPr lang="en-US" sz="3600" b="1" u="sng" dirty="0">
                <a:solidFill>
                  <a:srgbClr val="FF0000"/>
                </a:solidFill>
                <a:latin typeface="Times New Roman" panose="02020603050405020304" pitchFamily="18" charset="0"/>
                <a:cs typeface="Times New Roman" panose="02020603050405020304" pitchFamily="18" charset="0"/>
              </a:rPr>
              <a:t>LUYỆN TẬP</a:t>
            </a:r>
          </a:p>
          <a:p>
            <a:r>
              <a:rPr lang="en-US" sz="3600" b="1" dirty="0" err="1">
                <a:solidFill>
                  <a:srgbClr val="0070C0"/>
                </a:solidFill>
                <a:latin typeface="Times New Roman" panose="02020603050405020304" pitchFamily="18" charset="0"/>
                <a:cs typeface="Times New Roman" panose="02020603050405020304" pitchFamily="18" charset="0"/>
              </a:rPr>
              <a:t>Giao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nhiệm</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vụ</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Hãy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phiếu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r>
              <a:rPr lang="en-US" sz="3600" b="1"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492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766195280"/>
              </p:ext>
            </p:extLst>
          </p:nvPr>
        </p:nvGraphicFramePr>
        <p:xfrm>
          <a:off x="351692" y="-786223"/>
          <a:ext cx="11570677" cy="6609843"/>
        </p:xfrm>
        <a:graphic>
          <a:graphicData uri="http://schemas.openxmlformats.org/drawingml/2006/table">
            <a:tbl>
              <a:tblPr firstRow="1" firstCol="1" bandRow="1"/>
              <a:tblGrid>
                <a:gridCol w="855785">
                  <a:extLst>
                    <a:ext uri="{9D8B030D-6E8A-4147-A177-3AD203B41FA5}">
                      <a16:colId xmlns:a16="http://schemas.microsoft.com/office/drawing/2014/main" val="20000"/>
                    </a:ext>
                  </a:extLst>
                </a:gridCol>
                <a:gridCol w="4396154">
                  <a:extLst>
                    <a:ext uri="{9D8B030D-6E8A-4147-A177-3AD203B41FA5}">
                      <a16:colId xmlns:a16="http://schemas.microsoft.com/office/drawing/2014/main" val="20001"/>
                    </a:ext>
                  </a:extLst>
                </a:gridCol>
                <a:gridCol w="6318738">
                  <a:extLst>
                    <a:ext uri="{9D8B030D-6E8A-4147-A177-3AD203B41FA5}">
                      <a16:colId xmlns:a16="http://schemas.microsoft.com/office/drawing/2014/main" val="20002"/>
                    </a:ext>
                  </a:extLst>
                </a:gridCol>
              </a:tblGrid>
              <a:tr h="762434">
                <a:tc>
                  <a:txBody>
                    <a:bodyPr/>
                    <a:lstStyle/>
                    <a:p>
                      <a:pPr algn="ctr">
                        <a:lnSpc>
                          <a:spcPct val="106000"/>
                        </a:lnSpc>
                        <a:spcAft>
                          <a:spcPts val="800"/>
                        </a:spcAft>
                      </a:pPr>
                      <a:r>
                        <a:rPr lang="pt-BR" sz="3200" b="1"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6000"/>
                        </a:lnSpc>
                        <a:spcAft>
                          <a:spcPts val="800"/>
                        </a:spcAft>
                      </a:pPr>
                      <a:r>
                        <a:rPr lang="pt-BR" sz="3200" b="1"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Từ ngữ, hình ảnh độc đáo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6000"/>
                        </a:lnSpc>
                        <a:spcAft>
                          <a:spcPts val="800"/>
                        </a:spcAft>
                      </a:pPr>
                      <a:r>
                        <a:rPr lang="pt-BR" sz="3200" b="1"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Giải thích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476994">
                <a:tc rowSpan="2">
                  <a:txBody>
                    <a:bodyPr/>
                    <a:lstStyle/>
                    <a:p>
                      <a:pPr algn="ctr">
                        <a:lnSpc>
                          <a:spcPct val="106000"/>
                        </a:lnSpc>
                        <a:spcAft>
                          <a:spcPts val="800"/>
                        </a:spcAft>
                      </a:pPr>
                      <a:r>
                        <a:rPr lang="pt-BR"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 hình dung thấy điều gì khi đọc đoạn thơ này?</a:t>
                      </a: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6000"/>
                        </a:lnSpc>
                        <a:spcAft>
                          <a:spcPts val="800"/>
                        </a:spcAft>
                      </a:pPr>
                      <a:r>
                        <a:rPr lang="pt-BR" sz="3200" dirty="0">
                          <a:effectLst/>
                          <a:highlight>
                            <a:srgbClr val="D3D3D3"/>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80545">
                <a:tc vMerge="1">
                  <a:txBody>
                    <a:bodyPr/>
                    <a:lstStyle/>
                    <a:p>
                      <a:endParaRPr lang="en-US"/>
                    </a:p>
                  </a:txBody>
                  <a:tcPr/>
                </a:tc>
                <a:tc>
                  <a:txBody>
                    <a:bodyPr/>
                    <a:lstStyle/>
                    <a:p>
                      <a:pPr algn="just">
                        <a:lnSpc>
                          <a:spcPct val="106000"/>
                        </a:lnSpc>
                        <a:spcAft>
                          <a:spcPts val="800"/>
                        </a:spcAft>
                      </a:pPr>
                      <a:r>
                        <a:rPr lang="pt-BR"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Xác định và</a:t>
                      </a:r>
                      <a:r>
                        <a:rPr lang="pt-BR" sz="3200" baseline="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nhận xét</a:t>
                      </a:r>
                      <a:r>
                        <a:rPr lang="pt-BR"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cách gieo vần và ngắt nhịp của bài thơ? </a:t>
                      </a: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6000"/>
                        </a:lnSpc>
                        <a:spcAft>
                          <a:spcPts val="800"/>
                        </a:spcAft>
                      </a:pPr>
                      <a:r>
                        <a:rPr lang="pt-BR" sz="3200" dirty="0">
                          <a:effectLst/>
                          <a:highlight>
                            <a:srgbClr val="D3D3D3"/>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018914">
                <a:tc>
                  <a:txBody>
                    <a:bodyPr/>
                    <a:lstStyle/>
                    <a:p>
                      <a:pPr algn="ctr">
                        <a:lnSpc>
                          <a:spcPct val="106000"/>
                        </a:lnSpc>
                        <a:spcAft>
                          <a:spcPts val="800"/>
                        </a:spcAft>
                      </a:pPr>
                      <a:r>
                        <a:rPr lang="pt-BR"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và nêu tác dụng của</a:t>
                      </a:r>
                      <a:r>
                        <a:rPr lang="pt-BR" sz="3200" baseline="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từ ngữ, hình ảnh, biện pháp tu từ thể hiện tâm trạng đợi mẹ của em bé?</a:t>
                      </a: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vi-VN" sz="3200" b="0" i="0" dirty="0">
                        <a:solidFill>
                          <a:srgbClr val="000000"/>
                        </a:solidFill>
                        <a:effectLst/>
                        <a:latin typeface="Open Sans"/>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2" name="Rectangle 2"/>
          <p:cNvSpPr>
            <a:spLocks noChangeArrowheads="1"/>
          </p:cNvSpPr>
          <p:nvPr/>
        </p:nvSpPr>
        <p:spPr bwMode="auto">
          <a:xfrm>
            <a:off x="4327525" y="15779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Tree>
    <p:extLst>
      <p:ext uri="{BB962C8B-B14F-4D97-AF65-F5344CB8AC3E}">
        <p14:creationId xmlns:p14="http://schemas.microsoft.com/office/powerpoint/2010/main" val="469532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350308051"/>
              </p:ext>
            </p:extLst>
          </p:nvPr>
        </p:nvGraphicFramePr>
        <p:xfrm>
          <a:off x="351692" y="-786223"/>
          <a:ext cx="11570677" cy="7643750"/>
        </p:xfrm>
        <a:graphic>
          <a:graphicData uri="http://schemas.openxmlformats.org/drawingml/2006/table">
            <a:tbl>
              <a:tblPr firstRow="1" firstCol="1" bandRow="1"/>
              <a:tblGrid>
                <a:gridCol w="855785">
                  <a:extLst>
                    <a:ext uri="{9D8B030D-6E8A-4147-A177-3AD203B41FA5}">
                      <a16:colId xmlns:a16="http://schemas.microsoft.com/office/drawing/2014/main" val="20000"/>
                    </a:ext>
                  </a:extLst>
                </a:gridCol>
                <a:gridCol w="4396154">
                  <a:extLst>
                    <a:ext uri="{9D8B030D-6E8A-4147-A177-3AD203B41FA5}">
                      <a16:colId xmlns:a16="http://schemas.microsoft.com/office/drawing/2014/main" val="20001"/>
                    </a:ext>
                  </a:extLst>
                </a:gridCol>
                <a:gridCol w="6318738">
                  <a:extLst>
                    <a:ext uri="{9D8B030D-6E8A-4147-A177-3AD203B41FA5}">
                      <a16:colId xmlns:a16="http://schemas.microsoft.com/office/drawing/2014/main" val="20002"/>
                    </a:ext>
                  </a:extLst>
                </a:gridCol>
              </a:tblGrid>
              <a:tr h="762434">
                <a:tc>
                  <a:txBody>
                    <a:bodyPr/>
                    <a:lstStyle/>
                    <a:p>
                      <a:pPr algn="ctr">
                        <a:lnSpc>
                          <a:spcPct val="106000"/>
                        </a:lnSpc>
                        <a:spcAft>
                          <a:spcPts val="800"/>
                        </a:spcAft>
                      </a:pPr>
                      <a:r>
                        <a:rPr lang="pt-BR" sz="3200" b="1"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6000"/>
                        </a:lnSpc>
                        <a:spcAft>
                          <a:spcPts val="800"/>
                        </a:spcAft>
                      </a:pPr>
                      <a:r>
                        <a:rPr lang="pt-BR" sz="3200" b="1"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Từ ngữ, hình ảnh độc đáo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6000"/>
                        </a:lnSpc>
                        <a:spcAft>
                          <a:spcPts val="800"/>
                        </a:spcAft>
                      </a:pPr>
                      <a:r>
                        <a:rPr lang="pt-BR" sz="3200" b="1"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Giải thích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476994">
                <a:tc rowSpan="2">
                  <a:txBody>
                    <a:bodyPr/>
                    <a:lstStyle/>
                    <a:p>
                      <a:pPr algn="ctr">
                        <a:lnSpc>
                          <a:spcPct val="106000"/>
                        </a:lnSpc>
                        <a:spcAft>
                          <a:spcPts val="800"/>
                        </a:spcAft>
                      </a:pPr>
                      <a:r>
                        <a:rPr lang="pt-BR"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 hình dung thấy điều gì khi đọc đoạn thơ này?</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6000"/>
                        </a:lnSpc>
                        <a:spcAft>
                          <a:spcPts val="800"/>
                        </a:spcAft>
                      </a:pPr>
                      <a:r>
                        <a:rPr lang="pt-BR" sz="3200" dirty="0">
                          <a:effectLst/>
                          <a:highlight>
                            <a:srgbClr val="D3D3D3"/>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3200" b="0" i="0" dirty="0">
                          <a:solidFill>
                            <a:srgbClr val="000000"/>
                          </a:solidFill>
                          <a:effectLst/>
                          <a:latin typeface="Open Sans"/>
                        </a:rPr>
                        <a:t>Em hình dung thấy hình ảnh một đêm trăng sáng với cánh đồng lúa, ngọn bếp lửa chưa ấm và căn nhà tranh trống trải.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80545">
                <a:tc vMerge="1">
                  <a:txBody>
                    <a:bodyPr/>
                    <a:lstStyle/>
                    <a:p>
                      <a:endParaRPr lang="en-US"/>
                    </a:p>
                  </a:txBody>
                  <a:tcPr/>
                </a:tc>
                <a:tc>
                  <a:txBody>
                    <a:bodyPr/>
                    <a:lstStyle/>
                    <a:p>
                      <a:pPr algn="just">
                        <a:lnSpc>
                          <a:spcPct val="106000"/>
                        </a:lnSpc>
                        <a:spcAft>
                          <a:spcPts val="800"/>
                        </a:spcAft>
                      </a:pPr>
                      <a:r>
                        <a:rPr lang="pt-BR"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Xác định và</a:t>
                      </a:r>
                      <a:r>
                        <a:rPr lang="pt-BR" sz="3200" b="1" baseline="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nhận xét</a:t>
                      </a:r>
                      <a:r>
                        <a:rPr lang="pt-BR"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cách gieo vần và ngắt nhịp của bài thơ? </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6000"/>
                        </a:lnSpc>
                        <a:spcAft>
                          <a:spcPts val="800"/>
                        </a:spcAft>
                      </a:pPr>
                      <a:r>
                        <a:rPr lang="pt-BR" sz="3200" dirty="0">
                          <a:effectLst/>
                          <a:highlight>
                            <a:srgbClr val="D3D3D3"/>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3200" b="0" i="0" dirty="0">
                          <a:solidFill>
                            <a:srgbClr val="000000"/>
                          </a:solidFill>
                          <a:effectLst/>
                          <a:latin typeface="Open Sans"/>
                        </a:rPr>
                        <a:t>Cách gieo vần lưng, ngắt nhịp 6/4 thể hiện cảm xúc chờ đợi khắc khoải của em bé với mẹ.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018914">
                <a:tc>
                  <a:txBody>
                    <a:bodyPr/>
                    <a:lstStyle/>
                    <a:p>
                      <a:pPr algn="ctr">
                        <a:lnSpc>
                          <a:spcPct val="106000"/>
                        </a:lnSpc>
                        <a:spcAft>
                          <a:spcPts val="800"/>
                        </a:spcAft>
                      </a:pPr>
                      <a:r>
                        <a:rPr lang="pt-BR"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và nêu tác dụng của</a:t>
                      </a:r>
                      <a:r>
                        <a:rPr lang="pt-BR" sz="3200" b="1" baseline="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từ ngữ, hình ảnh, biện pháp tu từ thể hiện tâm trạng đợi mẹ của em bé?</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3200" b="0" i="0" dirty="0">
                          <a:solidFill>
                            <a:srgbClr val="000000"/>
                          </a:solidFill>
                          <a:effectLst/>
                          <a:latin typeface="Open Sans"/>
                        </a:rPr>
                        <a:t>Hình ảnh, từ ngữ: Em bé nhìn vầng trăng nhưng chưa thấy mẹ, em bé chờ tiếng bàn chân mẹ. </a:t>
                      </a:r>
                    </a:p>
                    <a:p>
                      <a:pPr algn="just"/>
                      <a:r>
                        <a:rPr lang="vi-VN" sz="3200" b="0" i="0" dirty="0">
                          <a:solidFill>
                            <a:srgbClr val="000000"/>
                          </a:solidFill>
                          <a:effectLst/>
                          <a:latin typeface="Open Sans"/>
                        </a:rPr>
                        <a:t>Tâm trạng chờ đợi mong ngóng. </a:t>
                      </a: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2" name="Rectangle 2"/>
          <p:cNvSpPr>
            <a:spLocks noChangeArrowheads="1"/>
          </p:cNvSpPr>
          <p:nvPr/>
        </p:nvSpPr>
        <p:spPr bwMode="auto">
          <a:xfrm>
            <a:off x="4327525" y="15779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84664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255684633"/>
              </p:ext>
            </p:extLst>
          </p:nvPr>
        </p:nvGraphicFramePr>
        <p:xfrm>
          <a:off x="237506" y="178130"/>
          <a:ext cx="11709071" cy="4135629"/>
        </p:xfrm>
        <a:graphic>
          <a:graphicData uri="http://schemas.openxmlformats.org/drawingml/2006/table">
            <a:tbl>
              <a:tblPr firstRow="1" firstCol="1" bandRow="1"/>
              <a:tblGrid>
                <a:gridCol w="758956">
                  <a:extLst>
                    <a:ext uri="{9D8B030D-6E8A-4147-A177-3AD203B41FA5}">
                      <a16:colId xmlns:a16="http://schemas.microsoft.com/office/drawing/2014/main" val="20000"/>
                    </a:ext>
                  </a:extLst>
                </a:gridCol>
                <a:gridCol w="4595446">
                  <a:extLst>
                    <a:ext uri="{9D8B030D-6E8A-4147-A177-3AD203B41FA5}">
                      <a16:colId xmlns:a16="http://schemas.microsoft.com/office/drawing/2014/main" val="20001"/>
                    </a:ext>
                  </a:extLst>
                </a:gridCol>
                <a:gridCol w="6354669">
                  <a:extLst>
                    <a:ext uri="{9D8B030D-6E8A-4147-A177-3AD203B41FA5}">
                      <a16:colId xmlns:a16="http://schemas.microsoft.com/office/drawing/2014/main" val="20002"/>
                    </a:ext>
                  </a:extLst>
                </a:gridCol>
              </a:tblGrid>
              <a:tr h="953986">
                <a:tc>
                  <a:txBody>
                    <a:bodyPr/>
                    <a:lstStyle/>
                    <a:p>
                      <a:pPr algn="ctr">
                        <a:lnSpc>
                          <a:spcPct val="106000"/>
                        </a:lnSpc>
                        <a:spcAft>
                          <a:spcPts val="800"/>
                        </a:spcAft>
                      </a:pPr>
                      <a:r>
                        <a:rPr lang="pt-BR"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 ảnh “Mẹ đã bế em vào nhà, trong mơ</a:t>
                      </a:r>
                      <a:r>
                        <a:rPr lang="pt-BR" sz="3200" baseline="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em vẫn</a:t>
                      </a:r>
                      <a:r>
                        <a:rPr lang="pt-BR"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200" baseline="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luôn đợi mẹ.</a:t>
                      </a:r>
                      <a:r>
                        <a:rPr lang="pt-BR"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0" i="0" dirty="0">
                          <a:solidFill>
                            <a:srgbClr val="000000"/>
                          </a:solidFill>
                          <a:effectLst/>
                          <a:latin typeface="Open Sans"/>
                        </a:rPr>
                        <a:t>Đây là hình ảnh sáng tạo và đầy ấm áp.</a:t>
                      </a:r>
                      <a:r>
                        <a:rPr lang="en-US" sz="3200" b="0" i="0" dirty="0">
                          <a:solidFill>
                            <a:srgbClr val="000000"/>
                          </a:solidFill>
                          <a:effectLst/>
                          <a:latin typeface="Open Sans"/>
                        </a:rPr>
                        <a:t>K</a:t>
                      </a:r>
                      <a:r>
                        <a:rPr lang="vi-VN" sz="3200" b="0" i="0" dirty="0">
                          <a:solidFill>
                            <a:srgbClr val="000000"/>
                          </a:solidFill>
                          <a:effectLst/>
                          <a:latin typeface="Open Sans"/>
                        </a:rPr>
                        <a:t>hi mẹ về em bé đã ngủ và trong mơ em vẫn luôn đợi  mẹ.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53986">
                <a:tc>
                  <a:txBody>
                    <a:bodyPr/>
                    <a:lstStyle/>
                    <a:p>
                      <a:pPr algn="ctr">
                        <a:lnSpc>
                          <a:spcPct val="106000"/>
                        </a:lnSpc>
                        <a:spcAft>
                          <a:spcPts val="800"/>
                        </a:spcAft>
                      </a:pPr>
                      <a:r>
                        <a:rPr lang="pt-BR"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 thơ thể hiện cảm xúc gì của tác giả? Hãy tìm những từ ngữ, hình ảnh thể hiện tình cảm, cảm xúc ấy?</a:t>
                      </a: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0" i="0" dirty="0">
                          <a:solidFill>
                            <a:srgbClr val="000000"/>
                          </a:solidFill>
                          <a:effectLst/>
                          <a:latin typeface="OpenSans"/>
                        </a:rPr>
                        <a:t>- Bài thơ thể hiện tình cảm nhớ nhung, yêu thương, thấp thỏm, chờ đợi mẹ về.</a:t>
                      </a:r>
                    </a:p>
                    <a:p>
                      <a:pPr algn="l"/>
                      <a:r>
                        <a:rPr lang="vi-VN" sz="3200" b="0" i="0" dirty="0">
                          <a:solidFill>
                            <a:srgbClr val="000000"/>
                          </a:solidFill>
                          <a:effectLst/>
                          <a:latin typeface="OpenSans"/>
                        </a:rPr>
                        <a:t>- </a:t>
                      </a:r>
                      <a:r>
                        <a:rPr lang="en-US" sz="3200" b="0" i="0" dirty="0">
                          <a:solidFill>
                            <a:srgbClr val="000000"/>
                          </a:solidFill>
                          <a:effectLst/>
                          <a:latin typeface="OpenSans"/>
                        </a:rPr>
                        <a:t>T</a:t>
                      </a:r>
                      <a:r>
                        <a:rPr lang="vi-VN" sz="3200" b="0" i="0" dirty="0">
                          <a:solidFill>
                            <a:srgbClr val="000000"/>
                          </a:solidFill>
                          <a:effectLst/>
                          <a:latin typeface="OpenSans"/>
                        </a:rPr>
                        <a:t>ừ ngữ, hình ảnh thể hiện:</a:t>
                      </a: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76994">
                <a:tc>
                  <a:txBody>
                    <a:bodyPr/>
                    <a:lstStyle/>
                    <a:p>
                      <a:pPr algn="ctr">
                        <a:lnSpc>
                          <a:spcPct val="106000"/>
                        </a:lnSpc>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2" name="Rectangle 2"/>
          <p:cNvSpPr>
            <a:spLocks noChangeArrowheads="1"/>
          </p:cNvSpPr>
          <p:nvPr/>
        </p:nvSpPr>
        <p:spPr bwMode="auto">
          <a:xfrm>
            <a:off x="4327525" y="15779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Tree>
    <p:extLst>
      <p:ext uri="{BB962C8B-B14F-4D97-AF65-F5344CB8AC3E}">
        <p14:creationId xmlns:p14="http://schemas.microsoft.com/office/powerpoint/2010/main" val="364933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581998451"/>
              </p:ext>
            </p:extLst>
          </p:nvPr>
        </p:nvGraphicFramePr>
        <p:xfrm>
          <a:off x="237506" y="178130"/>
          <a:ext cx="11709071" cy="4627500"/>
        </p:xfrm>
        <a:graphic>
          <a:graphicData uri="http://schemas.openxmlformats.org/drawingml/2006/table">
            <a:tbl>
              <a:tblPr firstRow="1" firstCol="1" bandRow="1"/>
              <a:tblGrid>
                <a:gridCol w="758956">
                  <a:extLst>
                    <a:ext uri="{9D8B030D-6E8A-4147-A177-3AD203B41FA5}">
                      <a16:colId xmlns:a16="http://schemas.microsoft.com/office/drawing/2014/main" val="20000"/>
                    </a:ext>
                  </a:extLst>
                </a:gridCol>
                <a:gridCol w="4595446">
                  <a:extLst>
                    <a:ext uri="{9D8B030D-6E8A-4147-A177-3AD203B41FA5}">
                      <a16:colId xmlns:a16="http://schemas.microsoft.com/office/drawing/2014/main" val="20001"/>
                    </a:ext>
                  </a:extLst>
                </a:gridCol>
                <a:gridCol w="6354669">
                  <a:extLst>
                    <a:ext uri="{9D8B030D-6E8A-4147-A177-3AD203B41FA5}">
                      <a16:colId xmlns:a16="http://schemas.microsoft.com/office/drawing/2014/main" val="20002"/>
                    </a:ext>
                  </a:extLst>
                </a:gridCol>
              </a:tblGrid>
              <a:tr h="476994">
                <a:tc>
                  <a:txBody>
                    <a:bodyPr/>
                    <a:lstStyle/>
                    <a:p>
                      <a:pPr algn="ctr">
                        <a:lnSpc>
                          <a:spcPct val="106000"/>
                        </a:lnSpc>
                        <a:spcAft>
                          <a:spcPts val="800"/>
                        </a:spcAft>
                      </a:pPr>
                      <a:r>
                        <a:rPr lang="pt-BR"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Theo em tác giả muốn gửi  thông điệp gì qua bài thơ trên?</a:t>
                      </a: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0" i="0" dirty="0">
                          <a:solidFill>
                            <a:srgbClr val="000000"/>
                          </a:solidFill>
                          <a:effectLst/>
                          <a:latin typeface="Open Sans"/>
                        </a:rPr>
                        <a:t>Tác giả muốn gửi thông điệp về tình mẫu tử, sự gắn kết yêu thương giữa những người trong gia đình qua bài thơ.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65749">
                <a:tc>
                  <a:txBody>
                    <a:bodyPr/>
                    <a:lstStyle/>
                    <a:p>
                      <a:pPr algn="ctr">
                        <a:lnSpc>
                          <a:spcPct val="106000"/>
                        </a:lnSpc>
                        <a:spcAft>
                          <a:spcPts val="800"/>
                        </a:spcAft>
                      </a:pPr>
                      <a:r>
                        <a:rPr lang="pt-BR"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 cảm của bé và mẹ dành cho nhau gợi cho em suy nghĩ gì về tình cảm của những người thân trong gia đình? </a:t>
                      </a: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0" i="0" dirty="0">
                          <a:solidFill>
                            <a:srgbClr val="000000"/>
                          </a:solidFill>
                          <a:effectLst/>
                          <a:latin typeface="Open Sans"/>
                        </a:rPr>
                        <a:t>Tình cảm </a:t>
                      </a:r>
                      <a:r>
                        <a:rPr lang="en-US" sz="3200" b="0" i="0" baseline="0" dirty="0">
                          <a:solidFill>
                            <a:srgbClr val="000000"/>
                          </a:solidFill>
                          <a:effectLst/>
                          <a:latin typeface="Open Sans"/>
                        </a:rPr>
                        <a:t>thiêng liêng giữa những người thân</a:t>
                      </a:r>
                      <a:r>
                        <a:rPr lang="vi-VN" sz="3200" b="0" i="0" dirty="0">
                          <a:solidFill>
                            <a:srgbClr val="000000"/>
                          </a:solidFill>
                          <a:effectLst/>
                          <a:latin typeface="Open Sans"/>
                        </a:rPr>
                        <a:t>. Chúng ta cần phải biết yêu mến và biết trân trọng khoảnh khắc bên gia đình của mình…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 name="Rectangle 2"/>
          <p:cNvSpPr>
            <a:spLocks noChangeArrowheads="1"/>
          </p:cNvSpPr>
          <p:nvPr/>
        </p:nvSpPr>
        <p:spPr bwMode="auto">
          <a:xfrm>
            <a:off x="4327525" y="15779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Tree>
    <p:extLst>
      <p:ext uri="{BB962C8B-B14F-4D97-AF65-F5344CB8AC3E}">
        <p14:creationId xmlns:p14="http://schemas.microsoft.com/office/powerpoint/2010/main" val="4038841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6572" y="1010398"/>
            <a:ext cx="11717382" cy="5847602"/>
          </a:xfrm>
          <a:prstGeom prst="rect">
            <a:avLst/>
          </a:prstGeom>
        </p:spPr>
      </p:pic>
      <p:sp>
        <p:nvSpPr>
          <p:cNvPr id="4" name="TextBox 3"/>
          <p:cNvSpPr txBox="1"/>
          <p:nvPr/>
        </p:nvSpPr>
        <p:spPr>
          <a:xfrm>
            <a:off x="3709852" y="5952255"/>
            <a:ext cx="6008914"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val 4"/>
          <p:cNvSpPr/>
          <p:nvPr/>
        </p:nvSpPr>
        <p:spPr>
          <a:xfrm>
            <a:off x="2321169" y="2063931"/>
            <a:ext cx="7943723" cy="36184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600" b="1" dirty="0">
                <a:solidFill>
                  <a:srgbClr val="0D0D0D"/>
                </a:solidFill>
                <a:latin typeface="Times New Roman" panose="02020603050405020304" pitchFamily="18" charset="0"/>
                <a:ea typeface="MS Mincho"/>
              </a:rPr>
              <a:t>Hãy sưu tầm một số bài thơ viết về tình cảm gia đình và viết một đoạn văn (khoảng 5-7 câu) giới thiệu về bộ sưu tập của em.</a:t>
            </a:r>
            <a:endParaRPr lang="en-US" sz="3600" b="1"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4008055" y="226554"/>
            <a:ext cx="3985322"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12700">
                  <a:solidFill>
                    <a:srgbClr val="A5A5A5">
                      <a:lumMod val="50000"/>
                    </a:srgbClr>
                  </a:solidFill>
                  <a:prstDash val="solid"/>
                </a:ln>
                <a:solidFill>
                  <a:srgbClr val="FF0000"/>
                </a:solidFill>
                <a:effectLst>
                  <a:innerShdw blurRad="177800">
                    <a:srgbClr val="A5A5A5">
                      <a:lumMod val="50000"/>
                    </a:srgbClr>
                  </a:innerShdw>
                </a:effectLst>
                <a:latin typeface="Times New Roman" panose="02020603050405020304" pitchFamily="18" charset="0"/>
                <a:cs typeface="Times New Roman" panose="02020603050405020304" pitchFamily="18" charset="0"/>
              </a:rPr>
              <a:t>IV. </a:t>
            </a:r>
            <a:r>
              <a:rPr lang="en-US" sz="4000" b="1" u="sng" dirty="0">
                <a:ln w="12700">
                  <a:solidFill>
                    <a:srgbClr val="A5A5A5">
                      <a:lumMod val="50000"/>
                    </a:srgbClr>
                  </a:solidFill>
                  <a:prstDash val="solid"/>
                </a:ln>
                <a:solidFill>
                  <a:srgbClr val="FF0000"/>
                </a:solidFill>
                <a:effectLst>
                  <a:innerShdw blurRad="177800">
                    <a:srgbClr val="A5A5A5">
                      <a:lumMod val="50000"/>
                    </a:srgbClr>
                  </a:innerShdw>
                </a:effectLst>
                <a:latin typeface="Times New Roman" panose="02020603050405020304" pitchFamily="18" charset="0"/>
                <a:cs typeface="Times New Roman" panose="02020603050405020304" pitchFamily="18" charset="0"/>
              </a:rPr>
              <a:t>VẬN DỤNG</a:t>
            </a:r>
            <a:r>
              <a:rPr lang="en-US" sz="4000" b="1" dirty="0">
                <a:ln w="12700">
                  <a:solidFill>
                    <a:srgbClr val="A5A5A5">
                      <a:lumMod val="50000"/>
                    </a:srgbClr>
                  </a:solidFill>
                  <a:prstDash val="solid"/>
                </a:ln>
                <a:solidFill>
                  <a:srgbClr val="FF0000"/>
                </a:solidFill>
                <a:effectLst>
                  <a:innerShdw blurRad="177800">
                    <a:srgbClr val="A5A5A5">
                      <a:lumMod val="50000"/>
                    </a:srgbClr>
                  </a:innerShdw>
                </a:effectLst>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rPr>
              <a:t>VIẾT NGẮN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833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29400" y="250261"/>
            <a:ext cx="5698996" cy="3416320"/>
          </a:xfrm>
          <a:prstGeom prst="rect">
            <a:avLst/>
          </a:prstGeom>
          <a:noFill/>
        </p:spPr>
        <p:txBody>
          <a:bodyPr wrap="none" lIns="91440" tIns="45720" rIns="91440" bIns="45720">
            <a:spAutoFit/>
          </a:bodyPr>
          <a:lstStyle/>
          <a:p>
            <a:pPr algn="ctr"/>
            <a:endParaRPr lang="en-US" sz="7200" b="1" dirty="0">
              <a:ln w="13462">
                <a:solidFill>
                  <a:prstClr val="white"/>
                </a:solidFill>
                <a:prstDash val="solid"/>
              </a:ln>
              <a:solidFill>
                <a:srgbClr val="0070C0"/>
              </a:solidFill>
              <a:effectLst>
                <a:outerShdw dist="38100" dir="2700000" algn="bl" rotWithShape="0">
                  <a:srgbClr val="5B9BD5"/>
                </a:outerShdw>
              </a:effectLst>
              <a:latin typeface="Times New Roman" panose="02020603050405020304" pitchFamily="18" charset="0"/>
              <a:cs typeface="Times New Roman" panose="02020603050405020304" pitchFamily="18" charset="0"/>
            </a:endParaRPr>
          </a:p>
          <a:p>
            <a:pPr algn="ctr"/>
            <a:endParaRPr lang="en-US" sz="7200" b="1" dirty="0">
              <a:ln w="13462">
                <a:solidFill>
                  <a:prstClr val="white"/>
                </a:solidFill>
                <a:prstDash val="solid"/>
              </a:ln>
              <a:solidFill>
                <a:srgbClr val="0070C0"/>
              </a:solidFill>
              <a:effectLst>
                <a:outerShdw dist="38100" dir="2700000" algn="bl" rotWithShape="0">
                  <a:srgbClr val="5B9BD5"/>
                </a:outerShdw>
              </a:effectLst>
              <a:latin typeface="Times New Roman" panose="02020603050405020304" pitchFamily="18" charset="0"/>
              <a:cs typeface="Times New Roman" panose="02020603050405020304" pitchFamily="18" charset="0"/>
            </a:endParaRPr>
          </a:p>
          <a:p>
            <a:pPr algn="ctr"/>
            <a:r>
              <a:rPr lang="en-US" sz="7200" b="1" dirty="0">
                <a:ln w="13462">
                  <a:solidFill>
                    <a:prstClr val="white"/>
                  </a:solidFill>
                  <a:prstDash val="solid"/>
                </a:ln>
                <a:solidFill>
                  <a:srgbClr val="0070C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KHỞI ĐỘNG</a:t>
            </a:r>
          </a:p>
        </p:txBody>
      </p:sp>
      <p:pic>
        <p:nvPicPr>
          <p:cNvPr id="7" name="Picture 6"/>
          <p:cNvPicPr>
            <a:picLocks noChangeAspect="1"/>
          </p:cNvPicPr>
          <p:nvPr/>
        </p:nvPicPr>
        <p:blipFill>
          <a:blip r:embed="rId2"/>
          <a:stretch>
            <a:fillRect/>
          </a:stretch>
        </p:blipFill>
        <p:spPr>
          <a:xfrm>
            <a:off x="581979" y="2473569"/>
            <a:ext cx="2055714" cy="3517384"/>
          </a:xfrm>
          <a:prstGeom prst="rect">
            <a:avLst/>
          </a:prstGeom>
        </p:spPr>
      </p:pic>
    </p:spTree>
    <p:extLst>
      <p:ext uri="{BB962C8B-B14F-4D97-AF65-F5344CB8AC3E}">
        <p14:creationId xmlns:p14="http://schemas.microsoft.com/office/powerpoint/2010/main" val="407627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Helvetica"/>
              <a:sym typeface="+mn-lt"/>
            </a:endParaRPr>
          </a:p>
        </p:txBody>
      </p:sp>
      <p:sp>
        <p:nvSpPr>
          <p:cNvPr id="4" name="矩形 3"/>
          <p:cNvSpPr/>
          <p:nvPr/>
        </p:nvSpPr>
        <p:spPr>
          <a:xfrm>
            <a:off x="653142" y="1172482"/>
            <a:ext cx="10784115" cy="5257346"/>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Helvetica"/>
              <a:sym typeface="+mn-lt"/>
            </a:endParaRPr>
          </a:p>
        </p:txBody>
      </p:sp>
      <p:sp>
        <p:nvSpPr>
          <p:cNvPr id="3" name="矩形 2"/>
          <p:cNvSpPr/>
          <p:nvPr/>
        </p:nvSpPr>
        <p:spPr>
          <a:xfrm>
            <a:off x="737310" y="1178851"/>
            <a:ext cx="10548031" cy="5136243"/>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prstClr val="white"/>
                </a:solidFill>
                <a:cs typeface="Helvetica"/>
                <a:sym typeface="+mn-lt"/>
              </a:rPr>
              <a:t>               </a:t>
            </a:r>
            <a:endParaRPr lang="zh-CN" altLang="en-US" dirty="0">
              <a:solidFill>
                <a:prstClr val="white"/>
              </a:solidFill>
              <a:cs typeface="Helvetica"/>
              <a:sym typeface="+mn-lt"/>
            </a:endParaRPr>
          </a:p>
        </p:txBody>
      </p:sp>
      <p:grpSp>
        <p:nvGrpSpPr>
          <p:cNvPr id="5" name="组合 4"/>
          <p:cNvGrpSpPr/>
          <p:nvPr/>
        </p:nvGrpSpPr>
        <p:grpSpPr>
          <a:xfrm>
            <a:off x="4553417" y="5484677"/>
            <a:ext cx="2844800" cy="1263676"/>
            <a:chOff x="1156044" y="2056266"/>
            <a:chExt cx="9573176" cy="4252459"/>
          </a:xfrm>
        </p:grpSpPr>
        <p:pic>
          <p:nvPicPr>
            <p:cNvPr id="6" name="图片 5"/>
            <p:cNvPicPr>
              <a:picLocks noChangeAspect="1"/>
            </p:cNvPicPr>
            <p:nvPr/>
          </p:nvPicPr>
          <p:blipFill>
            <a:blip r:embed="rId8"/>
            <a:stretch>
              <a:fillRect/>
            </a:stretch>
          </p:blipFill>
          <p:spPr>
            <a:xfrm>
              <a:off x="1156044" y="2413453"/>
              <a:ext cx="5169655" cy="3895272"/>
            </a:xfrm>
            <a:prstGeom prst="rect">
              <a:avLst/>
            </a:prstGeom>
          </p:spPr>
        </p:pic>
        <p:pic>
          <p:nvPicPr>
            <p:cNvPr id="7" name="图片 6"/>
            <p:cNvPicPr>
              <a:picLocks noChangeAspect="1"/>
            </p:cNvPicPr>
            <p:nvPr/>
          </p:nvPicPr>
          <p:blipFill>
            <a:blip r:embed="rId9"/>
            <a:stretch>
              <a:fillRect/>
            </a:stretch>
          </p:blipFill>
          <p:spPr>
            <a:xfrm>
              <a:off x="6096000" y="2056266"/>
              <a:ext cx="4633220" cy="4178300"/>
            </a:xfrm>
            <a:prstGeom prst="rect">
              <a:avLst/>
            </a:prstGeom>
          </p:spPr>
        </p:pic>
      </p:grpSp>
      <p:pic>
        <p:nvPicPr>
          <p:cNvPr id="8" name="图片 7"/>
          <p:cNvPicPr>
            <a:picLocks noChangeAspect="1"/>
          </p:cNvPicPr>
          <p:nvPr/>
        </p:nvPicPr>
        <p:blipFill>
          <a:blip r:embed="rId10"/>
          <a:stretch>
            <a:fillRect/>
          </a:stretch>
        </p:blipFill>
        <p:spPr>
          <a:xfrm>
            <a:off x="653142" y="304800"/>
            <a:ext cx="788196" cy="736145"/>
          </a:xfrm>
          <a:prstGeom prst="rect">
            <a:avLst/>
          </a:prstGeom>
        </p:spPr>
      </p:pic>
      <p:sp>
        <p:nvSpPr>
          <p:cNvPr id="9" name="文本框 8"/>
          <p:cNvSpPr txBox="1"/>
          <p:nvPr/>
        </p:nvSpPr>
        <p:spPr>
          <a:xfrm>
            <a:off x="3463084" y="428172"/>
            <a:ext cx="5566267" cy="707886"/>
          </a:xfrm>
          <a:prstGeom prst="rect">
            <a:avLst/>
          </a:prstGeom>
          <a:noFill/>
        </p:spPr>
        <p:txBody>
          <a:bodyPr wrap="none" rtlCol="0">
            <a:spAutoFit/>
            <a:scene3d>
              <a:camera prst="orthographicFront"/>
              <a:lightRig rig="threePt" dir="t"/>
            </a:scene3d>
            <a:sp3d contourW="12700"/>
          </a:bodyPr>
          <a:lstStyle/>
          <a:p>
            <a:pPr>
              <a:defRPr/>
            </a:pPr>
            <a:r>
              <a:rPr lang="nl-NL" sz="4000" b="1" u="sng"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a:t>
            </a:r>
            <a:r>
              <a:rPr lang="vi-VN" sz="4000" b="1" u="sng"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Ư</a:t>
            </a:r>
            <a:r>
              <a:rPr lang="en-US" sz="4000" b="1" u="sng"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ỚNG DẪN TỰ HỌC</a:t>
            </a:r>
            <a:endParaRPr lang="nl-NL" sz="4000" b="1" u="sng"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MH_SubTitle_1">
            <a:extLst>
              <a:ext uri="{FF2B5EF4-FFF2-40B4-BE49-F238E27FC236}">
                <a16:creationId xmlns:a16="http://schemas.microsoft.com/office/drawing/2014/main" id="{08FBBFBF-FB61-405F-963A-B32C26E61624}"/>
              </a:ext>
            </a:extLst>
          </p:cNvPr>
          <p:cNvSpPr>
            <a:spLocks/>
          </p:cNvSpPr>
          <p:nvPr>
            <p:custDataLst>
              <p:tags r:id="rId1"/>
            </p:custDataLst>
          </p:nvPr>
        </p:nvSpPr>
        <p:spPr bwMode="auto">
          <a:xfrm>
            <a:off x="2634144" y="1178851"/>
            <a:ext cx="1166070" cy="103457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1"/>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a:defRPr/>
            </a:pP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rPr>
              <a:t>01</a:t>
            </a:r>
            <a:endPar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6" name="MH_SubTitle_2">
            <a:extLst>
              <a:ext uri="{FF2B5EF4-FFF2-40B4-BE49-F238E27FC236}">
                <a16:creationId xmlns:a16="http://schemas.microsoft.com/office/drawing/2014/main" id="{D9608DDF-2DEF-4212-A08D-7E08900A64B9}"/>
              </a:ext>
            </a:extLst>
          </p:cNvPr>
          <p:cNvSpPr>
            <a:spLocks/>
          </p:cNvSpPr>
          <p:nvPr>
            <p:custDataLst>
              <p:tags r:id="rId2"/>
            </p:custDataLst>
          </p:nvPr>
        </p:nvSpPr>
        <p:spPr bwMode="auto">
          <a:xfrm>
            <a:off x="7728340" y="1178852"/>
            <a:ext cx="1238766" cy="103457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2"/>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a:defRPr/>
            </a:pP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rPr>
              <a:t>02</a:t>
            </a:r>
            <a:endPar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9" name="MH_Other_1">
            <a:extLst>
              <a:ext uri="{FF2B5EF4-FFF2-40B4-BE49-F238E27FC236}">
                <a16:creationId xmlns:a16="http://schemas.microsoft.com/office/drawing/2014/main" id="{CE04D797-45F0-4FDB-A23E-DBDC82FFBE18}"/>
              </a:ext>
            </a:extLst>
          </p:cNvPr>
          <p:cNvSpPr>
            <a:spLocks/>
          </p:cNvSpPr>
          <p:nvPr>
            <p:custDataLst>
              <p:tags r:id="rId3"/>
            </p:custDataLst>
          </p:nvPr>
        </p:nvSpPr>
        <p:spPr bwMode="auto">
          <a:xfrm>
            <a:off x="5340168" y="2160431"/>
            <a:ext cx="503238" cy="625307"/>
          </a:xfrm>
          <a:custGeom>
            <a:avLst/>
            <a:gdLst/>
            <a:ahLst/>
            <a:cxnLst/>
            <a:rect l="0" t="0" r="r" b="b"/>
            <a:pathLst>
              <a:path w="1446505" h="871962">
                <a:moveTo>
                  <a:pt x="14948" y="672743"/>
                </a:moveTo>
                <a:lnTo>
                  <a:pt x="14959" y="673023"/>
                </a:lnTo>
                <a:lnTo>
                  <a:pt x="14639" y="672880"/>
                </a:lnTo>
                <a:lnTo>
                  <a:pt x="14948" y="672743"/>
                </a:lnTo>
                <a:close/>
                <a:moveTo>
                  <a:pt x="834624" y="209741"/>
                </a:moveTo>
                <a:lnTo>
                  <a:pt x="840060" y="210194"/>
                </a:lnTo>
                <a:lnTo>
                  <a:pt x="840054" y="210017"/>
                </a:lnTo>
                <a:lnTo>
                  <a:pt x="834624" y="209741"/>
                </a:lnTo>
                <a:close/>
                <a:moveTo>
                  <a:pt x="677265" y="202293"/>
                </a:moveTo>
                <a:lnTo>
                  <a:pt x="674619" y="203138"/>
                </a:lnTo>
                <a:lnTo>
                  <a:pt x="682685" y="203138"/>
                </a:lnTo>
                <a:lnTo>
                  <a:pt x="692289" y="205065"/>
                </a:lnTo>
                <a:lnTo>
                  <a:pt x="713098" y="205969"/>
                </a:lnTo>
                <a:lnTo>
                  <a:pt x="737912" y="205969"/>
                </a:lnTo>
                <a:lnTo>
                  <a:pt x="724090" y="205255"/>
                </a:lnTo>
                <a:cubicBezTo>
                  <a:pt x="709457" y="205255"/>
                  <a:pt x="691897" y="205255"/>
                  <a:pt x="677265" y="202293"/>
                </a:cubicBezTo>
                <a:close/>
                <a:moveTo>
                  <a:pt x="155136" y="196074"/>
                </a:moveTo>
                <a:lnTo>
                  <a:pt x="138026" y="196393"/>
                </a:lnTo>
                <a:lnTo>
                  <a:pt x="133567" y="197091"/>
                </a:lnTo>
                <a:lnTo>
                  <a:pt x="135335" y="197174"/>
                </a:lnTo>
                <a:lnTo>
                  <a:pt x="155136" y="196074"/>
                </a:lnTo>
                <a:close/>
                <a:moveTo>
                  <a:pt x="848501" y="103952"/>
                </a:moveTo>
                <a:lnTo>
                  <a:pt x="846184" y="115586"/>
                </a:lnTo>
                <a:lnTo>
                  <a:pt x="845949" y="120471"/>
                </a:lnTo>
                <a:lnTo>
                  <a:pt x="848501" y="103952"/>
                </a:lnTo>
                <a:close/>
                <a:moveTo>
                  <a:pt x="917138" y="24840"/>
                </a:moveTo>
                <a:lnTo>
                  <a:pt x="902356" y="31086"/>
                </a:lnTo>
                <a:cubicBezTo>
                  <a:pt x="887676" y="42894"/>
                  <a:pt x="884740" y="45846"/>
                  <a:pt x="870061" y="54702"/>
                </a:cubicBezTo>
                <a:lnTo>
                  <a:pt x="854428" y="70133"/>
                </a:lnTo>
                <a:lnTo>
                  <a:pt x="854869" y="70510"/>
                </a:lnTo>
                <a:lnTo>
                  <a:pt x="899912" y="39042"/>
                </a:lnTo>
                <a:lnTo>
                  <a:pt x="917138" y="24840"/>
                </a:lnTo>
                <a:close/>
                <a:moveTo>
                  <a:pt x="947266" y="0"/>
                </a:moveTo>
                <a:cubicBezTo>
                  <a:pt x="970760" y="20626"/>
                  <a:pt x="994253" y="35359"/>
                  <a:pt x="1020683" y="53038"/>
                </a:cubicBezTo>
                <a:cubicBezTo>
                  <a:pt x="1052987" y="76611"/>
                  <a:pt x="1076481" y="103130"/>
                  <a:pt x="1108785" y="126702"/>
                </a:cubicBezTo>
                <a:cubicBezTo>
                  <a:pt x="1144025" y="153221"/>
                  <a:pt x="1179266" y="182686"/>
                  <a:pt x="1211569" y="212152"/>
                </a:cubicBezTo>
                <a:cubicBezTo>
                  <a:pt x="1243873" y="238671"/>
                  <a:pt x="1264430" y="256350"/>
                  <a:pt x="1296733" y="282870"/>
                </a:cubicBezTo>
                <a:cubicBezTo>
                  <a:pt x="1326100" y="303495"/>
                  <a:pt x="1349594" y="327068"/>
                  <a:pt x="1376024" y="347694"/>
                </a:cubicBezTo>
                <a:cubicBezTo>
                  <a:pt x="1387771" y="356534"/>
                  <a:pt x="1402455" y="374213"/>
                  <a:pt x="1414201" y="380106"/>
                </a:cubicBezTo>
                <a:cubicBezTo>
                  <a:pt x="1425948" y="388946"/>
                  <a:pt x="1434759" y="397785"/>
                  <a:pt x="1446505" y="403678"/>
                </a:cubicBezTo>
                <a:cubicBezTo>
                  <a:pt x="1440631" y="400731"/>
                  <a:pt x="1387771" y="450823"/>
                  <a:pt x="1381898" y="456716"/>
                </a:cubicBezTo>
                <a:cubicBezTo>
                  <a:pt x="1373088" y="465556"/>
                  <a:pt x="1361341" y="474395"/>
                  <a:pt x="1349594" y="483235"/>
                </a:cubicBezTo>
                <a:cubicBezTo>
                  <a:pt x="1348125" y="484708"/>
                  <a:pt x="1345189" y="489128"/>
                  <a:pt x="1341518" y="493180"/>
                </a:cubicBezTo>
                <a:lnTo>
                  <a:pt x="1340916" y="493553"/>
                </a:lnTo>
                <a:lnTo>
                  <a:pt x="1340916" y="494445"/>
                </a:lnTo>
                <a:lnTo>
                  <a:pt x="1288471" y="541789"/>
                </a:lnTo>
                <a:lnTo>
                  <a:pt x="1287387" y="542820"/>
                </a:lnTo>
                <a:lnTo>
                  <a:pt x="1286898" y="543210"/>
                </a:lnTo>
                <a:lnTo>
                  <a:pt x="1228712" y="595737"/>
                </a:lnTo>
                <a:cubicBezTo>
                  <a:pt x="1188927" y="626981"/>
                  <a:pt x="1147309" y="656291"/>
                  <a:pt x="1105508" y="685415"/>
                </a:cubicBezTo>
                <a:lnTo>
                  <a:pt x="996086" y="763384"/>
                </a:lnTo>
                <a:lnTo>
                  <a:pt x="982350" y="773340"/>
                </a:lnTo>
                <a:lnTo>
                  <a:pt x="979268" y="775631"/>
                </a:lnTo>
                <a:lnTo>
                  <a:pt x="865700" y="871962"/>
                </a:lnTo>
                <a:cubicBezTo>
                  <a:pt x="865700" y="871962"/>
                  <a:pt x="862767" y="871962"/>
                  <a:pt x="862767" y="869013"/>
                </a:cubicBezTo>
                <a:cubicBezTo>
                  <a:pt x="862400" y="864958"/>
                  <a:pt x="862079" y="858414"/>
                  <a:pt x="861730" y="850061"/>
                </a:cubicBezTo>
                <a:lnTo>
                  <a:pt x="860696" y="824566"/>
                </a:lnTo>
                <a:lnTo>
                  <a:pt x="860171" y="819545"/>
                </a:lnTo>
                <a:cubicBezTo>
                  <a:pt x="856321" y="782968"/>
                  <a:pt x="852105" y="741047"/>
                  <a:pt x="849722" y="700784"/>
                </a:cubicBezTo>
                <a:lnTo>
                  <a:pt x="849611" y="697427"/>
                </a:lnTo>
                <a:lnTo>
                  <a:pt x="845029" y="674079"/>
                </a:lnTo>
                <a:cubicBezTo>
                  <a:pt x="842531" y="664632"/>
                  <a:pt x="839632" y="656775"/>
                  <a:pt x="836257" y="651187"/>
                </a:cubicBezTo>
                <a:lnTo>
                  <a:pt x="824758" y="642013"/>
                </a:lnTo>
                <a:lnTo>
                  <a:pt x="671921" y="638721"/>
                </a:lnTo>
                <a:lnTo>
                  <a:pt x="528356" y="641913"/>
                </a:lnTo>
                <a:cubicBezTo>
                  <a:pt x="478488" y="643387"/>
                  <a:pt x="427886" y="646337"/>
                  <a:pt x="376918" y="649655"/>
                </a:cubicBezTo>
                <a:lnTo>
                  <a:pt x="238451" y="658625"/>
                </a:lnTo>
                <a:lnTo>
                  <a:pt x="223059" y="660199"/>
                </a:lnTo>
                <a:lnTo>
                  <a:pt x="172700" y="665923"/>
                </a:lnTo>
                <a:lnTo>
                  <a:pt x="146449" y="669200"/>
                </a:lnTo>
                <a:lnTo>
                  <a:pt x="130090" y="670766"/>
                </a:lnTo>
                <a:lnTo>
                  <a:pt x="119303" y="671992"/>
                </a:lnTo>
                <a:lnTo>
                  <a:pt x="86998" y="674891"/>
                </a:lnTo>
                <a:lnTo>
                  <a:pt x="69000" y="676614"/>
                </a:lnTo>
                <a:lnTo>
                  <a:pt x="68195" y="676578"/>
                </a:lnTo>
                <a:lnTo>
                  <a:pt x="65912" y="676783"/>
                </a:lnTo>
                <a:lnTo>
                  <a:pt x="19176" y="674995"/>
                </a:lnTo>
                <a:lnTo>
                  <a:pt x="17940" y="675462"/>
                </a:lnTo>
                <a:cubicBezTo>
                  <a:pt x="16473" y="675093"/>
                  <a:pt x="15006" y="674355"/>
                  <a:pt x="15006" y="674355"/>
                </a:cubicBezTo>
                <a:lnTo>
                  <a:pt x="14959" y="673023"/>
                </a:lnTo>
                <a:lnTo>
                  <a:pt x="17708" y="674252"/>
                </a:lnTo>
                <a:lnTo>
                  <a:pt x="17560" y="671576"/>
                </a:lnTo>
                <a:lnTo>
                  <a:pt x="14948" y="672743"/>
                </a:lnTo>
                <a:lnTo>
                  <a:pt x="6206" y="429559"/>
                </a:lnTo>
                <a:cubicBezTo>
                  <a:pt x="6206" y="391218"/>
                  <a:pt x="-5528" y="341079"/>
                  <a:pt x="3272" y="305686"/>
                </a:cubicBezTo>
                <a:cubicBezTo>
                  <a:pt x="3272" y="305686"/>
                  <a:pt x="6206" y="305686"/>
                  <a:pt x="6206" y="302737"/>
                </a:cubicBezTo>
                <a:lnTo>
                  <a:pt x="11451" y="302684"/>
                </a:lnTo>
                <a:lnTo>
                  <a:pt x="12668" y="299679"/>
                </a:lnTo>
                <a:cubicBezTo>
                  <a:pt x="30262" y="262607"/>
                  <a:pt x="74247" y="195655"/>
                  <a:pt x="85243" y="193442"/>
                </a:cubicBezTo>
                <a:cubicBezTo>
                  <a:pt x="126296" y="187540"/>
                  <a:pt x="168082" y="186802"/>
                  <a:pt x="209868" y="187171"/>
                </a:cubicBezTo>
                <a:cubicBezTo>
                  <a:pt x="251654" y="187540"/>
                  <a:pt x="293439" y="189016"/>
                  <a:pt x="334492" y="187540"/>
                </a:cubicBezTo>
                <a:cubicBezTo>
                  <a:pt x="378477" y="186065"/>
                  <a:pt x="422463" y="188278"/>
                  <a:pt x="466448" y="191229"/>
                </a:cubicBezTo>
                <a:lnTo>
                  <a:pt x="551013" y="196430"/>
                </a:lnTo>
                <a:lnTo>
                  <a:pt x="480232" y="195599"/>
                </a:lnTo>
                <a:lnTo>
                  <a:pt x="481623" y="195882"/>
                </a:lnTo>
                <a:lnTo>
                  <a:pt x="578188" y="200106"/>
                </a:lnTo>
                <a:cubicBezTo>
                  <a:pt x="600184" y="200106"/>
                  <a:pt x="622914" y="201572"/>
                  <a:pt x="645643" y="203037"/>
                </a:cubicBezTo>
                <a:lnTo>
                  <a:pt x="655856" y="203481"/>
                </a:lnTo>
                <a:lnTo>
                  <a:pt x="660021" y="200930"/>
                </a:lnTo>
                <a:lnTo>
                  <a:pt x="598403" y="199344"/>
                </a:lnTo>
                <a:lnTo>
                  <a:pt x="551013" y="196430"/>
                </a:lnTo>
                <a:lnTo>
                  <a:pt x="579343" y="196762"/>
                </a:lnTo>
                <a:lnTo>
                  <a:pt x="660120" y="200869"/>
                </a:lnTo>
                <a:lnTo>
                  <a:pt x="662632" y="199330"/>
                </a:lnTo>
                <a:lnTo>
                  <a:pt x="748123" y="203552"/>
                </a:lnTo>
                <a:lnTo>
                  <a:pt x="839975" y="207491"/>
                </a:lnTo>
                <a:lnTo>
                  <a:pt x="838933" y="174440"/>
                </a:lnTo>
                <a:lnTo>
                  <a:pt x="848356" y="92902"/>
                </a:lnTo>
                <a:lnTo>
                  <a:pt x="834829" y="81269"/>
                </a:lnTo>
                <a:cubicBezTo>
                  <a:pt x="834829" y="81269"/>
                  <a:pt x="834829" y="78317"/>
                  <a:pt x="834829" y="78317"/>
                </a:cubicBezTo>
                <a:cubicBezTo>
                  <a:pt x="867125" y="54702"/>
                  <a:pt x="902356" y="34038"/>
                  <a:pt x="931716" y="4518"/>
                </a:cubicBezTo>
                <a:cubicBezTo>
                  <a:pt x="931716" y="4518"/>
                  <a:pt x="932450" y="3780"/>
                  <a:pt x="933184" y="3411"/>
                </a:cubicBezTo>
                <a:cubicBezTo>
                  <a:pt x="933918" y="3042"/>
                  <a:pt x="934652" y="3042"/>
                  <a:pt x="934652" y="4518"/>
                </a:cubicBezTo>
                <a:lnTo>
                  <a:pt x="938382" y="7325"/>
                </a:lnTo>
                <a:lnTo>
                  <a:pt x="947266"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3">
            <a:schemeClr val="lt1"/>
          </a:lnRef>
          <a:fillRef idx="1">
            <a:schemeClr val="dk1"/>
          </a:fillRef>
          <a:effectRef idx="1">
            <a:schemeClr val="dk1"/>
          </a:effectRef>
          <a:fontRef idx="minor">
            <a:schemeClr val="lt1"/>
          </a:fontRef>
        </p:style>
        <p:txBody>
          <a:bodyPr>
            <a:scene3d>
              <a:camera prst="orthographicFront"/>
              <a:lightRig rig="threePt" dir="t"/>
            </a:scene3d>
            <a:sp3d contourW="12700"/>
          </a:bodyPr>
          <a:lstStyle/>
          <a:p>
            <a:pPr>
              <a:defRPr/>
            </a:pPr>
            <a:endParaRPr lang="zh-CN" altLang="en-US" sz="1600" b="1">
              <a:solidFill>
                <a:srgbClr val="FFFFFF"/>
              </a:solidFill>
              <a:cs typeface="Helvetica"/>
              <a:sym typeface="+mn-lt"/>
            </a:endParaRPr>
          </a:p>
        </p:txBody>
      </p:sp>
      <p:sp>
        <p:nvSpPr>
          <p:cNvPr id="22" name="MH_Text_1">
            <a:extLst>
              <a:ext uri="{FF2B5EF4-FFF2-40B4-BE49-F238E27FC236}">
                <a16:creationId xmlns:a16="http://schemas.microsoft.com/office/drawing/2014/main" id="{E81980A6-155B-427A-8BA6-3A43688E1BCC}"/>
              </a:ext>
            </a:extLst>
          </p:cNvPr>
          <p:cNvSpPr txBox="1">
            <a:spLocks noChangeArrowheads="1"/>
          </p:cNvSpPr>
          <p:nvPr>
            <p:custDataLst>
              <p:tags r:id="rId4"/>
            </p:custDataLst>
          </p:nvPr>
        </p:nvSpPr>
        <p:spPr bwMode="auto">
          <a:xfrm>
            <a:off x="844062" y="2213428"/>
            <a:ext cx="4742351" cy="348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scene3d>
              <a:camera prst="orthographicFront"/>
              <a:lightRig rig="threePt" dir="t"/>
            </a:scene3d>
            <a:sp3d contourW="12700"/>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just">
              <a:lnSpc>
                <a:spcPct val="100000"/>
              </a:lnSpc>
              <a:defRPr/>
            </a:pPr>
            <a:r>
              <a:rPr lang="en-US" sz="3200" b="1" dirty="0">
                <a:solidFill>
                  <a:srgbClr val="FF0000"/>
                </a:solidFill>
                <a:latin typeface="Times New Roman" panose="02020603050405020304" pitchFamily="18" charset="0"/>
                <a:cs typeface="Times New Roman" panose="02020603050405020304" pitchFamily="18" charset="0"/>
              </a:rPr>
              <a:t>1. </a:t>
            </a:r>
            <a:r>
              <a:rPr lang="en-US" sz="3200" b="1" u="sng" dirty="0" err="1">
                <a:solidFill>
                  <a:srgbClr val="FF0000"/>
                </a:solidFill>
                <a:latin typeface="Times New Roman" panose="02020603050405020304" pitchFamily="18" charset="0"/>
                <a:cs typeface="Times New Roman" panose="02020603050405020304" pitchFamily="18" charset="0"/>
              </a:rPr>
              <a:t>Bài</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vừa</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p>
          <a:p>
            <a:pPr algn="just">
              <a:lnSpc>
                <a:spcPct val="100000"/>
              </a:lnSpc>
              <a:defRPr/>
            </a:pPr>
            <a:r>
              <a:rPr lang="en-US" sz="3200" b="1" dirty="0">
                <a:solidFill>
                  <a:prstClr val="black"/>
                </a:solidFill>
                <a:latin typeface="Times New Roman" panose="02020603050405020304" pitchFamily="18" charset="0"/>
                <a:cs typeface="Times New Roman" panose="02020603050405020304" pitchFamily="18" charset="0"/>
              </a:rPr>
              <a:t>-</a:t>
            </a:r>
            <a:r>
              <a:rPr lang="en-US" sz="3200" b="1" dirty="0" err="1">
                <a:solidFill>
                  <a:prstClr val="black"/>
                </a:solidFill>
                <a:latin typeface="Times New Roman" panose="02020603050405020304" pitchFamily="18" charset="0"/>
                <a:cs typeface="Times New Roman" panose="02020603050405020304" pitchFamily="18" charset="0"/>
              </a:rPr>
              <a:t>Học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thuộc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thơ“Đợi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mẹ</a:t>
            </a:r>
            <a:r>
              <a:rPr lang="en-US" sz="3200" b="1" dirty="0">
                <a:solidFill>
                  <a:prstClr val="black"/>
                </a:solidFill>
                <a:latin typeface="Times New Roman" panose="02020603050405020304" pitchFamily="18" charset="0"/>
                <a:cs typeface="Times New Roman" panose="02020603050405020304" pitchFamily="18" charset="0"/>
              </a:rPr>
              <a:t>”</a:t>
            </a:r>
          </a:p>
          <a:p>
            <a:pPr algn="just">
              <a:lnSpc>
                <a:spcPct val="100000"/>
              </a:lnSpc>
              <a:defRPr/>
            </a:pP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Làm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tập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vào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Ngữ</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7.</a:t>
            </a:r>
            <a:endParaRPr lang="zh-CN" altLang="en-US" sz="3200" b="1" dirty="0">
              <a:solidFill>
                <a:srgbClr val="FF0000"/>
              </a:solidFill>
              <a:latin typeface="Times New Roman" panose="02020603050405020304" pitchFamily="18" charset="0"/>
              <a:ea typeface="+mn-ea"/>
              <a:cs typeface="Times New Roman" panose="02020603050405020304" pitchFamily="18" charset="0"/>
              <a:sym typeface="+mn-lt"/>
            </a:endParaRPr>
          </a:p>
        </p:txBody>
      </p:sp>
      <p:sp>
        <p:nvSpPr>
          <p:cNvPr id="23" name="MH_Text_2">
            <a:extLst>
              <a:ext uri="{FF2B5EF4-FFF2-40B4-BE49-F238E27FC236}">
                <a16:creationId xmlns:a16="http://schemas.microsoft.com/office/drawing/2014/main" id="{2DB260FA-18EC-4A07-8B92-833EF5DE5943}"/>
              </a:ext>
            </a:extLst>
          </p:cNvPr>
          <p:cNvSpPr txBox="1">
            <a:spLocks noChangeArrowheads="1"/>
          </p:cNvSpPr>
          <p:nvPr>
            <p:custDataLst>
              <p:tags r:id="rId5"/>
            </p:custDataLst>
          </p:nvPr>
        </p:nvSpPr>
        <p:spPr bwMode="auto">
          <a:xfrm>
            <a:off x="5843406" y="2213428"/>
            <a:ext cx="5252225" cy="354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scene3d>
              <a:camera prst="orthographicFront"/>
              <a:lightRig rig="threePt" dir="t"/>
            </a:scene3d>
            <a:sp3d contourW="12700"/>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defRPr/>
            </a:pPr>
            <a:r>
              <a:rPr lang="en-US" sz="3200" b="1" u="sng"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2. </a:t>
            </a:r>
            <a:r>
              <a:rPr lang="en-US" sz="3200" b="1" u="sng" dirty="0" err="1">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Bài</a:t>
            </a:r>
            <a:r>
              <a:rPr lang="en-US" sz="3200" b="1" u="sng"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u="sng" dirty="0" err="1">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sắp</a:t>
            </a:r>
            <a:r>
              <a:rPr lang="en-US" sz="3200" b="1" u="sng"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u="sng" dirty="0" err="1">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học</a:t>
            </a:r>
            <a:r>
              <a:rPr lang="en-US" sz="3200" b="1"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dirty="0">
                <a:latin typeface="Times New Roman" panose="02020603050405020304" pitchFamily="18" charset="0"/>
                <a:ea typeface="华康少女文字W5(P)" panose="040F0500000000000000" pitchFamily="82" charset="-122"/>
                <a:cs typeface="Times New Roman" panose="02020603050405020304" pitchFamily="18" charset="0"/>
              </a:rPr>
              <a:t>(</a:t>
            </a:r>
            <a:r>
              <a:rPr lang="en-US" sz="3200" b="1" dirty="0" err="1">
                <a:latin typeface="Times New Roman" panose="02020603050405020304" pitchFamily="18" charset="0"/>
                <a:ea typeface="华康少女文字W5(P)" panose="040F0500000000000000" pitchFamily="82" charset="-122"/>
                <a:cs typeface="Times New Roman" panose="02020603050405020304" pitchFamily="18" charset="0"/>
              </a:rPr>
              <a:t>Tiết</a:t>
            </a:r>
            <a:r>
              <a:rPr lang="en-US" sz="3200" b="1" dirty="0">
                <a:latin typeface="Times New Roman" panose="02020603050405020304" pitchFamily="18" charset="0"/>
                <a:ea typeface="华康少女文字W5(P)" panose="040F0500000000000000" pitchFamily="82" charset="-122"/>
                <a:cs typeface="Times New Roman" panose="02020603050405020304" pitchFamily="18" charset="0"/>
              </a:rPr>
              <a:t> 126-127) </a:t>
            </a:r>
          </a:p>
          <a:p>
            <a:pPr marL="0" indent="0">
              <a:defRPr/>
            </a:pPr>
            <a:r>
              <a:rPr lang="en-US" sz="3200" b="1" dirty="0">
                <a:solidFill>
                  <a:prstClr val="black"/>
                </a:solidFill>
                <a:latin typeface="Times New Roman" panose="02020603050405020304" pitchFamily="18" charset="0"/>
                <a:ea typeface="华康少女文字W5(P)" panose="040F0500000000000000" pitchFamily="82" charset="-122"/>
                <a:cs typeface="Times New Roman" panose="02020603050405020304" pitchFamily="18" charset="0"/>
              </a:rPr>
              <a:t>VB2: </a:t>
            </a:r>
            <a:r>
              <a:rPr lang="en-US" sz="3200" b="1" dirty="0" err="1">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Một</a:t>
            </a:r>
            <a:r>
              <a:rPr lang="en-US" sz="3200" b="1"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con </a:t>
            </a:r>
            <a:r>
              <a:rPr lang="en-US" sz="3200" b="1" dirty="0" err="1">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mèo</a:t>
            </a:r>
            <a:r>
              <a:rPr lang="en-US" sz="3200" b="1"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dirty="0" err="1">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nằm</a:t>
            </a:r>
            <a:r>
              <a:rPr lang="en-US" sz="3200" b="1"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dirty="0" err="1">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ngủ</a:t>
            </a:r>
            <a:r>
              <a:rPr lang="en-US" sz="3200" b="1"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dirty="0" err="1">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trên</a:t>
            </a:r>
            <a:r>
              <a:rPr lang="en-US" sz="3200" b="1"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dirty="0" err="1">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ngực</a:t>
            </a:r>
            <a:r>
              <a:rPr lang="en-US" sz="3200" b="1"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dirty="0" err="1">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tôi</a:t>
            </a:r>
            <a:r>
              <a:rPr lang="en-US" sz="3200" b="1"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dirty="0">
                <a:solidFill>
                  <a:prstClr val="black"/>
                </a:solidFill>
                <a:latin typeface="Times New Roman" panose="02020603050405020304" pitchFamily="18" charset="0"/>
                <a:ea typeface="华康少女文字W5(P)" panose="040F0500000000000000" pitchFamily="82" charset="-122"/>
                <a:cs typeface="Times New Roman" panose="02020603050405020304" pitchFamily="18" charset="0"/>
              </a:rPr>
              <a:t>(SGK- </a:t>
            </a:r>
            <a:r>
              <a:rPr lang="en-US" sz="3200" dirty="0" err="1">
                <a:solidFill>
                  <a:prstClr val="black"/>
                </a:solidFill>
                <a:latin typeface="Times New Roman" panose="02020603050405020304" pitchFamily="18" charset="0"/>
                <a:ea typeface="华康少女文字W5(P)" panose="040F0500000000000000" pitchFamily="82" charset="-122"/>
                <a:cs typeface="Times New Roman" panose="02020603050405020304" pitchFamily="18" charset="0"/>
              </a:rPr>
              <a:t>tập</a:t>
            </a:r>
            <a:r>
              <a:rPr lang="en-US" sz="3200" dirty="0">
                <a:solidFill>
                  <a:prstClr val="black"/>
                </a:solidFill>
                <a:latin typeface="Times New Roman" panose="02020603050405020304" pitchFamily="18" charset="0"/>
                <a:ea typeface="华康少女文字W5(P)" panose="040F0500000000000000" pitchFamily="82" charset="-122"/>
                <a:cs typeface="Times New Roman" panose="02020603050405020304" pitchFamily="18" charset="0"/>
              </a:rPr>
              <a:t> 2)</a:t>
            </a:r>
          </a:p>
        </p:txBody>
      </p:sp>
      <p:pic>
        <p:nvPicPr>
          <p:cNvPr id="29" name="图片 41">
            <a:extLst>
              <a:ext uri="{FF2B5EF4-FFF2-40B4-BE49-F238E27FC236}">
                <a16:creationId xmlns:a16="http://schemas.microsoft.com/office/drawing/2014/main" id="{9C8127A7-9ADD-442F-A65D-D218627255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39173" y="719397"/>
            <a:ext cx="2852827" cy="1197220"/>
          </a:xfrm>
          <a:prstGeom prst="rect">
            <a:avLst/>
          </a:prstGeom>
        </p:spPr>
      </p:pic>
    </p:spTree>
    <p:extLst>
      <p:ext uri="{BB962C8B-B14F-4D97-AF65-F5344CB8AC3E}">
        <p14:creationId xmlns:p14="http://schemas.microsoft.com/office/powerpoint/2010/main" val="18838637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715108" y="867508"/>
            <a:ext cx="10726615" cy="5099537"/>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Chúng</a:t>
            </a:r>
            <a:r>
              <a:rPr lang="en-US" sz="3600" b="1" i="1" dirty="0">
                <a:solidFill>
                  <a:srgbClr val="0070C0"/>
                </a:solidFill>
                <a:latin typeface="Times New Roman" panose="02020603050405020304" pitchFamily="18" charset="0"/>
                <a:ea typeface="Times New Roman" panose="02020603050405020304" pitchFamily="18" charset="0"/>
              </a:rPr>
              <a:t> ta, </a:t>
            </a:r>
            <a:r>
              <a:rPr lang="en-US" sz="3600" b="1" i="1" dirty="0" err="1">
                <a:solidFill>
                  <a:srgbClr val="0070C0"/>
                </a:solidFill>
                <a:latin typeface="Times New Roman" panose="02020603050405020304" pitchFamily="18" charset="0"/>
                <a:ea typeface="Times New Roman" panose="02020603050405020304" pitchFamily="18" charset="0"/>
              </a:rPr>
              <a:t>ai</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cũng</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có</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trái</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tim</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tưởng</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là</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giống</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nhau</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nhưng</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thực</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ra</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không</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ai</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giống</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ai</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Bởi</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trái</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tim</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của</a:t>
            </a:r>
            <a:r>
              <a:rPr lang="en-US" sz="3600" b="1" i="1" dirty="0">
                <a:solidFill>
                  <a:srgbClr val="0070C0"/>
                </a:solidFill>
                <a:latin typeface="Times New Roman" panose="02020603050405020304" pitchFamily="18" charset="0"/>
                <a:ea typeface="Times New Roman" panose="02020603050405020304" pitchFamily="18" charset="0"/>
              </a:rPr>
              <a:t> con </a:t>
            </a:r>
            <a:r>
              <a:rPr lang="en-US" sz="3600" b="1" i="1" dirty="0" err="1">
                <a:solidFill>
                  <a:srgbClr val="0070C0"/>
                </a:solidFill>
                <a:latin typeface="Times New Roman" panose="02020603050405020304" pitchFamily="18" charset="0"/>
                <a:ea typeface="Times New Roman" panose="02020603050405020304" pitchFamily="18" charset="0"/>
              </a:rPr>
              <a:t>người</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có</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tiếng</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nói</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và</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nhịp</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đập</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riêng</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Thế</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nên</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muốn</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hiểu</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rõ</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cảm</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xúc</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của</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bản</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thân</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chúng</a:t>
            </a:r>
            <a:r>
              <a:rPr lang="en-US" sz="3600" b="1" i="1" dirty="0">
                <a:solidFill>
                  <a:srgbClr val="0070C0"/>
                </a:solidFill>
                <a:latin typeface="Times New Roman" panose="02020603050405020304" pitchFamily="18" charset="0"/>
                <a:ea typeface="Times New Roman" panose="02020603050405020304" pitchFamily="18" charset="0"/>
              </a:rPr>
              <a:t> ta </a:t>
            </a:r>
            <a:r>
              <a:rPr lang="en-US" sz="3600" b="1" i="1" dirty="0" err="1">
                <a:solidFill>
                  <a:srgbClr val="0070C0"/>
                </a:solidFill>
                <a:latin typeface="Times New Roman" panose="02020603050405020304" pitchFamily="18" charset="0"/>
                <a:ea typeface="Times New Roman" panose="02020603050405020304" pitchFamily="18" charset="0"/>
              </a:rPr>
              <a:t>cần</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lắng</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nghe</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trái</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tim</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mình</a:t>
            </a:r>
            <a:r>
              <a:rPr lang="en-US" sz="3600" b="1" i="1" dirty="0">
                <a:solidFill>
                  <a:srgbClr val="0070C0"/>
                </a:solidFill>
                <a:latin typeface="Times New Roman" panose="02020603050405020304" pitchFamily="18" charset="0"/>
                <a:ea typeface="Times New Roman" panose="02020603050405020304" pitchFamily="18" charset="0"/>
              </a:rPr>
              <a:t>. </a:t>
            </a:r>
          </a:p>
          <a:p>
            <a:pPr algn="just"/>
            <a:r>
              <a:rPr lang="en-US" sz="3600" b="1" i="1" dirty="0">
                <a:solidFill>
                  <a:srgbClr val="0070C0"/>
                </a:solidFill>
                <a:latin typeface="Times New Roman" panose="02020603050405020304" pitchFamily="18" charset="0"/>
                <a:ea typeface="Times New Roman" panose="02020603050405020304" pitchFamily="18" charset="0"/>
              </a:rPr>
              <a:t>      Với bài học này, em sẽ học được cách lắng nghe trái tim để hiểu và biết cách biểu lộ cảm xúc của bản thân.</a:t>
            </a:r>
          </a:p>
        </p:txBody>
      </p:sp>
    </p:spTree>
    <p:extLst>
      <p:ext uri="{BB962C8B-B14F-4D97-AF65-F5344CB8AC3E}">
        <p14:creationId xmlns:p14="http://schemas.microsoft.com/office/powerpoint/2010/main" val="2763425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37693" y="457200"/>
            <a:ext cx="9366738" cy="6139543"/>
          </a:xfrm>
          <a:prstGeom prst="rect">
            <a:avLst/>
          </a:prstGeom>
        </p:spPr>
      </p:pic>
      <p:sp>
        <p:nvSpPr>
          <p:cNvPr id="6" name="Rectangle 5"/>
          <p:cNvSpPr/>
          <p:nvPr/>
        </p:nvSpPr>
        <p:spPr>
          <a:xfrm>
            <a:off x="3552092" y="1375068"/>
            <a:ext cx="7725508" cy="2585323"/>
          </a:xfrm>
          <a:prstGeom prst="rect">
            <a:avLst/>
          </a:prstGeom>
        </p:spPr>
        <p:txBody>
          <a:bodyPr wrap="square">
            <a:spAutoFit/>
          </a:bodyPr>
          <a:lstStyle/>
          <a:p>
            <a:pPr algn="just">
              <a:lnSpc>
                <a:spcPct val="150000"/>
              </a:lnSpc>
              <a:spcAft>
                <a:spcPts val="0"/>
              </a:spcAft>
            </a:pPr>
            <a:r>
              <a:rPr lang="en-US" sz="3600" b="1" dirty="0" err="1">
                <a:solidFill>
                  <a:srgbClr val="0070C0"/>
                </a:solidFill>
                <a:effectLst/>
                <a:latin typeface="Times New Roman" panose="02020603050405020304" pitchFamily="18" charset="0"/>
                <a:ea typeface="Times New Roman" panose="02020603050405020304" pitchFamily="18" charset="0"/>
              </a:rPr>
              <a:t>Quan</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sát</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các</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bức</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ảnh</a:t>
            </a:r>
            <a:r>
              <a:rPr lang="en-US" sz="3600" b="1" dirty="0">
                <a:solidFill>
                  <a:srgbClr val="0070C0"/>
                </a:solidFill>
                <a:latin typeface="Times New Roman" panose="02020603050405020304" pitchFamily="18" charset="0"/>
                <a:ea typeface="Times New Roman" panose="02020603050405020304" pitchFamily="18" charset="0"/>
              </a:rPr>
              <a:t> minh </a:t>
            </a:r>
            <a:r>
              <a:rPr lang="en-US" sz="3600" b="1" dirty="0" err="1">
                <a:solidFill>
                  <a:srgbClr val="0070C0"/>
                </a:solidFill>
                <a:latin typeface="Times New Roman" panose="02020603050405020304" pitchFamily="18" charset="0"/>
                <a:ea typeface="Times New Roman" panose="02020603050405020304" pitchFamily="18" charset="0"/>
              </a:rPr>
              <a:t>họa</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và</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cho</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biết</a:t>
            </a:r>
            <a:r>
              <a:rPr lang="en-US" sz="3600" b="1" dirty="0">
                <a:solidFill>
                  <a:srgbClr val="0070C0"/>
                </a:solidFill>
                <a:effectLst/>
                <a:latin typeface="Times New Roman" panose="02020603050405020304" pitchFamily="18" charset="0"/>
                <a:ea typeface="Times New Roman" panose="02020603050405020304" pitchFamily="18" charset="0"/>
              </a:rPr>
              <a:t>: 4 </a:t>
            </a:r>
            <a:r>
              <a:rPr lang="en-US" sz="3600" b="1" dirty="0" err="1">
                <a:solidFill>
                  <a:srgbClr val="0070C0"/>
                </a:solidFill>
                <a:effectLst/>
                <a:latin typeface="Times New Roman" panose="02020603050405020304" pitchFamily="18" charset="0"/>
                <a:ea typeface="Times New Roman" panose="02020603050405020304" pitchFamily="18" charset="0"/>
              </a:rPr>
              <a:t>bức</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ảnh</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này</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giống</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nhau</a:t>
            </a:r>
            <a:r>
              <a:rPr lang="en-US" sz="3600" b="1" dirty="0">
                <a:solidFill>
                  <a:srgbClr val="0070C0"/>
                </a:solidFill>
                <a:effectLst/>
                <a:latin typeface="Times New Roman" panose="02020603050405020304" pitchFamily="18" charset="0"/>
                <a:ea typeface="Times New Roman" panose="02020603050405020304" pitchFamily="18" charset="0"/>
              </a:rPr>
              <a:t> ở </a:t>
            </a:r>
            <a:r>
              <a:rPr lang="en-US" sz="3600" b="1" dirty="0" err="1">
                <a:solidFill>
                  <a:srgbClr val="0070C0"/>
                </a:solidFill>
                <a:effectLst/>
                <a:latin typeface="Times New Roman" panose="02020603050405020304" pitchFamily="18" charset="0"/>
                <a:ea typeface="Times New Roman" panose="02020603050405020304" pitchFamily="18" charset="0"/>
              </a:rPr>
              <a:t>điểm</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gì</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Nêu</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cảm</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nhận</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của</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bản</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thân</a:t>
            </a:r>
            <a:r>
              <a:rPr lang="en-US" sz="3600" b="1" dirty="0">
                <a:solidFill>
                  <a:srgbClr val="0070C0"/>
                </a:solidFill>
                <a:effectLst/>
                <a:latin typeface="Times New Roman" panose="02020603050405020304" pitchFamily="18" charset="0"/>
                <a:ea typeface="Times New Roman" panose="02020603050405020304" pitchFamily="18" charset="0"/>
              </a:rPr>
              <a:t>.</a:t>
            </a:r>
          </a:p>
        </p:txBody>
      </p:sp>
      <p:pic>
        <p:nvPicPr>
          <p:cNvPr id="7" name="Picture 6"/>
          <p:cNvPicPr>
            <a:picLocks noChangeAspect="1"/>
          </p:cNvPicPr>
          <p:nvPr/>
        </p:nvPicPr>
        <p:blipFill>
          <a:blip r:embed="rId3"/>
          <a:stretch>
            <a:fillRect/>
          </a:stretch>
        </p:blipFill>
        <p:spPr>
          <a:xfrm>
            <a:off x="581979" y="2473569"/>
            <a:ext cx="2055714" cy="3517384"/>
          </a:xfrm>
          <a:prstGeom prst="rect">
            <a:avLst/>
          </a:prstGeom>
        </p:spPr>
      </p:pic>
    </p:spTree>
    <p:extLst>
      <p:ext uri="{BB962C8B-B14F-4D97-AF65-F5344CB8AC3E}">
        <p14:creationId xmlns:p14="http://schemas.microsoft.com/office/powerpoint/2010/main" val="264148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7257" y="1323743"/>
            <a:ext cx="6273956" cy="4971245"/>
          </a:xfrm>
          <a:prstGeom prst="rect">
            <a:avLst/>
          </a:prstGeom>
        </p:spPr>
      </p:pic>
      <p:pic>
        <p:nvPicPr>
          <p:cNvPr id="7" name="Picture 6"/>
          <p:cNvPicPr>
            <a:picLocks noChangeAspect="1"/>
          </p:cNvPicPr>
          <p:nvPr/>
        </p:nvPicPr>
        <p:blipFill>
          <a:blip r:embed="rId3"/>
          <a:stretch>
            <a:fillRect/>
          </a:stretch>
        </p:blipFill>
        <p:spPr>
          <a:xfrm>
            <a:off x="5858572" y="1320221"/>
            <a:ext cx="6273328" cy="4974767"/>
          </a:xfrm>
          <a:prstGeom prst="rect">
            <a:avLst/>
          </a:prstGeom>
        </p:spPr>
      </p:pic>
      <p:sp>
        <p:nvSpPr>
          <p:cNvPr id="13" name="TextBox 12"/>
          <p:cNvSpPr txBox="1"/>
          <p:nvPr/>
        </p:nvSpPr>
        <p:spPr>
          <a:xfrm>
            <a:off x="2550538" y="5926667"/>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14" name="TextBox 13"/>
          <p:cNvSpPr txBox="1"/>
          <p:nvPr/>
        </p:nvSpPr>
        <p:spPr>
          <a:xfrm>
            <a:off x="8766618" y="5971823"/>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9" name="Down Arrow Callout 8"/>
          <p:cNvSpPr/>
          <p:nvPr/>
        </p:nvSpPr>
        <p:spPr>
          <a:xfrm>
            <a:off x="2216272" y="565452"/>
            <a:ext cx="7659250" cy="1210614"/>
          </a:xfrm>
          <a:prstGeom prst="downArrowCallou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MỘT SỐ</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2400" b="1" noProof="0" dirty="0">
                <a:solidFill>
                  <a:prstClr val="white"/>
                </a:solidFill>
                <a:latin typeface="Times New Roman" panose="02020603050405020304" pitchFamily="18" charset="0"/>
                <a:cs typeface="Times New Roman" panose="02020603050405020304" pitchFamily="18" charset="0"/>
              </a:rPr>
              <a:t>ẢNH MINH HỌA</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00016272-4EAC-2498-B382-FEDD77861ED6}"/>
              </a:ext>
            </a:extLst>
          </p:cNvPr>
          <p:cNvPicPr>
            <a:picLocks noChangeAspect="1"/>
          </p:cNvPicPr>
          <p:nvPr/>
        </p:nvPicPr>
        <p:blipFill>
          <a:blip r:embed="rId4"/>
          <a:stretch>
            <a:fillRect/>
          </a:stretch>
        </p:blipFill>
        <p:spPr>
          <a:xfrm>
            <a:off x="826477" y="2157046"/>
            <a:ext cx="4466491" cy="3297157"/>
          </a:xfrm>
          <a:prstGeom prst="rect">
            <a:avLst/>
          </a:prstGeom>
        </p:spPr>
      </p:pic>
      <p:pic>
        <p:nvPicPr>
          <p:cNvPr id="3" name="Picture 2">
            <a:extLst>
              <a:ext uri="{FF2B5EF4-FFF2-40B4-BE49-F238E27FC236}">
                <a16:creationId xmlns:a16="http://schemas.microsoft.com/office/drawing/2014/main" id="{D8D93CD6-C66A-D96A-EF11-B3A5C668E26E}"/>
              </a:ext>
            </a:extLst>
          </p:cNvPr>
          <p:cNvPicPr>
            <a:picLocks noChangeAspect="1"/>
          </p:cNvPicPr>
          <p:nvPr/>
        </p:nvPicPr>
        <p:blipFill>
          <a:blip r:embed="rId5"/>
          <a:stretch>
            <a:fillRect/>
          </a:stretch>
        </p:blipFill>
        <p:spPr>
          <a:xfrm>
            <a:off x="6747463" y="2303585"/>
            <a:ext cx="4496174" cy="3150618"/>
          </a:xfrm>
          <a:prstGeom prst="rect">
            <a:avLst/>
          </a:prstGeom>
        </p:spPr>
      </p:pic>
    </p:spTree>
    <p:extLst>
      <p:ext uri="{BB962C8B-B14F-4D97-AF65-F5344CB8AC3E}">
        <p14:creationId xmlns:p14="http://schemas.microsoft.com/office/powerpoint/2010/main" val="198266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8953" y="343713"/>
            <a:ext cx="6052905" cy="5906119"/>
          </a:xfrm>
          <a:prstGeom prst="rect">
            <a:avLst/>
          </a:prstGeom>
        </p:spPr>
      </p:pic>
      <p:pic>
        <p:nvPicPr>
          <p:cNvPr id="7" name="Picture 6"/>
          <p:cNvPicPr>
            <a:picLocks noChangeAspect="1"/>
          </p:cNvPicPr>
          <p:nvPr/>
        </p:nvPicPr>
        <p:blipFill>
          <a:blip r:embed="rId3"/>
          <a:stretch>
            <a:fillRect/>
          </a:stretch>
        </p:blipFill>
        <p:spPr>
          <a:xfrm>
            <a:off x="6049152" y="468924"/>
            <a:ext cx="6060786" cy="5884068"/>
          </a:xfrm>
          <a:prstGeom prst="rect">
            <a:avLst/>
          </a:prstGeom>
        </p:spPr>
      </p:pic>
      <p:sp>
        <p:nvSpPr>
          <p:cNvPr id="11" name="TextBox 10"/>
          <p:cNvSpPr txBox="1"/>
          <p:nvPr/>
        </p:nvSpPr>
        <p:spPr>
          <a:xfrm>
            <a:off x="2550538" y="5926667"/>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12" name="TextBox 11"/>
          <p:cNvSpPr txBox="1"/>
          <p:nvPr/>
        </p:nvSpPr>
        <p:spPr>
          <a:xfrm>
            <a:off x="8824179" y="5823571"/>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pic>
        <p:nvPicPr>
          <p:cNvPr id="4" name="Picture 3">
            <a:extLst>
              <a:ext uri="{FF2B5EF4-FFF2-40B4-BE49-F238E27FC236}">
                <a16:creationId xmlns:a16="http://schemas.microsoft.com/office/drawing/2014/main" id="{69BF4F98-05BB-75E1-BF00-C08D4A13A19A}"/>
              </a:ext>
            </a:extLst>
          </p:cNvPr>
          <p:cNvPicPr>
            <a:picLocks noChangeAspect="1"/>
          </p:cNvPicPr>
          <p:nvPr/>
        </p:nvPicPr>
        <p:blipFill>
          <a:blip r:embed="rId4"/>
          <a:stretch>
            <a:fillRect/>
          </a:stretch>
        </p:blipFill>
        <p:spPr>
          <a:xfrm>
            <a:off x="826477" y="1383323"/>
            <a:ext cx="4448908" cy="4208585"/>
          </a:xfrm>
          <a:prstGeom prst="rect">
            <a:avLst/>
          </a:prstGeom>
        </p:spPr>
      </p:pic>
      <p:pic>
        <p:nvPicPr>
          <p:cNvPr id="5" name="Picture 4">
            <a:extLst>
              <a:ext uri="{FF2B5EF4-FFF2-40B4-BE49-F238E27FC236}">
                <a16:creationId xmlns:a16="http://schemas.microsoft.com/office/drawing/2014/main" id="{A7A4936E-2962-CEFF-54F3-7F25A1303063}"/>
              </a:ext>
            </a:extLst>
          </p:cNvPr>
          <p:cNvPicPr>
            <a:picLocks noChangeAspect="1"/>
          </p:cNvPicPr>
          <p:nvPr/>
        </p:nvPicPr>
        <p:blipFill>
          <a:blip r:embed="rId5"/>
          <a:stretch>
            <a:fillRect/>
          </a:stretch>
        </p:blipFill>
        <p:spPr>
          <a:xfrm>
            <a:off x="6822921" y="1477108"/>
            <a:ext cx="4482294" cy="4114800"/>
          </a:xfrm>
          <a:prstGeom prst="rect">
            <a:avLst/>
          </a:prstGeom>
        </p:spPr>
      </p:pic>
    </p:spTree>
    <p:extLst>
      <p:ext uri="{BB962C8B-B14F-4D97-AF65-F5344CB8AC3E}">
        <p14:creationId xmlns:p14="http://schemas.microsoft.com/office/powerpoint/2010/main" val="111257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33046" y="527538"/>
            <a:ext cx="10810234" cy="592002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ct val="107000"/>
              </a:lnSpc>
              <a:spcAft>
                <a:spcPts val="1500"/>
              </a:spcAft>
            </a:pPr>
            <a:r>
              <a:rPr lang="en-US" sz="36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6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36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36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chăng</a:t>
            </a:r>
            <a:endParaRPr lang="en-US" sz="36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lvl="0" algn="ctr" fontAlgn="base">
              <a:lnSpc>
                <a:spcPct val="107000"/>
              </a:lnSpc>
              <a:spcAft>
                <a:spcPts val="1500"/>
              </a:spcAft>
            </a:pPr>
            <a:r>
              <a:rPr lang="en-US" sz="36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36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6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thai</a:t>
            </a:r>
            <a:r>
              <a:rPr lang="en-US" sz="36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nghén</a:t>
            </a:r>
            <a:r>
              <a:rPr lang="en-US" sz="36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36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lvl="0" algn="just" fontAlgn="base">
              <a:lnSpc>
                <a:spcPct val="107000"/>
              </a:lnSpc>
              <a:spcAft>
                <a:spcPts val="1500"/>
              </a:spcAft>
            </a:pP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dần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sữa</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ngọt</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ngào</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vất</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vả</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niềm</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291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43908" y="174333"/>
            <a:ext cx="6963507" cy="3970318"/>
          </a:xfrm>
          <a:prstGeom prst="rect">
            <a:avLst/>
          </a:prstGeom>
          <a:noFill/>
        </p:spPr>
        <p:txBody>
          <a:bodyPr wrap="square" lIns="91440" tIns="45720" rIns="91440" bIns="45720">
            <a:spAutoFit/>
          </a:bodyPr>
          <a:lstStyle/>
          <a:p>
            <a:pPr algn="ctr"/>
            <a:endParaRPr lang="en-US" sz="60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endParaRPr>
          </a:p>
          <a:p>
            <a:pPr algn="ctr"/>
            <a:endParaRPr lang="en-US" sz="60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endParaRPr>
          </a:p>
          <a:p>
            <a:pPr algn="ctr"/>
            <a:r>
              <a:rPr lang="en-US" sz="6600" b="1" dirty="0">
                <a:ln w="13462">
                  <a:solidFill>
                    <a:prstClr val="white"/>
                  </a:solidFill>
                  <a:prstDash val="solid"/>
                </a:ln>
                <a:solidFill>
                  <a:srgbClr val="0070C0"/>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HÌNH THÀNH KIẾN THỨC</a:t>
            </a:r>
          </a:p>
        </p:txBody>
      </p:sp>
    </p:spTree>
    <p:extLst>
      <p:ext uri="{BB962C8B-B14F-4D97-AF65-F5344CB8AC3E}">
        <p14:creationId xmlns:p14="http://schemas.microsoft.com/office/powerpoint/2010/main" val="268636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Text"/>
  <p:tag name="MH_ORDER"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29">
      <a:dk1>
        <a:sysClr val="windowText" lastClr="000000"/>
      </a:dk1>
      <a:lt1>
        <a:sysClr val="window" lastClr="FFFFFF"/>
      </a:lt1>
      <a:dk2>
        <a:srgbClr val="44546A"/>
      </a:dk2>
      <a:lt2>
        <a:srgbClr val="E7E6E6"/>
      </a:lt2>
      <a:accent1>
        <a:srgbClr val="95CBA1"/>
      </a:accent1>
      <a:accent2>
        <a:srgbClr val="ED7D31"/>
      </a:accent2>
      <a:accent3>
        <a:srgbClr val="95CBA1"/>
      </a:accent3>
      <a:accent4>
        <a:srgbClr val="ED7D31"/>
      </a:accent4>
      <a:accent5>
        <a:srgbClr val="95CBA1"/>
      </a:accent5>
      <a:accent6>
        <a:srgbClr val="ED7D31"/>
      </a:accent6>
      <a:hlink>
        <a:srgbClr val="95CBA1"/>
      </a:hlink>
      <a:folHlink>
        <a:srgbClr val="ED7D31"/>
      </a:folHlink>
    </a:clrScheme>
    <a:fontScheme name="eszvnlh4">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1390</Words>
  <Application>Microsoft Office PowerPoint</Application>
  <PresentationFormat>Widescreen</PresentationFormat>
  <Paragraphs>115</Paragraphs>
  <Slides>30</Slides>
  <Notes>2</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微软雅黑</vt:lpstr>
      <vt:lpstr>Arial</vt:lpstr>
      <vt:lpstr>Calibri</vt:lpstr>
      <vt:lpstr>Calibri Light</vt:lpstr>
      <vt:lpstr>Cambria Math</vt:lpstr>
      <vt:lpstr>Helvetica</vt:lpstr>
      <vt:lpstr>Open Sans</vt:lpstr>
      <vt:lpstr>OpenSans</vt:lpstr>
      <vt:lpstr>Times New Roman</vt:lpstr>
      <vt:lpstr>汉仪夏日体W</vt:lpstr>
      <vt:lpstr>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MYXUAN</dc:creator>
  <cp:lastModifiedBy>Admin</cp:lastModifiedBy>
  <cp:revision>79</cp:revision>
  <dcterms:created xsi:type="dcterms:W3CDTF">2022-06-06T12:13:27Z</dcterms:created>
  <dcterms:modified xsi:type="dcterms:W3CDTF">2025-01-11T07:50:00Z</dcterms:modified>
</cp:coreProperties>
</file>