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5" r:id="rId2"/>
    <p:sldId id="538" r:id="rId3"/>
    <p:sldId id="539" r:id="rId4"/>
    <p:sldId id="535" r:id="rId5"/>
    <p:sldId id="541" r:id="rId6"/>
    <p:sldId id="262" r:id="rId7"/>
    <p:sldId id="284" r:id="rId8"/>
    <p:sldId id="323" r:id="rId9"/>
    <p:sldId id="537" r:id="rId10"/>
    <p:sldId id="300" r:id="rId11"/>
    <p:sldId id="301" r:id="rId12"/>
    <p:sldId id="536" r:id="rId13"/>
    <p:sldId id="545" r:id="rId14"/>
    <p:sldId id="544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huyền" userId="01acdc64bcdba387" providerId="LiveId" clId="{A87A10DE-9F4A-46A2-AA18-F92A92E6C46D}"/>
    <pc:docChg chg="undo custSel addSld delSld modSld sldOrd modMainMaster">
      <pc:chgData name="lê huyền" userId="01acdc64bcdba387" providerId="LiveId" clId="{A87A10DE-9F4A-46A2-AA18-F92A92E6C46D}" dt="2022-06-26T15:48:35.787" v="1560" actId="47"/>
      <pc:docMkLst>
        <pc:docMk/>
      </pc:docMkLst>
      <pc:sldChg chg="add del">
        <pc:chgData name="lê huyền" userId="01acdc64bcdba387" providerId="LiveId" clId="{A87A10DE-9F4A-46A2-AA18-F92A92E6C46D}" dt="2022-06-26T15:41:46.214" v="1466" actId="47"/>
        <pc:sldMkLst>
          <pc:docMk/>
          <pc:sldMk cId="0" sldId="256"/>
        </pc:sldMkLst>
      </pc:sldChg>
      <pc:sldChg chg="del">
        <pc:chgData name="lê huyền" userId="01acdc64bcdba387" providerId="LiveId" clId="{A87A10DE-9F4A-46A2-AA18-F92A92E6C46D}" dt="2022-06-26T15:02:31.716" v="71" actId="47"/>
        <pc:sldMkLst>
          <pc:docMk/>
          <pc:sldMk cId="162898840" sldId="256"/>
        </pc:sldMkLst>
      </pc:sldChg>
      <pc:sldChg chg="modSp add mod">
        <pc:chgData name="lê huyền" userId="01acdc64bcdba387" providerId="LiveId" clId="{A87A10DE-9F4A-46A2-AA18-F92A92E6C46D}" dt="2022-06-26T15:45:44.845" v="1537" actId="2711"/>
        <pc:sldMkLst>
          <pc:docMk/>
          <pc:sldMk cId="0" sldId="258"/>
        </pc:sldMkLst>
        <pc:spChg chg="mod">
          <ac:chgData name="lê huyền" userId="01acdc64bcdba387" providerId="LiveId" clId="{A87A10DE-9F4A-46A2-AA18-F92A92E6C46D}" dt="2022-06-26T15:45:44.845" v="1537" actId="2711"/>
          <ac:spMkLst>
            <pc:docMk/>
            <pc:sldMk cId="0" sldId="258"/>
            <ac:spMk id="7" creationId="{12B2F36E-8EEA-FD8B-D130-7ABF212A7A39}"/>
          </ac:spMkLst>
        </pc:spChg>
      </pc:sldChg>
      <pc:sldChg chg="addSp delSp modSp add mod delAnim modAnim">
        <pc:chgData name="lê huyền" userId="01acdc64bcdba387" providerId="LiveId" clId="{A87A10DE-9F4A-46A2-AA18-F92A92E6C46D}" dt="2022-06-26T15:37:57.656" v="1411" actId="20577"/>
        <pc:sldMkLst>
          <pc:docMk/>
          <pc:sldMk cId="0" sldId="260"/>
        </pc:sldMkLst>
        <pc:spChg chg="del mod">
          <ac:chgData name="lê huyền" userId="01acdc64bcdba387" providerId="LiveId" clId="{A87A10DE-9F4A-46A2-AA18-F92A92E6C46D}" dt="2022-06-26T15:36:05.579" v="1373" actId="478"/>
          <ac:spMkLst>
            <pc:docMk/>
            <pc:sldMk cId="0" sldId="260"/>
            <ac:spMk id="2" creationId="{5873531D-7D58-0BA1-E8B8-CF047B47E003}"/>
          </ac:spMkLst>
        </pc:spChg>
        <pc:spChg chg="add del mod">
          <ac:chgData name="lê huyền" userId="01acdc64bcdba387" providerId="LiveId" clId="{A87A10DE-9F4A-46A2-AA18-F92A92E6C46D}" dt="2022-06-26T15:36:15.449" v="1376" actId="478"/>
          <ac:spMkLst>
            <pc:docMk/>
            <pc:sldMk cId="0" sldId="260"/>
            <ac:spMk id="4" creationId="{A7F12396-88D5-0A98-5961-FF0FC59DFE82}"/>
          </ac:spMkLst>
        </pc:spChg>
        <pc:spChg chg="add mod">
          <ac:chgData name="lê huyền" userId="01acdc64bcdba387" providerId="LiveId" clId="{A87A10DE-9F4A-46A2-AA18-F92A92E6C46D}" dt="2022-06-26T15:37:57.656" v="1411" actId="20577"/>
          <ac:spMkLst>
            <pc:docMk/>
            <pc:sldMk cId="0" sldId="260"/>
            <ac:spMk id="6" creationId="{58801555-A271-5711-DCA8-961EC714AEB2}"/>
          </ac:spMkLst>
        </pc:spChg>
        <pc:spChg chg="del">
          <ac:chgData name="lê huyền" userId="01acdc64bcdba387" providerId="LiveId" clId="{A87A10DE-9F4A-46A2-AA18-F92A92E6C46D}" dt="2022-06-26T15:34:45.906" v="1355" actId="478"/>
          <ac:spMkLst>
            <pc:docMk/>
            <pc:sldMk cId="0" sldId="260"/>
            <ac:spMk id="10" creationId="{5A093BAA-2449-898B-26BA-58CCA959DCB2}"/>
          </ac:spMkLst>
        </pc:spChg>
        <pc:spChg chg="del">
          <ac:chgData name="lê huyền" userId="01acdc64bcdba387" providerId="LiveId" clId="{A87A10DE-9F4A-46A2-AA18-F92A92E6C46D}" dt="2022-06-26T15:34:43.389" v="1354" actId="478"/>
          <ac:spMkLst>
            <pc:docMk/>
            <pc:sldMk cId="0" sldId="260"/>
            <ac:spMk id="11" creationId="{62EB89BA-040B-05A7-B95A-1CD145E2D9F8}"/>
          </ac:spMkLst>
        </pc:spChg>
        <pc:spChg chg="del mod">
          <ac:chgData name="lê huyền" userId="01acdc64bcdba387" providerId="LiveId" clId="{A87A10DE-9F4A-46A2-AA18-F92A92E6C46D}" dt="2022-06-26T15:34:39.690" v="1353" actId="478"/>
          <ac:spMkLst>
            <pc:docMk/>
            <pc:sldMk cId="0" sldId="260"/>
            <ac:spMk id="100" creationId="{72B5E6C0-078A-3664-6E8C-36BA82A4EC16}"/>
          </ac:spMkLst>
        </pc:spChg>
      </pc:sldChg>
      <pc:sldChg chg="add del">
        <pc:chgData name="lê huyền" userId="01acdc64bcdba387" providerId="LiveId" clId="{A87A10DE-9F4A-46A2-AA18-F92A92E6C46D}" dt="2022-06-26T15:48:23.053" v="1559" actId="47"/>
        <pc:sldMkLst>
          <pc:docMk/>
          <pc:sldMk cId="0" sldId="261"/>
        </pc:sldMkLst>
      </pc:sldChg>
      <pc:sldChg chg="addSp delSp modSp mod ord">
        <pc:chgData name="lê huyền" userId="01acdc64bcdba387" providerId="LiveId" clId="{A87A10DE-9F4A-46A2-AA18-F92A92E6C46D}" dt="2022-06-26T15:12:18.638" v="355" actId="20577"/>
        <pc:sldMkLst>
          <pc:docMk/>
          <pc:sldMk cId="0" sldId="262"/>
        </pc:sldMkLst>
        <pc:spChg chg="mod">
          <ac:chgData name="lê huyền" userId="01acdc64bcdba387" providerId="LiveId" clId="{A87A10DE-9F4A-46A2-AA18-F92A92E6C46D}" dt="2022-06-26T15:11:14.877" v="304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29.709" v="321" actId="1076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lê huyền" userId="01acdc64bcdba387" providerId="LiveId" clId="{A87A10DE-9F4A-46A2-AA18-F92A92E6C46D}" dt="2022-06-26T15:12:18.638" v="355" actId="20577"/>
          <ac:spMkLst>
            <pc:docMk/>
            <pc:sldMk cId="0" sldId="262"/>
            <ac:spMk id="11" creationId="{2B420AAF-C896-232F-C1A8-291FEF4893E1}"/>
          </ac:spMkLst>
        </pc:spChg>
        <pc:spChg chg="mod">
          <ac:chgData name="lê huyền" userId="01acdc64bcdba387" providerId="LiveId" clId="{A87A10DE-9F4A-46A2-AA18-F92A92E6C46D}" dt="2022-06-26T15:11:46.139" v="327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2.053" v="329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4.687" v="330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2:09.220" v="334" actId="1076"/>
          <ac:spMkLst>
            <pc:docMk/>
            <pc:sldMk cId="0" sldId="262"/>
            <ac:spMk id="19" creationId="{00000000-0000-0000-0000-000000000000}"/>
          </ac:spMkLst>
        </pc:spChg>
        <pc:spChg chg="del mod">
          <ac:chgData name="lê huyền" userId="01acdc64bcdba387" providerId="LiveId" clId="{A87A10DE-9F4A-46A2-AA18-F92A92E6C46D}" dt="2022-06-26T15:09:58.751" v="244" actId="478"/>
          <ac:spMkLst>
            <pc:docMk/>
            <pc:sldMk cId="0" sldId="262"/>
            <ac:spMk id="20" creationId="{00000000-0000-0000-0000-000000000000}"/>
          </ac:spMkLst>
        </pc:spChg>
        <pc:spChg chg="mod">
          <ac:chgData name="lê huyền" userId="01acdc64bcdba387" providerId="LiveId" clId="{A87A10DE-9F4A-46A2-AA18-F92A92E6C46D}" dt="2022-06-26T15:11:56.545" v="331" actId="1076"/>
          <ac:spMkLst>
            <pc:docMk/>
            <pc:sldMk cId="0" sldId="262"/>
            <ac:spMk id="21" creationId="{00000000-0000-0000-0000-000000000000}"/>
          </ac:spMkLst>
        </pc:spChg>
        <pc:picChg chg="mod">
          <ac:chgData name="lê huyền" userId="01acdc64bcdba387" providerId="LiveId" clId="{A87A10DE-9F4A-46A2-AA18-F92A92E6C46D}" dt="2022-06-26T15:09:01.695" v="234" actId="14100"/>
          <ac:picMkLst>
            <pc:docMk/>
            <pc:sldMk cId="0" sldId="262"/>
            <ac:picMk id="6" creationId="{00000000-0000-0000-0000-000000000000}"/>
          </ac:picMkLst>
        </pc:picChg>
      </pc:sldChg>
      <pc:sldChg chg="add del">
        <pc:chgData name="lê huyền" userId="01acdc64bcdba387" providerId="LiveId" clId="{A87A10DE-9F4A-46A2-AA18-F92A92E6C46D}" dt="2022-06-26T15:29:43.400" v="1270" actId="47"/>
        <pc:sldMkLst>
          <pc:docMk/>
          <pc:sldMk cId="0" sldId="266"/>
        </pc:sldMkLst>
      </pc:sldChg>
      <pc:sldChg chg="add del">
        <pc:chgData name="lê huyền" userId="01acdc64bcdba387" providerId="LiveId" clId="{A87A10DE-9F4A-46A2-AA18-F92A92E6C46D}" dt="2022-06-26T15:41:01.280" v="1453" actId="47"/>
        <pc:sldMkLst>
          <pc:docMk/>
          <pc:sldMk cId="0" sldId="267"/>
        </pc:sldMkLst>
      </pc:sldChg>
      <pc:sldChg chg="addSp delSp modSp mod delAnim modAnim">
        <pc:chgData name="lê huyền" userId="01acdc64bcdba387" providerId="LiveId" clId="{A87A10DE-9F4A-46A2-AA18-F92A92E6C46D}" dt="2022-06-26T15:19:02.798" v="711" actId="1076"/>
        <pc:sldMkLst>
          <pc:docMk/>
          <pc:sldMk cId="3286192681" sldId="284"/>
        </pc:sldMkLst>
        <pc:spChg chg="mod">
          <ac:chgData name="lê huyền" userId="01acdc64bcdba387" providerId="LiveId" clId="{A87A10DE-9F4A-46A2-AA18-F92A92E6C46D}" dt="2022-06-26T15:17:47.154" v="699" actId="207"/>
          <ac:spMkLst>
            <pc:docMk/>
            <pc:sldMk cId="3286192681" sldId="284"/>
            <ac:spMk id="2" creationId="{DC9EBC85-6083-467B-9450-44A7B9AEAA40}"/>
          </ac:spMkLst>
        </pc:spChg>
        <pc:spChg chg="add mod">
          <ac:chgData name="lê huyền" userId="01acdc64bcdba387" providerId="LiveId" clId="{A87A10DE-9F4A-46A2-AA18-F92A92E6C46D}" dt="2022-06-26T15:18:22.266" v="704" actId="1076"/>
          <ac:spMkLst>
            <pc:docMk/>
            <pc:sldMk cId="3286192681" sldId="284"/>
            <ac:spMk id="10" creationId="{BB6E4D3A-84E8-C3C3-1899-638E2A79185A}"/>
          </ac:spMkLst>
        </pc:spChg>
        <pc:spChg chg="add mod">
          <ac:chgData name="lê huyền" userId="01acdc64bcdba387" providerId="LiveId" clId="{A87A10DE-9F4A-46A2-AA18-F92A92E6C46D}" dt="2022-06-26T15:19:02.798" v="711" actId="1076"/>
          <ac:spMkLst>
            <pc:docMk/>
            <pc:sldMk cId="3286192681" sldId="284"/>
            <ac:spMk id="11" creationId="{9B2A7434-1F00-5F99-D786-56E0839F73BC}"/>
          </ac:spMkLst>
        </pc:spChg>
        <pc:spChg chg="add mod">
          <ac:chgData name="lê huyền" userId="01acdc64bcdba387" providerId="LiveId" clId="{A87A10DE-9F4A-46A2-AA18-F92A92E6C46D}" dt="2022-06-26T15:18:58.874" v="710" actId="1076"/>
          <ac:spMkLst>
            <pc:docMk/>
            <pc:sldMk cId="3286192681" sldId="284"/>
            <ac:spMk id="12" creationId="{056DD732-D801-D1EE-24EE-E822BED998BE}"/>
          </ac:spMkLst>
        </pc:spChg>
        <pc:spChg chg="mod">
          <ac:chgData name="lê huyền" userId="01acdc64bcdba387" providerId="LiveId" clId="{A87A10DE-9F4A-46A2-AA18-F92A92E6C46D}" dt="2022-06-26T15:17:18.176" v="696" actId="20577"/>
          <ac:spMkLst>
            <pc:docMk/>
            <pc:sldMk cId="3286192681" sldId="284"/>
            <ac:spMk id="20" creationId="{F0F96C13-F1CE-4378-A0F1-B16B64AED055}"/>
          </ac:spMkLst>
        </pc:spChg>
        <pc:graphicFrameChg chg="del mod">
          <ac:chgData name="lê huyền" userId="01acdc64bcdba387" providerId="LiveId" clId="{A87A10DE-9F4A-46A2-AA18-F92A92E6C46D}" dt="2022-06-26T15:17:10.962" v="692" actId="478"/>
          <ac:graphicFrameMkLst>
            <pc:docMk/>
            <pc:sldMk cId="3286192681" sldId="284"/>
            <ac:graphicFrameMk id="16" creationId="{01A0F3F3-2380-4DF7-8D00-8C3D45DAFD14}"/>
          </ac:graphicFrameMkLst>
        </pc:graphicFrameChg>
      </pc:sldChg>
      <pc:sldChg chg="modSp mod">
        <pc:chgData name="lê huyền" userId="01acdc64bcdba387" providerId="LiveId" clId="{A87A10DE-9F4A-46A2-AA18-F92A92E6C46D}" dt="2022-06-26T15:44:43.645" v="1518" actId="1076"/>
        <pc:sldMkLst>
          <pc:docMk/>
          <pc:sldMk cId="1964429343" sldId="299"/>
        </pc:sldMkLst>
        <pc:spChg chg="mod">
          <ac:chgData name="lê huyền" userId="01acdc64bcdba387" providerId="LiveId" clId="{A87A10DE-9F4A-46A2-AA18-F92A92E6C46D}" dt="2022-06-26T15:19:43.962" v="747" actId="20577"/>
          <ac:spMkLst>
            <pc:docMk/>
            <pc:sldMk cId="1964429343" sldId="299"/>
            <ac:spMk id="20" creationId="{F0F96C13-F1CE-4378-A0F1-B16B64AED055}"/>
          </ac:spMkLst>
        </pc:spChg>
        <pc:grpChg chg="mod">
          <ac:chgData name="lê huyền" userId="01acdc64bcdba387" providerId="LiveId" clId="{A87A10DE-9F4A-46A2-AA18-F92A92E6C46D}" dt="2022-06-26T15:44:43.645" v="1518" actId="1076"/>
          <ac:grpSpMkLst>
            <pc:docMk/>
            <pc:sldMk cId="1964429343" sldId="299"/>
            <ac:grpSpMk id="15" creationId="{0CA393D1-8908-4AEE-8D26-2C6AEC1000BD}"/>
          </ac:grpSpMkLst>
        </pc:grpChg>
      </pc:sldChg>
      <pc:sldChg chg="modSp mod">
        <pc:chgData name="lê huyền" userId="01acdc64bcdba387" providerId="LiveId" clId="{A87A10DE-9F4A-46A2-AA18-F92A92E6C46D}" dt="2022-06-26T15:27:56.585" v="1266" actId="14100"/>
        <pc:sldMkLst>
          <pc:docMk/>
          <pc:sldMk cId="3558037770" sldId="300"/>
        </pc:sldMkLst>
        <pc:spChg chg="mod">
          <ac:chgData name="lê huyền" userId="01acdc64bcdba387" providerId="LiveId" clId="{A87A10DE-9F4A-46A2-AA18-F92A92E6C46D}" dt="2022-06-26T15:27:52.895" v="1265" actId="14100"/>
          <ac:spMkLst>
            <pc:docMk/>
            <pc:sldMk cId="3558037770" sldId="300"/>
            <ac:spMk id="20" creationId="{F0F96C13-F1CE-4378-A0F1-B16B64AED055}"/>
          </ac:spMkLst>
        </pc:spChg>
        <pc:cxnChg chg="mod">
          <ac:chgData name="lê huyền" userId="01acdc64bcdba387" providerId="LiveId" clId="{A87A10DE-9F4A-46A2-AA18-F92A92E6C46D}" dt="2022-06-26T15:27:56.585" v="1266" actId="14100"/>
          <ac:cxnSpMkLst>
            <pc:docMk/>
            <pc:sldMk cId="3558037770" sldId="300"/>
            <ac:cxnSpMk id="21" creationId="{EC033A9B-9C36-47D7-A9FA-6E640B9C116D}"/>
          </ac:cxnSpMkLst>
        </pc:cxnChg>
      </pc:sldChg>
      <pc:sldChg chg="del">
        <pc:chgData name="lê huyền" userId="01acdc64bcdba387" providerId="LiveId" clId="{A87A10DE-9F4A-46A2-AA18-F92A92E6C46D}" dt="2022-06-26T15:06:18.887" v="231" actId="47"/>
        <pc:sldMkLst>
          <pc:docMk/>
          <pc:sldMk cId="1118717512" sldId="312"/>
        </pc:sldMkLst>
      </pc:sldChg>
      <pc:sldChg chg="del">
        <pc:chgData name="lê huyền" userId="01acdc64bcdba387" providerId="LiveId" clId="{A87A10DE-9F4A-46A2-AA18-F92A92E6C46D}" dt="2022-06-26T15:07:08.497" v="232" actId="47"/>
        <pc:sldMkLst>
          <pc:docMk/>
          <pc:sldMk cId="2169301782" sldId="313"/>
        </pc:sldMkLst>
      </pc:sldChg>
      <pc:sldChg chg="addSp modSp mod">
        <pc:chgData name="lê huyền" userId="01acdc64bcdba387" providerId="LiveId" clId="{A87A10DE-9F4A-46A2-AA18-F92A92E6C46D}" dt="2022-06-26T15:20:49.752" v="790" actId="113"/>
        <pc:sldMkLst>
          <pc:docMk/>
          <pc:sldMk cId="1383224252" sldId="323"/>
        </pc:sldMkLst>
        <pc:spChg chg="add mod">
          <ac:chgData name="lê huyền" userId="01acdc64bcdba387" providerId="LiveId" clId="{A87A10DE-9F4A-46A2-AA18-F92A92E6C46D}" dt="2022-06-26T15:20:49.752" v="790" actId="113"/>
          <ac:spMkLst>
            <pc:docMk/>
            <pc:sldMk cId="1383224252" sldId="323"/>
            <ac:spMk id="2" creationId="{E5A658D1-9AE5-D2BF-F8F4-18AC053BDB2F}"/>
          </ac:spMkLst>
        </pc:spChg>
        <pc:grpChg chg="mod">
          <ac:chgData name="lê huyền" userId="01acdc64bcdba387" providerId="LiveId" clId="{A87A10DE-9F4A-46A2-AA18-F92A92E6C46D}" dt="2022-06-26T15:19:53.399" v="748" actId="1076"/>
          <ac:grpSpMkLst>
            <pc:docMk/>
            <pc:sldMk cId="1383224252" sldId="323"/>
            <ac:grpSpMk id="4" creationId="{90487BFE-4C81-4275-9BF1-6869CCCE1847}"/>
          </ac:grpSpMkLst>
        </pc:grpChg>
      </pc:sldChg>
      <pc:sldChg chg="setBg">
        <pc:chgData name="lê huyền" userId="01acdc64bcdba387" providerId="LiveId" clId="{A87A10DE-9F4A-46A2-AA18-F92A92E6C46D}" dt="2022-06-26T15:30:15.581" v="1277"/>
        <pc:sldMkLst>
          <pc:docMk/>
          <pc:sldMk cId="0" sldId="395"/>
        </pc:sldMkLst>
      </pc:sldChg>
      <pc:sldChg chg="delSp modSp mod">
        <pc:chgData name="lê huyền" userId="01acdc64bcdba387" providerId="LiveId" clId="{A87A10DE-9F4A-46A2-AA18-F92A92E6C46D}" dt="2022-06-26T15:01:55.919" v="68" actId="1076"/>
        <pc:sldMkLst>
          <pc:docMk/>
          <pc:sldMk cId="0" sldId="535"/>
        </pc:sldMkLst>
        <pc:spChg chg="mod">
          <ac:chgData name="lê huyền" userId="01acdc64bcdba387" providerId="LiveId" clId="{A87A10DE-9F4A-46A2-AA18-F92A92E6C46D}" dt="2022-06-26T15:01:55.919" v="68" actId="1076"/>
          <ac:spMkLst>
            <pc:docMk/>
            <pc:sldMk cId="0" sldId="535"/>
            <ac:spMk id="12" creationId="{00000000-0000-0000-0000-000000000000}"/>
          </ac:spMkLst>
        </pc:spChg>
        <pc:picChg chg="del">
          <ac:chgData name="lê huyền" userId="01acdc64bcdba387" providerId="LiveId" clId="{A87A10DE-9F4A-46A2-AA18-F92A92E6C46D}" dt="2022-06-26T14:59:56.887" v="59" actId="478"/>
          <ac:picMkLst>
            <pc:docMk/>
            <pc:sldMk cId="0" sldId="535"/>
            <ac:picMk id="8" creationId="{00000000-0000-0000-0000-000000000000}"/>
          </ac:picMkLst>
        </pc:picChg>
      </pc:sldChg>
      <pc:sldChg chg="addSp delSp new del mod">
        <pc:chgData name="lê huyền" userId="01acdc64bcdba387" providerId="LiveId" clId="{A87A10DE-9F4A-46A2-AA18-F92A92E6C46D}" dt="2022-06-26T15:02:01.538" v="70" actId="47"/>
        <pc:sldMkLst>
          <pc:docMk/>
          <pc:sldMk cId="1107554570" sldId="537"/>
        </pc:sldMkLst>
        <pc:picChg chg="add del">
          <ac:chgData name="lê huyền" userId="01acdc64bcdba387" providerId="LiveId" clId="{A87A10DE-9F4A-46A2-AA18-F92A92E6C46D}" dt="2022-06-26T15:01:14.612" v="64" actId="478"/>
          <ac:picMkLst>
            <pc:docMk/>
            <pc:sldMk cId="1107554570" sldId="537"/>
            <ac:picMk id="5" creationId="{D564CB54-875A-31BC-C36E-8C798E698F0E}"/>
          </ac:picMkLst>
        </pc:picChg>
      </pc:sldChg>
      <pc:sldChg chg="addSp delSp modSp mod delAnim">
        <pc:chgData name="lê huyền" userId="01acdc64bcdba387" providerId="LiveId" clId="{A87A10DE-9F4A-46A2-AA18-F92A92E6C46D}" dt="2022-06-26T15:26:52.949" v="1222" actId="14734"/>
        <pc:sldMkLst>
          <pc:docMk/>
          <pc:sldMk cId="2763603940" sldId="537"/>
        </pc:sldMkLst>
        <pc:spChg chg="mod">
          <ac:chgData name="lê huyền" userId="01acdc64bcdba387" providerId="LiveId" clId="{A87A10DE-9F4A-46A2-AA18-F92A92E6C46D}" dt="2022-06-26T15:23:05.860" v="893" actId="1076"/>
          <ac:spMkLst>
            <pc:docMk/>
            <pc:sldMk cId="2763603940" sldId="537"/>
            <ac:spMk id="2" creationId="{E5A658D1-9AE5-D2BF-F8F4-18AC053BDB2F}"/>
          </ac:spMkLst>
        </pc:spChg>
        <pc:grpChg chg="del">
          <ac:chgData name="lê huyền" userId="01acdc64bcdba387" providerId="LiveId" clId="{A87A10DE-9F4A-46A2-AA18-F92A92E6C46D}" dt="2022-06-26T15:21:36.239" v="836" actId="478"/>
          <ac:grpSpMkLst>
            <pc:docMk/>
            <pc:sldMk cId="2763603940" sldId="537"/>
            <ac:grpSpMk id="4" creationId="{90487BFE-4C81-4275-9BF1-6869CCCE1847}"/>
          </ac:grpSpMkLst>
        </pc:grpChg>
        <pc:graphicFrameChg chg="add mod modGraphic">
          <ac:chgData name="lê huyền" userId="01acdc64bcdba387" providerId="LiveId" clId="{A87A10DE-9F4A-46A2-AA18-F92A92E6C46D}" dt="2022-06-26T15:26:52.949" v="1222" actId="14734"/>
          <ac:graphicFrameMkLst>
            <pc:docMk/>
            <pc:sldMk cId="2763603940" sldId="537"/>
            <ac:graphicFrameMk id="3" creationId="{71BB243B-CFEE-A143-35AA-4F9C2C15A861}"/>
          </ac:graphicFrameMkLst>
        </pc:graphicFrameChg>
      </pc:sldChg>
      <pc:sldChg chg="add del setBg">
        <pc:chgData name="lê huyền" userId="01acdc64bcdba387" providerId="LiveId" clId="{A87A10DE-9F4A-46A2-AA18-F92A92E6C46D}" dt="2022-06-26T15:48:35.787" v="1560" actId="47"/>
        <pc:sldMkLst>
          <pc:docMk/>
          <pc:sldMk cId="0" sldId="538"/>
        </pc:sldMkLst>
      </pc:sldChg>
      <pc:sldChg chg="addSp delSp modSp del mod ord">
        <pc:chgData name="lê huyền" userId="01acdc64bcdba387" providerId="LiveId" clId="{A87A10DE-9F4A-46A2-AA18-F92A92E6C46D}" dt="2022-06-26T15:19:10.871" v="712" actId="47"/>
        <pc:sldMkLst>
          <pc:docMk/>
          <pc:sldMk cId="1885617663" sldId="538"/>
        </pc:sldMkLst>
        <pc:spChg chg="add del mod">
          <ac:chgData name="lê huyền" userId="01acdc64bcdba387" providerId="LiveId" clId="{A87A10DE-9F4A-46A2-AA18-F92A92E6C46D}" dt="2022-06-26T15:18:40.743" v="706" actId="21"/>
          <ac:spMkLst>
            <pc:docMk/>
            <pc:sldMk cId="1885617663" sldId="538"/>
            <ac:spMk id="6" creationId="{B48F45CB-E726-B9BC-D9F4-9BF24CAB8D72}"/>
          </ac:spMkLst>
        </pc:spChg>
        <pc:spChg chg="add mod">
          <ac:chgData name="lê huyền" userId="01acdc64bcdba387" providerId="LiveId" clId="{A87A10DE-9F4A-46A2-AA18-F92A92E6C46D}" dt="2022-06-26T15:05:20.235" v="228" actId="20577"/>
          <ac:spMkLst>
            <pc:docMk/>
            <pc:sldMk cId="1885617663" sldId="538"/>
            <ac:spMk id="7" creationId="{0A788EC1-1BB6-5A56-ED5F-F887B290D78A}"/>
          </ac:spMkLst>
        </pc:spChg>
        <pc:picChg chg="add">
          <ac:chgData name="lê huyền" userId="01acdc64bcdba387" providerId="LiveId" clId="{A87A10DE-9F4A-46A2-AA18-F92A92E6C46D}" dt="2022-06-26T15:01:46.981" v="67"/>
          <ac:picMkLst>
            <pc:docMk/>
            <pc:sldMk cId="1885617663" sldId="538"/>
            <ac:picMk id="5" creationId="{77E30552-ECC4-FD5A-1617-EE072B1B1B5E}"/>
          </ac:picMkLst>
        </pc:picChg>
      </pc:sldChg>
      <pc:sldChg chg="new del">
        <pc:chgData name="lê huyền" userId="01acdc64bcdba387" providerId="LiveId" clId="{A87A10DE-9F4A-46A2-AA18-F92A92E6C46D}" dt="2022-06-26T15:28:22.688" v="1268" actId="47"/>
        <pc:sldMkLst>
          <pc:docMk/>
          <pc:sldMk cId="2273194551" sldId="538"/>
        </pc:sldMkLst>
      </pc:sldChg>
      <pc:sldChg chg="add del">
        <pc:chgData name="lê huyền" userId="01acdc64bcdba387" providerId="LiveId" clId="{A87A10DE-9F4A-46A2-AA18-F92A92E6C46D}" dt="2022-06-26T15:01:59.674" v="69" actId="47"/>
        <pc:sldMkLst>
          <pc:docMk/>
          <pc:sldMk cId="744906019" sldId="539"/>
        </pc:sldMkLst>
      </pc:sldChg>
      <pc:sldChg chg="modSp add mod setBg">
        <pc:chgData name="lê huyền" userId="01acdc64bcdba387" providerId="LiveId" clId="{A87A10DE-9F4A-46A2-AA18-F92A92E6C46D}" dt="2022-06-26T15:31:06.641" v="1351" actId="20577"/>
        <pc:sldMkLst>
          <pc:docMk/>
          <pc:sldMk cId="2961947967" sldId="539"/>
        </pc:sldMkLst>
        <pc:spChg chg="mod">
          <ac:chgData name="lê huyền" userId="01acdc64bcdba387" providerId="LiveId" clId="{A87A10DE-9F4A-46A2-AA18-F92A92E6C46D}" dt="2022-06-26T15:31:06.641" v="1351" actId="20577"/>
          <ac:spMkLst>
            <pc:docMk/>
            <pc:sldMk cId="2961947967" sldId="539"/>
            <ac:spMk id="6" creationId="{00000000-0000-0000-0000-000000000000}"/>
          </ac:spMkLst>
        </pc:spChg>
      </pc:sldChg>
      <pc:sldChg chg="addSp delSp modSp new mod">
        <pc:chgData name="lê huyền" userId="01acdc64bcdba387" providerId="LiveId" clId="{A87A10DE-9F4A-46A2-AA18-F92A92E6C46D}" dt="2022-06-26T15:40:32.571" v="1452" actId="14100"/>
        <pc:sldMkLst>
          <pc:docMk/>
          <pc:sldMk cId="2024523221" sldId="540"/>
        </pc:sldMkLst>
        <pc:spChg chg="del">
          <ac:chgData name="lê huyền" userId="01acdc64bcdba387" providerId="LiveId" clId="{A87A10DE-9F4A-46A2-AA18-F92A92E6C46D}" dt="2022-06-26T15:38:51.588" v="1414" actId="478"/>
          <ac:spMkLst>
            <pc:docMk/>
            <pc:sldMk cId="2024523221" sldId="540"/>
            <ac:spMk id="2" creationId="{7B39DE1D-3A5B-2CA9-5522-CEE903B4C7D5}"/>
          </ac:spMkLst>
        </pc:spChg>
        <pc:spChg chg="mod">
          <ac:chgData name="lê huyền" userId="01acdc64bcdba387" providerId="LiveId" clId="{A87A10DE-9F4A-46A2-AA18-F92A92E6C46D}" dt="2022-06-26T15:39:47.387" v="1443" actId="14100"/>
          <ac:spMkLst>
            <pc:docMk/>
            <pc:sldMk cId="2024523221" sldId="540"/>
            <ac:spMk id="3" creationId="{F4618466-890A-62BF-9E66-C3934F6F3FA0}"/>
          </ac:spMkLst>
        </pc:spChg>
        <pc:spChg chg="add mod">
          <ac:chgData name="lê huyền" userId="01acdc64bcdba387" providerId="LiveId" clId="{A87A10DE-9F4A-46A2-AA18-F92A92E6C46D}" dt="2022-06-26T15:40:32.571" v="1452" actId="14100"/>
          <ac:spMkLst>
            <pc:docMk/>
            <pc:sldMk cId="2024523221" sldId="540"/>
            <ac:spMk id="4" creationId="{725E8806-BFDA-3501-CEB0-C1782ED9CF8E}"/>
          </ac:spMkLst>
        </pc:spChg>
      </pc:sldChg>
      <pc:sldChg chg="addSp delSp modSp add mod">
        <pc:chgData name="lê huyền" userId="01acdc64bcdba387" providerId="LiveId" clId="{A87A10DE-9F4A-46A2-AA18-F92A92E6C46D}" dt="2022-06-26T15:45:03.702" v="1522" actId="1076"/>
        <pc:sldMkLst>
          <pc:docMk/>
          <pc:sldMk cId="1016260129" sldId="541"/>
        </pc:sldMkLst>
        <pc:spChg chg="add del mod">
          <ac:chgData name="lê huyền" userId="01acdc64bcdba387" providerId="LiveId" clId="{A87A10DE-9F4A-46A2-AA18-F92A92E6C46D}" dt="2022-06-26T15:43:41.668" v="1510" actId="1076"/>
          <ac:spMkLst>
            <pc:docMk/>
            <pc:sldMk cId="1016260129" sldId="541"/>
            <ac:spMk id="7" creationId="{12B2F36E-8EEA-FD8B-D130-7ABF212A7A39}"/>
          </ac:spMkLst>
        </pc:spChg>
        <pc:spChg chg="del">
          <ac:chgData name="lê huyền" userId="01acdc64bcdba387" providerId="LiveId" clId="{A87A10DE-9F4A-46A2-AA18-F92A92E6C46D}" dt="2022-06-26T15:43:16.643" v="1496" actId="478"/>
          <ac:spMkLst>
            <pc:docMk/>
            <pc:sldMk cId="1016260129" sldId="541"/>
            <ac:spMk id="8" creationId="{397E7F67-F621-7723-CB3A-1CE68CB6ACB6}"/>
          </ac:spMkLst>
        </pc:spChg>
        <pc:spChg chg="del">
          <ac:chgData name="lê huyền" userId="01acdc64bcdba387" providerId="LiveId" clId="{A87A10DE-9F4A-46A2-AA18-F92A92E6C46D}" dt="2022-06-26T15:43:17.822" v="1497" actId="478"/>
          <ac:spMkLst>
            <pc:docMk/>
            <pc:sldMk cId="1016260129" sldId="541"/>
            <ac:spMk id="9" creationId="{517541C4-F15F-2823-5AC6-04E4571036EB}"/>
          </ac:spMkLst>
        </pc:spChg>
        <pc:spChg chg="del">
          <ac:chgData name="lê huyền" userId="01acdc64bcdba387" providerId="LiveId" clId="{A87A10DE-9F4A-46A2-AA18-F92A92E6C46D}" dt="2022-06-26T15:43:22.771" v="1500" actId="478"/>
          <ac:spMkLst>
            <pc:docMk/>
            <pc:sldMk cId="1016260129" sldId="541"/>
            <ac:spMk id="10" creationId="{89CCEC6C-92EF-DA91-27D4-C3CD51515497}"/>
          </ac:spMkLst>
        </pc:spChg>
        <pc:spChg chg="del">
          <ac:chgData name="lê huyền" userId="01acdc64bcdba387" providerId="LiveId" clId="{A87A10DE-9F4A-46A2-AA18-F92A92E6C46D}" dt="2022-06-26T15:43:28.846" v="1503" actId="478"/>
          <ac:spMkLst>
            <pc:docMk/>
            <pc:sldMk cId="1016260129" sldId="541"/>
            <ac:spMk id="11" creationId="{1BDF8E96-26AF-DBDE-A894-37BD59C309DA}"/>
          </ac:spMkLst>
        </pc:spChg>
        <pc:spChg chg="del">
          <ac:chgData name="lê huyền" userId="01acdc64bcdba387" providerId="LiveId" clId="{A87A10DE-9F4A-46A2-AA18-F92A92E6C46D}" dt="2022-06-26T15:43:24.394" v="1501" actId="478"/>
          <ac:spMkLst>
            <pc:docMk/>
            <pc:sldMk cId="1016260129" sldId="541"/>
            <ac:spMk id="13" creationId="{B349F393-4D3A-975F-8206-BE54F5B1941F}"/>
          </ac:spMkLst>
        </pc:spChg>
        <pc:spChg chg="del">
          <ac:chgData name="lê huyền" userId="01acdc64bcdba387" providerId="LiveId" clId="{A87A10DE-9F4A-46A2-AA18-F92A92E6C46D}" dt="2022-06-26T15:43:27.410" v="1502" actId="478"/>
          <ac:spMkLst>
            <pc:docMk/>
            <pc:sldMk cId="1016260129" sldId="541"/>
            <ac:spMk id="14" creationId="{10C96601-1928-541F-AAC1-FC2A83094F43}"/>
          </ac:spMkLst>
        </pc:spChg>
        <pc:spChg chg="add del mod">
          <ac:chgData name="lê huyền" userId="01acdc64bcdba387" providerId="LiveId" clId="{A87A10DE-9F4A-46A2-AA18-F92A92E6C46D}" dt="2022-06-26T15:43:12.959" v="1495" actId="478"/>
          <ac:spMkLst>
            <pc:docMk/>
            <pc:sldMk cId="1016260129" sldId="541"/>
            <ac:spMk id="15" creationId="{39729277-E372-1CAC-AFBA-89832DCE30E5}"/>
          </ac:spMkLst>
        </pc:spChg>
        <pc:spChg chg="add del mod">
          <ac:chgData name="lê huyền" userId="01acdc64bcdba387" providerId="LiveId" clId="{A87A10DE-9F4A-46A2-AA18-F92A92E6C46D}" dt="2022-06-26T15:44:07.927" v="1512" actId="478"/>
          <ac:spMkLst>
            <pc:docMk/>
            <pc:sldMk cId="1016260129" sldId="541"/>
            <ac:spMk id="16" creationId="{3465FA16-CB3A-63D2-F6CD-5AD6ECD40DDB}"/>
          </ac:spMkLst>
        </pc:spChg>
        <pc:spChg chg="add del mod">
          <ac:chgData name="lê huyền" userId="01acdc64bcdba387" providerId="LiveId" clId="{A87A10DE-9F4A-46A2-AA18-F92A92E6C46D}" dt="2022-06-26T15:44:34.843" v="1516" actId="478"/>
          <ac:spMkLst>
            <pc:docMk/>
            <pc:sldMk cId="1016260129" sldId="541"/>
            <ac:spMk id="17" creationId="{EAF94F6D-3D5F-28EF-AECC-ED6808A64F44}"/>
          </ac:spMkLst>
        </pc:spChg>
        <pc:spChg chg="mod">
          <ac:chgData name="lê huyền" userId="01acdc64bcdba387" providerId="LiveId" clId="{A87A10DE-9F4A-46A2-AA18-F92A92E6C46D}" dt="2022-06-26T15:45:00.864" v="1521" actId="1076"/>
          <ac:spMkLst>
            <pc:docMk/>
            <pc:sldMk cId="1016260129" sldId="541"/>
            <ac:spMk id="19" creationId="{6345AE77-5A9B-D940-947B-7BF4CD5AF0B1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1" creationId="{BDF26118-1775-3B56-6300-8D382DDD2FA7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2" creationId="{A3FEEEF7-5141-EDD4-ECCB-80029183FB18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3" creationId="{8C3B5DCA-AA51-A7C7-3460-4C66A212899A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4" creationId="{832BF4C3-E57A-A04B-77E1-E6B1CD9016FA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5" creationId="{CDD8E97E-5C49-4E4A-6E5A-A81F216924D8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6" creationId="{F5BB6193-5689-B4DE-3729-18C6C14929D2}"/>
          </ac:spMkLst>
        </pc:spChg>
        <pc:spChg chg="mod">
          <ac:chgData name="lê huyền" userId="01acdc64bcdba387" providerId="LiveId" clId="{A87A10DE-9F4A-46A2-AA18-F92A92E6C46D}" dt="2022-06-26T15:44:53.363" v="1519"/>
          <ac:spMkLst>
            <pc:docMk/>
            <pc:sldMk cId="1016260129" sldId="541"/>
            <ac:spMk id="27" creationId="{0C278410-1E50-1043-A0F4-83F63557CAC7}"/>
          </ac:spMkLst>
        </pc:spChg>
        <pc:grpChg chg="add mod">
          <ac:chgData name="lê huyền" userId="01acdc64bcdba387" providerId="LiveId" clId="{A87A10DE-9F4A-46A2-AA18-F92A92E6C46D}" dt="2022-06-26T15:45:03.702" v="1522" actId="1076"/>
          <ac:grpSpMkLst>
            <pc:docMk/>
            <pc:sldMk cId="1016260129" sldId="541"/>
            <ac:grpSpMk id="18" creationId="{F7BBBEA8-56EB-5289-D9EA-9495445F743E}"/>
          </ac:grpSpMkLst>
        </pc:grpChg>
        <pc:grpChg chg="mod">
          <ac:chgData name="lê huyền" userId="01acdc64bcdba387" providerId="LiveId" clId="{A87A10DE-9F4A-46A2-AA18-F92A92E6C46D}" dt="2022-06-26T15:44:53.363" v="1519"/>
          <ac:grpSpMkLst>
            <pc:docMk/>
            <pc:sldMk cId="1016260129" sldId="541"/>
            <ac:grpSpMk id="20" creationId="{F0484AB5-F879-996A-1DB1-F71310647E89}"/>
          </ac:grpSpMkLst>
        </pc:grp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28" creationId="{6A8CF23D-2DD3-4582-D794-5030582F5B5A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29" creationId="{39D53782-E172-C087-341F-691F5E5BEF85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0" creationId="{B93B9F6F-D621-06BA-DD1E-105F58C3DB63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1" creationId="{539AA276-F9E7-51F7-88F1-1945B9C3C621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2" creationId="{97409721-F909-ECE0-528B-779BB0B2EEF5}"/>
          </ac:cxnSpMkLst>
        </pc:cxnChg>
        <pc:cxnChg chg="mod">
          <ac:chgData name="lê huyền" userId="01acdc64bcdba387" providerId="LiveId" clId="{A87A10DE-9F4A-46A2-AA18-F92A92E6C46D}" dt="2022-06-26T15:44:53.363" v="1519"/>
          <ac:cxnSpMkLst>
            <pc:docMk/>
            <pc:sldMk cId="1016260129" sldId="541"/>
            <ac:cxnSpMk id="33" creationId="{EC825460-AED3-ED68-CAD4-6C5F053AD7AD}"/>
          </ac:cxnSpMkLst>
        </pc:cxnChg>
      </pc:sldChg>
      <pc:sldChg chg="addSp delSp modSp new mod">
        <pc:chgData name="lê huyền" userId="01acdc64bcdba387" providerId="LiveId" clId="{A87A10DE-9F4A-46A2-AA18-F92A92E6C46D}" dt="2022-06-26T15:48:16.186" v="1558" actId="207"/>
        <pc:sldMkLst>
          <pc:docMk/>
          <pc:sldMk cId="3416543823" sldId="542"/>
        </pc:sldMkLst>
        <pc:spChg chg="del">
          <ac:chgData name="lê huyền" userId="01acdc64bcdba387" providerId="LiveId" clId="{A87A10DE-9F4A-46A2-AA18-F92A92E6C46D}" dt="2022-06-26T15:46:50.122" v="1544" actId="478"/>
          <ac:spMkLst>
            <pc:docMk/>
            <pc:sldMk cId="3416543823" sldId="542"/>
            <ac:spMk id="2" creationId="{06DDCBC4-E7B1-4752-24E4-1D3D86B5D6E1}"/>
          </ac:spMkLst>
        </pc:spChg>
        <pc:spChg chg="del">
          <ac:chgData name="lê huyền" userId="01acdc64bcdba387" providerId="LiveId" clId="{A87A10DE-9F4A-46A2-AA18-F92A92E6C46D}" dt="2022-06-26T15:46:40.222" v="1539"/>
          <ac:spMkLst>
            <pc:docMk/>
            <pc:sldMk cId="3416543823" sldId="542"/>
            <ac:spMk id="3" creationId="{85C9402C-D3A1-214D-C8CF-B9F1EB1566CA}"/>
          </ac:spMkLst>
        </pc:spChg>
        <pc:spChg chg="add mod">
          <ac:chgData name="lê huyền" userId="01acdc64bcdba387" providerId="LiveId" clId="{A87A10DE-9F4A-46A2-AA18-F92A92E6C46D}" dt="2022-06-26T15:48:07.767" v="1557" actId="1076"/>
          <ac:spMkLst>
            <pc:docMk/>
            <pc:sldMk cId="3416543823" sldId="542"/>
            <ac:spMk id="6" creationId="{1A684142-CA4D-C040-7B04-394979807C9B}"/>
          </ac:spMkLst>
        </pc:spChg>
        <pc:graphicFrameChg chg="add mod modGraphic">
          <ac:chgData name="lê huyền" userId="01acdc64bcdba387" providerId="LiveId" clId="{A87A10DE-9F4A-46A2-AA18-F92A92E6C46D}" dt="2022-06-26T15:48:16.186" v="1558" actId="207"/>
          <ac:graphicFrameMkLst>
            <pc:docMk/>
            <pc:sldMk cId="3416543823" sldId="542"/>
            <ac:graphicFrameMk id="4" creationId="{802C6F6A-77AD-6C7F-2108-E80E8065332E}"/>
          </ac:graphicFrameMkLst>
        </pc:graphicFrameChg>
      </pc:sldChg>
      <pc:sldMasterChg chg="setBg modSldLayout">
        <pc:chgData name="lê huyền" userId="01acdc64bcdba387" providerId="LiveId" clId="{A87A10DE-9F4A-46A2-AA18-F92A92E6C46D}" dt="2022-06-26T15:30:15.581" v="1277"/>
        <pc:sldMasterMkLst>
          <pc:docMk/>
          <pc:sldMasterMk cId="1070161600" sldId="2147483648"/>
        </pc:sldMasterMkLst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964406575" sldId="2147483649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3661508125" sldId="2147483650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223556929" sldId="2147483651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874022575" sldId="2147483652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37481188" sldId="2147483653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3606013113" sldId="2147483654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963314056" sldId="2147483655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298469835" sldId="2147483656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629918509" sldId="2147483657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1763989185" sldId="2147483658"/>
          </pc:sldLayoutMkLst>
        </pc:sldLayoutChg>
        <pc:sldLayoutChg chg="setBg">
          <pc:chgData name="lê huyền" userId="01acdc64bcdba387" providerId="LiveId" clId="{A87A10DE-9F4A-46A2-AA18-F92A92E6C46D}" dt="2022-06-26T15:30:15.581" v="1277"/>
          <pc:sldLayoutMkLst>
            <pc:docMk/>
            <pc:sldMasterMk cId="1070161600" sldId="2147483648"/>
            <pc:sldLayoutMk cId="288442656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0B5B-FCC9-4661-9FE6-D236747D49E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4B89-2A7B-46DE-87F7-226FC21F0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29FEE-FDA8-49E3-8074-4CA7B980C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0952F1-86B1-78FD-A4E1-3A237ABB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04E433-D77B-7804-F5AE-40095AEB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BAD485-B720-A6E0-2B2E-0312E0AA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C31B9A-09DD-8A3C-F182-9A127715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9425A-E029-17B6-DF88-FD04E3A5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9745F6-97E3-25C1-CDFC-BCA909169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0EC27-20B1-EB83-8A6A-CB0DB406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89DAD8-C4AC-3EE2-2E38-9C89C40B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3C8210-58BD-D5E7-F220-E3EE79BD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7F0B0F-DEC1-5550-B94C-4CB173CBB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853D97-BD78-1C54-080A-75312F71F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1F2BB5-84EC-D2EA-1BA6-82A53562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D1CF4-8A4B-6B7D-40C4-F07DAB74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18B85D-D746-2B94-7B14-1EEE2BDF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3059F-3BD1-21EE-F5DF-DD069092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6E734C-5E39-B2F5-5F17-9D6F8EE15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551A7-B519-33D6-9C03-D518436C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793E52-CB0D-83CA-FF6A-533F2642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66B4DB-27E9-2371-C3C3-36907DB1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BC27E-45CF-6DC5-F4C6-7504B7F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4FA3A3-9A7A-D5E1-1192-2E52E8A3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1CFF11-E0CF-C201-5164-CC80B557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A69273-E91C-50EE-ED62-16326C02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53185-06FE-A86C-9C81-095BFE8F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1715A-AD85-3641-8F19-3099FF94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A99BBB-CDA6-9C79-070A-8227D24E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0422C8-B057-5777-A207-09816F45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AEE91D-5858-CBAD-0E20-C27A0F78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903FF9-AC63-617E-0886-8D8B34B7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2005FE-815A-619E-413A-D8674376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37E7C-46DD-F07C-DF06-C93FAA0F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B3722-DB2B-7362-9253-0BF2E5B1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32A1AD-BACA-9B47-5ED6-F8F25E77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481BD1-F49C-D9F6-BAE5-CF3FB14CA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FE6024-A24B-4231-E0CE-FE565AAA9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66AB472-BDA8-6E64-D67A-521D4CB0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D90F83-258B-3C4E-5E39-ADFB2050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7E1049-15A0-1DB6-AAB1-92D09B27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C6A37-6515-6688-3F4F-DCB188F6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3ED581-1876-D46D-0223-62634B18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0834AE-EFD3-40DC-01A8-ABCD62FF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63649B-63E9-33C7-4626-E9BE5E95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CB794F-ECF8-87DF-4E75-1CC7CD79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1DB6E09-A979-D212-84E6-B59E52B7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E71135-2C77-9036-9177-6336DDAF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E9EC6-0CC4-7DAA-AB90-2DE02A53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A4CBF2-6FCD-A7F9-F792-7FECA11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66A25-ED4E-916E-718F-1EDED26A4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712D57-29DF-D0B7-485E-09966D9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6FFB20-A1E8-97FB-2AC8-47F8906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728530-4C8A-EA9A-ECC3-D74B8C0C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FC2E94-DAFB-446A-E547-71DCB0A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0F7CE-F70F-037D-5660-C74B7DBD8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F1C62D-35C6-E4F2-AE31-758B99A3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E3BAD8-4D82-FC24-0A29-D41356AB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08C908-8EFC-0431-2624-0DA2D83F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470ADE-6B09-BB77-F93B-32604F6D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5F3E28-E18D-1040-D686-60707AF2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3891F4-810D-2542-52DD-9CAC547A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9C71B9-FE17-11B2-CE45-3B98A75CC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BC8A-218D-4649-9E05-5ACF0D47A6C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591D51-CA6E-6B8B-DD73-EF27FADFF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B1DD1-D8A3-7F05-7C6E-437016C96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B3BE-9F09-4925-8D26-767E6484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CER\AppData\Local\Temp\wps\INetCache\143d441116acdec54bdeb1c535f6eb1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1055077" y="1898724"/>
            <a:ext cx="1056249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smtClean="0">
                <a:solidFill>
                  <a:srgbClr val="FFFF00"/>
                </a:solidFill>
                <a:cs typeface="Arial" pitchFamily="34" charset="0"/>
              </a:rPr>
              <a:t>TIẾT 121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cs typeface="Arial" pitchFamily="34" charset="0"/>
              </a:rPr>
              <a:t>C.  </a:t>
            </a:r>
            <a:r>
              <a:rPr lang="en-US" altLang="en-US" sz="4400" b="1" u="sng" dirty="0" smtClean="0">
                <a:solidFill>
                  <a:srgbClr val="FF0000"/>
                </a:solidFill>
                <a:cs typeface="Arial" pitchFamily="34" charset="0"/>
              </a:rPr>
              <a:t>NÓI </a:t>
            </a:r>
            <a:r>
              <a:rPr lang="en-US" altLang="en-US" sz="4400" b="1" u="sng" dirty="0">
                <a:solidFill>
                  <a:srgbClr val="FF0000"/>
                </a:solidFill>
                <a:cs typeface="Arial" pitchFamily="34" charset="0"/>
              </a:rPr>
              <a:t>VÀ NGHE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FFFF00"/>
                </a:solidFill>
                <a:cs typeface="Arial" pitchFamily="34" charset="0"/>
              </a:rPr>
              <a:t>THẢO LUẬN NHÓM VỀ MỘT VẤN ĐỀ GÂY TRANH CÃI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025460"/>
            <a:ext cx="5251904" cy="2289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318783" y="3950677"/>
            <a:ext cx="4862818" cy="24397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986954" y="1870072"/>
            <a:ext cx="4466491" cy="15647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151077" y="4258747"/>
            <a:ext cx="472135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858219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3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747724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8" y="2856457"/>
            <a:ext cx="3267214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268307" y="2025460"/>
            <a:ext cx="3938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514492" y="4487699"/>
            <a:ext cx="4091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khác, hơn nữa, bên cạnh đó…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46722" y="4258747"/>
            <a:ext cx="3930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435978" y="2163959"/>
            <a:ext cx="4745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 dậy trí tò mò…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702273" y="657337"/>
            <a:ext cx="4348167" cy="10674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đánh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giá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=""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919199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=""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16842" y="1178649"/>
            <a:ext cx="3940303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=""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=""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1" y="2312488"/>
            <a:ext cx="5007976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802692" y="2711115"/>
            <a:ext cx="520360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=""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700474" y="3856743"/>
            <a:ext cx="5230553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=""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=""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858272-9FAF-493B-821F-2D4B19000882}"/>
              </a:ext>
            </a:extLst>
          </p:cNvPr>
          <p:cNvSpPr/>
          <p:nvPr/>
        </p:nvSpPr>
        <p:spPr>
          <a:xfrm>
            <a:off x="2634670" y="3399543"/>
            <a:ext cx="208016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32" grpId="0"/>
      <p:bldP spid="3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845933" y="2864480"/>
            <a:ext cx="10500133" cy="28623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en-US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VÀ </a:t>
            </a:r>
            <a:r>
              <a:rPr kumimoji="0" lang="en-US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0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algn="just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Ích-chi-an là người may mắn được trao năng lực làm người cá hay là người bất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algn="just">
              <a:spcBef>
                <a:spcPts val="0"/>
              </a:spcBef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algn="just">
              <a:spcBef>
                <a:spcPts val="0"/>
              </a:spcBef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Bác sĩ Xan-va-tô là nhà khoa học tài năng hay là một tên tội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phạm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9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845932" y="879231"/>
            <a:ext cx="10888867" cy="437042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TỰ HỌC</a:t>
            </a:r>
            <a:endParaRPr lang="nl-NL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en-US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vừa 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Các bước thảo luận nhóm về một vấn đề gây tranh cãi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Bài sắp 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: (Tiết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122)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ÔN TẬP (BÀI 9)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 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TRONG THẾ GIỚI VIỄN TƯỞNG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SGK/95-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tập 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086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5920" y="1803400"/>
            <a:ext cx="81940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75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TỐT !</a:t>
            </a:r>
            <a:endParaRPr lang="en-US" sz="60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000000">
                  <a:lumMod val="75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0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600" b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1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THẢO 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73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endParaRPr lang="en-US" sz="3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Ích-chi-an là người may mắn được trao năng lực làm người cá hay là người bất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 ?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endParaRPr lang="en-US" sz="3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2: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 sĩ Xan-va-tô là nhà khoa học tài năng hay là một tên tội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 ?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SzTx/>
              <a:buFont typeface="Garamond" panose="02020404030301010803" pitchFamily="18" charset="0"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416560" y="488314"/>
            <a:ext cx="11033760" cy="439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anose="02020404030301010803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0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000" i="1" dirty="0" smtClean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endParaRPr lang="en-US" sz="30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r>
              <a:rPr lang="en-US" sz="30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CÁC BƯỚC THẢO LUẬN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buClr>
                <a:srgbClr val="000000">
                  <a:lumMod val="85000"/>
                  <a:lumOff val="15000"/>
                </a:srgbClr>
              </a:buClr>
              <a:buFont typeface="Garamond" panose="02020404030301010803" pitchFamily="18" charset="0"/>
              <a:buNone/>
              <a:defRPr/>
            </a:pP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link="rId3"/>
          <a:stretch>
            <a:fillRect/>
          </a:stretch>
        </p:blipFill>
        <p:spPr>
          <a:xfrm flipV="1">
            <a:off x="6020435" y="3362960"/>
            <a:ext cx="76200" cy="76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88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5760"/>
            <a:ext cx="12192000" cy="2682240"/>
          </a:xfrm>
          <a:prstGeom prst="rect">
            <a:avLst/>
          </a:prstGeom>
          <a:effectLst>
            <a:outerShdw blurRad="596900" dist="393700" dir="11160000" algn="ctr" rotWithShape="0">
              <a:srgbClr val="000000">
                <a:alpha val="30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3" name="Rectangle: Rounded Corners 2"/>
          <p:cNvSpPr/>
          <p:nvPr/>
        </p:nvSpPr>
        <p:spPr>
          <a:xfrm>
            <a:off x="211256" y="309130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/>
          <p:cNvSpPr/>
          <p:nvPr/>
        </p:nvSpPr>
        <p:spPr>
          <a:xfrm>
            <a:off x="280071" y="467336"/>
            <a:ext cx="2770985" cy="1871670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1</a:t>
            </a:r>
            <a:r>
              <a:rPr kumimoji="0" lang="vi-VN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326943" y="368365"/>
            <a:ext cx="2602864" cy="188277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: Rounded Corners 16"/>
          <p:cNvSpPr/>
          <p:nvPr/>
        </p:nvSpPr>
        <p:spPr>
          <a:xfrm>
            <a:off x="6335659" y="453083"/>
            <a:ext cx="2602864" cy="1900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17"/>
          <p:cNvSpPr/>
          <p:nvPr/>
        </p:nvSpPr>
        <p:spPr>
          <a:xfrm>
            <a:off x="9309064" y="480227"/>
            <a:ext cx="2602865" cy="187303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/>
          <p:cNvSpPr/>
          <p:nvPr/>
        </p:nvSpPr>
        <p:spPr>
          <a:xfrm>
            <a:off x="3503155" y="480227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2: 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ý,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lập dàn ý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20"/>
          <p:cNvSpPr/>
          <p:nvPr/>
        </p:nvSpPr>
        <p:spPr>
          <a:xfrm>
            <a:off x="9497694" y="592305"/>
            <a:ext cx="2602865" cy="1900176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4: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đổi, đánh giá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B420AAF-C896-232F-C1A8-291FEF4893E1}"/>
              </a:ext>
            </a:extLst>
          </p:cNvPr>
          <p:cNvSpPr/>
          <p:nvPr/>
        </p:nvSpPr>
        <p:spPr>
          <a:xfrm>
            <a:off x="6494216" y="572498"/>
            <a:ext cx="2661529" cy="1939789"/>
          </a:xfrm>
          <a:custGeom>
            <a:avLst/>
            <a:gdLst>
              <a:gd name="connsiteX0" fmla="*/ 0 w 1915129"/>
              <a:gd name="connsiteY0" fmla="*/ 121611 h 1216107"/>
              <a:gd name="connsiteX1" fmla="*/ 121611 w 1915129"/>
              <a:gd name="connsiteY1" fmla="*/ 0 h 1216107"/>
              <a:gd name="connsiteX2" fmla="*/ 1793518 w 1915129"/>
              <a:gd name="connsiteY2" fmla="*/ 0 h 1216107"/>
              <a:gd name="connsiteX3" fmla="*/ 1915129 w 1915129"/>
              <a:gd name="connsiteY3" fmla="*/ 121611 h 1216107"/>
              <a:gd name="connsiteX4" fmla="*/ 1915129 w 1915129"/>
              <a:gd name="connsiteY4" fmla="*/ 1094496 h 1216107"/>
              <a:gd name="connsiteX5" fmla="*/ 1793518 w 1915129"/>
              <a:gd name="connsiteY5" fmla="*/ 1216107 h 1216107"/>
              <a:gd name="connsiteX6" fmla="*/ 121611 w 1915129"/>
              <a:gd name="connsiteY6" fmla="*/ 1216107 h 1216107"/>
              <a:gd name="connsiteX7" fmla="*/ 0 w 1915129"/>
              <a:gd name="connsiteY7" fmla="*/ 1094496 h 1216107"/>
              <a:gd name="connsiteX8" fmla="*/ 0 w 1915129"/>
              <a:gd name="connsiteY8" fmla="*/ 121611 h 121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129" h="1216107">
                <a:moveTo>
                  <a:pt x="0" y="121611"/>
                </a:moveTo>
                <a:cubicBezTo>
                  <a:pt x="0" y="54447"/>
                  <a:pt x="54447" y="0"/>
                  <a:pt x="121611" y="0"/>
                </a:cubicBezTo>
                <a:lnTo>
                  <a:pt x="1793518" y="0"/>
                </a:lnTo>
                <a:cubicBezTo>
                  <a:pt x="1860682" y="0"/>
                  <a:pt x="1915129" y="54447"/>
                  <a:pt x="1915129" y="121611"/>
                </a:cubicBezTo>
                <a:lnTo>
                  <a:pt x="1915129" y="1094496"/>
                </a:lnTo>
                <a:cubicBezTo>
                  <a:pt x="1915129" y="1161660"/>
                  <a:pt x="1860682" y="1216107"/>
                  <a:pt x="1793518" y="1216107"/>
                </a:cubicBezTo>
                <a:lnTo>
                  <a:pt x="121611" y="1216107"/>
                </a:lnTo>
                <a:cubicBezTo>
                  <a:pt x="54447" y="1216107"/>
                  <a:pt x="0" y="1161660"/>
                  <a:pt x="0" y="1094496"/>
                </a:cubicBezTo>
                <a:lnTo>
                  <a:pt x="0" y="12161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69" tIns="92769" rIns="92769" bIns="92769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2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981717" y="187569"/>
            <a:ext cx="39350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1: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060528" y="949569"/>
            <a:ext cx="1054531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100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Thành </a:t>
            </a:r>
            <a:r>
              <a:rPr lang="en-US" sz="3200" b="1" kern="100" noProof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 nhóm và phân </a:t>
            </a:r>
            <a:r>
              <a:rPr lang="en-US" sz="3200" b="1" kern="100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 </a:t>
            </a:r>
            <a:r>
              <a:rPr lang="en-US" sz="3200" b="1" kern="100" noProof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=""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46" y="5740739"/>
            <a:ext cx="436353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" y="5645508"/>
            <a:ext cx="1011525" cy="1096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B6E4D3A-84E8-C3C3-1899-638E2A79185A}"/>
              </a:ext>
            </a:extLst>
          </p:cNvPr>
          <p:cNvSpPr/>
          <p:nvPr/>
        </p:nvSpPr>
        <p:spPr>
          <a:xfrm>
            <a:off x="1060527" y="1746738"/>
            <a:ext cx="1054531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100" noProof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b.Chuẩn</a:t>
            </a:r>
            <a:r>
              <a:rPr lang="en-US" sz="3200" b="1" kern="100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200" b="1" kern="100" noProof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200" b="1" kern="100" noProof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200" b="1" kern="100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200" b="1" kern="100" noProof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noProof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200" b="1" kern="100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B2A7434-1F00-5F99-D786-56E0839F73BC}"/>
              </a:ext>
            </a:extLst>
          </p:cNvPr>
          <p:cNvSpPr/>
          <p:nvPr/>
        </p:nvSpPr>
        <p:spPr>
          <a:xfrm>
            <a:off x="1060528" y="2579077"/>
            <a:ext cx="10545315" cy="902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1095509" y="12229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095509" y="178631"/>
            <a:ext cx="545927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5A658D1-9AE5-D2BF-F8F4-18AC053BDB2F}"/>
              </a:ext>
            </a:extLst>
          </p:cNvPr>
          <p:cNvSpPr/>
          <p:nvPr/>
        </p:nvSpPr>
        <p:spPr>
          <a:xfrm>
            <a:off x="1363019" y="148151"/>
            <a:ext cx="526288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19">
            <a:extLst>
              <a:ext uri="{FF2B5EF4-FFF2-40B4-BE49-F238E27FC236}">
                <a16:creationId xmlns="" xmlns:a16="http://schemas.microsoft.com/office/drawing/2014/main" id="{71BB243B-CFEE-A143-35AA-4F9C2C15A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56095"/>
              </p:ext>
            </p:extLst>
          </p:nvPr>
        </p:nvGraphicFramePr>
        <p:xfrm>
          <a:off x="445478" y="1324709"/>
          <a:ext cx="11324490" cy="4794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0126">
                  <a:extLst>
                    <a:ext uri="{9D8B030D-6E8A-4147-A177-3AD203B41FA5}">
                      <a16:colId xmlns="" xmlns:a16="http://schemas.microsoft.com/office/drawing/2014/main" val="2675922067"/>
                    </a:ext>
                  </a:extLst>
                </a:gridCol>
                <a:gridCol w="3422182">
                  <a:extLst>
                    <a:ext uri="{9D8B030D-6E8A-4147-A177-3AD203B41FA5}">
                      <a16:colId xmlns="" xmlns:a16="http://schemas.microsoft.com/office/drawing/2014/main" val="1641473594"/>
                    </a:ext>
                  </a:extLst>
                </a:gridCol>
                <a:gridCol w="3422182">
                  <a:extLst>
                    <a:ext uri="{9D8B030D-6E8A-4147-A177-3AD203B41FA5}">
                      <a16:colId xmlns="" xmlns:a16="http://schemas.microsoft.com/office/drawing/2014/main" val="4101309102"/>
                    </a:ext>
                  </a:extLst>
                </a:gridCol>
              </a:tblGrid>
              <a:tr h="19434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7972431"/>
                  </a:ext>
                </a:extLst>
              </a:tr>
              <a:tr h="142562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1:………..</a:t>
                      </a:r>
                    </a:p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5319574"/>
                  </a:ext>
                </a:extLst>
              </a:tr>
              <a:tr h="142562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2:………….</a:t>
                      </a:r>
                    </a:p>
                    <a:p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61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558</Words>
  <Application>Microsoft Office PowerPoint</Application>
  <PresentationFormat>Custom</PresentationFormat>
  <Paragraphs>75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huyền</dc:creator>
  <cp:lastModifiedBy>DRAGON</cp:lastModifiedBy>
  <cp:revision>35</cp:revision>
  <dcterms:created xsi:type="dcterms:W3CDTF">2022-06-26T14:57:59Z</dcterms:created>
  <dcterms:modified xsi:type="dcterms:W3CDTF">2024-04-18T15:16:09Z</dcterms:modified>
</cp:coreProperties>
</file>