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539" r:id="rId2"/>
    <p:sldId id="260" r:id="rId3"/>
    <p:sldId id="543" r:id="rId4"/>
    <p:sldId id="544" r:id="rId5"/>
    <p:sldId id="540" r:id="rId6"/>
    <p:sldId id="545" r:id="rId7"/>
    <p:sldId id="546" r:id="rId8"/>
    <p:sldId id="547" r:id="rId9"/>
    <p:sldId id="548" r:id="rId10"/>
    <p:sldId id="258" r:id="rId11"/>
    <p:sldId id="542" r:id="rId12"/>
    <p:sldId id="299" r:id="rId13"/>
    <p:sldId id="35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84"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showGuides="1">
      <p:cViewPr>
        <p:scale>
          <a:sx n="81" d="100"/>
          <a:sy n="81" d="100"/>
        </p:scale>
        <p:origin x="-288" y="210"/>
      </p:cViewPr>
      <p:guideLst>
        <p:guide orient="horz" pos="2184"/>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ê huyền" userId="01acdc64bcdba387" providerId="LiveId" clId="{A87A10DE-9F4A-46A2-AA18-F92A92E6C46D}"/>
    <pc:docChg chg="undo custSel addSld delSld modSld sldOrd modMainMaster">
      <pc:chgData name="lê huyền" userId="01acdc64bcdba387" providerId="LiveId" clId="{A87A10DE-9F4A-46A2-AA18-F92A92E6C46D}" dt="2022-06-26T15:48:35.787" v="1560" actId="47"/>
      <pc:docMkLst>
        <pc:docMk/>
      </pc:docMkLst>
      <pc:sldChg chg="add del">
        <pc:chgData name="lê huyền" userId="01acdc64bcdba387" providerId="LiveId" clId="{A87A10DE-9F4A-46A2-AA18-F92A92E6C46D}" dt="2022-06-26T15:41:46.214" v="1466" actId="47"/>
        <pc:sldMkLst>
          <pc:docMk/>
          <pc:sldMk cId="0" sldId="256"/>
        </pc:sldMkLst>
      </pc:sldChg>
      <pc:sldChg chg="del">
        <pc:chgData name="lê huyền" userId="01acdc64bcdba387" providerId="LiveId" clId="{A87A10DE-9F4A-46A2-AA18-F92A92E6C46D}" dt="2022-06-26T15:02:31.716" v="71" actId="47"/>
        <pc:sldMkLst>
          <pc:docMk/>
          <pc:sldMk cId="162898840" sldId="256"/>
        </pc:sldMkLst>
      </pc:sldChg>
      <pc:sldChg chg="modSp add mod">
        <pc:chgData name="lê huyền" userId="01acdc64bcdba387" providerId="LiveId" clId="{A87A10DE-9F4A-46A2-AA18-F92A92E6C46D}" dt="2022-06-26T15:45:44.845" v="1537" actId="2711"/>
        <pc:sldMkLst>
          <pc:docMk/>
          <pc:sldMk cId="0" sldId="258"/>
        </pc:sldMkLst>
        <pc:spChg chg="mod">
          <ac:chgData name="lê huyền" userId="01acdc64bcdba387" providerId="LiveId" clId="{A87A10DE-9F4A-46A2-AA18-F92A92E6C46D}" dt="2022-06-26T15:45:44.845" v="1537" actId="2711"/>
          <ac:spMkLst>
            <pc:docMk/>
            <pc:sldMk cId="0" sldId="258"/>
            <ac:spMk id="7" creationId="{12B2F36E-8EEA-FD8B-D130-7ABF212A7A39}"/>
          </ac:spMkLst>
        </pc:spChg>
      </pc:sldChg>
      <pc:sldChg chg="addSp delSp modSp add mod delAnim modAnim">
        <pc:chgData name="lê huyền" userId="01acdc64bcdba387" providerId="LiveId" clId="{A87A10DE-9F4A-46A2-AA18-F92A92E6C46D}" dt="2022-06-26T15:37:57.656" v="1411" actId="20577"/>
        <pc:sldMkLst>
          <pc:docMk/>
          <pc:sldMk cId="0" sldId="260"/>
        </pc:sldMkLst>
        <pc:spChg chg="del mod">
          <ac:chgData name="lê huyền" userId="01acdc64bcdba387" providerId="LiveId" clId="{A87A10DE-9F4A-46A2-AA18-F92A92E6C46D}" dt="2022-06-26T15:36:05.579" v="1373" actId="478"/>
          <ac:spMkLst>
            <pc:docMk/>
            <pc:sldMk cId="0" sldId="260"/>
            <ac:spMk id="2" creationId="{5873531D-7D58-0BA1-E8B8-CF047B47E003}"/>
          </ac:spMkLst>
        </pc:spChg>
        <pc:spChg chg="add del mod">
          <ac:chgData name="lê huyền" userId="01acdc64bcdba387" providerId="LiveId" clId="{A87A10DE-9F4A-46A2-AA18-F92A92E6C46D}" dt="2022-06-26T15:36:15.449" v="1376" actId="478"/>
          <ac:spMkLst>
            <pc:docMk/>
            <pc:sldMk cId="0" sldId="260"/>
            <ac:spMk id="4" creationId="{A7F12396-88D5-0A98-5961-FF0FC59DFE82}"/>
          </ac:spMkLst>
        </pc:spChg>
        <pc:spChg chg="add mod">
          <ac:chgData name="lê huyền" userId="01acdc64bcdba387" providerId="LiveId" clId="{A87A10DE-9F4A-46A2-AA18-F92A92E6C46D}" dt="2022-06-26T15:37:57.656" v="1411" actId="20577"/>
          <ac:spMkLst>
            <pc:docMk/>
            <pc:sldMk cId="0" sldId="260"/>
            <ac:spMk id="6" creationId="{58801555-A271-5711-DCA8-961EC714AEB2}"/>
          </ac:spMkLst>
        </pc:spChg>
        <pc:spChg chg="del">
          <ac:chgData name="lê huyền" userId="01acdc64bcdba387" providerId="LiveId" clId="{A87A10DE-9F4A-46A2-AA18-F92A92E6C46D}" dt="2022-06-26T15:34:45.906" v="1355" actId="478"/>
          <ac:spMkLst>
            <pc:docMk/>
            <pc:sldMk cId="0" sldId="260"/>
            <ac:spMk id="10" creationId="{5A093BAA-2449-898B-26BA-58CCA959DCB2}"/>
          </ac:spMkLst>
        </pc:spChg>
        <pc:spChg chg="del">
          <ac:chgData name="lê huyền" userId="01acdc64bcdba387" providerId="LiveId" clId="{A87A10DE-9F4A-46A2-AA18-F92A92E6C46D}" dt="2022-06-26T15:34:43.389" v="1354" actId="478"/>
          <ac:spMkLst>
            <pc:docMk/>
            <pc:sldMk cId="0" sldId="260"/>
            <ac:spMk id="11" creationId="{62EB89BA-040B-05A7-B95A-1CD145E2D9F8}"/>
          </ac:spMkLst>
        </pc:spChg>
        <pc:spChg chg="del mod">
          <ac:chgData name="lê huyền" userId="01acdc64bcdba387" providerId="LiveId" clId="{A87A10DE-9F4A-46A2-AA18-F92A92E6C46D}" dt="2022-06-26T15:34:39.690" v="1353" actId="478"/>
          <ac:spMkLst>
            <pc:docMk/>
            <pc:sldMk cId="0" sldId="260"/>
            <ac:spMk id="100" creationId="{72B5E6C0-078A-3664-6E8C-36BA82A4EC16}"/>
          </ac:spMkLst>
        </pc:spChg>
      </pc:sldChg>
      <pc:sldChg chg="add del">
        <pc:chgData name="lê huyền" userId="01acdc64bcdba387" providerId="LiveId" clId="{A87A10DE-9F4A-46A2-AA18-F92A92E6C46D}" dt="2022-06-26T15:48:23.053" v="1559" actId="47"/>
        <pc:sldMkLst>
          <pc:docMk/>
          <pc:sldMk cId="0" sldId="261"/>
        </pc:sldMkLst>
      </pc:sldChg>
      <pc:sldChg chg="addSp delSp modSp mod ord">
        <pc:chgData name="lê huyền" userId="01acdc64bcdba387" providerId="LiveId" clId="{A87A10DE-9F4A-46A2-AA18-F92A92E6C46D}" dt="2022-06-26T15:12:18.638" v="355" actId="20577"/>
        <pc:sldMkLst>
          <pc:docMk/>
          <pc:sldMk cId="0" sldId="262"/>
        </pc:sldMkLst>
        <pc:spChg chg="mod">
          <ac:chgData name="lê huyền" userId="01acdc64bcdba387" providerId="LiveId" clId="{A87A10DE-9F4A-46A2-AA18-F92A92E6C46D}" dt="2022-06-26T15:11:14.877" v="304" actId="1076"/>
          <ac:spMkLst>
            <pc:docMk/>
            <pc:sldMk cId="0" sldId="262"/>
            <ac:spMk id="3" creationId="{00000000-0000-0000-0000-000000000000}"/>
          </ac:spMkLst>
        </pc:spChg>
        <pc:spChg chg="mod">
          <ac:chgData name="lê huyền" userId="01acdc64bcdba387" providerId="LiveId" clId="{A87A10DE-9F4A-46A2-AA18-F92A92E6C46D}" dt="2022-06-26T15:11:29.709" v="321" actId="1076"/>
          <ac:spMkLst>
            <pc:docMk/>
            <pc:sldMk cId="0" sldId="262"/>
            <ac:spMk id="4" creationId="{00000000-0000-0000-0000-000000000000}"/>
          </ac:spMkLst>
        </pc:spChg>
        <pc:spChg chg="add mod">
          <ac:chgData name="lê huyền" userId="01acdc64bcdba387" providerId="LiveId" clId="{A87A10DE-9F4A-46A2-AA18-F92A92E6C46D}" dt="2022-06-26T15:12:18.638" v="355" actId="20577"/>
          <ac:spMkLst>
            <pc:docMk/>
            <pc:sldMk cId="0" sldId="262"/>
            <ac:spMk id="11" creationId="{2B420AAF-C896-232F-C1A8-291FEF4893E1}"/>
          </ac:spMkLst>
        </pc:spChg>
        <pc:spChg chg="mod">
          <ac:chgData name="lê huyền" userId="01acdc64bcdba387" providerId="LiveId" clId="{A87A10DE-9F4A-46A2-AA18-F92A92E6C46D}" dt="2022-06-26T15:11:46.139" v="327" actId="1076"/>
          <ac:spMkLst>
            <pc:docMk/>
            <pc:sldMk cId="0" sldId="262"/>
            <ac:spMk id="16" creationId="{00000000-0000-0000-0000-000000000000}"/>
          </ac:spMkLst>
        </pc:spChg>
        <pc:spChg chg="mod">
          <ac:chgData name="lê huyền" userId="01acdc64bcdba387" providerId="LiveId" clId="{A87A10DE-9F4A-46A2-AA18-F92A92E6C46D}" dt="2022-06-26T15:11:52.053" v="329" actId="1076"/>
          <ac:spMkLst>
            <pc:docMk/>
            <pc:sldMk cId="0" sldId="262"/>
            <ac:spMk id="17" creationId="{00000000-0000-0000-0000-000000000000}"/>
          </ac:spMkLst>
        </pc:spChg>
        <pc:spChg chg="mod">
          <ac:chgData name="lê huyền" userId="01acdc64bcdba387" providerId="LiveId" clId="{A87A10DE-9F4A-46A2-AA18-F92A92E6C46D}" dt="2022-06-26T15:11:54.687" v="330" actId="1076"/>
          <ac:spMkLst>
            <pc:docMk/>
            <pc:sldMk cId="0" sldId="262"/>
            <ac:spMk id="18" creationId="{00000000-0000-0000-0000-000000000000}"/>
          </ac:spMkLst>
        </pc:spChg>
        <pc:spChg chg="mod">
          <ac:chgData name="lê huyền" userId="01acdc64bcdba387" providerId="LiveId" clId="{A87A10DE-9F4A-46A2-AA18-F92A92E6C46D}" dt="2022-06-26T15:12:09.220" v="334" actId="1076"/>
          <ac:spMkLst>
            <pc:docMk/>
            <pc:sldMk cId="0" sldId="262"/>
            <ac:spMk id="19" creationId="{00000000-0000-0000-0000-000000000000}"/>
          </ac:spMkLst>
        </pc:spChg>
        <pc:spChg chg="del mod">
          <ac:chgData name="lê huyền" userId="01acdc64bcdba387" providerId="LiveId" clId="{A87A10DE-9F4A-46A2-AA18-F92A92E6C46D}" dt="2022-06-26T15:09:58.751" v="244" actId="478"/>
          <ac:spMkLst>
            <pc:docMk/>
            <pc:sldMk cId="0" sldId="262"/>
            <ac:spMk id="20" creationId="{00000000-0000-0000-0000-000000000000}"/>
          </ac:spMkLst>
        </pc:spChg>
        <pc:spChg chg="mod">
          <ac:chgData name="lê huyền" userId="01acdc64bcdba387" providerId="LiveId" clId="{A87A10DE-9F4A-46A2-AA18-F92A92E6C46D}" dt="2022-06-26T15:11:56.545" v="331" actId="1076"/>
          <ac:spMkLst>
            <pc:docMk/>
            <pc:sldMk cId="0" sldId="262"/>
            <ac:spMk id="21" creationId="{00000000-0000-0000-0000-000000000000}"/>
          </ac:spMkLst>
        </pc:spChg>
        <pc:picChg chg="mod">
          <ac:chgData name="lê huyền" userId="01acdc64bcdba387" providerId="LiveId" clId="{A87A10DE-9F4A-46A2-AA18-F92A92E6C46D}" dt="2022-06-26T15:09:01.695" v="234" actId="14100"/>
          <ac:picMkLst>
            <pc:docMk/>
            <pc:sldMk cId="0" sldId="262"/>
            <ac:picMk id="6" creationId="{00000000-0000-0000-0000-000000000000}"/>
          </ac:picMkLst>
        </pc:picChg>
      </pc:sldChg>
      <pc:sldChg chg="add del">
        <pc:chgData name="lê huyền" userId="01acdc64bcdba387" providerId="LiveId" clId="{A87A10DE-9F4A-46A2-AA18-F92A92E6C46D}" dt="2022-06-26T15:29:43.400" v="1270" actId="47"/>
        <pc:sldMkLst>
          <pc:docMk/>
          <pc:sldMk cId="0" sldId="266"/>
        </pc:sldMkLst>
      </pc:sldChg>
      <pc:sldChg chg="add del">
        <pc:chgData name="lê huyền" userId="01acdc64bcdba387" providerId="LiveId" clId="{A87A10DE-9F4A-46A2-AA18-F92A92E6C46D}" dt="2022-06-26T15:41:01.280" v="1453" actId="47"/>
        <pc:sldMkLst>
          <pc:docMk/>
          <pc:sldMk cId="0" sldId="267"/>
        </pc:sldMkLst>
      </pc:sldChg>
      <pc:sldChg chg="addSp delSp modSp mod delAnim modAnim">
        <pc:chgData name="lê huyền" userId="01acdc64bcdba387" providerId="LiveId" clId="{A87A10DE-9F4A-46A2-AA18-F92A92E6C46D}" dt="2022-06-26T15:19:02.798" v="711" actId="1076"/>
        <pc:sldMkLst>
          <pc:docMk/>
          <pc:sldMk cId="3286192681" sldId="284"/>
        </pc:sldMkLst>
        <pc:spChg chg="mod">
          <ac:chgData name="lê huyền" userId="01acdc64bcdba387" providerId="LiveId" clId="{A87A10DE-9F4A-46A2-AA18-F92A92E6C46D}" dt="2022-06-26T15:17:47.154" v="699" actId="207"/>
          <ac:spMkLst>
            <pc:docMk/>
            <pc:sldMk cId="3286192681" sldId="284"/>
            <ac:spMk id="2" creationId="{DC9EBC85-6083-467B-9450-44A7B9AEAA40}"/>
          </ac:spMkLst>
        </pc:spChg>
        <pc:spChg chg="add mod">
          <ac:chgData name="lê huyền" userId="01acdc64bcdba387" providerId="LiveId" clId="{A87A10DE-9F4A-46A2-AA18-F92A92E6C46D}" dt="2022-06-26T15:18:22.266" v="704" actId="1076"/>
          <ac:spMkLst>
            <pc:docMk/>
            <pc:sldMk cId="3286192681" sldId="284"/>
            <ac:spMk id="10" creationId="{BB6E4D3A-84E8-C3C3-1899-638E2A79185A}"/>
          </ac:spMkLst>
        </pc:spChg>
        <pc:spChg chg="add mod">
          <ac:chgData name="lê huyền" userId="01acdc64bcdba387" providerId="LiveId" clId="{A87A10DE-9F4A-46A2-AA18-F92A92E6C46D}" dt="2022-06-26T15:19:02.798" v="711" actId="1076"/>
          <ac:spMkLst>
            <pc:docMk/>
            <pc:sldMk cId="3286192681" sldId="284"/>
            <ac:spMk id="11" creationId="{9B2A7434-1F00-5F99-D786-56E0839F73BC}"/>
          </ac:spMkLst>
        </pc:spChg>
        <pc:spChg chg="add mod">
          <ac:chgData name="lê huyền" userId="01acdc64bcdba387" providerId="LiveId" clId="{A87A10DE-9F4A-46A2-AA18-F92A92E6C46D}" dt="2022-06-26T15:18:58.874" v="710" actId="1076"/>
          <ac:spMkLst>
            <pc:docMk/>
            <pc:sldMk cId="3286192681" sldId="284"/>
            <ac:spMk id="12" creationId="{056DD732-D801-D1EE-24EE-E822BED998BE}"/>
          </ac:spMkLst>
        </pc:spChg>
        <pc:spChg chg="mod">
          <ac:chgData name="lê huyền" userId="01acdc64bcdba387" providerId="LiveId" clId="{A87A10DE-9F4A-46A2-AA18-F92A92E6C46D}" dt="2022-06-26T15:17:18.176" v="696" actId="20577"/>
          <ac:spMkLst>
            <pc:docMk/>
            <pc:sldMk cId="3286192681" sldId="284"/>
            <ac:spMk id="20" creationId="{F0F96C13-F1CE-4378-A0F1-B16B64AED055}"/>
          </ac:spMkLst>
        </pc:spChg>
        <pc:graphicFrameChg chg="del mod">
          <ac:chgData name="lê huyền" userId="01acdc64bcdba387" providerId="LiveId" clId="{A87A10DE-9F4A-46A2-AA18-F92A92E6C46D}" dt="2022-06-26T15:17:10.962" v="692" actId="478"/>
          <ac:graphicFrameMkLst>
            <pc:docMk/>
            <pc:sldMk cId="3286192681" sldId="284"/>
            <ac:graphicFrameMk id="16" creationId="{01A0F3F3-2380-4DF7-8D00-8C3D45DAFD14}"/>
          </ac:graphicFrameMkLst>
        </pc:graphicFrameChg>
      </pc:sldChg>
      <pc:sldChg chg="modSp mod">
        <pc:chgData name="lê huyền" userId="01acdc64bcdba387" providerId="LiveId" clId="{A87A10DE-9F4A-46A2-AA18-F92A92E6C46D}" dt="2022-06-26T15:44:43.645" v="1518" actId="1076"/>
        <pc:sldMkLst>
          <pc:docMk/>
          <pc:sldMk cId="1964429343" sldId="299"/>
        </pc:sldMkLst>
        <pc:spChg chg="mod">
          <ac:chgData name="lê huyền" userId="01acdc64bcdba387" providerId="LiveId" clId="{A87A10DE-9F4A-46A2-AA18-F92A92E6C46D}" dt="2022-06-26T15:19:43.962" v="747" actId="20577"/>
          <ac:spMkLst>
            <pc:docMk/>
            <pc:sldMk cId="1964429343" sldId="299"/>
            <ac:spMk id="20" creationId="{F0F96C13-F1CE-4378-A0F1-B16B64AED055}"/>
          </ac:spMkLst>
        </pc:spChg>
        <pc:grpChg chg="mod">
          <ac:chgData name="lê huyền" userId="01acdc64bcdba387" providerId="LiveId" clId="{A87A10DE-9F4A-46A2-AA18-F92A92E6C46D}" dt="2022-06-26T15:44:43.645" v="1518" actId="1076"/>
          <ac:grpSpMkLst>
            <pc:docMk/>
            <pc:sldMk cId="1964429343" sldId="299"/>
            <ac:grpSpMk id="15" creationId="{0CA393D1-8908-4AEE-8D26-2C6AEC1000BD}"/>
          </ac:grpSpMkLst>
        </pc:grpChg>
      </pc:sldChg>
      <pc:sldChg chg="modSp mod">
        <pc:chgData name="lê huyền" userId="01acdc64bcdba387" providerId="LiveId" clId="{A87A10DE-9F4A-46A2-AA18-F92A92E6C46D}" dt="2022-06-26T15:27:56.585" v="1266" actId="14100"/>
        <pc:sldMkLst>
          <pc:docMk/>
          <pc:sldMk cId="3558037770" sldId="300"/>
        </pc:sldMkLst>
        <pc:spChg chg="mod">
          <ac:chgData name="lê huyền" userId="01acdc64bcdba387" providerId="LiveId" clId="{A87A10DE-9F4A-46A2-AA18-F92A92E6C46D}" dt="2022-06-26T15:27:52.895" v="1265" actId="14100"/>
          <ac:spMkLst>
            <pc:docMk/>
            <pc:sldMk cId="3558037770" sldId="300"/>
            <ac:spMk id="20" creationId="{F0F96C13-F1CE-4378-A0F1-B16B64AED055}"/>
          </ac:spMkLst>
        </pc:spChg>
        <pc:cxnChg chg="mod">
          <ac:chgData name="lê huyền" userId="01acdc64bcdba387" providerId="LiveId" clId="{A87A10DE-9F4A-46A2-AA18-F92A92E6C46D}" dt="2022-06-26T15:27:56.585" v="1266" actId="14100"/>
          <ac:cxnSpMkLst>
            <pc:docMk/>
            <pc:sldMk cId="3558037770" sldId="300"/>
            <ac:cxnSpMk id="21" creationId="{EC033A9B-9C36-47D7-A9FA-6E640B9C116D}"/>
          </ac:cxnSpMkLst>
        </pc:cxnChg>
      </pc:sldChg>
      <pc:sldChg chg="del">
        <pc:chgData name="lê huyền" userId="01acdc64bcdba387" providerId="LiveId" clId="{A87A10DE-9F4A-46A2-AA18-F92A92E6C46D}" dt="2022-06-26T15:06:18.887" v="231" actId="47"/>
        <pc:sldMkLst>
          <pc:docMk/>
          <pc:sldMk cId="1118717512" sldId="312"/>
        </pc:sldMkLst>
      </pc:sldChg>
      <pc:sldChg chg="del">
        <pc:chgData name="lê huyền" userId="01acdc64bcdba387" providerId="LiveId" clId="{A87A10DE-9F4A-46A2-AA18-F92A92E6C46D}" dt="2022-06-26T15:07:08.497" v="232" actId="47"/>
        <pc:sldMkLst>
          <pc:docMk/>
          <pc:sldMk cId="2169301782" sldId="313"/>
        </pc:sldMkLst>
      </pc:sldChg>
      <pc:sldChg chg="addSp modSp mod">
        <pc:chgData name="lê huyền" userId="01acdc64bcdba387" providerId="LiveId" clId="{A87A10DE-9F4A-46A2-AA18-F92A92E6C46D}" dt="2022-06-26T15:20:49.752" v="790" actId="113"/>
        <pc:sldMkLst>
          <pc:docMk/>
          <pc:sldMk cId="1383224252" sldId="323"/>
        </pc:sldMkLst>
        <pc:spChg chg="add mod">
          <ac:chgData name="lê huyền" userId="01acdc64bcdba387" providerId="LiveId" clId="{A87A10DE-9F4A-46A2-AA18-F92A92E6C46D}" dt="2022-06-26T15:20:49.752" v="790" actId="113"/>
          <ac:spMkLst>
            <pc:docMk/>
            <pc:sldMk cId="1383224252" sldId="323"/>
            <ac:spMk id="2" creationId="{E5A658D1-9AE5-D2BF-F8F4-18AC053BDB2F}"/>
          </ac:spMkLst>
        </pc:spChg>
        <pc:grpChg chg="mod">
          <ac:chgData name="lê huyền" userId="01acdc64bcdba387" providerId="LiveId" clId="{A87A10DE-9F4A-46A2-AA18-F92A92E6C46D}" dt="2022-06-26T15:19:53.399" v="748" actId="1076"/>
          <ac:grpSpMkLst>
            <pc:docMk/>
            <pc:sldMk cId="1383224252" sldId="323"/>
            <ac:grpSpMk id="4" creationId="{90487BFE-4C81-4275-9BF1-6869CCCE1847}"/>
          </ac:grpSpMkLst>
        </pc:grpChg>
      </pc:sldChg>
      <pc:sldChg chg="setBg">
        <pc:chgData name="lê huyền" userId="01acdc64bcdba387" providerId="LiveId" clId="{A87A10DE-9F4A-46A2-AA18-F92A92E6C46D}" dt="2022-06-26T15:30:15.581" v="1277"/>
        <pc:sldMkLst>
          <pc:docMk/>
          <pc:sldMk cId="0" sldId="395"/>
        </pc:sldMkLst>
      </pc:sldChg>
      <pc:sldChg chg="delSp modSp mod">
        <pc:chgData name="lê huyền" userId="01acdc64bcdba387" providerId="LiveId" clId="{A87A10DE-9F4A-46A2-AA18-F92A92E6C46D}" dt="2022-06-26T15:01:55.919" v="68" actId="1076"/>
        <pc:sldMkLst>
          <pc:docMk/>
          <pc:sldMk cId="0" sldId="535"/>
        </pc:sldMkLst>
        <pc:spChg chg="mod">
          <ac:chgData name="lê huyền" userId="01acdc64bcdba387" providerId="LiveId" clId="{A87A10DE-9F4A-46A2-AA18-F92A92E6C46D}" dt="2022-06-26T15:01:55.919" v="68" actId="1076"/>
          <ac:spMkLst>
            <pc:docMk/>
            <pc:sldMk cId="0" sldId="535"/>
            <ac:spMk id="12" creationId="{00000000-0000-0000-0000-000000000000}"/>
          </ac:spMkLst>
        </pc:spChg>
        <pc:picChg chg="del">
          <ac:chgData name="lê huyền" userId="01acdc64bcdba387" providerId="LiveId" clId="{A87A10DE-9F4A-46A2-AA18-F92A92E6C46D}" dt="2022-06-26T14:59:56.887" v="59" actId="478"/>
          <ac:picMkLst>
            <pc:docMk/>
            <pc:sldMk cId="0" sldId="535"/>
            <ac:picMk id="8" creationId="{00000000-0000-0000-0000-000000000000}"/>
          </ac:picMkLst>
        </pc:picChg>
      </pc:sldChg>
      <pc:sldChg chg="addSp delSp new del mod">
        <pc:chgData name="lê huyền" userId="01acdc64bcdba387" providerId="LiveId" clId="{A87A10DE-9F4A-46A2-AA18-F92A92E6C46D}" dt="2022-06-26T15:02:01.538" v="70" actId="47"/>
        <pc:sldMkLst>
          <pc:docMk/>
          <pc:sldMk cId="1107554570" sldId="537"/>
        </pc:sldMkLst>
        <pc:picChg chg="add del">
          <ac:chgData name="lê huyền" userId="01acdc64bcdba387" providerId="LiveId" clId="{A87A10DE-9F4A-46A2-AA18-F92A92E6C46D}" dt="2022-06-26T15:01:14.612" v="64" actId="478"/>
          <ac:picMkLst>
            <pc:docMk/>
            <pc:sldMk cId="1107554570" sldId="537"/>
            <ac:picMk id="5" creationId="{D564CB54-875A-31BC-C36E-8C798E698F0E}"/>
          </ac:picMkLst>
        </pc:picChg>
      </pc:sldChg>
      <pc:sldChg chg="addSp delSp modSp mod delAnim">
        <pc:chgData name="lê huyền" userId="01acdc64bcdba387" providerId="LiveId" clId="{A87A10DE-9F4A-46A2-AA18-F92A92E6C46D}" dt="2022-06-26T15:26:52.949" v="1222" actId="14734"/>
        <pc:sldMkLst>
          <pc:docMk/>
          <pc:sldMk cId="2763603940" sldId="537"/>
        </pc:sldMkLst>
        <pc:spChg chg="mod">
          <ac:chgData name="lê huyền" userId="01acdc64bcdba387" providerId="LiveId" clId="{A87A10DE-9F4A-46A2-AA18-F92A92E6C46D}" dt="2022-06-26T15:23:05.860" v="893" actId="1076"/>
          <ac:spMkLst>
            <pc:docMk/>
            <pc:sldMk cId="2763603940" sldId="537"/>
            <ac:spMk id="2" creationId="{E5A658D1-9AE5-D2BF-F8F4-18AC053BDB2F}"/>
          </ac:spMkLst>
        </pc:spChg>
        <pc:grpChg chg="del">
          <ac:chgData name="lê huyền" userId="01acdc64bcdba387" providerId="LiveId" clId="{A87A10DE-9F4A-46A2-AA18-F92A92E6C46D}" dt="2022-06-26T15:21:36.239" v="836" actId="478"/>
          <ac:grpSpMkLst>
            <pc:docMk/>
            <pc:sldMk cId="2763603940" sldId="537"/>
            <ac:grpSpMk id="4" creationId="{90487BFE-4C81-4275-9BF1-6869CCCE1847}"/>
          </ac:grpSpMkLst>
        </pc:grpChg>
        <pc:graphicFrameChg chg="add mod modGraphic">
          <ac:chgData name="lê huyền" userId="01acdc64bcdba387" providerId="LiveId" clId="{A87A10DE-9F4A-46A2-AA18-F92A92E6C46D}" dt="2022-06-26T15:26:52.949" v="1222" actId="14734"/>
          <ac:graphicFrameMkLst>
            <pc:docMk/>
            <pc:sldMk cId="2763603940" sldId="537"/>
            <ac:graphicFrameMk id="3" creationId="{71BB243B-CFEE-A143-35AA-4F9C2C15A861}"/>
          </ac:graphicFrameMkLst>
        </pc:graphicFrameChg>
      </pc:sldChg>
      <pc:sldChg chg="add del setBg">
        <pc:chgData name="lê huyền" userId="01acdc64bcdba387" providerId="LiveId" clId="{A87A10DE-9F4A-46A2-AA18-F92A92E6C46D}" dt="2022-06-26T15:48:35.787" v="1560" actId="47"/>
        <pc:sldMkLst>
          <pc:docMk/>
          <pc:sldMk cId="0" sldId="538"/>
        </pc:sldMkLst>
      </pc:sldChg>
      <pc:sldChg chg="addSp delSp modSp del mod ord">
        <pc:chgData name="lê huyền" userId="01acdc64bcdba387" providerId="LiveId" clId="{A87A10DE-9F4A-46A2-AA18-F92A92E6C46D}" dt="2022-06-26T15:19:10.871" v="712" actId="47"/>
        <pc:sldMkLst>
          <pc:docMk/>
          <pc:sldMk cId="1885617663" sldId="538"/>
        </pc:sldMkLst>
        <pc:spChg chg="add del mod">
          <ac:chgData name="lê huyền" userId="01acdc64bcdba387" providerId="LiveId" clId="{A87A10DE-9F4A-46A2-AA18-F92A92E6C46D}" dt="2022-06-26T15:18:40.743" v="706" actId="21"/>
          <ac:spMkLst>
            <pc:docMk/>
            <pc:sldMk cId="1885617663" sldId="538"/>
            <ac:spMk id="6" creationId="{B48F45CB-E726-B9BC-D9F4-9BF24CAB8D72}"/>
          </ac:spMkLst>
        </pc:spChg>
        <pc:spChg chg="add mod">
          <ac:chgData name="lê huyền" userId="01acdc64bcdba387" providerId="LiveId" clId="{A87A10DE-9F4A-46A2-AA18-F92A92E6C46D}" dt="2022-06-26T15:05:20.235" v="228" actId="20577"/>
          <ac:spMkLst>
            <pc:docMk/>
            <pc:sldMk cId="1885617663" sldId="538"/>
            <ac:spMk id="7" creationId="{0A788EC1-1BB6-5A56-ED5F-F887B290D78A}"/>
          </ac:spMkLst>
        </pc:spChg>
        <pc:picChg chg="add">
          <ac:chgData name="lê huyền" userId="01acdc64bcdba387" providerId="LiveId" clId="{A87A10DE-9F4A-46A2-AA18-F92A92E6C46D}" dt="2022-06-26T15:01:46.981" v="67"/>
          <ac:picMkLst>
            <pc:docMk/>
            <pc:sldMk cId="1885617663" sldId="538"/>
            <ac:picMk id="5" creationId="{77E30552-ECC4-FD5A-1617-EE072B1B1B5E}"/>
          </ac:picMkLst>
        </pc:picChg>
      </pc:sldChg>
      <pc:sldChg chg="new del">
        <pc:chgData name="lê huyền" userId="01acdc64bcdba387" providerId="LiveId" clId="{A87A10DE-9F4A-46A2-AA18-F92A92E6C46D}" dt="2022-06-26T15:28:22.688" v="1268" actId="47"/>
        <pc:sldMkLst>
          <pc:docMk/>
          <pc:sldMk cId="2273194551" sldId="538"/>
        </pc:sldMkLst>
      </pc:sldChg>
      <pc:sldChg chg="add del">
        <pc:chgData name="lê huyền" userId="01acdc64bcdba387" providerId="LiveId" clId="{A87A10DE-9F4A-46A2-AA18-F92A92E6C46D}" dt="2022-06-26T15:01:59.674" v="69" actId="47"/>
        <pc:sldMkLst>
          <pc:docMk/>
          <pc:sldMk cId="744906019" sldId="539"/>
        </pc:sldMkLst>
      </pc:sldChg>
      <pc:sldChg chg="modSp add mod setBg">
        <pc:chgData name="lê huyền" userId="01acdc64bcdba387" providerId="LiveId" clId="{A87A10DE-9F4A-46A2-AA18-F92A92E6C46D}" dt="2022-06-26T15:31:06.641" v="1351" actId="20577"/>
        <pc:sldMkLst>
          <pc:docMk/>
          <pc:sldMk cId="2961947967" sldId="539"/>
        </pc:sldMkLst>
        <pc:spChg chg="mod">
          <ac:chgData name="lê huyền" userId="01acdc64bcdba387" providerId="LiveId" clId="{A87A10DE-9F4A-46A2-AA18-F92A92E6C46D}" dt="2022-06-26T15:31:06.641" v="1351" actId="20577"/>
          <ac:spMkLst>
            <pc:docMk/>
            <pc:sldMk cId="2961947967" sldId="539"/>
            <ac:spMk id="6" creationId="{00000000-0000-0000-0000-000000000000}"/>
          </ac:spMkLst>
        </pc:spChg>
      </pc:sldChg>
      <pc:sldChg chg="addSp delSp modSp new mod">
        <pc:chgData name="lê huyền" userId="01acdc64bcdba387" providerId="LiveId" clId="{A87A10DE-9F4A-46A2-AA18-F92A92E6C46D}" dt="2022-06-26T15:40:32.571" v="1452" actId="14100"/>
        <pc:sldMkLst>
          <pc:docMk/>
          <pc:sldMk cId="2024523221" sldId="540"/>
        </pc:sldMkLst>
        <pc:spChg chg="del">
          <ac:chgData name="lê huyền" userId="01acdc64bcdba387" providerId="LiveId" clId="{A87A10DE-9F4A-46A2-AA18-F92A92E6C46D}" dt="2022-06-26T15:38:51.588" v="1414" actId="478"/>
          <ac:spMkLst>
            <pc:docMk/>
            <pc:sldMk cId="2024523221" sldId="540"/>
            <ac:spMk id="2" creationId="{7B39DE1D-3A5B-2CA9-5522-CEE903B4C7D5}"/>
          </ac:spMkLst>
        </pc:spChg>
        <pc:spChg chg="mod">
          <ac:chgData name="lê huyền" userId="01acdc64bcdba387" providerId="LiveId" clId="{A87A10DE-9F4A-46A2-AA18-F92A92E6C46D}" dt="2022-06-26T15:39:47.387" v="1443" actId="14100"/>
          <ac:spMkLst>
            <pc:docMk/>
            <pc:sldMk cId="2024523221" sldId="540"/>
            <ac:spMk id="3" creationId="{F4618466-890A-62BF-9E66-C3934F6F3FA0}"/>
          </ac:spMkLst>
        </pc:spChg>
        <pc:spChg chg="add mod">
          <ac:chgData name="lê huyền" userId="01acdc64bcdba387" providerId="LiveId" clId="{A87A10DE-9F4A-46A2-AA18-F92A92E6C46D}" dt="2022-06-26T15:40:32.571" v="1452" actId="14100"/>
          <ac:spMkLst>
            <pc:docMk/>
            <pc:sldMk cId="2024523221" sldId="540"/>
            <ac:spMk id="4" creationId="{725E8806-BFDA-3501-CEB0-C1782ED9CF8E}"/>
          </ac:spMkLst>
        </pc:spChg>
      </pc:sldChg>
      <pc:sldChg chg="addSp delSp modSp add mod">
        <pc:chgData name="lê huyền" userId="01acdc64bcdba387" providerId="LiveId" clId="{A87A10DE-9F4A-46A2-AA18-F92A92E6C46D}" dt="2022-06-26T15:45:03.702" v="1522" actId="1076"/>
        <pc:sldMkLst>
          <pc:docMk/>
          <pc:sldMk cId="1016260129" sldId="541"/>
        </pc:sldMkLst>
        <pc:spChg chg="add del mod">
          <ac:chgData name="lê huyền" userId="01acdc64bcdba387" providerId="LiveId" clId="{A87A10DE-9F4A-46A2-AA18-F92A92E6C46D}" dt="2022-06-26T15:43:41.668" v="1510" actId="1076"/>
          <ac:spMkLst>
            <pc:docMk/>
            <pc:sldMk cId="1016260129" sldId="541"/>
            <ac:spMk id="7" creationId="{12B2F36E-8EEA-FD8B-D130-7ABF212A7A39}"/>
          </ac:spMkLst>
        </pc:spChg>
        <pc:spChg chg="del">
          <ac:chgData name="lê huyền" userId="01acdc64bcdba387" providerId="LiveId" clId="{A87A10DE-9F4A-46A2-AA18-F92A92E6C46D}" dt="2022-06-26T15:43:16.643" v="1496" actId="478"/>
          <ac:spMkLst>
            <pc:docMk/>
            <pc:sldMk cId="1016260129" sldId="541"/>
            <ac:spMk id="8" creationId="{397E7F67-F621-7723-CB3A-1CE68CB6ACB6}"/>
          </ac:spMkLst>
        </pc:spChg>
        <pc:spChg chg="del">
          <ac:chgData name="lê huyền" userId="01acdc64bcdba387" providerId="LiveId" clId="{A87A10DE-9F4A-46A2-AA18-F92A92E6C46D}" dt="2022-06-26T15:43:17.822" v="1497" actId="478"/>
          <ac:spMkLst>
            <pc:docMk/>
            <pc:sldMk cId="1016260129" sldId="541"/>
            <ac:spMk id="9" creationId="{517541C4-F15F-2823-5AC6-04E4571036EB}"/>
          </ac:spMkLst>
        </pc:spChg>
        <pc:spChg chg="del">
          <ac:chgData name="lê huyền" userId="01acdc64bcdba387" providerId="LiveId" clId="{A87A10DE-9F4A-46A2-AA18-F92A92E6C46D}" dt="2022-06-26T15:43:22.771" v="1500" actId="478"/>
          <ac:spMkLst>
            <pc:docMk/>
            <pc:sldMk cId="1016260129" sldId="541"/>
            <ac:spMk id="10" creationId="{89CCEC6C-92EF-DA91-27D4-C3CD51515497}"/>
          </ac:spMkLst>
        </pc:spChg>
        <pc:spChg chg="del">
          <ac:chgData name="lê huyền" userId="01acdc64bcdba387" providerId="LiveId" clId="{A87A10DE-9F4A-46A2-AA18-F92A92E6C46D}" dt="2022-06-26T15:43:28.846" v="1503" actId="478"/>
          <ac:spMkLst>
            <pc:docMk/>
            <pc:sldMk cId="1016260129" sldId="541"/>
            <ac:spMk id="11" creationId="{1BDF8E96-26AF-DBDE-A894-37BD59C309DA}"/>
          </ac:spMkLst>
        </pc:spChg>
        <pc:spChg chg="del">
          <ac:chgData name="lê huyền" userId="01acdc64bcdba387" providerId="LiveId" clId="{A87A10DE-9F4A-46A2-AA18-F92A92E6C46D}" dt="2022-06-26T15:43:24.394" v="1501" actId="478"/>
          <ac:spMkLst>
            <pc:docMk/>
            <pc:sldMk cId="1016260129" sldId="541"/>
            <ac:spMk id="13" creationId="{B349F393-4D3A-975F-8206-BE54F5B1941F}"/>
          </ac:spMkLst>
        </pc:spChg>
        <pc:spChg chg="del">
          <ac:chgData name="lê huyền" userId="01acdc64bcdba387" providerId="LiveId" clId="{A87A10DE-9F4A-46A2-AA18-F92A92E6C46D}" dt="2022-06-26T15:43:27.410" v="1502" actId="478"/>
          <ac:spMkLst>
            <pc:docMk/>
            <pc:sldMk cId="1016260129" sldId="541"/>
            <ac:spMk id="14" creationId="{10C96601-1928-541F-AAC1-FC2A83094F43}"/>
          </ac:spMkLst>
        </pc:spChg>
        <pc:spChg chg="add del mod">
          <ac:chgData name="lê huyền" userId="01acdc64bcdba387" providerId="LiveId" clId="{A87A10DE-9F4A-46A2-AA18-F92A92E6C46D}" dt="2022-06-26T15:43:12.959" v="1495" actId="478"/>
          <ac:spMkLst>
            <pc:docMk/>
            <pc:sldMk cId="1016260129" sldId="541"/>
            <ac:spMk id="15" creationId="{39729277-E372-1CAC-AFBA-89832DCE30E5}"/>
          </ac:spMkLst>
        </pc:spChg>
        <pc:spChg chg="add del mod">
          <ac:chgData name="lê huyền" userId="01acdc64bcdba387" providerId="LiveId" clId="{A87A10DE-9F4A-46A2-AA18-F92A92E6C46D}" dt="2022-06-26T15:44:07.927" v="1512" actId="478"/>
          <ac:spMkLst>
            <pc:docMk/>
            <pc:sldMk cId="1016260129" sldId="541"/>
            <ac:spMk id="16" creationId="{3465FA16-CB3A-63D2-F6CD-5AD6ECD40DDB}"/>
          </ac:spMkLst>
        </pc:spChg>
        <pc:spChg chg="add del mod">
          <ac:chgData name="lê huyền" userId="01acdc64bcdba387" providerId="LiveId" clId="{A87A10DE-9F4A-46A2-AA18-F92A92E6C46D}" dt="2022-06-26T15:44:34.843" v="1516" actId="478"/>
          <ac:spMkLst>
            <pc:docMk/>
            <pc:sldMk cId="1016260129" sldId="541"/>
            <ac:spMk id="17" creationId="{EAF94F6D-3D5F-28EF-AECC-ED6808A64F44}"/>
          </ac:spMkLst>
        </pc:spChg>
        <pc:spChg chg="mod">
          <ac:chgData name="lê huyền" userId="01acdc64bcdba387" providerId="LiveId" clId="{A87A10DE-9F4A-46A2-AA18-F92A92E6C46D}" dt="2022-06-26T15:45:00.864" v="1521" actId="1076"/>
          <ac:spMkLst>
            <pc:docMk/>
            <pc:sldMk cId="1016260129" sldId="541"/>
            <ac:spMk id="19" creationId="{6345AE77-5A9B-D940-947B-7BF4CD5AF0B1}"/>
          </ac:spMkLst>
        </pc:spChg>
        <pc:spChg chg="mod">
          <ac:chgData name="lê huyền" userId="01acdc64bcdba387" providerId="LiveId" clId="{A87A10DE-9F4A-46A2-AA18-F92A92E6C46D}" dt="2022-06-26T15:44:53.363" v="1519"/>
          <ac:spMkLst>
            <pc:docMk/>
            <pc:sldMk cId="1016260129" sldId="541"/>
            <ac:spMk id="21" creationId="{BDF26118-1775-3B56-6300-8D382DDD2FA7}"/>
          </ac:spMkLst>
        </pc:spChg>
        <pc:spChg chg="mod">
          <ac:chgData name="lê huyền" userId="01acdc64bcdba387" providerId="LiveId" clId="{A87A10DE-9F4A-46A2-AA18-F92A92E6C46D}" dt="2022-06-26T15:44:53.363" v="1519"/>
          <ac:spMkLst>
            <pc:docMk/>
            <pc:sldMk cId="1016260129" sldId="541"/>
            <ac:spMk id="22" creationId="{A3FEEEF7-5141-EDD4-ECCB-80029183FB18}"/>
          </ac:spMkLst>
        </pc:spChg>
        <pc:spChg chg="mod">
          <ac:chgData name="lê huyền" userId="01acdc64bcdba387" providerId="LiveId" clId="{A87A10DE-9F4A-46A2-AA18-F92A92E6C46D}" dt="2022-06-26T15:44:53.363" v="1519"/>
          <ac:spMkLst>
            <pc:docMk/>
            <pc:sldMk cId="1016260129" sldId="541"/>
            <ac:spMk id="23" creationId="{8C3B5DCA-AA51-A7C7-3460-4C66A212899A}"/>
          </ac:spMkLst>
        </pc:spChg>
        <pc:spChg chg="mod">
          <ac:chgData name="lê huyền" userId="01acdc64bcdba387" providerId="LiveId" clId="{A87A10DE-9F4A-46A2-AA18-F92A92E6C46D}" dt="2022-06-26T15:44:53.363" v="1519"/>
          <ac:spMkLst>
            <pc:docMk/>
            <pc:sldMk cId="1016260129" sldId="541"/>
            <ac:spMk id="24" creationId="{832BF4C3-E57A-A04B-77E1-E6B1CD9016FA}"/>
          </ac:spMkLst>
        </pc:spChg>
        <pc:spChg chg="mod">
          <ac:chgData name="lê huyền" userId="01acdc64bcdba387" providerId="LiveId" clId="{A87A10DE-9F4A-46A2-AA18-F92A92E6C46D}" dt="2022-06-26T15:44:53.363" v="1519"/>
          <ac:spMkLst>
            <pc:docMk/>
            <pc:sldMk cId="1016260129" sldId="541"/>
            <ac:spMk id="25" creationId="{CDD8E97E-5C49-4E4A-6E5A-A81F216924D8}"/>
          </ac:spMkLst>
        </pc:spChg>
        <pc:spChg chg="mod">
          <ac:chgData name="lê huyền" userId="01acdc64bcdba387" providerId="LiveId" clId="{A87A10DE-9F4A-46A2-AA18-F92A92E6C46D}" dt="2022-06-26T15:44:53.363" v="1519"/>
          <ac:spMkLst>
            <pc:docMk/>
            <pc:sldMk cId="1016260129" sldId="541"/>
            <ac:spMk id="26" creationId="{F5BB6193-5689-B4DE-3729-18C6C14929D2}"/>
          </ac:spMkLst>
        </pc:spChg>
        <pc:spChg chg="mod">
          <ac:chgData name="lê huyền" userId="01acdc64bcdba387" providerId="LiveId" clId="{A87A10DE-9F4A-46A2-AA18-F92A92E6C46D}" dt="2022-06-26T15:44:53.363" v="1519"/>
          <ac:spMkLst>
            <pc:docMk/>
            <pc:sldMk cId="1016260129" sldId="541"/>
            <ac:spMk id="27" creationId="{0C278410-1E50-1043-A0F4-83F63557CAC7}"/>
          </ac:spMkLst>
        </pc:spChg>
        <pc:grpChg chg="add mod">
          <ac:chgData name="lê huyền" userId="01acdc64bcdba387" providerId="LiveId" clId="{A87A10DE-9F4A-46A2-AA18-F92A92E6C46D}" dt="2022-06-26T15:45:03.702" v="1522" actId="1076"/>
          <ac:grpSpMkLst>
            <pc:docMk/>
            <pc:sldMk cId="1016260129" sldId="541"/>
            <ac:grpSpMk id="18" creationId="{F7BBBEA8-56EB-5289-D9EA-9495445F743E}"/>
          </ac:grpSpMkLst>
        </pc:grpChg>
        <pc:grpChg chg="mod">
          <ac:chgData name="lê huyền" userId="01acdc64bcdba387" providerId="LiveId" clId="{A87A10DE-9F4A-46A2-AA18-F92A92E6C46D}" dt="2022-06-26T15:44:53.363" v="1519"/>
          <ac:grpSpMkLst>
            <pc:docMk/>
            <pc:sldMk cId="1016260129" sldId="541"/>
            <ac:grpSpMk id="20" creationId="{F0484AB5-F879-996A-1DB1-F71310647E89}"/>
          </ac:grpSpMkLst>
        </pc:grpChg>
        <pc:cxnChg chg="mod">
          <ac:chgData name="lê huyền" userId="01acdc64bcdba387" providerId="LiveId" clId="{A87A10DE-9F4A-46A2-AA18-F92A92E6C46D}" dt="2022-06-26T15:44:53.363" v="1519"/>
          <ac:cxnSpMkLst>
            <pc:docMk/>
            <pc:sldMk cId="1016260129" sldId="541"/>
            <ac:cxnSpMk id="28" creationId="{6A8CF23D-2DD3-4582-D794-5030582F5B5A}"/>
          </ac:cxnSpMkLst>
        </pc:cxnChg>
        <pc:cxnChg chg="mod">
          <ac:chgData name="lê huyền" userId="01acdc64bcdba387" providerId="LiveId" clId="{A87A10DE-9F4A-46A2-AA18-F92A92E6C46D}" dt="2022-06-26T15:44:53.363" v="1519"/>
          <ac:cxnSpMkLst>
            <pc:docMk/>
            <pc:sldMk cId="1016260129" sldId="541"/>
            <ac:cxnSpMk id="29" creationId="{39D53782-E172-C087-341F-691F5E5BEF85}"/>
          </ac:cxnSpMkLst>
        </pc:cxnChg>
        <pc:cxnChg chg="mod">
          <ac:chgData name="lê huyền" userId="01acdc64bcdba387" providerId="LiveId" clId="{A87A10DE-9F4A-46A2-AA18-F92A92E6C46D}" dt="2022-06-26T15:44:53.363" v="1519"/>
          <ac:cxnSpMkLst>
            <pc:docMk/>
            <pc:sldMk cId="1016260129" sldId="541"/>
            <ac:cxnSpMk id="30" creationId="{B93B9F6F-D621-06BA-DD1E-105F58C3DB63}"/>
          </ac:cxnSpMkLst>
        </pc:cxnChg>
        <pc:cxnChg chg="mod">
          <ac:chgData name="lê huyền" userId="01acdc64bcdba387" providerId="LiveId" clId="{A87A10DE-9F4A-46A2-AA18-F92A92E6C46D}" dt="2022-06-26T15:44:53.363" v="1519"/>
          <ac:cxnSpMkLst>
            <pc:docMk/>
            <pc:sldMk cId="1016260129" sldId="541"/>
            <ac:cxnSpMk id="31" creationId="{539AA276-F9E7-51F7-88F1-1945B9C3C621}"/>
          </ac:cxnSpMkLst>
        </pc:cxnChg>
        <pc:cxnChg chg="mod">
          <ac:chgData name="lê huyền" userId="01acdc64bcdba387" providerId="LiveId" clId="{A87A10DE-9F4A-46A2-AA18-F92A92E6C46D}" dt="2022-06-26T15:44:53.363" v="1519"/>
          <ac:cxnSpMkLst>
            <pc:docMk/>
            <pc:sldMk cId="1016260129" sldId="541"/>
            <ac:cxnSpMk id="32" creationId="{97409721-F909-ECE0-528B-779BB0B2EEF5}"/>
          </ac:cxnSpMkLst>
        </pc:cxnChg>
        <pc:cxnChg chg="mod">
          <ac:chgData name="lê huyền" userId="01acdc64bcdba387" providerId="LiveId" clId="{A87A10DE-9F4A-46A2-AA18-F92A92E6C46D}" dt="2022-06-26T15:44:53.363" v="1519"/>
          <ac:cxnSpMkLst>
            <pc:docMk/>
            <pc:sldMk cId="1016260129" sldId="541"/>
            <ac:cxnSpMk id="33" creationId="{EC825460-AED3-ED68-CAD4-6C5F053AD7AD}"/>
          </ac:cxnSpMkLst>
        </pc:cxnChg>
      </pc:sldChg>
      <pc:sldChg chg="addSp delSp modSp new mod">
        <pc:chgData name="lê huyền" userId="01acdc64bcdba387" providerId="LiveId" clId="{A87A10DE-9F4A-46A2-AA18-F92A92E6C46D}" dt="2022-06-26T15:48:16.186" v="1558" actId="207"/>
        <pc:sldMkLst>
          <pc:docMk/>
          <pc:sldMk cId="3416543823" sldId="542"/>
        </pc:sldMkLst>
        <pc:spChg chg="del">
          <ac:chgData name="lê huyền" userId="01acdc64bcdba387" providerId="LiveId" clId="{A87A10DE-9F4A-46A2-AA18-F92A92E6C46D}" dt="2022-06-26T15:46:50.122" v="1544" actId="478"/>
          <ac:spMkLst>
            <pc:docMk/>
            <pc:sldMk cId="3416543823" sldId="542"/>
            <ac:spMk id="2" creationId="{06DDCBC4-E7B1-4752-24E4-1D3D86B5D6E1}"/>
          </ac:spMkLst>
        </pc:spChg>
        <pc:spChg chg="del">
          <ac:chgData name="lê huyền" userId="01acdc64bcdba387" providerId="LiveId" clId="{A87A10DE-9F4A-46A2-AA18-F92A92E6C46D}" dt="2022-06-26T15:46:40.222" v="1539"/>
          <ac:spMkLst>
            <pc:docMk/>
            <pc:sldMk cId="3416543823" sldId="542"/>
            <ac:spMk id="3" creationId="{85C9402C-D3A1-214D-C8CF-B9F1EB1566CA}"/>
          </ac:spMkLst>
        </pc:spChg>
        <pc:spChg chg="add mod">
          <ac:chgData name="lê huyền" userId="01acdc64bcdba387" providerId="LiveId" clId="{A87A10DE-9F4A-46A2-AA18-F92A92E6C46D}" dt="2022-06-26T15:48:07.767" v="1557" actId="1076"/>
          <ac:spMkLst>
            <pc:docMk/>
            <pc:sldMk cId="3416543823" sldId="542"/>
            <ac:spMk id="6" creationId="{1A684142-CA4D-C040-7B04-394979807C9B}"/>
          </ac:spMkLst>
        </pc:spChg>
        <pc:graphicFrameChg chg="add mod modGraphic">
          <ac:chgData name="lê huyền" userId="01acdc64bcdba387" providerId="LiveId" clId="{A87A10DE-9F4A-46A2-AA18-F92A92E6C46D}" dt="2022-06-26T15:48:16.186" v="1558" actId="207"/>
          <ac:graphicFrameMkLst>
            <pc:docMk/>
            <pc:sldMk cId="3416543823" sldId="542"/>
            <ac:graphicFrameMk id="4" creationId="{802C6F6A-77AD-6C7F-2108-E80E8065332E}"/>
          </ac:graphicFrameMkLst>
        </pc:graphicFrameChg>
      </pc:sldChg>
      <pc:sldMasterChg chg="setBg modSldLayout">
        <pc:chgData name="lê huyền" userId="01acdc64bcdba387" providerId="LiveId" clId="{A87A10DE-9F4A-46A2-AA18-F92A92E6C46D}" dt="2022-06-26T15:30:15.581" v="1277"/>
        <pc:sldMasterMkLst>
          <pc:docMk/>
          <pc:sldMasterMk cId="1070161600" sldId="2147483648"/>
        </pc:sldMasterMkLst>
        <pc:sldLayoutChg chg="setBg">
          <pc:chgData name="lê huyền" userId="01acdc64bcdba387" providerId="LiveId" clId="{A87A10DE-9F4A-46A2-AA18-F92A92E6C46D}" dt="2022-06-26T15:30:15.581" v="1277"/>
          <pc:sldLayoutMkLst>
            <pc:docMk/>
            <pc:sldMasterMk cId="1070161600" sldId="2147483648"/>
            <pc:sldLayoutMk cId="2964406575" sldId="2147483649"/>
          </pc:sldLayoutMkLst>
        </pc:sldLayoutChg>
        <pc:sldLayoutChg chg="setBg">
          <pc:chgData name="lê huyền" userId="01acdc64bcdba387" providerId="LiveId" clId="{A87A10DE-9F4A-46A2-AA18-F92A92E6C46D}" dt="2022-06-26T15:30:15.581" v="1277"/>
          <pc:sldLayoutMkLst>
            <pc:docMk/>
            <pc:sldMasterMk cId="1070161600" sldId="2147483648"/>
            <pc:sldLayoutMk cId="3661508125" sldId="2147483650"/>
          </pc:sldLayoutMkLst>
        </pc:sldLayoutChg>
        <pc:sldLayoutChg chg="setBg">
          <pc:chgData name="lê huyền" userId="01acdc64bcdba387" providerId="LiveId" clId="{A87A10DE-9F4A-46A2-AA18-F92A92E6C46D}" dt="2022-06-26T15:30:15.581" v="1277"/>
          <pc:sldLayoutMkLst>
            <pc:docMk/>
            <pc:sldMasterMk cId="1070161600" sldId="2147483648"/>
            <pc:sldLayoutMk cId="1223556929" sldId="2147483651"/>
          </pc:sldLayoutMkLst>
        </pc:sldLayoutChg>
        <pc:sldLayoutChg chg="setBg">
          <pc:chgData name="lê huyền" userId="01acdc64bcdba387" providerId="LiveId" clId="{A87A10DE-9F4A-46A2-AA18-F92A92E6C46D}" dt="2022-06-26T15:30:15.581" v="1277"/>
          <pc:sldLayoutMkLst>
            <pc:docMk/>
            <pc:sldMasterMk cId="1070161600" sldId="2147483648"/>
            <pc:sldLayoutMk cId="2874022575" sldId="2147483652"/>
          </pc:sldLayoutMkLst>
        </pc:sldLayoutChg>
        <pc:sldLayoutChg chg="setBg">
          <pc:chgData name="lê huyền" userId="01acdc64bcdba387" providerId="LiveId" clId="{A87A10DE-9F4A-46A2-AA18-F92A92E6C46D}" dt="2022-06-26T15:30:15.581" v="1277"/>
          <pc:sldLayoutMkLst>
            <pc:docMk/>
            <pc:sldMasterMk cId="1070161600" sldId="2147483648"/>
            <pc:sldLayoutMk cId="137481188" sldId="2147483653"/>
          </pc:sldLayoutMkLst>
        </pc:sldLayoutChg>
        <pc:sldLayoutChg chg="setBg">
          <pc:chgData name="lê huyền" userId="01acdc64bcdba387" providerId="LiveId" clId="{A87A10DE-9F4A-46A2-AA18-F92A92E6C46D}" dt="2022-06-26T15:30:15.581" v="1277"/>
          <pc:sldLayoutMkLst>
            <pc:docMk/>
            <pc:sldMasterMk cId="1070161600" sldId="2147483648"/>
            <pc:sldLayoutMk cId="3606013113" sldId="2147483654"/>
          </pc:sldLayoutMkLst>
        </pc:sldLayoutChg>
        <pc:sldLayoutChg chg="setBg">
          <pc:chgData name="lê huyền" userId="01acdc64bcdba387" providerId="LiveId" clId="{A87A10DE-9F4A-46A2-AA18-F92A92E6C46D}" dt="2022-06-26T15:30:15.581" v="1277"/>
          <pc:sldLayoutMkLst>
            <pc:docMk/>
            <pc:sldMasterMk cId="1070161600" sldId="2147483648"/>
            <pc:sldLayoutMk cId="1963314056" sldId="2147483655"/>
          </pc:sldLayoutMkLst>
        </pc:sldLayoutChg>
        <pc:sldLayoutChg chg="setBg">
          <pc:chgData name="lê huyền" userId="01acdc64bcdba387" providerId="LiveId" clId="{A87A10DE-9F4A-46A2-AA18-F92A92E6C46D}" dt="2022-06-26T15:30:15.581" v="1277"/>
          <pc:sldLayoutMkLst>
            <pc:docMk/>
            <pc:sldMasterMk cId="1070161600" sldId="2147483648"/>
            <pc:sldLayoutMk cId="1298469835" sldId="2147483656"/>
          </pc:sldLayoutMkLst>
        </pc:sldLayoutChg>
        <pc:sldLayoutChg chg="setBg">
          <pc:chgData name="lê huyền" userId="01acdc64bcdba387" providerId="LiveId" clId="{A87A10DE-9F4A-46A2-AA18-F92A92E6C46D}" dt="2022-06-26T15:30:15.581" v="1277"/>
          <pc:sldLayoutMkLst>
            <pc:docMk/>
            <pc:sldMasterMk cId="1070161600" sldId="2147483648"/>
            <pc:sldLayoutMk cId="629918509" sldId="2147483657"/>
          </pc:sldLayoutMkLst>
        </pc:sldLayoutChg>
        <pc:sldLayoutChg chg="setBg">
          <pc:chgData name="lê huyền" userId="01acdc64bcdba387" providerId="LiveId" clId="{A87A10DE-9F4A-46A2-AA18-F92A92E6C46D}" dt="2022-06-26T15:30:15.581" v="1277"/>
          <pc:sldLayoutMkLst>
            <pc:docMk/>
            <pc:sldMasterMk cId="1070161600" sldId="2147483648"/>
            <pc:sldLayoutMk cId="1763989185" sldId="2147483658"/>
          </pc:sldLayoutMkLst>
        </pc:sldLayoutChg>
        <pc:sldLayoutChg chg="setBg">
          <pc:chgData name="lê huyền" userId="01acdc64bcdba387" providerId="LiveId" clId="{A87A10DE-9F4A-46A2-AA18-F92A92E6C46D}" dt="2022-06-26T15:30:15.581" v="1277"/>
          <pc:sldLayoutMkLst>
            <pc:docMk/>
            <pc:sldMasterMk cId="1070161600" sldId="2147483648"/>
            <pc:sldLayoutMk cId="2884426566" sldId="214748365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FA0B5B-FCC9-4661-9FE6-D236747D49E7}" type="datetimeFigureOut">
              <a:rPr lang="en-US" smtClean="0"/>
              <a:t>4/11/2023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A74B89-2A7B-46DE-87F7-226FC21F0AD6}" type="slidenum">
              <a:rPr lang="en-US" smtClean="0"/>
              <a:t>‹#›</a:t>
            </a:fld>
            <a:endParaRPr lang="en-US"/>
          </a:p>
        </p:txBody>
      </p:sp>
    </p:spTree>
    <p:extLst>
      <p:ext uri="{BB962C8B-B14F-4D97-AF65-F5344CB8AC3E}">
        <p14:creationId xmlns:p14="http://schemas.microsoft.com/office/powerpoint/2010/main" val="899147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9170E8-697C-4E6D-B223-61B1691779F6}" type="slidenum">
              <a:rPr kumimoji="0" lang="zh-CN" altLang="en-US" sz="1200" b="0" i="0" u="none" strike="noStrike" kern="1200" cap="none" spc="0" normalizeH="0" baseline="0" noProof="0" smtClean="0">
                <a:ln>
                  <a:noFill/>
                </a:ln>
                <a:solidFill>
                  <a:prstClr val="black"/>
                </a:solidFill>
                <a:effectLst/>
                <a:uLnTx/>
                <a:uFillTx/>
                <a:ea typeface="字魂107号-萌趣欢乐体" panose="00000500000000000000"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zh-CN" altLang="en-US" sz="1200" b="0" i="0" u="none" strike="noStrike" kern="1200" cap="none" spc="0" normalizeH="0" baseline="0" noProof="0" dirty="0">
              <a:ln>
                <a:noFill/>
              </a:ln>
              <a:solidFill>
                <a:prstClr val="black"/>
              </a:solidFill>
              <a:effectLst/>
              <a:uLnTx/>
              <a:uFillTx/>
              <a:ea typeface="字魂107号-萌趣欢乐体" panose="00000500000000000000" pitchFamily="2" charset="-122"/>
              <a:cs typeface="+mn-cs"/>
            </a:endParaRPr>
          </a:p>
        </p:txBody>
      </p:sp>
    </p:spTree>
    <p:extLst>
      <p:ext uri="{BB962C8B-B14F-4D97-AF65-F5344CB8AC3E}">
        <p14:creationId xmlns:p14="http://schemas.microsoft.com/office/powerpoint/2010/main" val="740019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F429FEE-FDA8-49E3-8074-4CA7B980C7C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740952F1-86B1-78FD-A4E1-3A237ABB89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2904E433-D77B-7804-F5AE-40095AEB12F3}"/>
              </a:ext>
            </a:extLst>
          </p:cNvPr>
          <p:cNvSpPr>
            <a:spLocks noGrp="1"/>
          </p:cNvSpPr>
          <p:nvPr>
            <p:ph type="dt" sz="half" idx="10"/>
          </p:nvPr>
        </p:nvSpPr>
        <p:spPr/>
        <p:txBody>
          <a:bodyPr/>
          <a:lstStyle/>
          <a:p>
            <a:fld id="{7E3CBC8A-218D-4649-9E05-5ACF0D47A6C1}" type="datetimeFigureOut">
              <a:rPr lang="en-US" smtClean="0"/>
              <a:t>4/11/2023</a:t>
            </a:fld>
            <a:endParaRPr lang="en-US"/>
          </a:p>
        </p:txBody>
      </p:sp>
      <p:sp>
        <p:nvSpPr>
          <p:cNvPr id="5" name="Footer Placeholder 4">
            <a:extLst>
              <a:ext uri="{FF2B5EF4-FFF2-40B4-BE49-F238E27FC236}">
                <a16:creationId xmlns="" xmlns:a16="http://schemas.microsoft.com/office/drawing/2014/main" id="{AFBAD485-B720-A6E0-2B2E-0312E0AA2B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4C31B9A-09DD-8A3C-F182-9A1277157539}"/>
              </a:ext>
            </a:extLst>
          </p:cNvPr>
          <p:cNvSpPr>
            <a:spLocks noGrp="1"/>
          </p:cNvSpPr>
          <p:nvPr>
            <p:ph type="sldNum" sz="quarter" idx="12"/>
          </p:nvPr>
        </p:nvSpPr>
        <p:spPr/>
        <p:txBody>
          <a:bodyPr/>
          <a:lstStyle/>
          <a:p>
            <a:fld id="{FB26B3BE-9F09-4925-8D26-767E6484755B}" type="slidenum">
              <a:rPr lang="en-US" smtClean="0"/>
              <a:t>‹#›</a:t>
            </a:fld>
            <a:endParaRPr lang="en-US"/>
          </a:p>
        </p:txBody>
      </p:sp>
    </p:spTree>
    <p:extLst>
      <p:ext uri="{BB962C8B-B14F-4D97-AF65-F5344CB8AC3E}">
        <p14:creationId xmlns:p14="http://schemas.microsoft.com/office/powerpoint/2010/main" val="2964406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A89425A-E029-17B6-DF88-FD04E3A55A9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549745F6-97E3-25C1-CDFC-BCA909169A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A480EC27-20B1-EB83-8A6A-CB0DB406060C}"/>
              </a:ext>
            </a:extLst>
          </p:cNvPr>
          <p:cNvSpPr>
            <a:spLocks noGrp="1"/>
          </p:cNvSpPr>
          <p:nvPr>
            <p:ph type="dt" sz="half" idx="10"/>
          </p:nvPr>
        </p:nvSpPr>
        <p:spPr/>
        <p:txBody>
          <a:bodyPr/>
          <a:lstStyle/>
          <a:p>
            <a:fld id="{7E3CBC8A-218D-4649-9E05-5ACF0D47A6C1}" type="datetimeFigureOut">
              <a:rPr lang="en-US" smtClean="0"/>
              <a:t>4/11/2023</a:t>
            </a:fld>
            <a:endParaRPr lang="en-US"/>
          </a:p>
        </p:txBody>
      </p:sp>
      <p:sp>
        <p:nvSpPr>
          <p:cNvPr id="5" name="Footer Placeholder 4">
            <a:extLst>
              <a:ext uri="{FF2B5EF4-FFF2-40B4-BE49-F238E27FC236}">
                <a16:creationId xmlns="" xmlns:a16="http://schemas.microsoft.com/office/drawing/2014/main" id="{C089DAD8-C4AC-3EE2-2E38-9C89C40B04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D3C8210-58BD-D5E7-F220-E3EE79BD1BE6}"/>
              </a:ext>
            </a:extLst>
          </p:cNvPr>
          <p:cNvSpPr>
            <a:spLocks noGrp="1"/>
          </p:cNvSpPr>
          <p:nvPr>
            <p:ph type="sldNum" sz="quarter" idx="12"/>
          </p:nvPr>
        </p:nvSpPr>
        <p:spPr/>
        <p:txBody>
          <a:bodyPr/>
          <a:lstStyle/>
          <a:p>
            <a:fld id="{FB26B3BE-9F09-4925-8D26-767E6484755B}" type="slidenum">
              <a:rPr lang="en-US" smtClean="0"/>
              <a:t>‹#›</a:t>
            </a:fld>
            <a:endParaRPr lang="en-US"/>
          </a:p>
        </p:txBody>
      </p:sp>
    </p:spTree>
    <p:extLst>
      <p:ext uri="{BB962C8B-B14F-4D97-AF65-F5344CB8AC3E}">
        <p14:creationId xmlns:p14="http://schemas.microsoft.com/office/powerpoint/2010/main" val="1763989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437F0B0F-DEC1-5550-B94C-4CB173CBBA9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5B853D97-BD78-1C54-080A-75312F71FE1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E71F2BB5-84EC-D2EA-1BA6-82A535624AA9}"/>
              </a:ext>
            </a:extLst>
          </p:cNvPr>
          <p:cNvSpPr>
            <a:spLocks noGrp="1"/>
          </p:cNvSpPr>
          <p:nvPr>
            <p:ph type="dt" sz="half" idx="10"/>
          </p:nvPr>
        </p:nvSpPr>
        <p:spPr/>
        <p:txBody>
          <a:bodyPr/>
          <a:lstStyle/>
          <a:p>
            <a:fld id="{7E3CBC8A-218D-4649-9E05-5ACF0D47A6C1}" type="datetimeFigureOut">
              <a:rPr lang="en-US" smtClean="0"/>
              <a:t>4/11/2023</a:t>
            </a:fld>
            <a:endParaRPr lang="en-US"/>
          </a:p>
        </p:txBody>
      </p:sp>
      <p:sp>
        <p:nvSpPr>
          <p:cNvPr id="5" name="Footer Placeholder 4">
            <a:extLst>
              <a:ext uri="{FF2B5EF4-FFF2-40B4-BE49-F238E27FC236}">
                <a16:creationId xmlns="" xmlns:a16="http://schemas.microsoft.com/office/drawing/2014/main" id="{9F4D1CF4-8A4B-6B7D-40C4-F07DAB7479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518B85D-D746-2B94-7B14-1EEE2BDF094C}"/>
              </a:ext>
            </a:extLst>
          </p:cNvPr>
          <p:cNvSpPr>
            <a:spLocks noGrp="1"/>
          </p:cNvSpPr>
          <p:nvPr>
            <p:ph type="sldNum" sz="quarter" idx="12"/>
          </p:nvPr>
        </p:nvSpPr>
        <p:spPr/>
        <p:txBody>
          <a:bodyPr/>
          <a:lstStyle/>
          <a:p>
            <a:fld id="{FB26B3BE-9F09-4925-8D26-767E6484755B}" type="slidenum">
              <a:rPr lang="en-US" smtClean="0"/>
              <a:t>‹#›</a:t>
            </a:fld>
            <a:endParaRPr lang="en-US"/>
          </a:p>
        </p:txBody>
      </p:sp>
    </p:spTree>
    <p:extLst>
      <p:ext uri="{BB962C8B-B14F-4D97-AF65-F5344CB8AC3E}">
        <p14:creationId xmlns:p14="http://schemas.microsoft.com/office/powerpoint/2010/main" val="2884426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773059F-3BD1-21EE-F5DF-DD069092BD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596E734C-5E39-B2F5-5F17-9D6F8EE157E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E8551A7-B519-33D6-9C03-D518436C68A8}"/>
              </a:ext>
            </a:extLst>
          </p:cNvPr>
          <p:cNvSpPr>
            <a:spLocks noGrp="1"/>
          </p:cNvSpPr>
          <p:nvPr>
            <p:ph type="dt" sz="half" idx="10"/>
          </p:nvPr>
        </p:nvSpPr>
        <p:spPr/>
        <p:txBody>
          <a:bodyPr/>
          <a:lstStyle/>
          <a:p>
            <a:fld id="{7E3CBC8A-218D-4649-9E05-5ACF0D47A6C1}" type="datetimeFigureOut">
              <a:rPr lang="en-US" smtClean="0"/>
              <a:t>4/11/2023</a:t>
            </a:fld>
            <a:endParaRPr lang="en-US"/>
          </a:p>
        </p:txBody>
      </p:sp>
      <p:sp>
        <p:nvSpPr>
          <p:cNvPr id="5" name="Footer Placeholder 4">
            <a:extLst>
              <a:ext uri="{FF2B5EF4-FFF2-40B4-BE49-F238E27FC236}">
                <a16:creationId xmlns="" xmlns:a16="http://schemas.microsoft.com/office/drawing/2014/main" id="{2C793E52-CB0D-83CA-FF6A-533F2642B4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D66B4DB-27E9-2371-C3C3-36907DB18FC1}"/>
              </a:ext>
            </a:extLst>
          </p:cNvPr>
          <p:cNvSpPr>
            <a:spLocks noGrp="1"/>
          </p:cNvSpPr>
          <p:nvPr>
            <p:ph type="sldNum" sz="quarter" idx="12"/>
          </p:nvPr>
        </p:nvSpPr>
        <p:spPr/>
        <p:txBody>
          <a:bodyPr/>
          <a:lstStyle/>
          <a:p>
            <a:fld id="{FB26B3BE-9F09-4925-8D26-767E6484755B}" type="slidenum">
              <a:rPr lang="en-US" smtClean="0"/>
              <a:t>‹#›</a:t>
            </a:fld>
            <a:endParaRPr lang="en-US"/>
          </a:p>
        </p:txBody>
      </p:sp>
    </p:spTree>
    <p:extLst>
      <p:ext uri="{BB962C8B-B14F-4D97-AF65-F5344CB8AC3E}">
        <p14:creationId xmlns:p14="http://schemas.microsoft.com/office/powerpoint/2010/main" val="3661508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F2BC27E-45CF-6DC5-F4C6-7504B7F3CD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A54FA3A3-9A7A-D5E1-1192-2E52E8A33E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591CFF11-E0CF-C201-5164-CC80B55782ED}"/>
              </a:ext>
            </a:extLst>
          </p:cNvPr>
          <p:cNvSpPr>
            <a:spLocks noGrp="1"/>
          </p:cNvSpPr>
          <p:nvPr>
            <p:ph type="dt" sz="half" idx="10"/>
          </p:nvPr>
        </p:nvSpPr>
        <p:spPr/>
        <p:txBody>
          <a:bodyPr/>
          <a:lstStyle/>
          <a:p>
            <a:fld id="{7E3CBC8A-218D-4649-9E05-5ACF0D47A6C1}" type="datetimeFigureOut">
              <a:rPr lang="en-US" smtClean="0"/>
              <a:t>4/11/2023</a:t>
            </a:fld>
            <a:endParaRPr lang="en-US"/>
          </a:p>
        </p:txBody>
      </p:sp>
      <p:sp>
        <p:nvSpPr>
          <p:cNvPr id="5" name="Footer Placeholder 4">
            <a:extLst>
              <a:ext uri="{FF2B5EF4-FFF2-40B4-BE49-F238E27FC236}">
                <a16:creationId xmlns="" xmlns:a16="http://schemas.microsoft.com/office/drawing/2014/main" id="{68A69273-E91C-50EE-ED62-16326C02B1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7A53185-06FE-A86C-9C81-095BFE8F2F2E}"/>
              </a:ext>
            </a:extLst>
          </p:cNvPr>
          <p:cNvSpPr>
            <a:spLocks noGrp="1"/>
          </p:cNvSpPr>
          <p:nvPr>
            <p:ph type="sldNum" sz="quarter" idx="12"/>
          </p:nvPr>
        </p:nvSpPr>
        <p:spPr/>
        <p:txBody>
          <a:bodyPr/>
          <a:lstStyle/>
          <a:p>
            <a:fld id="{FB26B3BE-9F09-4925-8D26-767E6484755B}" type="slidenum">
              <a:rPr lang="en-US" smtClean="0"/>
              <a:t>‹#›</a:t>
            </a:fld>
            <a:endParaRPr lang="en-US"/>
          </a:p>
        </p:txBody>
      </p:sp>
    </p:spTree>
    <p:extLst>
      <p:ext uri="{BB962C8B-B14F-4D97-AF65-F5344CB8AC3E}">
        <p14:creationId xmlns:p14="http://schemas.microsoft.com/office/powerpoint/2010/main" val="1223556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C21715A-AD85-3641-8F19-3099FF94FA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99A99BBB-CDA6-9C79-070A-8227D24ED2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060422C8-B057-5777-A207-09816F4519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AEAEE91D-5858-CBAD-0E20-C27A0F78F6EC}"/>
              </a:ext>
            </a:extLst>
          </p:cNvPr>
          <p:cNvSpPr>
            <a:spLocks noGrp="1"/>
          </p:cNvSpPr>
          <p:nvPr>
            <p:ph type="dt" sz="half" idx="10"/>
          </p:nvPr>
        </p:nvSpPr>
        <p:spPr/>
        <p:txBody>
          <a:bodyPr/>
          <a:lstStyle/>
          <a:p>
            <a:fld id="{7E3CBC8A-218D-4649-9E05-5ACF0D47A6C1}" type="datetimeFigureOut">
              <a:rPr lang="en-US" smtClean="0"/>
              <a:t>4/11/2023</a:t>
            </a:fld>
            <a:endParaRPr lang="en-US"/>
          </a:p>
        </p:txBody>
      </p:sp>
      <p:sp>
        <p:nvSpPr>
          <p:cNvPr id="6" name="Footer Placeholder 5">
            <a:extLst>
              <a:ext uri="{FF2B5EF4-FFF2-40B4-BE49-F238E27FC236}">
                <a16:creationId xmlns="" xmlns:a16="http://schemas.microsoft.com/office/drawing/2014/main" id="{C2903FF9-AC63-617E-0886-8D8B34B786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5E2005FE-815A-619E-413A-D86743766694}"/>
              </a:ext>
            </a:extLst>
          </p:cNvPr>
          <p:cNvSpPr>
            <a:spLocks noGrp="1"/>
          </p:cNvSpPr>
          <p:nvPr>
            <p:ph type="sldNum" sz="quarter" idx="12"/>
          </p:nvPr>
        </p:nvSpPr>
        <p:spPr/>
        <p:txBody>
          <a:bodyPr/>
          <a:lstStyle/>
          <a:p>
            <a:fld id="{FB26B3BE-9F09-4925-8D26-767E6484755B}" type="slidenum">
              <a:rPr lang="en-US" smtClean="0"/>
              <a:t>‹#›</a:t>
            </a:fld>
            <a:endParaRPr lang="en-US"/>
          </a:p>
        </p:txBody>
      </p:sp>
    </p:spTree>
    <p:extLst>
      <p:ext uri="{BB962C8B-B14F-4D97-AF65-F5344CB8AC3E}">
        <p14:creationId xmlns:p14="http://schemas.microsoft.com/office/powerpoint/2010/main" val="2874022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C37E7C-46DD-F07C-DF06-C93FAA0F3E0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8C9B3722-DB2B-7362-9253-0BF2E5B16B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CB32A1AD-BACA-9B47-5ED6-F8F25E7709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B8481BD1-F49C-D9F6-BAE5-CF3FB14CA8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A3FE6024-A24B-4231-E0CE-FE565AAA9E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B66AB472-BDA8-6E64-D67A-521D4CB0EC3C}"/>
              </a:ext>
            </a:extLst>
          </p:cNvPr>
          <p:cNvSpPr>
            <a:spLocks noGrp="1"/>
          </p:cNvSpPr>
          <p:nvPr>
            <p:ph type="dt" sz="half" idx="10"/>
          </p:nvPr>
        </p:nvSpPr>
        <p:spPr/>
        <p:txBody>
          <a:bodyPr/>
          <a:lstStyle/>
          <a:p>
            <a:fld id="{7E3CBC8A-218D-4649-9E05-5ACF0D47A6C1}" type="datetimeFigureOut">
              <a:rPr lang="en-US" smtClean="0"/>
              <a:t>4/11/2023</a:t>
            </a:fld>
            <a:endParaRPr lang="en-US"/>
          </a:p>
        </p:txBody>
      </p:sp>
      <p:sp>
        <p:nvSpPr>
          <p:cNvPr id="8" name="Footer Placeholder 7">
            <a:extLst>
              <a:ext uri="{FF2B5EF4-FFF2-40B4-BE49-F238E27FC236}">
                <a16:creationId xmlns="" xmlns:a16="http://schemas.microsoft.com/office/drawing/2014/main" id="{B5D90F83-258B-3C4E-5E39-ADFB2050CE7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347E1049-15A0-1DB6-AAB1-92D09B27B838}"/>
              </a:ext>
            </a:extLst>
          </p:cNvPr>
          <p:cNvSpPr>
            <a:spLocks noGrp="1"/>
          </p:cNvSpPr>
          <p:nvPr>
            <p:ph type="sldNum" sz="quarter" idx="12"/>
          </p:nvPr>
        </p:nvSpPr>
        <p:spPr/>
        <p:txBody>
          <a:bodyPr/>
          <a:lstStyle/>
          <a:p>
            <a:fld id="{FB26B3BE-9F09-4925-8D26-767E6484755B}" type="slidenum">
              <a:rPr lang="en-US" smtClean="0"/>
              <a:t>‹#›</a:t>
            </a:fld>
            <a:endParaRPr lang="en-US"/>
          </a:p>
        </p:txBody>
      </p:sp>
    </p:spTree>
    <p:extLst>
      <p:ext uri="{BB962C8B-B14F-4D97-AF65-F5344CB8AC3E}">
        <p14:creationId xmlns:p14="http://schemas.microsoft.com/office/powerpoint/2010/main" val="137481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98C6A37-6515-6688-3F4F-DCB188F6A21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3B3ED581-1876-D46D-0223-62634B180BF9}"/>
              </a:ext>
            </a:extLst>
          </p:cNvPr>
          <p:cNvSpPr>
            <a:spLocks noGrp="1"/>
          </p:cNvSpPr>
          <p:nvPr>
            <p:ph type="dt" sz="half" idx="10"/>
          </p:nvPr>
        </p:nvSpPr>
        <p:spPr/>
        <p:txBody>
          <a:bodyPr/>
          <a:lstStyle/>
          <a:p>
            <a:fld id="{7E3CBC8A-218D-4649-9E05-5ACF0D47A6C1}" type="datetimeFigureOut">
              <a:rPr lang="en-US" smtClean="0"/>
              <a:t>4/11/2023</a:t>
            </a:fld>
            <a:endParaRPr lang="en-US"/>
          </a:p>
        </p:txBody>
      </p:sp>
      <p:sp>
        <p:nvSpPr>
          <p:cNvPr id="4" name="Footer Placeholder 3">
            <a:extLst>
              <a:ext uri="{FF2B5EF4-FFF2-40B4-BE49-F238E27FC236}">
                <a16:creationId xmlns="" xmlns:a16="http://schemas.microsoft.com/office/drawing/2014/main" id="{500834AE-EFD3-40DC-01A8-ABCD62FFAB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6463649B-63E9-33C7-4626-E9BE5E954155}"/>
              </a:ext>
            </a:extLst>
          </p:cNvPr>
          <p:cNvSpPr>
            <a:spLocks noGrp="1"/>
          </p:cNvSpPr>
          <p:nvPr>
            <p:ph type="sldNum" sz="quarter" idx="12"/>
          </p:nvPr>
        </p:nvSpPr>
        <p:spPr/>
        <p:txBody>
          <a:bodyPr/>
          <a:lstStyle/>
          <a:p>
            <a:fld id="{FB26B3BE-9F09-4925-8D26-767E6484755B}" type="slidenum">
              <a:rPr lang="en-US" smtClean="0"/>
              <a:t>‹#›</a:t>
            </a:fld>
            <a:endParaRPr lang="en-US"/>
          </a:p>
        </p:txBody>
      </p:sp>
    </p:spTree>
    <p:extLst>
      <p:ext uri="{BB962C8B-B14F-4D97-AF65-F5344CB8AC3E}">
        <p14:creationId xmlns:p14="http://schemas.microsoft.com/office/powerpoint/2010/main" val="3606013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23CB794F-ECF8-87DF-4E75-1CC7CD79C622}"/>
              </a:ext>
            </a:extLst>
          </p:cNvPr>
          <p:cNvSpPr>
            <a:spLocks noGrp="1"/>
          </p:cNvSpPr>
          <p:nvPr>
            <p:ph type="dt" sz="half" idx="10"/>
          </p:nvPr>
        </p:nvSpPr>
        <p:spPr/>
        <p:txBody>
          <a:bodyPr/>
          <a:lstStyle/>
          <a:p>
            <a:fld id="{7E3CBC8A-218D-4649-9E05-5ACF0D47A6C1}" type="datetimeFigureOut">
              <a:rPr lang="en-US" smtClean="0"/>
              <a:t>4/11/2023</a:t>
            </a:fld>
            <a:endParaRPr lang="en-US"/>
          </a:p>
        </p:txBody>
      </p:sp>
      <p:sp>
        <p:nvSpPr>
          <p:cNvPr id="3" name="Footer Placeholder 2">
            <a:extLst>
              <a:ext uri="{FF2B5EF4-FFF2-40B4-BE49-F238E27FC236}">
                <a16:creationId xmlns="" xmlns:a16="http://schemas.microsoft.com/office/drawing/2014/main" id="{C1DB6E09-A979-D212-84E6-B59E52B7F53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12E71135-2C77-9036-9177-6336DDAFECCF}"/>
              </a:ext>
            </a:extLst>
          </p:cNvPr>
          <p:cNvSpPr>
            <a:spLocks noGrp="1"/>
          </p:cNvSpPr>
          <p:nvPr>
            <p:ph type="sldNum" sz="quarter" idx="12"/>
          </p:nvPr>
        </p:nvSpPr>
        <p:spPr/>
        <p:txBody>
          <a:bodyPr/>
          <a:lstStyle/>
          <a:p>
            <a:fld id="{FB26B3BE-9F09-4925-8D26-767E6484755B}" type="slidenum">
              <a:rPr lang="en-US" smtClean="0"/>
              <a:t>‹#›</a:t>
            </a:fld>
            <a:endParaRPr lang="en-US"/>
          </a:p>
        </p:txBody>
      </p:sp>
    </p:spTree>
    <p:extLst>
      <p:ext uri="{BB962C8B-B14F-4D97-AF65-F5344CB8AC3E}">
        <p14:creationId xmlns:p14="http://schemas.microsoft.com/office/powerpoint/2010/main" val="1963314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C5E9EC6-0CC4-7DAA-AB90-2DE02A53FB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F0A4CBF2-6FCD-A7F9-F792-7FECA1125A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0EC66A25-ED4E-916E-718F-1EDED26A4C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64712D57-29DF-D0B7-485E-09966D931E71}"/>
              </a:ext>
            </a:extLst>
          </p:cNvPr>
          <p:cNvSpPr>
            <a:spLocks noGrp="1"/>
          </p:cNvSpPr>
          <p:nvPr>
            <p:ph type="dt" sz="half" idx="10"/>
          </p:nvPr>
        </p:nvSpPr>
        <p:spPr/>
        <p:txBody>
          <a:bodyPr/>
          <a:lstStyle/>
          <a:p>
            <a:fld id="{7E3CBC8A-218D-4649-9E05-5ACF0D47A6C1}" type="datetimeFigureOut">
              <a:rPr lang="en-US" smtClean="0"/>
              <a:t>4/11/2023</a:t>
            </a:fld>
            <a:endParaRPr lang="en-US"/>
          </a:p>
        </p:txBody>
      </p:sp>
      <p:sp>
        <p:nvSpPr>
          <p:cNvPr id="6" name="Footer Placeholder 5">
            <a:extLst>
              <a:ext uri="{FF2B5EF4-FFF2-40B4-BE49-F238E27FC236}">
                <a16:creationId xmlns="" xmlns:a16="http://schemas.microsoft.com/office/drawing/2014/main" id="{916FFB20-A1E8-97FB-2AC8-47F890625A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19728530-4C8A-EA9A-ECC3-D74B8C0C8C74}"/>
              </a:ext>
            </a:extLst>
          </p:cNvPr>
          <p:cNvSpPr>
            <a:spLocks noGrp="1"/>
          </p:cNvSpPr>
          <p:nvPr>
            <p:ph type="sldNum" sz="quarter" idx="12"/>
          </p:nvPr>
        </p:nvSpPr>
        <p:spPr/>
        <p:txBody>
          <a:bodyPr/>
          <a:lstStyle/>
          <a:p>
            <a:fld id="{FB26B3BE-9F09-4925-8D26-767E6484755B}" type="slidenum">
              <a:rPr lang="en-US" smtClean="0"/>
              <a:t>‹#›</a:t>
            </a:fld>
            <a:endParaRPr lang="en-US"/>
          </a:p>
        </p:txBody>
      </p:sp>
    </p:spTree>
    <p:extLst>
      <p:ext uri="{BB962C8B-B14F-4D97-AF65-F5344CB8AC3E}">
        <p14:creationId xmlns:p14="http://schemas.microsoft.com/office/powerpoint/2010/main" val="1298469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FC2E94-DAFB-446A-E547-71DCB0A133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45E0F7CE-F70F-037D-5660-C74B7DBD8E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05F1C62D-35C6-E4F2-AE31-758B99A36D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B7E3BAD8-4D82-FC24-0A29-D41356AB9C85}"/>
              </a:ext>
            </a:extLst>
          </p:cNvPr>
          <p:cNvSpPr>
            <a:spLocks noGrp="1"/>
          </p:cNvSpPr>
          <p:nvPr>
            <p:ph type="dt" sz="half" idx="10"/>
          </p:nvPr>
        </p:nvSpPr>
        <p:spPr/>
        <p:txBody>
          <a:bodyPr/>
          <a:lstStyle/>
          <a:p>
            <a:fld id="{7E3CBC8A-218D-4649-9E05-5ACF0D47A6C1}" type="datetimeFigureOut">
              <a:rPr lang="en-US" smtClean="0"/>
              <a:t>4/11/2023</a:t>
            </a:fld>
            <a:endParaRPr lang="en-US"/>
          </a:p>
        </p:txBody>
      </p:sp>
      <p:sp>
        <p:nvSpPr>
          <p:cNvPr id="6" name="Footer Placeholder 5">
            <a:extLst>
              <a:ext uri="{FF2B5EF4-FFF2-40B4-BE49-F238E27FC236}">
                <a16:creationId xmlns="" xmlns:a16="http://schemas.microsoft.com/office/drawing/2014/main" id="{D108C908-8EFC-0431-2624-0DA2D83F53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FD470ADE-6B09-BB77-F93B-32604F6D3956}"/>
              </a:ext>
            </a:extLst>
          </p:cNvPr>
          <p:cNvSpPr>
            <a:spLocks noGrp="1"/>
          </p:cNvSpPr>
          <p:nvPr>
            <p:ph type="sldNum" sz="quarter" idx="12"/>
          </p:nvPr>
        </p:nvSpPr>
        <p:spPr/>
        <p:txBody>
          <a:bodyPr/>
          <a:lstStyle/>
          <a:p>
            <a:fld id="{FB26B3BE-9F09-4925-8D26-767E6484755B}" type="slidenum">
              <a:rPr lang="en-US" smtClean="0"/>
              <a:t>‹#›</a:t>
            </a:fld>
            <a:endParaRPr lang="en-US"/>
          </a:p>
        </p:txBody>
      </p:sp>
    </p:spTree>
    <p:extLst>
      <p:ext uri="{BB962C8B-B14F-4D97-AF65-F5344CB8AC3E}">
        <p14:creationId xmlns:p14="http://schemas.microsoft.com/office/powerpoint/2010/main" val="629918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1B5F3E28-E18D-1040-D686-60707AF2F8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AF3891F4-810D-2542-52DD-9CAC547AD9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D9C71B9-FE17-11B2-CE45-3B98A75CC2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3CBC8A-218D-4649-9E05-5ACF0D47A6C1}" type="datetimeFigureOut">
              <a:rPr lang="en-US" smtClean="0"/>
              <a:t>4/11/2023</a:t>
            </a:fld>
            <a:endParaRPr lang="en-US"/>
          </a:p>
        </p:txBody>
      </p:sp>
      <p:sp>
        <p:nvSpPr>
          <p:cNvPr id="5" name="Footer Placeholder 4">
            <a:extLst>
              <a:ext uri="{FF2B5EF4-FFF2-40B4-BE49-F238E27FC236}">
                <a16:creationId xmlns="" xmlns:a16="http://schemas.microsoft.com/office/drawing/2014/main" id="{AC591D51-CA6E-6B8B-DD73-EF27FADFF8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9B2B1DD1-D8A3-7F05-7C6E-437016C96C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26B3BE-9F09-4925-8D26-767E6484755B}" type="slidenum">
              <a:rPr lang="en-US" smtClean="0"/>
              <a:t>‹#›</a:t>
            </a:fld>
            <a:endParaRPr lang="en-US"/>
          </a:p>
        </p:txBody>
      </p:sp>
    </p:spTree>
    <p:extLst>
      <p:ext uri="{BB962C8B-B14F-4D97-AF65-F5344CB8AC3E}">
        <p14:creationId xmlns:p14="http://schemas.microsoft.com/office/powerpoint/2010/main" val="10701616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309418" y="964937"/>
            <a:ext cx="3092834" cy="684803"/>
          </a:xfrm>
          <a:prstGeom prst="rect">
            <a:avLst/>
          </a:prstGeom>
          <a:solidFill>
            <a:schemeClr val="accent2">
              <a:lumMod val="20000"/>
              <a:lumOff val="80000"/>
            </a:schemeClr>
          </a:solidFill>
        </p:spPr>
        <p:txBody>
          <a:bodyPr wrap="none" lIns="68580" tIns="34290" rIns="68580" bIns="34290">
            <a:spAutoFit/>
          </a:bodyPr>
          <a:lstStyle/>
          <a:p>
            <a:pPr algn="ctr" defTabSz="685800">
              <a:defRPr/>
            </a:pPr>
            <a:r>
              <a:rPr lang="en-US" sz="4000" b="1" dirty="0" smtClean="0">
                <a:ln w="10160">
                  <a:solidFill>
                    <a:srgbClr val="4472C4"/>
                  </a:solidFill>
                  <a:prstDash val="solid"/>
                </a:ln>
                <a:effectLst>
                  <a:outerShdw blurRad="38100" dist="22860" dir="5400000" algn="tl" rotWithShape="0">
                    <a:srgbClr val="000000">
                      <a:alpha val="30000"/>
                    </a:srgbClr>
                  </a:outerShdw>
                </a:effectLst>
                <a:latin typeface="Calibri" panose="020F0502020204030204"/>
              </a:rPr>
              <a:t>TIẾT 119 - 120</a:t>
            </a:r>
            <a:endParaRPr lang="en-US" sz="4000" b="1" dirty="0">
              <a:ln w="10160">
                <a:solidFill>
                  <a:srgbClr val="4472C4"/>
                </a:solidFill>
                <a:prstDash val="solid"/>
              </a:ln>
              <a:effectLst>
                <a:outerShdw blurRad="38100" dist="22860" dir="5400000" algn="tl" rotWithShape="0">
                  <a:srgbClr val="000000">
                    <a:alpha val="30000"/>
                  </a:srgbClr>
                </a:outerShdw>
              </a:effectLst>
              <a:latin typeface="Calibri" panose="020F0502020204030204"/>
            </a:endParaRPr>
          </a:p>
        </p:txBody>
      </p:sp>
      <p:sp>
        <p:nvSpPr>
          <p:cNvPr id="6" name="Text Box 97"/>
          <p:cNvSpPr txBox="1">
            <a:spLocks noChangeArrowheads="1"/>
          </p:cNvSpPr>
          <p:nvPr/>
        </p:nvSpPr>
        <p:spPr bwMode="auto">
          <a:xfrm>
            <a:off x="1254369" y="1898724"/>
            <a:ext cx="9847386" cy="2616101"/>
          </a:xfrm>
          <a:prstGeom prst="rect">
            <a:avLst/>
          </a:prstGeom>
          <a:solidFill>
            <a:schemeClr val="accent2">
              <a:lumMod val="20000"/>
              <a:lumOff val="80000"/>
            </a:schemeClr>
          </a:solidFill>
          <a:ln>
            <a:noFill/>
          </a:ln>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defTabSz="914400" fontAlgn="base">
              <a:spcBef>
                <a:spcPct val="0"/>
              </a:spcBef>
              <a:spcAft>
                <a:spcPct val="0"/>
              </a:spcAft>
              <a:buNone/>
            </a:pPr>
            <a:r>
              <a:rPr lang="en-US" altLang="en-US" sz="4400" b="1" dirty="0">
                <a:cs typeface="Arial" pitchFamily="34" charset="0"/>
              </a:rPr>
              <a:t>VIẾT</a:t>
            </a:r>
          </a:p>
          <a:p>
            <a:pPr algn="ctr" defTabSz="914400" fontAlgn="base">
              <a:spcBef>
                <a:spcPct val="0"/>
              </a:spcBef>
              <a:spcAft>
                <a:spcPct val="0"/>
              </a:spcAft>
              <a:buNone/>
            </a:pPr>
            <a:r>
              <a:rPr lang="en-US" altLang="en-US" sz="6000" b="1" dirty="0">
                <a:solidFill>
                  <a:srgbClr val="FF0000"/>
                </a:solidFill>
                <a:cs typeface="Arial" pitchFamily="34" charset="0"/>
              </a:rPr>
              <a:t>VIẾT ĐOẠN VĂN </a:t>
            </a:r>
          </a:p>
          <a:p>
            <a:pPr algn="ctr" defTabSz="914400" fontAlgn="base">
              <a:spcBef>
                <a:spcPct val="0"/>
              </a:spcBef>
              <a:spcAft>
                <a:spcPct val="0"/>
              </a:spcAft>
              <a:buNone/>
            </a:pPr>
            <a:r>
              <a:rPr lang="en-US" altLang="en-US" sz="6000" b="1" dirty="0">
                <a:solidFill>
                  <a:srgbClr val="FF0000"/>
                </a:solidFill>
                <a:cs typeface="Arial" pitchFamily="34" charset="0"/>
              </a:rPr>
              <a:t>TÓM TẮT VĂN BẢN</a:t>
            </a:r>
          </a:p>
        </p:txBody>
      </p:sp>
    </p:spTree>
    <p:extLst>
      <p:ext uri="{BB962C8B-B14F-4D97-AF65-F5344CB8AC3E}">
        <p14:creationId xmlns:p14="http://schemas.microsoft.com/office/powerpoint/2010/main" val="29619479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a:extLst>
              <a:ext uri="{FF2B5EF4-FFF2-40B4-BE49-F238E27FC236}">
                <a16:creationId xmlns="" xmlns:a16="http://schemas.microsoft.com/office/drawing/2014/main" id="{150A66F8-1F92-615A-CE8B-06F6E6C0B2D1}"/>
              </a:ext>
            </a:extLst>
          </p:cNvPr>
          <p:cNvSpPr/>
          <p:nvPr/>
        </p:nvSpPr>
        <p:spPr>
          <a:xfrm>
            <a:off x="542925" y="635000"/>
            <a:ext cx="10829925" cy="57134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n-US" noProof="1"/>
          </a:p>
        </p:txBody>
      </p:sp>
      <p:sp>
        <p:nvSpPr>
          <p:cNvPr id="7170" name="Title 1">
            <a:extLst>
              <a:ext uri="{FF2B5EF4-FFF2-40B4-BE49-F238E27FC236}">
                <a16:creationId xmlns="" xmlns:a16="http://schemas.microsoft.com/office/drawing/2014/main" id="{A0AD11AA-7D04-432C-155C-F9FDDC19F0BF}"/>
              </a:ext>
            </a:extLst>
          </p:cNvPr>
          <p:cNvSpPr>
            <a:spLocks noGrp="1" noChangeArrowheads="1"/>
          </p:cNvSpPr>
          <p:nvPr>
            <p:ph type="ctrTitle"/>
          </p:nvPr>
        </p:nvSpPr>
        <p:spPr/>
        <p:txBody>
          <a:bodyPr/>
          <a:lstStyle/>
          <a:p>
            <a:endParaRPr lang="en-US" altLang="zh-CN"/>
          </a:p>
        </p:txBody>
      </p:sp>
      <p:sp>
        <p:nvSpPr>
          <p:cNvPr id="7171" name="Subtitle 2">
            <a:extLst>
              <a:ext uri="{FF2B5EF4-FFF2-40B4-BE49-F238E27FC236}">
                <a16:creationId xmlns="" xmlns:a16="http://schemas.microsoft.com/office/drawing/2014/main" id="{A12F5E2E-0B5E-92AB-A515-8C4A925C70F3}"/>
              </a:ext>
            </a:extLst>
          </p:cNvPr>
          <p:cNvSpPr>
            <a:spLocks noGrp="1" noChangeArrowheads="1"/>
          </p:cNvSpPr>
          <p:nvPr>
            <p:ph type="subTitle" idx="1"/>
          </p:nvPr>
        </p:nvSpPr>
        <p:spPr/>
        <p:txBody>
          <a:bodyPr/>
          <a:lstStyle/>
          <a:p>
            <a:endParaRPr lang="en-US" altLang="zh-CN"/>
          </a:p>
        </p:txBody>
      </p:sp>
      <p:sp>
        <p:nvSpPr>
          <p:cNvPr id="4" name="Rounded Rectangle 2">
            <a:extLst>
              <a:ext uri="{FF2B5EF4-FFF2-40B4-BE49-F238E27FC236}">
                <a16:creationId xmlns="" xmlns:a16="http://schemas.microsoft.com/office/drawing/2014/main" id="{9D3B5D83-7B77-6030-F989-55A46C4F2404}"/>
              </a:ext>
            </a:extLst>
          </p:cNvPr>
          <p:cNvSpPr/>
          <p:nvPr/>
        </p:nvSpPr>
        <p:spPr>
          <a:xfrm>
            <a:off x="3311525" y="1774825"/>
            <a:ext cx="5568950" cy="3308350"/>
          </a:xfrm>
          <a:prstGeom prst="roundRect">
            <a:avLst/>
          </a:prstGeom>
        </p:spPr>
        <p:style>
          <a:lnRef idx="2">
            <a:schemeClr val="accent1">
              <a:shade val="50000"/>
            </a:schemeClr>
          </a:lnRef>
          <a:fillRef idx="1">
            <a:schemeClr val="accent1"/>
          </a:fillRef>
          <a:effectRef idx="0">
            <a:schemeClr val="accent1"/>
          </a:effectRef>
          <a:fontRef idx="minor">
            <a:schemeClr val="lt1"/>
          </a:fontRef>
        </p:style>
      </p:sp>
      <p:sp>
        <p:nvSpPr>
          <p:cNvPr id="7" name="Text Box 5">
            <a:extLst>
              <a:ext uri="{FF2B5EF4-FFF2-40B4-BE49-F238E27FC236}">
                <a16:creationId xmlns="" xmlns:a16="http://schemas.microsoft.com/office/drawing/2014/main" id="{12B2F36E-8EEA-FD8B-D130-7ABF212A7A39}"/>
              </a:ext>
            </a:extLst>
          </p:cNvPr>
          <p:cNvSpPr txBox="1"/>
          <p:nvPr/>
        </p:nvSpPr>
        <p:spPr>
          <a:xfrm>
            <a:off x="330200" y="355600"/>
            <a:ext cx="11576050" cy="6070600"/>
          </a:xfrm>
          <a:prstGeom prst="rect">
            <a:avLst/>
          </a:prstGeom>
          <a:solidFill>
            <a:schemeClr val="lt1"/>
          </a:solidFill>
          <a:ln w="6350">
            <a:solidFill>
              <a:prstClr val="black"/>
            </a:solidFill>
          </a:ln>
        </p:spPr>
        <p:style>
          <a:lnRef idx="0">
            <a:schemeClr val="accent1"/>
          </a:lnRef>
          <a:fillRef idx="0">
            <a:schemeClr val="accent1"/>
          </a:fillRef>
          <a:effectRef idx="0">
            <a:schemeClr val="accent1"/>
          </a:effectRef>
          <a:fontRef idx="minor">
            <a:schemeClr val="dk1"/>
          </a:fontRef>
        </p:style>
        <p:txBody>
          <a:bodyPr/>
          <a:lstStyle/>
          <a:p>
            <a:pPr algn="ctr"/>
            <a:r>
              <a:rPr lang="en-US" altLang="zh-CN" sz="2800" b="1" dirty="0" err="1">
                <a:solidFill>
                  <a:srgbClr val="FF0000"/>
                </a:solidFill>
                <a:sym typeface="Times New Roman" panose="02020603050405020304" pitchFamily="18" charset="0"/>
              </a:rPr>
              <a:t>Tóm</a:t>
            </a:r>
            <a:r>
              <a:rPr lang="en-US" altLang="zh-CN" sz="2800" b="1" dirty="0">
                <a:solidFill>
                  <a:srgbClr val="FF0000"/>
                </a:solidFill>
                <a:sym typeface="Times New Roman" panose="02020603050405020304" pitchFamily="18" charset="0"/>
              </a:rPr>
              <a:t> </a:t>
            </a:r>
            <a:r>
              <a:rPr lang="en-US" altLang="zh-CN" sz="2800" b="1" dirty="0" err="1">
                <a:solidFill>
                  <a:srgbClr val="FF0000"/>
                </a:solidFill>
                <a:sym typeface="Times New Roman" panose="02020603050405020304" pitchFamily="18" charset="0"/>
              </a:rPr>
              <a:t>tắt</a:t>
            </a:r>
            <a:r>
              <a:rPr lang="en-US" altLang="zh-CN" sz="2800" b="1" dirty="0">
                <a:solidFill>
                  <a:srgbClr val="FF0000"/>
                </a:solidFill>
                <a:sym typeface="Times New Roman" panose="02020603050405020304" pitchFamily="18" charset="0"/>
              </a:rPr>
              <a:t> </a:t>
            </a:r>
            <a:r>
              <a:rPr lang="en-US" altLang="zh-CN" sz="2800" b="1" dirty="0" err="1">
                <a:solidFill>
                  <a:srgbClr val="FF0000"/>
                </a:solidFill>
                <a:sym typeface="Times New Roman" panose="02020603050405020304" pitchFamily="18" charset="0"/>
              </a:rPr>
              <a:t>văn</a:t>
            </a:r>
            <a:r>
              <a:rPr lang="en-US" altLang="zh-CN" sz="2800" b="1" dirty="0">
                <a:solidFill>
                  <a:srgbClr val="FF0000"/>
                </a:solidFill>
                <a:sym typeface="Times New Roman" panose="02020603050405020304" pitchFamily="18" charset="0"/>
              </a:rPr>
              <a:t> </a:t>
            </a:r>
            <a:r>
              <a:rPr lang="en-US" altLang="zh-CN" sz="2800" b="1" dirty="0" err="1">
                <a:solidFill>
                  <a:srgbClr val="FF0000"/>
                </a:solidFill>
                <a:sym typeface="Times New Roman" panose="02020603050405020304" pitchFamily="18" charset="0"/>
              </a:rPr>
              <a:t>bản</a:t>
            </a:r>
            <a:r>
              <a:rPr lang="en-US" altLang="zh-CN" sz="2800" b="1" dirty="0">
                <a:solidFill>
                  <a:srgbClr val="FF0000"/>
                </a:solidFill>
                <a:sym typeface="Times New Roman" panose="02020603050405020304" pitchFamily="18" charset="0"/>
              </a:rPr>
              <a:t> </a:t>
            </a:r>
            <a:r>
              <a:rPr lang="en-US" altLang="zh-CN" sz="2800" b="1" dirty="0" smtClean="0">
                <a:solidFill>
                  <a:srgbClr val="FF0000"/>
                </a:solidFill>
                <a:sym typeface="Times New Roman" panose="02020603050405020304" pitchFamily="18" charset="0"/>
              </a:rPr>
              <a:t>TRUYỆN</a:t>
            </a:r>
            <a:endParaRPr lang="en-US" altLang="zh-CN" sz="2800" dirty="0">
              <a:solidFill>
                <a:srgbClr val="000000"/>
              </a:solidFill>
              <a:sym typeface="Times New Roman" panose="02020603050405020304" pitchFamily="18" charset="0"/>
            </a:endParaRPr>
          </a:p>
          <a:p>
            <a:endParaRPr lang="en-US" altLang="zh-CN" sz="2800" b="1" dirty="0" smtClean="0">
              <a:solidFill>
                <a:srgbClr val="000000"/>
              </a:solidFill>
              <a:sym typeface="Times New Roman" panose="02020603050405020304" pitchFamily="18" charset="0"/>
            </a:endParaRPr>
          </a:p>
          <a:p>
            <a:r>
              <a:rPr lang="en-US" altLang="zh-CN" sz="2800" b="1" dirty="0" err="1" smtClean="0">
                <a:solidFill>
                  <a:srgbClr val="FF0000"/>
                </a:solidFill>
                <a:sym typeface="Times New Roman" panose="02020603050405020304" pitchFamily="18" charset="0"/>
              </a:rPr>
              <a:t>Nội</a:t>
            </a:r>
            <a:r>
              <a:rPr lang="en-US" altLang="zh-CN" sz="2800" b="1" dirty="0" smtClean="0">
                <a:solidFill>
                  <a:srgbClr val="FF0000"/>
                </a:solidFill>
                <a:sym typeface="Times New Roman" panose="02020603050405020304" pitchFamily="18" charset="0"/>
              </a:rPr>
              <a:t> dung </a:t>
            </a:r>
            <a:r>
              <a:rPr lang="en-US" altLang="zh-CN" sz="2800" b="1" dirty="0" err="1" smtClean="0">
                <a:solidFill>
                  <a:srgbClr val="FF0000"/>
                </a:solidFill>
                <a:sym typeface="Times New Roman" panose="02020603050405020304" pitchFamily="18" charset="0"/>
              </a:rPr>
              <a:t>chính</a:t>
            </a:r>
            <a:r>
              <a:rPr lang="en-US" altLang="zh-CN" sz="2800" b="1" dirty="0" smtClean="0">
                <a:solidFill>
                  <a:srgbClr val="FF0000"/>
                </a:solidFill>
                <a:sym typeface="Times New Roman" panose="02020603050405020304" pitchFamily="18" charset="0"/>
              </a:rPr>
              <a:t>:</a:t>
            </a:r>
            <a:r>
              <a:rPr lang="en-US" altLang="zh-CN" sz="2800" dirty="0" smtClean="0">
                <a:solidFill>
                  <a:srgbClr val="FF0000"/>
                </a:solidFill>
                <a:sym typeface="Times New Roman" panose="02020603050405020304" pitchFamily="18" charset="0"/>
              </a:rPr>
              <a:t>………………………………………………………………………………………………</a:t>
            </a:r>
            <a:endParaRPr lang="en-US" altLang="zh-CN" sz="2800" dirty="0">
              <a:solidFill>
                <a:srgbClr val="FF0000"/>
              </a:solidFill>
              <a:sym typeface="Times New Roman" panose="02020603050405020304" pitchFamily="18" charset="0"/>
            </a:endParaRPr>
          </a:p>
          <a:p>
            <a:pPr algn="ctr"/>
            <a:endParaRPr lang="en-US" altLang="zh-CN" sz="2800" dirty="0" smtClean="0">
              <a:solidFill>
                <a:srgbClr val="000000"/>
              </a:solidFill>
              <a:sym typeface="Times New Roman" panose="02020603050405020304" pitchFamily="18" charset="0"/>
            </a:endParaRPr>
          </a:p>
          <a:p>
            <a:pPr algn="ctr"/>
            <a:r>
              <a:rPr lang="en-US" altLang="zh-CN" sz="2800" dirty="0" err="1" smtClean="0">
                <a:solidFill>
                  <a:srgbClr val="000000"/>
                </a:solidFill>
                <a:sym typeface="Times New Roman" panose="02020603050405020304" pitchFamily="18" charset="0"/>
              </a:rPr>
              <a:t>Sự</a:t>
            </a:r>
            <a:r>
              <a:rPr lang="en-US" altLang="zh-CN" sz="2800" dirty="0" smtClean="0">
                <a:solidFill>
                  <a:srgbClr val="000000"/>
                </a:solidFill>
                <a:sym typeface="Times New Roman" panose="02020603050405020304" pitchFamily="18" charset="0"/>
              </a:rPr>
              <a:t> </a:t>
            </a:r>
            <a:r>
              <a:rPr lang="en-US" altLang="zh-CN" sz="2800" dirty="0" err="1">
                <a:solidFill>
                  <a:srgbClr val="000000"/>
                </a:solidFill>
                <a:sym typeface="Times New Roman" panose="02020603050405020304" pitchFamily="18" charset="0"/>
              </a:rPr>
              <a:t>việc</a:t>
            </a:r>
            <a:r>
              <a:rPr lang="en-US" altLang="zh-CN" sz="2800" dirty="0">
                <a:solidFill>
                  <a:srgbClr val="000000"/>
                </a:solidFill>
                <a:sym typeface="Times New Roman" panose="02020603050405020304" pitchFamily="18" charset="0"/>
              </a:rPr>
              <a:t> 1:…………………………………………………………………………………………………………..</a:t>
            </a:r>
          </a:p>
          <a:p>
            <a:pPr algn="ctr"/>
            <a:r>
              <a:rPr lang="en-US" altLang="zh-CN" sz="2800" dirty="0">
                <a:solidFill>
                  <a:srgbClr val="000000"/>
                </a:solidFill>
                <a:sym typeface="Times New Roman" panose="02020603050405020304" pitchFamily="18" charset="0"/>
              </a:rPr>
              <a:t> </a:t>
            </a:r>
          </a:p>
          <a:p>
            <a:pPr algn="ctr"/>
            <a:r>
              <a:rPr lang="en-US" altLang="zh-CN" sz="2800" dirty="0" err="1">
                <a:solidFill>
                  <a:srgbClr val="000000"/>
                </a:solidFill>
                <a:sym typeface="Times New Roman" panose="02020603050405020304" pitchFamily="18" charset="0"/>
              </a:rPr>
              <a:t>Sự</a:t>
            </a:r>
            <a:r>
              <a:rPr lang="en-US" altLang="zh-CN" sz="2800" dirty="0">
                <a:solidFill>
                  <a:srgbClr val="000000"/>
                </a:solidFill>
                <a:sym typeface="Times New Roman" panose="02020603050405020304" pitchFamily="18" charset="0"/>
              </a:rPr>
              <a:t> </a:t>
            </a:r>
            <a:r>
              <a:rPr lang="en-US" altLang="zh-CN" sz="2800" dirty="0" err="1">
                <a:solidFill>
                  <a:srgbClr val="000000"/>
                </a:solidFill>
                <a:sym typeface="Times New Roman" panose="02020603050405020304" pitchFamily="18" charset="0"/>
              </a:rPr>
              <a:t>việc</a:t>
            </a:r>
            <a:r>
              <a:rPr lang="en-US" altLang="zh-CN" sz="2800" dirty="0">
                <a:solidFill>
                  <a:srgbClr val="000000"/>
                </a:solidFill>
                <a:sym typeface="Times New Roman" panose="02020603050405020304" pitchFamily="18" charset="0"/>
              </a:rPr>
              <a:t> 2:…………………………………………………………………………………………………………..</a:t>
            </a:r>
          </a:p>
          <a:p>
            <a:pPr algn="ctr"/>
            <a:r>
              <a:rPr lang="en-US" altLang="zh-CN" sz="2800" dirty="0">
                <a:solidFill>
                  <a:srgbClr val="000000"/>
                </a:solidFill>
                <a:sym typeface="Times New Roman" panose="02020603050405020304" pitchFamily="18" charset="0"/>
              </a:rPr>
              <a:t> </a:t>
            </a:r>
          </a:p>
          <a:p>
            <a:pPr algn="ctr"/>
            <a:r>
              <a:rPr lang="en-US" altLang="zh-CN" sz="2800" dirty="0" err="1">
                <a:solidFill>
                  <a:srgbClr val="000000"/>
                </a:solidFill>
                <a:sym typeface="Times New Roman" panose="02020603050405020304" pitchFamily="18" charset="0"/>
              </a:rPr>
              <a:t>Sự</a:t>
            </a:r>
            <a:r>
              <a:rPr lang="en-US" altLang="zh-CN" sz="2800" dirty="0">
                <a:solidFill>
                  <a:srgbClr val="000000"/>
                </a:solidFill>
                <a:sym typeface="Times New Roman" panose="02020603050405020304" pitchFamily="18" charset="0"/>
              </a:rPr>
              <a:t> </a:t>
            </a:r>
            <a:r>
              <a:rPr lang="en-US" altLang="zh-CN" sz="2800" dirty="0" err="1">
                <a:solidFill>
                  <a:srgbClr val="000000"/>
                </a:solidFill>
                <a:sym typeface="Times New Roman" panose="02020603050405020304" pitchFamily="18" charset="0"/>
              </a:rPr>
              <a:t>việc</a:t>
            </a:r>
            <a:r>
              <a:rPr lang="en-US" altLang="zh-CN" sz="2800" dirty="0">
                <a:solidFill>
                  <a:srgbClr val="000000"/>
                </a:solidFill>
                <a:sym typeface="Times New Roman" panose="02020603050405020304" pitchFamily="18" charset="0"/>
              </a:rPr>
              <a:t> 3:…………………………………………………………………………………………………………..</a:t>
            </a:r>
          </a:p>
          <a:p>
            <a:pPr algn="ctr"/>
            <a:r>
              <a:rPr lang="en-US" altLang="zh-CN" sz="2800" dirty="0">
                <a:solidFill>
                  <a:srgbClr val="000000"/>
                </a:solidFill>
                <a:sym typeface="Times New Roman" panose="02020603050405020304" pitchFamily="18" charset="0"/>
              </a:rPr>
              <a:t> </a:t>
            </a:r>
          </a:p>
          <a:p>
            <a:pPr algn="ctr"/>
            <a:r>
              <a:rPr lang="en-US" altLang="zh-CN" sz="2800" dirty="0" err="1">
                <a:solidFill>
                  <a:srgbClr val="000000"/>
                </a:solidFill>
                <a:sym typeface="Times New Roman" panose="02020603050405020304" pitchFamily="18" charset="0"/>
              </a:rPr>
              <a:t>Sự</a:t>
            </a:r>
            <a:r>
              <a:rPr lang="en-US" altLang="zh-CN" sz="2800" dirty="0">
                <a:solidFill>
                  <a:srgbClr val="000000"/>
                </a:solidFill>
                <a:sym typeface="Times New Roman" panose="02020603050405020304" pitchFamily="18" charset="0"/>
              </a:rPr>
              <a:t> </a:t>
            </a:r>
            <a:r>
              <a:rPr lang="en-US" altLang="zh-CN" sz="2800" dirty="0" err="1">
                <a:solidFill>
                  <a:srgbClr val="000000"/>
                </a:solidFill>
                <a:sym typeface="Times New Roman" panose="02020603050405020304" pitchFamily="18" charset="0"/>
              </a:rPr>
              <a:t>việc</a:t>
            </a:r>
            <a:r>
              <a:rPr lang="en-US" altLang="zh-CN" sz="2800" dirty="0">
                <a:solidFill>
                  <a:srgbClr val="000000"/>
                </a:solidFill>
                <a:sym typeface="Times New Roman" panose="02020603050405020304" pitchFamily="18" charset="0"/>
              </a:rPr>
              <a:t> 4:…………………………………………………………………………………………………………..</a:t>
            </a:r>
          </a:p>
          <a:p>
            <a:pPr algn="ctr"/>
            <a:r>
              <a:rPr lang="en-US" altLang="zh-CN" sz="2800" dirty="0">
                <a:solidFill>
                  <a:srgbClr val="000000"/>
                </a:solidFill>
                <a:sym typeface="Times New Roman" panose="02020603050405020304" pitchFamily="18" charset="0"/>
              </a:rPr>
              <a:t> </a:t>
            </a:r>
          </a:p>
          <a:p>
            <a:pPr algn="ctr"/>
            <a:r>
              <a:rPr lang="en-US" altLang="zh-CN" sz="2800" dirty="0" err="1">
                <a:solidFill>
                  <a:srgbClr val="000000"/>
                </a:solidFill>
                <a:sym typeface="Times New Roman" panose="02020603050405020304" pitchFamily="18" charset="0"/>
              </a:rPr>
              <a:t>Sự</a:t>
            </a:r>
            <a:r>
              <a:rPr lang="en-US" altLang="zh-CN" sz="2800" dirty="0">
                <a:solidFill>
                  <a:srgbClr val="000000"/>
                </a:solidFill>
                <a:sym typeface="Times New Roman" panose="02020603050405020304" pitchFamily="18" charset="0"/>
              </a:rPr>
              <a:t> </a:t>
            </a:r>
            <a:r>
              <a:rPr lang="en-US" altLang="zh-CN" sz="2800" dirty="0" err="1">
                <a:solidFill>
                  <a:srgbClr val="000000"/>
                </a:solidFill>
                <a:sym typeface="Times New Roman" panose="02020603050405020304" pitchFamily="18" charset="0"/>
              </a:rPr>
              <a:t>việc</a:t>
            </a:r>
            <a:r>
              <a:rPr lang="en-US" altLang="zh-CN" sz="2800" dirty="0">
                <a:solidFill>
                  <a:srgbClr val="000000"/>
                </a:solidFill>
                <a:sym typeface="Times New Roman" panose="02020603050405020304" pitchFamily="18" charset="0"/>
              </a:rPr>
              <a:t> 5</a:t>
            </a:r>
            <a:r>
              <a:rPr lang="en-US" altLang="zh-CN" sz="2800" dirty="0" smtClean="0">
                <a:solidFill>
                  <a:srgbClr val="000000"/>
                </a:solidFill>
                <a:sym typeface="Times New Roman" panose="02020603050405020304" pitchFamily="18" charset="0"/>
              </a:rPr>
              <a:t>:…………………………………………………………………………………………………………..</a:t>
            </a:r>
            <a:endParaRPr lang="en-US" altLang="zh-CN" sz="2800" dirty="0">
              <a:solidFill>
                <a:srgbClr val="000000"/>
              </a:solidFill>
              <a:sym typeface="Times New Roman" panose="02020603050405020304" pitchFamily="18" charset="0"/>
            </a:endParaRPr>
          </a:p>
        </p:txBody>
      </p:sp>
      <p:sp>
        <p:nvSpPr>
          <p:cNvPr id="9" name="Isosceles Triangle 8">
            <a:extLst>
              <a:ext uri="{FF2B5EF4-FFF2-40B4-BE49-F238E27FC236}">
                <a16:creationId xmlns="" xmlns:a16="http://schemas.microsoft.com/office/drawing/2014/main" id="{517541C4-F15F-2823-5AC6-04E4571036EB}"/>
              </a:ext>
            </a:extLst>
          </p:cNvPr>
          <p:cNvSpPr/>
          <p:nvPr/>
        </p:nvSpPr>
        <p:spPr>
          <a:xfrm flipH="1">
            <a:off x="6044882" y="1774825"/>
            <a:ext cx="45719" cy="54634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n-US" noProof="1"/>
          </a:p>
        </p:txBody>
      </p:sp>
      <p:sp>
        <p:nvSpPr>
          <p:cNvPr id="10" name="Down Arrow 9">
            <a:extLst>
              <a:ext uri="{FF2B5EF4-FFF2-40B4-BE49-F238E27FC236}">
                <a16:creationId xmlns="" xmlns:a16="http://schemas.microsoft.com/office/drawing/2014/main" id="{89CCEC6C-92EF-DA91-27D4-C3CD51515497}"/>
              </a:ext>
            </a:extLst>
          </p:cNvPr>
          <p:cNvSpPr/>
          <p:nvPr/>
        </p:nvSpPr>
        <p:spPr>
          <a:xfrm flipH="1">
            <a:off x="6027419" y="2731476"/>
            <a:ext cx="58896" cy="55098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n-US" noProof="1"/>
          </a:p>
        </p:txBody>
      </p:sp>
      <p:sp>
        <p:nvSpPr>
          <p:cNvPr id="11" name="Down Arrow 10">
            <a:extLst>
              <a:ext uri="{FF2B5EF4-FFF2-40B4-BE49-F238E27FC236}">
                <a16:creationId xmlns="" xmlns:a16="http://schemas.microsoft.com/office/drawing/2014/main" id="{1BDF8E96-26AF-DBDE-A894-37BD59C309DA}"/>
              </a:ext>
            </a:extLst>
          </p:cNvPr>
          <p:cNvSpPr/>
          <p:nvPr/>
        </p:nvSpPr>
        <p:spPr>
          <a:xfrm>
            <a:off x="6057899" y="5228491"/>
            <a:ext cx="56833" cy="38686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n-US" noProof="1"/>
          </a:p>
        </p:txBody>
      </p:sp>
      <p:sp>
        <p:nvSpPr>
          <p:cNvPr id="13" name="Down Arrow 12">
            <a:extLst>
              <a:ext uri="{FF2B5EF4-FFF2-40B4-BE49-F238E27FC236}">
                <a16:creationId xmlns="" xmlns:a16="http://schemas.microsoft.com/office/drawing/2014/main" id="{B349F393-4D3A-975F-8206-BE54F5B1941F}"/>
              </a:ext>
            </a:extLst>
          </p:cNvPr>
          <p:cNvSpPr/>
          <p:nvPr/>
        </p:nvSpPr>
        <p:spPr>
          <a:xfrm>
            <a:off x="6022023" y="3390901"/>
            <a:ext cx="86676" cy="5348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n-US" noProof="1"/>
          </a:p>
        </p:txBody>
      </p:sp>
      <p:sp>
        <p:nvSpPr>
          <p:cNvPr id="14" name="Down Arrow 13">
            <a:extLst>
              <a:ext uri="{FF2B5EF4-FFF2-40B4-BE49-F238E27FC236}">
                <a16:creationId xmlns="" xmlns:a16="http://schemas.microsoft.com/office/drawing/2014/main" id="{10C96601-1928-541F-AAC1-FC2A83094F43}"/>
              </a:ext>
            </a:extLst>
          </p:cNvPr>
          <p:cNvSpPr/>
          <p:nvPr/>
        </p:nvSpPr>
        <p:spPr>
          <a:xfrm>
            <a:off x="6045200" y="4396154"/>
            <a:ext cx="63499" cy="4923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en-US" noProof="1"/>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 xmlns:a16="http://schemas.microsoft.com/office/drawing/2014/main" id="{802C6F6A-77AD-6C7F-2108-E80E8065332E}"/>
              </a:ext>
            </a:extLst>
          </p:cNvPr>
          <p:cNvGraphicFramePr>
            <a:graphicFrameLocks noGrp="1"/>
          </p:cNvGraphicFramePr>
          <p:nvPr>
            <p:ph idx="1"/>
            <p:extLst>
              <p:ext uri="{D42A27DB-BD31-4B8C-83A1-F6EECF244321}">
                <p14:modId xmlns:p14="http://schemas.microsoft.com/office/powerpoint/2010/main" val="581417552"/>
              </p:ext>
            </p:extLst>
          </p:nvPr>
        </p:nvGraphicFramePr>
        <p:xfrm>
          <a:off x="363415" y="1188720"/>
          <a:ext cx="11512062" cy="5137466"/>
        </p:xfrm>
        <a:graphic>
          <a:graphicData uri="http://schemas.openxmlformats.org/drawingml/2006/table">
            <a:tbl>
              <a:tblPr firstRow="1" firstCol="1" bandRow="1">
                <a:tableStyleId>{21E4AEA4-8DFA-4A89-87EB-49C32662AFE0}</a:tableStyleId>
              </a:tblPr>
              <a:tblGrid>
                <a:gridCol w="7341690">
                  <a:extLst>
                    <a:ext uri="{9D8B030D-6E8A-4147-A177-3AD203B41FA5}">
                      <a16:colId xmlns="" xmlns:a16="http://schemas.microsoft.com/office/drawing/2014/main" val="2125817278"/>
                    </a:ext>
                  </a:extLst>
                </a:gridCol>
                <a:gridCol w="2094862">
                  <a:extLst>
                    <a:ext uri="{9D8B030D-6E8A-4147-A177-3AD203B41FA5}">
                      <a16:colId xmlns="" xmlns:a16="http://schemas.microsoft.com/office/drawing/2014/main" val="2957310287"/>
                    </a:ext>
                  </a:extLst>
                </a:gridCol>
                <a:gridCol w="2075510">
                  <a:extLst>
                    <a:ext uri="{9D8B030D-6E8A-4147-A177-3AD203B41FA5}">
                      <a16:colId xmlns="" xmlns:a16="http://schemas.microsoft.com/office/drawing/2014/main" val="689563159"/>
                    </a:ext>
                  </a:extLst>
                </a:gridCol>
              </a:tblGrid>
              <a:tr h="1016000">
                <a:tc>
                  <a:txBody>
                    <a:bodyPr/>
                    <a:lstStyle/>
                    <a:p>
                      <a:pPr marL="0" marR="0" algn="ctr">
                        <a:lnSpc>
                          <a:spcPct val="107000"/>
                        </a:lnSpc>
                        <a:spcBef>
                          <a:spcPts val="0"/>
                        </a:spcBef>
                        <a:spcAft>
                          <a:spcPts val="0"/>
                        </a:spcAft>
                      </a:pPr>
                      <a:r>
                        <a:rPr lang="en-US" sz="2400" dirty="0" smtClean="0">
                          <a:solidFill>
                            <a:srgbClr val="FF0000"/>
                          </a:solidFill>
                          <a:effectLst/>
                          <a:latin typeface="Times New Roman" panose="02020603050405020304" pitchFamily="18" charset="0"/>
                          <a:cs typeface="Times New Roman" panose="02020603050405020304" pitchFamily="18" charset="0"/>
                        </a:rPr>
                        <a:t>NỘI DUNG KIỂM TRA</a:t>
                      </a:r>
                      <a:endPar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dirty="0" smtClean="0">
                          <a:solidFill>
                            <a:srgbClr val="FF0000"/>
                          </a:solidFill>
                          <a:effectLst/>
                          <a:latin typeface="Times New Roman" panose="02020603050405020304" pitchFamily="18" charset="0"/>
                          <a:cs typeface="Times New Roman" panose="02020603050405020304" pitchFamily="18" charset="0"/>
                        </a:rPr>
                        <a:t>ĐẠT</a:t>
                      </a:r>
                      <a:endPar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0" marR="0" algn="ctr">
                        <a:lnSpc>
                          <a:spcPct val="107000"/>
                        </a:lnSpc>
                        <a:spcBef>
                          <a:spcPts val="0"/>
                        </a:spcBef>
                        <a:spcAft>
                          <a:spcPts val="0"/>
                        </a:spcAft>
                      </a:pPr>
                      <a:r>
                        <a:rPr lang="en-US" sz="2400" dirty="0" smtClean="0">
                          <a:solidFill>
                            <a:srgbClr val="FF0000"/>
                          </a:solidFill>
                          <a:effectLst/>
                          <a:latin typeface="Times New Roman" panose="02020603050405020304" pitchFamily="18" charset="0"/>
                          <a:cs typeface="Times New Roman" panose="02020603050405020304" pitchFamily="18" charset="0"/>
                        </a:rPr>
                        <a:t>CHƯA ĐẠT</a:t>
                      </a:r>
                      <a:endParaRPr lang="en-US"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 xmlns:a16="http://schemas.microsoft.com/office/drawing/2014/main" val="3451929373"/>
                  </a:ext>
                </a:extLst>
              </a:tr>
              <a:tr h="932973">
                <a:tc>
                  <a:txBody>
                    <a:bodyPr/>
                    <a:lstStyle/>
                    <a:p>
                      <a:pPr marL="0" marR="0">
                        <a:lnSpc>
                          <a:spcPct val="107000"/>
                        </a:lnSpc>
                        <a:spcBef>
                          <a:spcPts val="0"/>
                        </a:spcBef>
                        <a:spcAft>
                          <a:spcPts val="0"/>
                        </a:spcAft>
                      </a:pPr>
                      <a:r>
                        <a:rPr lang="en-US" sz="2400" dirty="0" err="1">
                          <a:solidFill>
                            <a:schemeClr val="tx1"/>
                          </a:solidFill>
                          <a:effectLst/>
                          <a:latin typeface="Times New Roman" panose="02020603050405020304" pitchFamily="18" charset="0"/>
                          <a:cs typeface="Times New Roman" panose="02020603050405020304" pitchFamily="18" charset="0"/>
                        </a:rPr>
                        <a:t>Giới</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thiệu</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nhan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đề</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và</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tác</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giả</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của</a:t>
                      </a:r>
                      <a:r>
                        <a:rPr lang="en-US" sz="2400" dirty="0">
                          <a:solidFill>
                            <a:schemeClr val="tx1"/>
                          </a:solidFill>
                          <a:effectLst/>
                          <a:latin typeface="Times New Roman" panose="02020603050405020304" pitchFamily="18" charset="0"/>
                          <a:cs typeface="Times New Roman" panose="02020603050405020304" pitchFamily="18" charset="0"/>
                        </a:rPr>
                        <a:t> VB </a:t>
                      </a:r>
                      <a:r>
                        <a:rPr lang="en-US" sz="2400" dirty="0" err="1">
                          <a:solidFill>
                            <a:schemeClr val="tx1"/>
                          </a:solidFill>
                          <a:effectLst/>
                          <a:latin typeface="Times New Roman" panose="02020603050405020304" pitchFamily="18" charset="0"/>
                          <a:cs typeface="Times New Roman" panose="02020603050405020304" pitchFamily="18" charset="0"/>
                        </a:rPr>
                        <a:t>cần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tóm</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tắt</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dirty="0">
                          <a:solidFill>
                            <a:srgbClr val="002060"/>
                          </a:solidFill>
                          <a:effectLst/>
                          <a:latin typeface="Times New Roman" panose="02020603050405020304" pitchFamily="18" charset="0"/>
                          <a:cs typeface="Times New Roman" panose="02020603050405020304" pitchFamily="18" charset="0"/>
                        </a:rPr>
                        <a:t> </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dirty="0">
                          <a:solidFill>
                            <a:srgbClr val="002060"/>
                          </a:solidFill>
                          <a:effectLst/>
                          <a:latin typeface="Times New Roman" panose="02020603050405020304" pitchFamily="18" charset="0"/>
                          <a:cs typeface="Times New Roman" panose="02020603050405020304" pitchFamily="18" charset="0"/>
                        </a:rPr>
                        <a:t> </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063886396"/>
                  </a:ext>
                </a:extLst>
              </a:tr>
              <a:tr h="1322547">
                <a:tc>
                  <a:txBody>
                    <a:bodyPr/>
                    <a:lstStyle/>
                    <a:p>
                      <a:pPr marL="0" marR="0">
                        <a:lnSpc>
                          <a:spcPct val="107000"/>
                        </a:lnSpc>
                        <a:spcBef>
                          <a:spcPts val="0"/>
                        </a:spcBef>
                        <a:spcAft>
                          <a:spcPts val="0"/>
                        </a:spcAft>
                      </a:pPr>
                      <a:r>
                        <a:rPr lang="en-US" sz="2400" dirty="0" err="1">
                          <a:solidFill>
                            <a:schemeClr val="tx1"/>
                          </a:solidFill>
                          <a:effectLst/>
                          <a:latin typeface="Times New Roman" panose="02020603050405020304" pitchFamily="18" charset="0"/>
                          <a:cs typeface="Times New Roman" panose="02020603050405020304" pitchFamily="18" charset="0"/>
                        </a:rPr>
                        <a:t>Trình</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bày</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đầy</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đủ</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ngắn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gọn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các</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sự</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việc</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chính</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và</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các</a:t>
                      </a:r>
                      <a:r>
                        <a:rPr lang="en-US" sz="2400" dirty="0">
                          <a:solidFill>
                            <a:schemeClr val="tx1"/>
                          </a:solidFill>
                          <a:effectLst/>
                          <a:latin typeface="Times New Roman" panose="02020603050405020304" pitchFamily="18" charset="0"/>
                          <a:cs typeface="Times New Roman" panose="02020603050405020304" pitchFamily="18" charset="0"/>
                        </a:rPr>
                        <a:t> chi </a:t>
                      </a:r>
                      <a:r>
                        <a:rPr lang="en-US" sz="2400" dirty="0" err="1">
                          <a:solidFill>
                            <a:schemeClr val="tx1"/>
                          </a:solidFill>
                          <a:effectLst/>
                          <a:latin typeface="Times New Roman" panose="02020603050405020304" pitchFamily="18" charset="0"/>
                          <a:cs typeface="Times New Roman" panose="02020603050405020304" pitchFamily="18" charset="0"/>
                        </a:rPr>
                        <a:t>tiết</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quan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trọng</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trong</a:t>
                      </a:r>
                      <a:r>
                        <a:rPr lang="en-US" sz="2400" dirty="0">
                          <a:solidFill>
                            <a:schemeClr val="tx1"/>
                          </a:solidFill>
                          <a:effectLst/>
                          <a:latin typeface="Times New Roman" panose="02020603050405020304" pitchFamily="18" charset="0"/>
                          <a:cs typeface="Times New Roman" panose="02020603050405020304" pitchFamily="18" charset="0"/>
                        </a:rPr>
                        <a:t> VB</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dirty="0">
                          <a:solidFill>
                            <a:srgbClr val="002060"/>
                          </a:solidFill>
                          <a:effectLst/>
                          <a:latin typeface="Times New Roman" panose="02020603050405020304" pitchFamily="18" charset="0"/>
                          <a:cs typeface="Times New Roman" panose="02020603050405020304" pitchFamily="18" charset="0"/>
                        </a:rPr>
                        <a:t> </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dirty="0">
                          <a:solidFill>
                            <a:srgbClr val="002060"/>
                          </a:solidFill>
                          <a:effectLst/>
                          <a:latin typeface="Times New Roman" panose="02020603050405020304" pitchFamily="18" charset="0"/>
                          <a:cs typeface="Times New Roman" panose="02020603050405020304" pitchFamily="18" charset="0"/>
                        </a:rPr>
                        <a:t> </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377426374"/>
                  </a:ext>
                </a:extLst>
              </a:tr>
              <a:tr h="932973">
                <a:tc>
                  <a:txBody>
                    <a:bodyPr/>
                    <a:lstStyle/>
                    <a:p>
                      <a:pPr marL="0" marR="0">
                        <a:lnSpc>
                          <a:spcPct val="107000"/>
                        </a:lnSpc>
                        <a:spcBef>
                          <a:spcPts val="0"/>
                        </a:spcBef>
                        <a:spcAft>
                          <a:spcPts val="0"/>
                        </a:spcAft>
                      </a:pPr>
                      <a:r>
                        <a:rPr lang="en-US" sz="2400" dirty="0" err="1">
                          <a:solidFill>
                            <a:schemeClr val="tx1"/>
                          </a:solidFill>
                          <a:effectLst/>
                          <a:latin typeface="Times New Roman" panose="02020603050405020304" pitchFamily="18" charset="0"/>
                          <a:cs typeface="Times New Roman" panose="02020603050405020304" pitchFamily="18" charset="0"/>
                        </a:rPr>
                        <a:t>Đảm</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bảo</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hình</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thức</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đoạn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văn</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dirty="0">
                          <a:solidFill>
                            <a:srgbClr val="002060"/>
                          </a:solidFill>
                          <a:effectLst/>
                          <a:latin typeface="Times New Roman" panose="02020603050405020304" pitchFamily="18" charset="0"/>
                          <a:cs typeface="Times New Roman" panose="02020603050405020304" pitchFamily="18" charset="0"/>
                        </a:rPr>
                        <a:t> </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dirty="0">
                          <a:solidFill>
                            <a:srgbClr val="002060"/>
                          </a:solidFill>
                          <a:effectLst/>
                          <a:latin typeface="Times New Roman" panose="02020603050405020304" pitchFamily="18" charset="0"/>
                          <a:cs typeface="Times New Roman" panose="02020603050405020304" pitchFamily="18" charset="0"/>
                        </a:rPr>
                        <a:t> </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316595411"/>
                  </a:ext>
                </a:extLst>
              </a:tr>
              <a:tr h="932973">
                <a:tc>
                  <a:txBody>
                    <a:bodyPr/>
                    <a:lstStyle/>
                    <a:p>
                      <a:pPr marL="0" marR="0">
                        <a:lnSpc>
                          <a:spcPct val="107000"/>
                        </a:lnSpc>
                        <a:spcBef>
                          <a:spcPts val="0"/>
                        </a:spcBef>
                        <a:spcAft>
                          <a:spcPts val="0"/>
                        </a:spcAft>
                      </a:pPr>
                      <a:r>
                        <a:rPr lang="en-US" sz="2400" dirty="0" err="1">
                          <a:solidFill>
                            <a:schemeClr val="tx1"/>
                          </a:solidFill>
                          <a:effectLst/>
                          <a:latin typeface="Times New Roman" panose="02020603050405020304" pitchFamily="18" charset="0"/>
                          <a:cs typeface="Times New Roman" panose="02020603050405020304" pitchFamily="18" charset="0"/>
                        </a:rPr>
                        <a:t>Đảm</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bảo</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yêu</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cầu</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về</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độ</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dài</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của</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đoạn</a:t>
                      </a:r>
                      <a:r>
                        <a:rPr lang="en-US" sz="2400" dirty="0">
                          <a:solidFill>
                            <a:schemeClr val="tx1"/>
                          </a:solidFill>
                          <a:effectLst/>
                          <a:latin typeface="Times New Roman" panose="02020603050405020304" pitchFamily="18" charset="0"/>
                          <a:cs typeface="Times New Roman" panose="02020603050405020304" pitchFamily="18" charset="0"/>
                        </a:rPr>
                        <a:t> </a:t>
                      </a:r>
                      <a:r>
                        <a:rPr lang="en-US" sz="2400" dirty="0" err="1">
                          <a:solidFill>
                            <a:schemeClr val="tx1"/>
                          </a:solidFill>
                          <a:effectLst/>
                          <a:latin typeface="Times New Roman" panose="02020603050405020304" pitchFamily="18" charset="0"/>
                          <a:cs typeface="Times New Roman" panose="02020603050405020304" pitchFamily="18" charset="0"/>
                        </a:rPr>
                        <a:t>văn</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algn="ctr">
                        <a:lnSpc>
                          <a:spcPct val="107000"/>
                        </a:lnSpc>
                        <a:spcBef>
                          <a:spcPts val="0"/>
                        </a:spcBef>
                        <a:spcAft>
                          <a:spcPts val="0"/>
                        </a:spcAft>
                      </a:pPr>
                      <a:r>
                        <a:rPr lang="en-US" sz="2400">
                          <a:solidFill>
                            <a:srgbClr val="002060"/>
                          </a:solidFill>
                          <a:effectLst/>
                          <a:latin typeface="Times New Roman" panose="02020603050405020304" pitchFamily="18" charset="0"/>
                          <a:cs typeface="Times New Roman" panose="02020603050405020304" pitchFamily="18" charset="0"/>
                        </a:rPr>
                        <a:t> </a:t>
                      </a:r>
                      <a:endParaRPr lang="en-US" sz="24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dirty="0">
                          <a:solidFill>
                            <a:srgbClr val="002060"/>
                          </a:solidFill>
                          <a:effectLst/>
                          <a:latin typeface="Times New Roman" panose="02020603050405020304" pitchFamily="18" charset="0"/>
                          <a:cs typeface="Times New Roman" panose="02020603050405020304" pitchFamily="18" charset="0"/>
                        </a:rPr>
                        <a:t> </a:t>
                      </a: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451611024"/>
                  </a:ext>
                </a:extLst>
              </a:tr>
            </a:tbl>
          </a:graphicData>
        </a:graphic>
      </p:graphicFrame>
      <p:sp>
        <p:nvSpPr>
          <p:cNvPr id="6" name="TextBox 5">
            <a:extLst>
              <a:ext uri="{FF2B5EF4-FFF2-40B4-BE49-F238E27FC236}">
                <a16:creationId xmlns="" xmlns:a16="http://schemas.microsoft.com/office/drawing/2014/main" id="{1A684142-CA4D-C040-7B04-394979807C9B}"/>
              </a:ext>
            </a:extLst>
          </p:cNvPr>
          <p:cNvSpPr txBox="1"/>
          <p:nvPr/>
        </p:nvSpPr>
        <p:spPr>
          <a:xfrm>
            <a:off x="1361440" y="458908"/>
            <a:ext cx="9469120" cy="584775"/>
          </a:xfrm>
          <a:prstGeom prst="rect">
            <a:avLst/>
          </a:prstGeom>
          <a:solidFill>
            <a:schemeClr val="accent2">
              <a:lumMod val="20000"/>
              <a:lumOff val="80000"/>
            </a:schemeClr>
          </a:solidFill>
        </p:spPr>
        <p:txBody>
          <a:bodyPr wrap="square">
            <a:spAutoFit/>
          </a:bodyPr>
          <a:lstStyle/>
          <a:p>
            <a:pPr marL="0" marR="0" algn="ctr">
              <a:spcBef>
                <a:spcPts val="0"/>
              </a:spcBef>
              <a:spcAft>
                <a:spcPts val="0"/>
              </a:spcAft>
            </a:pPr>
            <a:r>
              <a:rPr lang="vi-VN"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BẢNG KIỂM </a:t>
            </a:r>
            <a:r>
              <a:rPr lang="en-US"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ĐOẠN VĂN TÓM TẮT VĂN BẢN</a:t>
            </a:r>
            <a:endParaRPr lang="en-US" sz="3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6543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图片 13">
            <a:extLst>
              <a:ext uri="{FF2B5EF4-FFF2-40B4-BE49-F238E27FC236}">
                <a16:creationId xmlns="" xmlns:a16="http://schemas.microsoft.com/office/drawing/2014/main" id="{8A5F7F03-AF72-49F3-BD40-DE7D864A44F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11757" r="76431"/>
          <a:stretch/>
        </p:blipFill>
        <p:spPr>
          <a:xfrm>
            <a:off x="983655" y="550650"/>
            <a:ext cx="718619" cy="774250"/>
          </a:xfrm>
          <a:prstGeom prst="rect">
            <a:avLst/>
          </a:prstGeom>
        </p:spPr>
      </p:pic>
      <p:sp>
        <p:nvSpPr>
          <p:cNvPr id="20" name="文本框 14">
            <a:extLst>
              <a:ext uri="{FF2B5EF4-FFF2-40B4-BE49-F238E27FC236}">
                <a16:creationId xmlns="" xmlns:a16="http://schemas.microsoft.com/office/drawing/2014/main" id="{F0F96C13-F1CE-4378-A0F1-B16B64AED055}"/>
              </a:ext>
            </a:extLst>
          </p:cNvPr>
          <p:cNvSpPr txBox="1"/>
          <p:nvPr/>
        </p:nvSpPr>
        <p:spPr>
          <a:xfrm>
            <a:off x="1617950" y="105523"/>
            <a:ext cx="3861874" cy="5847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3200" b="1" dirty="0">
                <a:ln w="25400">
                  <a:noFill/>
                </a:ln>
                <a:solidFill>
                  <a:schemeClr val="bg1"/>
                </a:solidFill>
                <a:latin typeface="Times New Roman" panose="02020603050405020304" pitchFamily="18" charset="0"/>
                <a:ea typeface="字魂27号-布丁体" panose="00000500000000000000" pitchFamily="2" charset="-122"/>
                <a:cs typeface="Times New Roman" panose="02020603050405020304" pitchFamily="18" charset="0"/>
              </a:rPr>
              <a:t>2. </a:t>
            </a:r>
            <a:r>
              <a:rPr lang="en-US" altLang="zh-CN" sz="3200" b="1" dirty="0" err="1">
                <a:ln w="25400">
                  <a:noFill/>
                </a:ln>
                <a:solidFill>
                  <a:schemeClr val="bg1"/>
                </a:solidFill>
                <a:latin typeface="Times New Roman" panose="02020603050405020304" pitchFamily="18" charset="0"/>
                <a:ea typeface="字魂27号-布丁体" panose="00000500000000000000" pitchFamily="2" charset="-122"/>
                <a:cs typeface="Times New Roman" panose="02020603050405020304" pitchFamily="18" charset="0"/>
              </a:rPr>
              <a:t>Thảo</a:t>
            </a:r>
            <a:r>
              <a:rPr lang="en-US" altLang="zh-CN" sz="3200" b="1" dirty="0">
                <a:ln w="25400">
                  <a:noFill/>
                </a:ln>
                <a:solidFill>
                  <a:schemeClr val="bg1"/>
                </a:solidFill>
                <a:latin typeface="Times New Roman" panose="02020603050405020304" pitchFamily="18" charset="0"/>
                <a:ea typeface="字魂27号-布丁体" panose="00000500000000000000" pitchFamily="2" charset="-122"/>
                <a:cs typeface="Times New Roman" panose="02020603050405020304" pitchFamily="18" charset="0"/>
              </a:rPr>
              <a:t> </a:t>
            </a:r>
            <a:r>
              <a:rPr lang="en-US" altLang="zh-CN" sz="3200" b="1" dirty="0" err="1">
                <a:ln w="25400">
                  <a:noFill/>
                </a:ln>
                <a:solidFill>
                  <a:schemeClr val="bg1"/>
                </a:solidFill>
                <a:latin typeface="Times New Roman" panose="02020603050405020304" pitchFamily="18" charset="0"/>
                <a:ea typeface="字魂27号-布丁体" panose="00000500000000000000" pitchFamily="2" charset="-122"/>
                <a:cs typeface="Times New Roman" panose="02020603050405020304" pitchFamily="18" charset="0"/>
              </a:rPr>
              <a:t>luận</a:t>
            </a:r>
            <a:endParaRPr lang="en-US" altLang="zh-CN" sz="3200" b="1" dirty="0">
              <a:ln w="25400">
                <a:noFill/>
              </a:ln>
              <a:solidFill>
                <a:schemeClr val="bg1"/>
              </a:solidFill>
              <a:latin typeface="Times New Roman" panose="02020603050405020304" pitchFamily="18" charset="0"/>
              <a:ea typeface="字魂27号-布丁体" panose="00000500000000000000" pitchFamily="2" charset="-122"/>
              <a:cs typeface="Times New Roman" panose="02020603050405020304" pitchFamily="18" charset="0"/>
            </a:endParaRPr>
          </a:p>
        </p:txBody>
      </p:sp>
      <p:cxnSp>
        <p:nvCxnSpPr>
          <p:cNvPr id="21" name="Straight Connector 20">
            <a:extLst>
              <a:ext uri="{FF2B5EF4-FFF2-40B4-BE49-F238E27FC236}">
                <a16:creationId xmlns="" xmlns:a16="http://schemas.microsoft.com/office/drawing/2014/main" id="{EC033A9B-9C36-47D7-A9FA-6E640B9C116D}"/>
              </a:ext>
            </a:extLst>
          </p:cNvPr>
          <p:cNvCxnSpPr>
            <a:cxnSpLocks/>
          </p:cNvCxnSpPr>
          <p:nvPr/>
        </p:nvCxnSpPr>
        <p:spPr>
          <a:xfrm>
            <a:off x="2089006" y="677378"/>
            <a:ext cx="3647296"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18" name="图片 3">
            <a:extLst>
              <a:ext uri="{FF2B5EF4-FFF2-40B4-BE49-F238E27FC236}">
                <a16:creationId xmlns="" xmlns:a16="http://schemas.microsoft.com/office/drawing/2014/main" id="{8FAD474D-82C0-4362-BB70-1AD441160ED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8919573">
            <a:off x="10683079" y="17483"/>
            <a:ext cx="1050530" cy="1223163"/>
          </a:xfrm>
          <a:prstGeom prst="rect">
            <a:avLst/>
          </a:prstGeom>
        </p:spPr>
      </p:pic>
      <p:pic>
        <p:nvPicPr>
          <p:cNvPr id="23" name="图片 4">
            <a:extLst>
              <a:ext uri="{FF2B5EF4-FFF2-40B4-BE49-F238E27FC236}">
                <a16:creationId xmlns="" xmlns:a16="http://schemas.microsoft.com/office/drawing/2014/main" id="{BB10D9DC-4971-4DFE-8F5E-78F91F2E094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208344" y="5700228"/>
            <a:ext cx="872706" cy="905605"/>
          </a:xfrm>
          <a:prstGeom prst="rect">
            <a:avLst/>
          </a:prstGeom>
        </p:spPr>
      </p:pic>
      <p:pic>
        <p:nvPicPr>
          <p:cNvPr id="24" name="图片 5">
            <a:extLst>
              <a:ext uri="{FF2B5EF4-FFF2-40B4-BE49-F238E27FC236}">
                <a16:creationId xmlns="" xmlns:a16="http://schemas.microsoft.com/office/drawing/2014/main" id="{85A37BFE-186F-4AD2-A7BD-9718514EA9E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95010" y="5333733"/>
            <a:ext cx="1011525" cy="1096066"/>
          </a:xfrm>
          <a:prstGeom prst="rect">
            <a:avLst/>
          </a:prstGeom>
        </p:spPr>
      </p:pic>
      <p:grpSp>
        <p:nvGrpSpPr>
          <p:cNvPr id="15" name="Group 14">
            <a:extLst>
              <a:ext uri="{FF2B5EF4-FFF2-40B4-BE49-F238E27FC236}">
                <a16:creationId xmlns="" xmlns:a16="http://schemas.microsoft.com/office/drawing/2014/main" id="{0CA393D1-8908-4AEE-8D26-2C6AEC1000BD}"/>
              </a:ext>
            </a:extLst>
          </p:cNvPr>
          <p:cNvGrpSpPr/>
          <p:nvPr/>
        </p:nvGrpSpPr>
        <p:grpSpPr>
          <a:xfrm>
            <a:off x="695010" y="880968"/>
            <a:ext cx="10805021" cy="5696125"/>
            <a:chOff x="0" y="0"/>
            <a:chExt cx="6493510" cy="4064000"/>
          </a:xfrm>
        </p:grpSpPr>
        <p:sp>
          <p:nvSpPr>
            <p:cNvPr id="16" name="Rectangle: Rounded Corners 15">
              <a:extLst>
                <a:ext uri="{FF2B5EF4-FFF2-40B4-BE49-F238E27FC236}">
                  <a16:creationId xmlns="" xmlns:a16="http://schemas.microsoft.com/office/drawing/2014/main" id="{A39C1AE7-F1E5-450F-92A1-FC08C7BBE0DD}"/>
                </a:ext>
              </a:extLst>
            </p:cNvPr>
            <p:cNvSpPr/>
            <p:nvPr/>
          </p:nvSpPr>
          <p:spPr>
            <a:xfrm>
              <a:off x="0" y="0"/>
              <a:ext cx="6493510" cy="4064000"/>
            </a:xfrm>
            <a:prstGeom prst="roundRect">
              <a:avLst>
                <a:gd name="adj" fmla="val 3959"/>
              </a:avLst>
            </a:prstGeom>
            <a:solidFill>
              <a:srgbClr val="70AD47">
                <a:lumMod val="20000"/>
                <a:lumOff val="80000"/>
              </a:srgbClr>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a:ln>
                  <a:noFill/>
                </a:ln>
                <a:solidFill>
                  <a:sysClr val="window" lastClr="FFFFFF"/>
                </a:solidFill>
                <a:effectLst/>
                <a:uLnTx/>
                <a:uFillTx/>
                <a:latin typeface="Calibri" panose="020F0502020204030204"/>
                <a:ea typeface="+mn-ea"/>
                <a:cs typeface="+mn-cs"/>
              </a:endParaRPr>
            </a:p>
          </p:txBody>
        </p:sp>
        <p:grpSp>
          <p:nvGrpSpPr>
            <p:cNvPr id="17" name="Group 16">
              <a:extLst>
                <a:ext uri="{FF2B5EF4-FFF2-40B4-BE49-F238E27FC236}">
                  <a16:creationId xmlns="" xmlns:a16="http://schemas.microsoft.com/office/drawing/2014/main" id="{5F732CAA-9623-4C64-8AE4-D0CC533D0F79}"/>
                </a:ext>
              </a:extLst>
            </p:cNvPr>
            <p:cNvGrpSpPr/>
            <p:nvPr/>
          </p:nvGrpSpPr>
          <p:grpSpPr>
            <a:xfrm>
              <a:off x="143933" y="203200"/>
              <a:ext cx="6121188" cy="3682576"/>
              <a:chOff x="0" y="0"/>
              <a:chExt cx="6121188" cy="3682576"/>
            </a:xfrm>
          </p:grpSpPr>
          <p:sp>
            <p:nvSpPr>
              <p:cNvPr id="25" name="Rectangle: Rounded Corners 24">
                <a:extLst>
                  <a:ext uri="{FF2B5EF4-FFF2-40B4-BE49-F238E27FC236}">
                    <a16:creationId xmlns="" xmlns:a16="http://schemas.microsoft.com/office/drawing/2014/main" id="{E3F364E5-55D1-4446-98C3-240E4D32824E}"/>
                  </a:ext>
                </a:extLst>
              </p:cNvPr>
              <p:cNvSpPr/>
              <p:nvPr/>
            </p:nvSpPr>
            <p:spPr>
              <a:xfrm>
                <a:off x="1921933" y="0"/>
                <a:ext cx="2186354" cy="661915"/>
              </a:xfrm>
              <a:prstGeom prst="roundRect">
                <a:avLst/>
              </a:prstGeom>
              <a:solidFill>
                <a:srgbClr val="E7A8EA"/>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Ý KIẾN</a:t>
                </a:r>
                <a:endParaRPr kumimoji="0" lang="en-US" sz="2800" b="0" i="0" u="none" strike="noStrike" kern="0" cap="none" spc="0" normalizeH="0" baseline="0" noProof="0" dirty="0">
                  <a:ln>
                    <a:noFill/>
                  </a:ln>
                  <a:solidFill>
                    <a:sysClr val="windowText" lastClr="000000"/>
                  </a:solidFill>
                  <a:effectLst/>
                  <a:uLnTx/>
                  <a:uFillTx/>
                  <a:latin typeface=".VnTime" panose="020B7200000000000000" pitchFamily="34" charset="0"/>
                  <a:ea typeface="Times New Roman" panose="02020603050405020304" pitchFamily="18" charset="0"/>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srgbClr val="000000"/>
                    </a:solidFill>
                    <a:effectLst/>
                    <a:uLnTx/>
                    <a:uFillTx/>
                    <a:latin typeface="Calibri Light" panose="020F0302020204030204" pitchFamily="34" charset="0"/>
                    <a:ea typeface="Times New Roman" panose="02020603050405020304" pitchFamily="18" charset="0"/>
                    <a:cs typeface="Times New Roman" panose="02020603050405020304" pitchFamily="18" charset="0"/>
                  </a:rPr>
                  <a:t>….</a:t>
                </a:r>
                <a:endParaRPr kumimoji="0" lang="en-US" sz="2800" b="0" i="0" u="none" strike="noStrike" kern="0" cap="none" spc="0" normalizeH="0" baseline="0" noProof="0" dirty="0">
                  <a:ln>
                    <a:noFill/>
                  </a:ln>
                  <a:solidFill>
                    <a:sysClr val="windowText" lastClr="000000"/>
                  </a:solidFill>
                  <a:effectLst/>
                  <a:uLnTx/>
                  <a:uFillTx/>
                  <a:latin typeface=".VnTime" panose="020B7200000000000000" pitchFamily="34" charset="0"/>
                  <a:ea typeface="Times New Roman" panose="02020603050405020304" pitchFamily="18" charset="0"/>
                  <a:cs typeface="Times New Roman" panose="02020603050405020304" pitchFamily="18" charset="0"/>
                </a:endParaRPr>
              </a:p>
            </p:txBody>
          </p:sp>
          <p:sp>
            <p:nvSpPr>
              <p:cNvPr id="26" name="Rectangle: Rounded Corners 25">
                <a:extLst>
                  <a:ext uri="{FF2B5EF4-FFF2-40B4-BE49-F238E27FC236}">
                    <a16:creationId xmlns="" xmlns:a16="http://schemas.microsoft.com/office/drawing/2014/main" id="{17F9392F-5C19-44C6-9367-C21FE5C14A6C}"/>
                  </a:ext>
                </a:extLst>
              </p:cNvPr>
              <p:cNvSpPr/>
              <p:nvPr/>
            </p:nvSpPr>
            <p:spPr>
              <a:xfrm>
                <a:off x="16933" y="948266"/>
                <a:ext cx="1851025" cy="855345"/>
              </a:xfrm>
              <a:prstGeom prst="roundRect">
                <a:avLst/>
              </a:prstGeom>
              <a:solidFill>
                <a:srgbClr val="ED7D31">
                  <a:lumMod val="20000"/>
                  <a:lumOff val="80000"/>
                </a:srgbClr>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Lí lẽ 1</a:t>
                </a:r>
                <a:endParaRPr kumimoji="0" lang="en-US" sz="2800" b="0" i="0" u="none" strike="noStrike" kern="0" cap="none" spc="0" normalizeH="0" baseline="0" noProof="0">
                  <a:ln>
                    <a:noFill/>
                  </a:ln>
                  <a:solidFill>
                    <a:sysClr val="windowText" lastClr="000000"/>
                  </a:solidFill>
                  <a:effectLst/>
                  <a:uLnTx/>
                  <a:uFillTx/>
                  <a:latin typeface=".VnTime" panose="020B7200000000000000" pitchFamily="34" charset="0"/>
                  <a:ea typeface="Times New Roman" panose="02020603050405020304" pitchFamily="18" charset="0"/>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a:ln>
                      <a:noFill/>
                    </a:ln>
                    <a:solidFill>
                      <a:srgbClr val="000000"/>
                    </a:solidFill>
                    <a:effectLst/>
                    <a:uLnTx/>
                    <a:uFillTx/>
                    <a:latin typeface="Calibri Light" panose="020F0302020204030204" pitchFamily="34" charset="0"/>
                    <a:ea typeface="Times New Roman" panose="02020603050405020304" pitchFamily="18" charset="0"/>
                    <a:cs typeface="Times New Roman" panose="02020603050405020304" pitchFamily="18" charset="0"/>
                  </a:rPr>
                  <a:t>…</a:t>
                </a:r>
                <a:endParaRPr kumimoji="0" lang="en-US" sz="2800" b="0" i="0" u="none" strike="noStrike" kern="0" cap="none" spc="0" normalizeH="0" baseline="0" noProof="0">
                  <a:ln>
                    <a:noFill/>
                  </a:ln>
                  <a:solidFill>
                    <a:sysClr val="windowText" lastClr="000000"/>
                  </a:solidFill>
                  <a:effectLst/>
                  <a:uLnTx/>
                  <a:uFillTx/>
                  <a:latin typeface=".VnTime" panose="020B7200000000000000" pitchFamily="34" charset="0"/>
                  <a:ea typeface="Times New Roman" panose="02020603050405020304" pitchFamily="18" charset="0"/>
                  <a:cs typeface="Times New Roman" panose="02020603050405020304" pitchFamily="18" charset="0"/>
                </a:endParaRPr>
              </a:p>
            </p:txBody>
          </p:sp>
          <p:sp>
            <p:nvSpPr>
              <p:cNvPr id="27" name="Rectangle: Rounded Corners 26">
                <a:extLst>
                  <a:ext uri="{FF2B5EF4-FFF2-40B4-BE49-F238E27FC236}">
                    <a16:creationId xmlns="" xmlns:a16="http://schemas.microsoft.com/office/drawing/2014/main" id="{95F5A741-1AF0-4742-A880-459572B59B3C}"/>
                  </a:ext>
                </a:extLst>
              </p:cNvPr>
              <p:cNvSpPr/>
              <p:nvPr/>
            </p:nvSpPr>
            <p:spPr>
              <a:xfrm>
                <a:off x="2065867" y="956733"/>
                <a:ext cx="1851660" cy="848995"/>
              </a:xfrm>
              <a:prstGeom prst="roundRect">
                <a:avLst/>
              </a:prstGeom>
              <a:solidFill>
                <a:srgbClr val="ED7D31">
                  <a:lumMod val="20000"/>
                  <a:lumOff val="80000"/>
                </a:srgbClr>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Lí lẽ 2</a:t>
                </a:r>
                <a:endParaRPr kumimoji="0" lang="en-US" sz="2800" b="0" i="0" u="none" strike="noStrike" kern="0" cap="none" spc="0" normalizeH="0" baseline="0" noProof="0">
                  <a:ln>
                    <a:noFill/>
                  </a:ln>
                  <a:solidFill>
                    <a:sysClr val="windowText" lastClr="000000"/>
                  </a:solidFill>
                  <a:effectLst/>
                  <a:uLnTx/>
                  <a:uFillTx/>
                  <a:latin typeface=".VnTime" panose="020B7200000000000000" pitchFamily="34" charset="0"/>
                  <a:ea typeface="Times New Roman" panose="02020603050405020304" pitchFamily="18" charset="0"/>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0" cap="none" spc="0" normalizeH="0" baseline="0" noProof="0">
                  <a:ln>
                    <a:noFill/>
                  </a:ln>
                  <a:solidFill>
                    <a:sysClr val="windowText" lastClr="000000"/>
                  </a:solidFill>
                  <a:effectLst/>
                  <a:uLnTx/>
                  <a:uFillTx/>
                  <a:latin typeface=".VnTime" panose="020B7200000000000000" pitchFamily="34" charset="0"/>
                  <a:ea typeface="Times New Roman" panose="02020603050405020304" pitchFamily="18" charset="0"/>
                  <a:cs typeface="Times New Roman" panose="02020603050405020304" pitchFamily="18" charset="0"/>
                </a:endParaRPr>
              </a:p>
            </p:txBody>
          </p:sp>
          <p:sp>
            <p:nvSpPr>
              <p:cNvPr id="28" name="Rectangle: Rounded Corners 27">
                <a:extLst>
                  <a:ext uri="{FF2B5EF4-FFF2-40B4-BE49-F238E27FC236}">
                    <a16:creationId xmlns="" xmlns:a16="http://schemas.microsoft.com/office/drawing/2014/main" id="{1E9D7718-212C-4CBF-ABC3-10F18750FFA5}"/>
                  </a:ext>
                </a:extLst>
              </p:cNvPr>
              <p:cNvSpPr/>
              <p:nvPr/>
            </p:nvSpPr>
            <p:spPr>
              <a:xfrm>
                <a:off x="4106333" y="948266"/>
                <a:ext cx="1851660" cy="855345"/>
              </a:xfrm>
              <a:prstGeom prst="roundRect">
                <a:avLst/>
              </a:prstGeom>
              <a:solidFill>
                <a:srgbClr val="ED7D31">
                  <a:lumMod val="20000"/>
                  <a:lumOff val="80000"/>
                </a:srgbClr>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Lí lẽ 3</a:t>
                </a:r>
                <a:endParaRPr kumimoji="0" lang="en-US" sz="2800" b="0" i="0" u="none" strike="noStrike" kern="0" cap="none" spc="0" normalizeH="0" baseline="0" noProof="0">
                  <a:ln>
                    <a:noFill/>
                  </a:ln>
                  <a:solidFill>
                    <a:sysClr val="windowText" lastClr="000000"/>
                  </a:solidFill>
                  <a:effectLst/>
                  <a:uLnTx/>
                  <a:uFillTx/>
                  <a:latin typeface=".VnTime" panose="020B7200000000000000" pitchFamily="34" charset="0"/>
                  <a:ea typeface="Times New Roman" panose="02020603050405020304" pitchFamily="18" charset="0"/>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0" cap="none" spc="0" normalizeH="0" baseline="0" noProof="0">
                  <a:ln>
                    <a:noFill/>
                  </a:ln>
                  <a:solidFill>
                    <a:sysClr val="windowText" lastClr="000000"/>
                  </a:solidFill>
                  <a:effectLst/>
                  <a:uLnTx/>
                  <a:uFillTx/>
                  <a:latin typeface=".VnTime" panose="020B7200000000000000" pitchFamily="34" charset="0"/>
                  <a:ea typeface="Times New Roman" panose="02020603050405020304" pitchFamily="18" charset="0"/>
                  <a:cs typeface="Times New Roman" panose="02020603050405020304" pitchFamily="18" charset="0"/>
                </a:endParaRPr>
              </a:p>
            </p:txBody>
          </p:sp>
          <p:sp>
            <p:nvSpPr>
              <p:cNvPr id="29" name="Rectangle: Rounded Corners 28">
                <a:extLst>
                  <a:ext uri="{FF2B5EF4-FFF2-40B4-BE49-F238E27FC236}">
                    <a16:creationId xmlns="" xmlns:a16="http://schemas.microsoft.com/office/drawing/2014/main" id="{FB5AFDC3-918A-4C5C-A321-8E9D4C84A2FF}"/>
                  </a:ext>
                </a:extLst>
              </p:cNvPr>
              <p:cNvSpPr/>
              <p:nvPr/>
            </p:nvSpPr>
            <p:spPr>
              <a:xfrm>
                <a:off x="0" y="2235200"/>
                <a:ext cx="1851025" cy="1438910"/>
              </a:xfrm>
              <a:prstGeom prst="roundRect">
                <a:avLst/>
              </a:prstGeom>
              <a:solidFill>
                <a:srgbClr val="5B9BD5">
                  <a:lumMod val="20000"/>
                  <a:lumOff val="80000"/>
                </a:srgbClr>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Bằng chứng</a:t>
                </a:r>
                <a:endParaRPr kumimoji="0" lang="en-US" sz="2800" b="0" i="0" u="none" strike="noStrike" kern="0" cap="none" spc="0" normalizeH="0" baseline="0" noProof="0">
                  <a:ln>
                    <a:noFill/>
                  </a:ln>
                  <a:solidFill>
                    <a:sysClr val="windowText" lastClr="000000"/>
                  </a:solidFill>
                  <a:effectLst/>
                  <a:uLnTx/>
                  <a:uFillTx/>
                  <a:latin typeface=".VnTime" panose="020B7200000000000000" pitchFamily="34" charset="0"/>
                  <a:ea typeface="Times New Roman" panose="02020603050405020304" pitchFamily="18" charset="0"/>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0" cap="none" spc="0" normalizeH="0" baseline="0" noProof="0">
                  <a:ln>
                    <a:noFill/>
                  </a:ln>
                  <a:solidFill>
                    <a:sysClr val="windowText" lastClr="000000"/>
                  </a:solidFill>
                  <a:effectLst/>
                  <a:uLnTx/>
                  <a:uFillTx/>
                  <a:latin typeface=".VnTime" panose="020B7200000000000000" pitchFamily="34" charset="0"/>
                  <a:ea typeface="Times New Roman" panose="02020603050405020304" pitchFamily="18" charset="0"/>
                  <a:cs typeface="Times New Roman" panose="02020603050405020304" pitchFamily="18" charset="0"/>
                </a:endParaRPr>
              </a:p>
            </p:txBody>
          </p:sp>
          <p:sp>
            <p:nvSpPr>
              <p:cNvPr id="30" name="Rectangle: Rounded Corners 29">
                <a:extLst>
                  <a:ext uri="{FF2B5EF4-FFF2-40B4-BE49-F238E27FC236}">
                    <a16:creationId xmlns="" xmlns:a16="http://schemas.microsoft.com/office/drawing/2014/main" id="{5B0352F1-EFFE-4FDD-BA11-3AB644DD070C}"/>
                  </a:ext>
                </a:extLst>
              </p:cNvPr>
              <p:cNvSpPr/>
              <p:nvPr/>
            </p:nvSpPr>
            <p:spPr>
              <a:xfrm>
                <a:off x="2032000" y="2243666"/>
                <a:ext cx="1964055" cy="1438910"/>
              </a:xfrm>
              <a:prstGeom prst="roundRect">
                <a:avLst/>
              </a:prstGeom>
              <a:solidFill>
                <a:srgbClr val="5B9BD5">
                  <a:lumMod val="20000"/>
                  <a:lumOff val="80000"/>
                </a:srgbClr>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Bằng chứng</a:t>
                </a:r>
                <a:endParaRPr kumimoji="0" lang="en-US" sz="2800" b="0" i="0" u="none" strike="noStrike" kern="0" cap="none" spc="0" normalizeH="0" baseline="0" noProof="0">
                  <a:ln>
                    <a:noFill/>
                  </a:ln>
                  <a:solidFill>
                    <a:sysClr val="windowText" lastClr="000000"/>
                  </a:solidFill>
                  <a:effectLst/>
                  <a:uLnTx/>
                  <a:uFillTx/>
                  <a:latin typeface=".VnTime" panose="020B7200000000000000" pitchFamily="34" charset="0"/>
                  <a:ea typeface="Times New Roman" panose="02020603050405020304" pitchFamily="18" charset="0"/>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0" cap="none" spc="0" normalizeH="0" baseline="0" noProof="0">
                  <a:ln>
                    <a:noFill/>
                  </a:ln>
                  <a:solidFill>
                    <a:sysClr val="windowText" lastClr="000000"/>
                  </a:solidFill>
                  <a:effectLst/>
                  <a:uLnTx/>
                  <a:uFillTx/>
                  <a:latin typeface=".VnTime" panose="020B7200000000000000" pitchFamily="34" charset="0"/>
                  <a:ea typeface="Times New Roman" panose="02020603050405020304" pitchFamily="18" charset="0"/>
                  <a:cs typeface="Times New Roman" panose="02020603050405020304" pitchFamily="18" charset="0"/>
                </a:endParaRPr>
              </a:p>
            </p:txBody>
          </p:sp>
          <p:sp>
            <p:nvSpPr>
              <p:cNvPr id="31" name="Rectangle: Rounded Corners 30">
                <a:extLst>
                  <a:ext uri="{FF2B5EF4-FFF2-40B4-BE49-F238E27FC236}">
                    <a16:creationId xmlns="" xmlns:a16="http://schemas.microsoft.com/office/drawing/2014/main" id="{B2B2A68D-38F8-4D23-8109-A07057C6BD3B}"/>
                  </a:ext>
                </a:extLst>
              </p:cNvPr>
              <p:cNvSpPr/>
              <p:nvPr/>
            </p:nvSpPr>
            <p:spPr>
              <a:xfrm>
                <a:off x="4157133" y="2226733"/>
                <a:ext cx="1964055" cy="1438910"/>
              </a:xfrm>
              <a:prstGeom prst="roundRect">
                <a:avLst/>
              </a:prstGeom>
              <a:solidFill>
                <a:srgbClr val="5B9BD5">
                  <a:lumMod val="20000"/>
                  <a:lumOff val="80000"/>
                </a:srgbClr>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Bằng chứng</a:t>
                </a:r>
                <a:endParaRPr kumimoji="0" lang="en-US" sz="2800" b="0" i="0" u="none" strike="noStrike" kern="0" cap="none" spc="0" normalizeH="0" baseline="0" noProof="0">
                  <a:ln>
                    <a:noFill/>
                  </a:ln>
                  <a:solidFill>
                    <a:sysClr val="windowText" lastClr="000000"/>
                  </a:solidFill>
                  <a:effectLst/>
                  <a:uLnTx/>
                  <a:uFillTx/>
                  <a:latin typeface=".VnTime" panose="020B7200000000000000" pitchFamily="34" charset="0"/>
                  <a:ea typeface="Times New Roman" panose="02020603050405020304" pitchFamily="18" charset="0"/>
                  <a:cs typeface="Times New Roman" panose="02020603050405020304" pitchFamily="18"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0" cap="none" spc="0" normalizeH="0" baseline="0" noProof="0">
                  <a:ln>
                    <a:noFill/>
                  </a:ln>
                  <a:solidFill>
                    <a:sysClr val="windowText" lastClr="000000"/>
                  </a:solidFill>
                  <a:effectLst/>
                  <a:uLnTx/>
                  <a:uFillTx/>
                  <a:latin typeface=".VnTime" panose="020B7200000000000000" pitchFamily="34" charset="0"/>
                  <a:ea typeface="Times New Roman" panose="02020603050405020304" pitchFamily="18" charset="0"/>
                  <a:cs typeface="Times New Roman" panose="02020603050405020304" pitchFamily="18" charset="0"/>
                </a:endParaRPr>
              </a:p>
            </p:txBody>
          </p:sp>
          <p:cxnSp>
            <p:nvCxnSpPr>
              <p:cNvPr id="32" name="Straight Connector 31">
                <a:extLst>
                  <a:ext uri="{FF2B5EF4-FFF2-40B4-BE49-F238E27FC236}">
                    <a16:creationId xmlns="" xmlns:a16="http://schemas.microsoft.com/office/drawing/2014/main" id="{BF8B71F8-80BB-4367-95D2-EF4D5CFE1B3F}"/>
                  </a:ext>
                </a:extLst>
              </p:cNvPr>
              <p:cNvCxnSpPr/>
              <p:nvPr/>
            </p:nvCxnSpPr>
            <p:spPr>
              <a:xfrm flipH="1">
                <a:off x="939800" y="660400"/>
                <a:ext cx="2040467" cy="286596"/>
              </a:xfrm>
              <a:prstGeom prst="line">
                <a:avLst/>
              </a:prstGeom>
              <a:noFill/>
              <a:ln w="12700" cap="flat" cmpd="sng" algn="ctr">
                <a:solidFill>
                  <a:sysClr val="windowText" lastClr="000000"/>
                </a:solidFill>
                <a:prstDash val="sysDot"/>
                <a:miter lim="800000"/>
              </a:ln>
              <a:effectLst/>
            </p:spPr>
          </p:cxnSp>
          <p:cxnSp>
            <p:nvCxnSpPr>
              <p:cNvPr id="33" name="Straight Connector 32">
                <a:extLst>
                  <a:ext uri="{FF2B5EF4-FFF2-40B4-BE49-F238E27FC236}">
                    <a16:creationId xmlns="" xmlns:a16="http://schemas.microsoft.com/office/drawing/2014/main" id="{6E5CC37B-A6E0-4322-9453-6F1B7100680D}"/>
                  </a:ext>
                </a:extLst>
              </p:cNvPr>
              <p:cNvCxnSpPr/>
              <p:nvPr/>
            </p:nvCxnSpPr>
            <p:spPr>
              <a:xfrm>
                <a:off x="2980267" y="660400"/>
                <a:ext cx="0" cy="295063"/>
              </a:xfrm>
              <a:prstGeom prst="line">
                <a:avLst/>
              </a:prstGeom>
              <a:noFill/>
              <a:ln w="12700" cap="flat" cmpd="sng" algn="ctr">
                <a:solidFill>
                  <a:sysClr val="windowText" lastClr="000000"/>
                </a:solidFill>
                <a:prstDash val="sysDot"/>
                <a:miter lim="800000"/>
              </a:ln>
              <a:effectLst/>
            </p:spPr>
          </p:cxnSp>
          <p:cxnSp>
            <p:nvCxnSpPr>
              <p:cNvPr id="34" name="Straight Connector 33">
                <a:extLst>
                  <a:ext uri="{FF2B5EF4-FFF2-40B4-BE49-F238E27FC236}">
                    <a16:creationId xmlns="" xmlns:a16="http://schemas.microsoft.com/office/drawing/2014/main" id="{25E12E8C-C2EA-4034-B586-B25379AD57DA}"/>
                  </a:ext>
                </a:extLst>
              </p:cNvPr>
              <p:cNvCxnSpPr/>
              <p:nvPr/>
            </p:nvCxnSpPr>
            <p:spPr>
              <a:xfrm>
                <a:off x="2980267" y="660400"/>
                <a:ext cx="2108412" cy="285115"/>
              </a:xfrm>
              <a:prstGeom prst="line">
                <a:avLst/>
              </a:prstGeom>
              <a:noFill/>
              <a:ln w="12700" cap="flat" cmpd="sng" algn="ctr">
                <a:solidFill>
                  <a:sysClr val="windowText" lastClr="000000"/>
                </a:solidFill>
                <a:prstDash val="sysDot"/>
                <a:miter lim="800000"/>
              </a:ln>
              <a:effectLst/>
            </p:spPr>
          </p:cxnSp>
          <p:cxnSp>
            <p:nvCxnSpPr>
              <p:cNvPr id="35" name="Straight Connector 34">
                <a:extLst>
                  <a:ext uri="{FF2B5EF4-FFF2-40B4-BE49-F238E27FC236}">
                    <a16:creationId xmlns="" xmlns:a16="http://schemas.microsoft.com/office/drawing/2014/main" id="{7DCFF796-B680-4C26-A72C-FC0B9C96B881}"/>
                  </a:ext>
                </a:extLst>
              </p:cNvPr>
              <p:cNvCxnSpPr/>
              <p:nvPr/>
            </p:nvCxnSpPr>
            <p:spPr>
              <a:xfrm>
                <a:off x="889000" y="1803400"/>
                <a:ext cx="0" cy="440055"/>
              </a:xfrm>
              <a:prstGeom prst="line">
                <a:avLst/>
              </a:prstGeom>
              <a:noFill/>
              <a:ln w="12700" cap="flat" cmpd="sng" algn="ctr">
                <a:solidFill>
                  <a:sysClr val="windowText" lastClr="000000"/>
                </a:solidFill>
                <a:prstDash val="sysDot"/>
                <a:miter lim="800000"/>
              </a:ln>
              <a:effectLst/>
            </p:spPr>
          </p:cxnSp>
          <p:cxnSp>
            <p:nvCxnSpPr>
              <p:cNvPr id="36" name="Straight Connector 35">
                <a:extLst>
                  <a:ext uri="{FF2B5EF4-FFF2-40B4-BE49-F238E27FC236}">
                    <a16:creationId xmlns="" xmlns:a16="http://schemas.microsoft.com/office/drawing/2014/main" id="{498476F5-59A1-4D6F-8801-9E656D94DB7C}"/>
                  </a:ext>
                </a:extLst>
              </p:cNvPr>
              <p:cNvCxnSpPr/>
              <p:nvPr/>
            </p:nvCxnSpPr>
            <p:spPr>
              <a:xfrm>
                <a:off x="3048000" y="1803400"/>
                <a:ext cx="0" cy="440266"/>
              </a:xfrm>
              <a:prstGeom prst="line">
                <a:avLst/>
              </a:prstGeom>
              <a:noFill/>
              <a:ln w="12700" cap="flat" cmpd="sng" algn="ctr">
                <a:solidFill>
                  <a:sysClr val="windowText" lastClr="000000"/>
                </a:solidFill>
                <a:prstDash val="sysDot"/>
                <a:miter lim="800000"/>
              </a:ln>
              <a:effectLst/>
            </p:spPr>
          </p:cxnSp>
          <p:cxnSp>
            <p:nvCxnSpPr>
              <p:cNvPr id="37" name="Straight Connector 36">
                <a:extLst>
                  <a:ext uri="{FF2B5EF4-FFF2-40B4-BE49-F238E27FC236}">
                    <a16:creationId xmlns="" xmlns:a16="http://schemas.microsoft.com/office/drawing/2014/main" id="{50C2DE04-D069-494D-BC77-A1B4C0264C1B}"/>
                  </a:ext>
                </a:extLst>
              </p:cNvPr>
              <p:cNvCxnSpPr/>
              <p:nvPr/>
            </p:nvCxnSpPr>
            <p:spPr>
              <a:xfrm>
                <a:off x="5130800" y="1803400"/>
                <a:ext cx="0" cy="406400"/>
              </a:xfrm>
              <a:prstGeom prst="line">
                <a:avLst/>
              </a:prstGeom>
              <a:noFill/>
              <a:ln w="12700" cap="flat" cmpd="sng" algn="ctr">
                <a:solidFill>
                  <a:sysClr val="windowText" lastClr="000000"/>
                </a:solidFill>
                <a:prstDash val="sysDot"/>
                <a:miter lim="800000"/>
              </a:ln>
              <a:effectLst/>
            </p:spPr>
          </p:cxnSp>
        </p:grpSp>
      </p:grpSp>
    </p:spTree>
    <p:extLst>
      <p:ext uri="{BB962C8B-B14F-4D97-AF65-F5344CB8AC3E}">
        <p14:creationId xmlns:p14="http://schemas.microsoft.com/office/powerpoint/2010/main" val="196442934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Picture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9" name="Rectangle 3"/>
          <p:cNvSpPr>
            <a:spLocks noChangeArrowheads="1"/>
          </p:cNvSpPr>
          <p:nvPr/>
        </p:nvSpPr>
        <p:spPr bwMode="auto">
          <a:xfrm>
            <a:off x="7086600" y="6477000"/>
            <a:ext cx="28956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defTabSz="914400" fontAlgn="base">
              <a:spcBef>
                <a:spcPct val="0"/>
              </a:spcBef>
              <a:spcAft>
                <a:spcPct val="0"/>
              </a:spcAft>
              <a:buNone/>
            </a:pPr>
            <a:endParaRPr lang="en-US" altLang="en-US" sz="2400">
              <a:solidFill>
                <a:srgbClr val="000000"/>
              </a:solidFill>
              <a:latin typeface=".VnTime" panose="020B7200000000000000" pitchFamily="34" charset="0"/>
            </a:endParaRPr>
          </a:p>
        </p:txBody>
      </p:sp>
      <p:sp>
        <p:nvSpPr>
          <p:cNvPr id="7" name="Rectangle 6"/>
          <p:cNvSpPr/>
          <p:nvPr/>
        </p:nvSpPr>
        <p:spPr>
          <a:xfrm>
            <a:off x="1645920" y="1803400"/>
            <a:ext cx="8194041" cy="1938992"/>
          </a:xfrm>
          <a:prstGeom prst="rect">
            <a:avLst/>
          </a:prstGeom>
          <a:noFill/>
        </p:spPr>
        <p:txBody>
          <a:bodyPr wrap="square">
            <a:spAutoFit/>
          </a:bodyPr>
          <a:lstStyle/>
          <a:p>
            <a:pPr algn="ctr" defTabSz="914400" eaLnBrk="0" fontAlgn="base" hangingPunct="0">
              <a:spcBef>
                <a:spcPct val="0"/>
              </a:spcBef>
              <a:spcAft>
                <a:spcPct val="0"/>
              </a:spcAft>
              <a:defRPr/>
            </a:pPr>
            <a:r>
              <a:rPr lang="en-US" sz="6000" b="1" spc="50" dirty="0" smtClean="0">
                <a:ln w="12700" cmpd="sng">
                  <a:solidFill>
                    <a:srgbClr val="2D2D8A">
                      <a:satMod val="120000"/>
                      <a:shade val="80000"/>
                    </a:srgbClr>
                  </a:solidFill>
                  <a:prstDash val="solid"/>
                </a:ln>
                <a:solidFill>
                  <a:srgbClr val="000000">
                    <a:lumMod val="75000"/>
                  </a:srgbClr>
                </a:solidFill>
                <a:effectLst>
                  <a:glow rad="53100">
                    <a:srgbClr val="2D2D8A">
                      <a:satMod val="180000"/>
                      <a:alpha val="30000"/>
                    </a:srgbClr>
                  </a:glow>
                </a:effectLst>
                <a:latin typeface="Times New Roman" panose="02020603050405020304" pitchFamily="18" charset="0"/>
                <a:cs typeface="Times New Roman" panose="02020603050405020304" pitchFamily="18" charset="0"/>
              </a:rPr>
              <a:t>CHÚC CÁC EM</a:t>
            </a:r>
            <a:r>
              <a:rPr lang="en-US" sz="6000" b="1" spc="50" dirty="0">
                <a:ln w="12700" cmpd="sng">
                  <a:solidFill>
                    <a:srgbClr val="2D2D8A">
                      <a:satMod val="120000"/>
                      <a:shade val="80000"/>
                    </a:srgbClr>
                  </a:solidFill>
                  <a:prstDash val="solid"/>
                </a:ln>
                <a:solidFill>
                  <a:srgbClr val="000000">
                    <a:lumMod val="75000"/>
                  </a:srgbClr>
                </a:solidFill>
                <a:effectLst>
                  <a:glow rad="53100">
                    <a:srgbClr val="2D2D8A">
                      <a:satMod val="180000"/>
                      <a:alpha val="30000"/>
                    </a:srgbClr>
                  </a:glow>
                </a:effectLst>
                <a:latin typeface="Times New Roman" panose="02020603050405020304" pitchFamily="18" charset="0"/>
                <a:cs typeface="Times New Roman" panose="02020603050405020304" pitchFamily="18" charset="0"/>
              </a:rPr>
              <a:t> </a:t>
            </a:r>
            <a:endParaRPr lang="en-US" sz="6000" b="1" spc="50" dirty="0" smtClean="0">
              <a:ln w="12700" cmpd="sng">
                <a:solidFill>
                  <a:srgbClr val="2D2D8A">
                    <a:satMod val="120000"/>
                    <a:shade val="80000"/>
                  </a:srgbClr>
                </a:solidFill>
                <a:prstDash val="solid"/>
              </a:ln>
              <a:solidFill>
                <a:srgbClr val="000000">
                  <a:lumMod val="75000"/>
                </a:srgbClr>
              </a:solidFill>
              <a:effectLst>
                <a:glow rad="53100">
                  <a:srgbClr val="2D2D8A">
                    <a:satMod val="180000"/>
                    <a:alpha val="30000"/>
                  </a:srgbClr>
                </a:glow>
              </a:effectLst>
              <a:latin typeface="Times New Roman" panose="02020603050405020304" pitchFamily="18" charset="0"/>
              <a:cs typeface="Times New Roman" panose="02020603050405020304" pitchFamily="18" charset="0"/>
            </a:endParaRPr>
          </a:p>
          <a:p>
            <a:pPr algn="ctr" defTabSz="914400" eaLnBrk="0" fontAlgn="base" hangingPunct="0">
              <a:spcBef>
                <a:spcPct val="0"/>
              </a:spcBef>
              <a:spcAft>
                <a:spcPct val="0"/>
              </a:spcAft>
              <a:defRPr/>
            </a:pPr>
            <a:r>
              <a:rPr lang="en-US" sz="6000" b="1" spc="50" dirty="0" smtClean="0">
                <a:ln w="12700" cmpd="sng">
                  <a:solidFill>
                    <a:srgbClr val="2D2D8A">
                      <a:satMod val="120000"/>
                      <a:shade val="80000"/>
                    </a:srgbClr>
                  </a:solidFill>
                  <a:prstDash val="solid"/>
                </a:ln>
                <a:solidFill>
                  <a:srgbClr val="000000">
                    <a:lumMod val="75000"/>
                  </a:srgbClr>
                </a:solidFill>
                <a:effectLst>
                  <a:glow rad="53100">
                    <a:srgbClr val="2D2D8A">
                      <a:satMod val="180000"/>
                      <a:alpha val="30000"/>
                    </a:srgbClr>
                  </a:glow>
                </a:effectLst>
                <a:latin typeface="Times New Roman" panose="02020603050405020304" pitchFamily="18" charset="0"/>
                <a:cs typeface="Times New Roman" panose="02020603050405020304" pitchFamily="18" charset="0"/>
              </a:rPr>
              <a:t>HỌC TỐT !</a:t>
            </a:r>
            <a:endParaRPr lang="en-US" sz="6000" b="1" spc="50" dirty="0">
              <a:ln w="12700" cmpd="sng">
                <a:solidFill>
                  <a:srgbClr val="2D2D8A">
                    <a:satMod val="120000"/>
                    <a:shade val="80000"/>
                  </a:srgbClr>
                </a:solidFill>
                <a:prstDash val="solid"/>
              </a:ln>
              <a:solidFill>
                <a:srgbClr val="000000">
                  <a:lumMod val="75000"/>
                </a:srgbClr>
              </a:solidFill>
              <a:effectLst>
                <a:glow rad="53100">
                  <a:srgbClr val="2D2D8A">
                    <a:satMod val="180000"/>
                    <a:alpha val="30000"/>
                  </a:srgbClr>
                </a:glow>
              </a:effectLst>
              <a:latin typeface="Times New Roman" panose="02020603050405020304" pitchFamily="18" charset="0"/>
              <a:cs typeface="Times New Roman" panose="02020603050405020304" pitchFamily="18" charset="0"/>
            </a:endParaRPr>
          </a:p>
        </p:txBody>
      </p:sp>
    </p:spTree>
    <p:custDataLst>
      <p:tags r:id="rId1"/>
    </p:custDataLst>
  </p:cSld>
  <p:clrMapOvr>
    <a:masterClrMapping/>
  </p:clrMapOvr>
  <p:transition advTm="15254"/>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 xmlns:a16="http://schemas.microsoft.com/office/drawing/2014/main" id="{58801555-A271-5711-DCA8-961EC714AEB2}"/>
              </a:ext>
            </a:extLst>
          </p:cNvPr>
          <p:cNvSpPr>
            <a:spLocks noChangeArrowheads="1"/>
          </p:cNvSpPr>
          <p:nvPr/>
        </p:nvSpPr>
        <p:spPr bwMode="auto">
          <a:xfrm>
            <a:off x="170180" y="0"/>
            <a:ext cx="11445240" cy="6858000"/>
          </a:xfrm>
          <a:prstGeom prst="roundRect">
            <a:avLst>
              <a:gd name="adj" fmla="val 16667"/>
            </a:avLst>
          </a:prstGeom>
          <a:solidFill>
            <a:schemeClr val="accent6">
              <a:lumMod val="20000"/>
              <a:lumOff val="80000"/>
            </a:schemeClr>
          </a:solidFill>
          <a:ln w="22225">
            <a:solidFill>
              <a:srgbClr val="4F81BD"/>
            </a:solidFill>
            <a:miter lim="800000"/>
          </a:ln>
        </p:spPr>
        <p:txBody>
          <a:bodyPr rot="0" vert="horz" wrap="square" lIns="91440" tIns="45720" rIns="91440" bIns="45720" anchor="ctr" anchorCtr="0" upright="1">
            <a:noAutofit/>
          </a:bodyPr>
          <a:lstStyle/>
          <a:p>
            <a:pPr marL="0" marR="0" algn="ctr">
              <a:spcBef>
                <a:spcPts val="0"/>
              </a:spcBef>
              <a:spcAft>
                <a:spcPts val="0"/>
              </a:spcAft>
            </a:pPr>
            <a:endParaRPr lang="en-US" sz="2800" b="1" dirty="0">
              <a:latin typeface="Times New Roman" panose="02020603050405020304" pitchFamily="18" charset="0"/>
              <a:ea typeface="Calibri" panose="020F0502020204030204" pitchFamily="34" charset="0"/>
              <a:cs typeface="Times New Roman" panose="02020603050405020304" pitchFamily="18" charset="0"/>
            </a:endParaRPr>
          </a:p>
          <a:p>
            <a:pPr marL="0" marR="0" algn="ctr">
              <a:spcBef>
                <a:spcPts val="0"/>
              </a:spcBef>
              <a:spcAft>
                <a:spcPts val="0"/>
              </a:spcAft>
            </a:pPr>
            <a:r>
              <a:rPr lang="vi-VN" sz="2800" b="1"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PHIẾU </a:t>
            </a:r>
            <a:r>
              <a:rPr lang="en-US" sz="2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HỌC TẬP SỐ 1</a:t>
            </a:r>
          </a:p>
          <a:p>
            <a:pPr marL="0" marR="0" algn="ctr">
              <a:spcBef>
                <a:spcPts val="0"/>
              </a:spcBef>
              <a:spcAft>
                <a:spcPts val="0"/>
              </a:spcAft>
            </a:pPr>
            <a:r>
              <a:rPr lang="vi-VN" sz="20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Họ và tên HS:</a:t>
            </a:r>
            <a:r>
              <a:rPr lang="vi-VN"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vi-VN"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Nhiệm vụ</a:t>
            </a:r>
            <a:r>
              <a:rPr lang="vi-VN" sz="24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Dựa</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vào</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Tóm</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tắt</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VB “Con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muốn</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cái</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cây</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SGK/89,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hãy</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hoàn</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theo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hiểu</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biết</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c</a:t>
            </a:r>
            <a:r>
              <a:rPr lang="vi-VN"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ủa</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mình</a:t>
            </a:r>
            <a:r>
              <a:rPr lang="vi-VN"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bằng cách trả lời vào cột bên phải các câu hỏi ở cột</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bên</a:t>
            </a:r>
            <a:r>
              <a:rPr lang="vi-VN"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4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trái.</a:t>
            </a:r>
            <a:r>
              <a:rPr lang="en-US" sz="24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400" b="1"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Đặc </a:t>
            </a:r>
            <a:r>
              <a:rPr lang="vi-VN"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điểm/ yêu cầu của kiểu bài</a:t>
            </a:r>
            <a:endParaRPr lang="en-US" sz="24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spcBef>
                <a:spcPts val="0"/>
              </a:spcBef>
              <a:spcAft>
                <a:spcPts val="600"/>
              </a:spcAft>
            </a:pP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Tóm</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tắt</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“Con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muốn</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cái</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cây</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Vũ</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Thu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Hương</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 NV6, t2)</a:t>
            </a:r>
            <a:endParaRPr lang="en-US" sz="24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marR="0" indent="-457200" algn="just">
              <a:spcBef>
                <a:spcPts val="600"/>
              </a:spcBef>
              <a:spcAft>
                <a:spcPts val="600"/>
              </a:spcAft>
              <a:buAutoNum type="arabicPeriod"/>
            </a:pPr>
            <a:r>
              <a:rPr lang="vi-VN" sz="24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Giới </a:t>
            </a:r>
            <a:r>
              <a:rPr lang="vi-VN"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thiệu được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nhan</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giả</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tóm</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tắt</a:t>
            </a:r>
            <a:r>
              <a:rPr lang="en-US" sz="24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p>
          <a:p>
            <a:pPr marR="0" algn="just">
              <a:spcBef>
                <a:spcPts val="600"/>
              </a:spcBef>
              <a:spcAft>
                <a:spcPts val="600"/>
              </a:spcAft>
            </a:pPr>
            <a:r>
              <a:rPr lang="en-US" sz="2400" b="1" dirty="0" smtClean="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endPar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vi-VN"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4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2</a:t>
            </a:r>
            <a:r>
              <a:rPr lang="vi-VN"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Đảm</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độ</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dài</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VB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tóm</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tắt</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0" marR="0">
              <a:spcBef>
                <a:spcPts val="0"/>
              </a:spcBef>
              <a:spcAft>
                <a:spcPts val="0"/>
              </a:spcAft>
            </a:pPr>
            <a:r>
              <a:rPr lang="vi-VN"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4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spcBef>
                <a:spcPts val="600"/>
              </a:spcBef>
              <a:spcAft>
                <a:spcPts val="600"/>
              </a:spcAft>
            </a:pPr>
            <a:r>
              <a:rPr lang="vi-VN"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3.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Đảm</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bảo</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nội</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dung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VB</a:t>
            </a:r>
          </a:p>
          <a:p>
            <a:pPr marL="0" marR="0">
              <a:spcBef>
                <a:spcPts val="0"/>
              </a:spcBef>
              <a:spcAft>
                <a:spcPts val="0"/>
              </a:spcAft>
            </a:pPr>
            <a:r>
              <a:rPr lang="vi-VN"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4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spcBef>
                <a:spcPts val="600"/>
              </a:spcBef>
              <a:spcAft>
                <a:spcPts val="600"/>
              </a:spcAft>
            </a:pPr>
            <a:r>
              <a:rPr lang="vi-VN"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4.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Trình</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bày</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ngắn</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gọn</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đầy</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đủ</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thông</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tin: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bối</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cảnh</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nhân</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vật</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kiện</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chính</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chi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tiết</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qua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truyên</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“Con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muốn</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cái</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cây</a:t>
            </a:r>
            <a:r>
              <a:rPr lang="en-US" sz="24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0" marR="0">
              <a:spcBef>
                <a:spcPts val="0"/>
              </a:spcBef>
              <a:spcAft>
                <a:spcPts val="0"/>
              </a:spcAft>
            </a:pPr>
            <a:r>
              <a:rPr lang="vi-VN" sz="24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4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p>
          <a:p>
            <a:pPr marL="0" marR="0">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 xmlns:a16="http://schemas.microsoft.com/office/drawing/2014/main" id="{58801555-A271-5711-DCA8-961EC714AEB2}"/>
              </a:ext>
            </a:extLst>
          </p:cNvPr>
          <p:cNvSpPr>
            <a:spLocks noChangeArrowheads="1"/>
          </p:cNvSpPr>
          <p:nvPr/>
        </p:nvSpPr>
        <p:spPr bwMode="auto">
          <a:xfrm>
            <a:off x="170179" y="0"/>
            <a:ext cx="11881143" cy="6858000"/>
          </a:xfrm>
          <a:prstGeom prst="roundRect">
            <a:avLst>
              <a:gd name="adj" fmla="val 16667"/>
            </a:avLst>
          </a:prstGeom>
          <a:solidFill>
            <a:schemeClr val="accent6">
              <a:lumMod val="20000"/>
              <a:lumOff val="80000"/>
            </a:schemeClr>
          </a:solidFill>
          <a:ln w="22225">
            <a:solidFill>
              <a:srgbClr val="4F81BD"/>
            </a:solidFill>
            <a:miter lim="800000"/>
          </a:ln>
        </p:spPr>
        <p:txBody>
          <a:bodyPr rot="0" vert="horz" wrap="square" lIns="91440" tIns="45720" rIns="91440" bIns="45720" anchor="ctr" anchorCtr="0" upright="1">
            <a:noAutofit/>
          </a:bodyPr>
          <a:lstStyle/>
          <a:p>
            <a:pPr algn="ctr">
              <a:spcAft>
                <a:spcPts val="600"/>
              </a:spcAft>
            </a:pPr>
            <a:r>
              <a:rPr lang="en-US" sz="32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TÓM TẮT VĂN BẢN “CON MUỐN LÀM MỘT CÁI CÂY”</a:t>
            </a:r>
            <a:r>
              <a:rPr lang="en-US" sz="32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en-US" sz="3200" b="1" i="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Vũ</a:t>
            </a:r>
            <a:r>
              <a:rPr lang="en-US" sz="32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Thu </a:t>
            </a:r>
            <a:r>
              <a:rPr lang="en-US" sz="3200" b="1" i="1"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Hương</a:t>
            </a:r>
            <a:r>
              <a:rPr lang="en-US" sz="3200" b="1" i="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3200" b="1" i="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spcAft>
                <a:spcPts val="600"/>
              </a:spcAft>
            </a:pPr>
            <a:r>
              <a:rPr lang="en-US" sz="32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 </a:t>
            </a:r>
            <a:r>
              <a:rPr lang="vi-VN" sz="32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Giới thiệu </a:t>
            </a:r>
            <a:r>
              <a:rPr lang="en-US" sz="32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nhan</a:t>
            </a:r>
            <a:r>
              <a:rPr lang="en-US"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đề</a:t>
            </a:r>
            <a:r>
              <a:rPr lang="en-US"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và</a:t>
            </a:r>
            <a:r>
              <a:rPr lang="en-US"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tác</a:t>
            </a:r>
            <a:r>
              <a:rPr lang="en-US"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giả</a:t>
            </a:r>
            <a:r>
              <a:rPr lang="en-US"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của</a:t>
            </a:r>
            <a:r>
              <a:rPr lang="en-US" sz="32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văn</a:t>
            </a:r>
            <a:r>
              <a:rPr lang="en-US"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bản</a:t>
            </a:r>
            <a:r>
              <a:rPr lang="en-US"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cần</a:t>
            </a:r>
            <a:r>
              <a:rPr lang="en-US"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tóm</a:t>
            </a:r>
            <a:r>
              <a:rPr lang="en-US"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tắt</a:t>
            </a:r>
            <a:r>
              <a:rPr lang="en-US" sz="32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r>
              <a:rPr lang="vi-VN" sz="3200" b="1" dirty="0">
                <a:solidFill>
                  <a:srgbClr val="FF0000"/>
                </a:solidFill>
                <a:latin typeface="Times New Roman" pitchFamily="18" charset="0"/>
                <a:cs typeface="Times New Roman" pitchFamily="18" charset="0"/>
              </a:rPr>
              <a:t>– Nhan đề: “Con muốn làm một cái cây”.</a:t>
            </a:r>
          </a:p>
          <a:p>
            <a:pPr algn="just"/>
            <a:r>
              <a:rPr lang="vi-VN" sz="3200" b="1" dirty="0">
                <a:solidFill>
                  <a:srgbClr val="FF0000"/>
                </a:solidFill>
                <a:latin typeface="Times New Roman" pitchFamily="18" charset="0"/>
                <a:cs typeface="Times New Roman" pitchFamily="18" charset="0"/>
              </a:rPr>
              <a:t>– Tác giả: Võ Thu Hương.</a:t>
            </a:r>
          </a:p>
          <a:p>
            <a:r>
              <a:rPr lang="vi-VN"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vi-VN" sz="3200" b="1"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a:t>
            </a:r>
            <a:r>
              <a:rPr lang="vi-VN"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Đảm</a:t>
            </a:r>
            <a:r>
              <a:rPr lang="en-US"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bảo</a:t>
            </a:r>
            <a:r>
              <a:rPr lang="en-US"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độ</a:t>
            </a:r>
            <a:r>
              <a:rPr lang="en-US"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dài</a:t>
            </a:r>
            <a:r>
              <a:rPr lang="en-US"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của</a:t>
            </a:r>
            <a:r>
              <a:rPr lang="en-US"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một</a:t>
            </a:r>
            <a:r>
              <a:rPr lang="en-US"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VB </a:t>
            </a:r>
            <a:r>
              <a:rPr lang="en-US" sz="32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tóm</a:t>
            </a:r>
            <a:r>
              <a:rPr lang="en-US"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tắt</a:t>
            </a:r>
            <a:r>
              <a:rPr lang="en-US" sz="32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p>
          <a:p>
            <a:pPr algn="just"/>
            <a:r>
              <a:rPr lang="vi-VN" sz="3200" b="1" dirty="0" smtClean="0">
                <a:solidFill>
                  <a:srgbClr val="FF0000"/>
                </a:solidFill>
                <a:latin typeface="Times New Roman" pitchFamily="18" charset="0"/>
                <a:cs typeface="Times New Roman" pitchFamily="18" charset="0"/>
              </a:rPr>
              <a:t>– </a:t>
            </a:r>
            <a:r>
              <a:rPr lang="vi-VN" sz="3200" b="1" dirty="0">
                <a:solidFill>
                  <a:srgbClr val="FF0000"/>
                </a:solidFill>
                <a:latin typeface="Times New Roman" pitchFamily="18" charset="0"/>
                <a:cs typeface="Times New Roman" pitchFamily="18" charset="0"/>
              </a:rPr>
              <a:t>Bối cảnh: </a:t>
            </a:r>
            <a:r>
              <a:rPr lang="vi-VN" sz="3200" b="1" dirty="0">
                <a:solidFill>
                  <a:srgbClr val="000000"/>
                </a:solidFill>
                <a:latin typeface="Times New Roman" pitchFamily="18" charset="0"/>
                <a:cs typeface="Times New Roman" pitchFamily="18" charset="0"/>
              </a:rPr>
              <a:t>Khi được giao viết về ước mơ của em.</a:t>
            </a:r>
          </a:p>
          <a:p>
            <a:pPr algn="just"/>
            <a:r>
              <a:rPr lang="vi-VN" sz="3200" b="1" dirty="0">
                <a:solidFill>
                  <a:srgbClr val="FF0000"/>
                </a:solidFill>
                <a:latin typeface="Times New Roman" pitchFamily="18" charset="0"/>
                <a:cs typeface="Times New Roman" pitchFamily="18" charset="0"/>
              </a:rPr>
              <a:t>– Nhân vật: </a:t>
            </a:r>
            <a:r>
              <a:rPr lang="vi-VN" sz="3200" b="1" dirty="0">
                <a:solidFill>
                  <a:srgbClr val="000000"/>
                </a:solidFill>
                <a:latin typeface="Times New Roman" pitchFamily="18" charset="0"/>
                <a:cs typeface="Times New Roman" pitchFamily="18" charset="0"/>
              </a:rPr>
              <a:t>Bum, bố mẹ, cô giáo.</a:t>
            </a:r>
          </a:p>
          <a:p>
            <a:pPr algn="just"/>
            <a:r>
              <a:rPr lang="vi-VN" sz="3200" b="1" dirty="0">
                <a:solidFill>
                  <a:srgbClr val="FF0000"/>
                </a:solidFill>
                <a:latin typeface="Times New Roman" pitchFamily="18" charset="0"/>
                <a:cs typeface="Times New Roman" pitchFamily="18" charset="0"/>
              </a:rPr>
              <a:t>– Sự kiện chính:</a:t>
            </a:r>
          </a:p>
          <a:p>
            <a:pPr algn="just"/>
            <a:r>
              <a:rPr lang="vi-VN" sz="3200" b="1" dirty="0">
                <a:solidFill>
                  <a:srgbClr val="000000"/>
                </a:solidFill>
                <a:latin typeface="Times New Roman" pitchFamily="18" charset="0"/>
                <a:cs typeface="Times New Roman" pitchFamily="18" charset="0"/>
              </a:rPr>
              <a:t>+ Bum được ông nội trồng cho một cây ổi từ khi còn </a:t>
            </a:r>
            <a:r>
              <a:rPr lang="en-US" sz="3200" b="1" dirty="0" err="1" smtClean="0">
                <a:solidFill>
                  <a:srgbClr val="000000"/>
                </a:solidFill>
                <a:latin typeface="Times New Roman" pitchFamily="18" charset="0"/>
                <a:cs typeface="Times New Roman" pitchFamily="18" charset="0"/>
              </a:rPr>
              <a:t>nhỏ</a:t>
            </a:r>
            <a:r>
              <a:rPr lang="vi-VN" sz="3200" b="1" dirty="0" smtClean="0">
                <a:solidFill>
                  <a:srgbClr val="000000"/>
                </a:solidFill>
                <a:latin typeface="Times New Roman" pitchFamily="18" charset="0"/>
                <a:cs typeface="Times New Roman" pitchFamily="18" charset="0"/>
              </a:rPr>
              <a:t>.</a:t>
            </a:r>
            <a:endParaRPr lang="vi-VN" sz="3200" b="1" dirty="0">
              <a:solidFill>
                <a:srgbClr val="000000"/>
              </a:solidFill>
              <a:latin typeface="Times New Roman" pitchFamily="18" charset="0"/>
              <a:cs typeface="Times New Roman" pitchFamily="18" charset="0"/>
            </a:endParaRPr>
          </a:p>
          <a:p>
            <a:pPr algn="just"/>
            <a:r>
              <a:rPr lang="vi-VN" sz="3200" b="1" dirty="0">
                <a:solidFill>
                  <a:srgbClr val="000000"/>
                </a:solidFill>
                <a:latin typeface="Times New Roman" pitchFamily="18" charset="0"/>
                <a:cs typeface="Times New Roman" pitchFamily="18" charset="0"/>
              </a:rPr>
              <a:t>+ Gia đình Bum chuyển nhà từ Sài Gòn đến Vũng Tàu, xa bạn, xa cây ổi.</a:t>
            </a:r>
          </a:p>
          <a:p>
            <a:endParaRPr lang="en-US" sz="2000" dirty="0">
              <a:solidFill>
                <a:prstClr val="black"/>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64544886"/>
      </p:ext>
    </p:extLst>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 xmlns:a16="http://schemas.microsoft.com/office/drawing/2014/main" id="{58801555-A271-5711-DCA8-961EC714AEB2}"/>
              </a:ext>
            </a:extLst>
          </p:cNvPr>
          <p:cNvSpPr>
            <a:spLocks noChangeArrowheads="1"/>
          </p:cNvSpPr>
          <p:nvPr/>
        </p:nvSpPr>
        <p:spPr bwMode="auto">
          <a:xfrm>
            <a:off x="170179" y="0"/>
            <a:ext cx="11881143" cy="6858000"/>
          </a:xfrm>
          <a:prstGeom prst="roundRect">
            <a:avLst>
              <a:gd name="adj" fmla="val 16667"/>
            </a:avLst>
          </a:prstGeom>
          <a:solidFill>
            <a:schemeClr val="accent6">
              <a:lumMod val="20000"/>
              <a:lumOff val="80000"/>
            </a:schemeClr>
          </a:solidFill>
          <a:ln w="22225">
            <a:solidFill>
              <a:srgbClr val="4F81BD"/>
            </a:solidFill>
            <a:miter lim="800000"/>
          </a:ln>
        </p:spPr>
        <p:txBody>
          <a:bodyPr rot="0" vert="horz" wrap="square" lIns="91440" tIns="45720" rIns="91440" bIns="45720" anchor="ctr" anchorCtr="0" upright="1">
            <a:noAutofit/>
          </a:bodyPr>
          <a:lstStyle/>
          <a:p>
            <a:pPr algn="ctr"/>
            <a:endParaRPr lang="en-US" sz="2800"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algn="just"/>
            <a:r>
              <a:rPr lang="vi-VN" sz="3200" b="1" dirty="0" smtClean="0">
                <a:solidFill>
                  <a:srgbClr val="000000"/>
                </a:solidFill>
                <a:latin typeface="Times New Roman" pitchFamily="18" charset="0"/>
                <a:cs typeface="Times New Roman" pitchFamily="18" charset="0"/>
              </a:rPr>
              <a:t>+ </a:t>
            </a:r>
            <a:r>
              <a:rPr lang="vi-VN" sz="3200" b="1" dirty="0">
                <a:solidFill>
                  <a:srgbClr val="000000"/>
                </a:solidFill>
                <a:latin typeface="Times New Roman" pitchFamily="18" charset="0"/>
                <a:cs typeface="Times New Roman" pitchFamily="18" charset="0"/>
              </a:rPr>
              <a:t>Cô giáo giao bài văn viết về ước mơ của em.</a:t>
            </a:r>
          </a:p>
          <a:p>
            <a:pPr algn="just"/>
            <a:r>
              <a:rPr lang="vi-VN" sz="3200" b="1" dirty="0">
                <a:solidFill>
                  <a:srgbClr val="000000"/>
                </a:solidFill>
                <a:latin typeface="Times New Roman" pitchFamily="18" charset="0"/>
                <a:cs typeface="Times New Roman" pitchFamily="18" charset="0"/>
              </a:rPr>
              <a:t>+ Bum ước mơ trở thành cây ổi.</a:t>
            </a:r>
          </a:p>
          <a:p>
            <a:pPr algn="just"/>
            <a:r>
              <a:rPr lang="vi-VN" sz="3200" b="1" dirty="0">
                <a:solidFill>
                  <a:srgbClr val="000000"/>
                </a:solidFill>
                <a:latin typeface="Times New Roman" pitchFamily="18" charset="0"/>
                <a:cs typeface="Times New Roman" pitchFamily="18" charset="0"/>
              </a:rPr>
              <a:t>+ Cô giáo gọi cho bố mẹ Bum.</a:t>
            </a:r>
          </a:p>
          <a:p>
            <a:pPr algn="just"/>
            <a:r>
              <a:rPr lang="vi-VN" sz="3200" b="1" dirty="0">
                <a:solidFill>
                  <a:srgbClr val="000000"/>
                </a:solidFill>
                <a:latin typeface="Times New Roman" pitchFamily="18" charset="0"/>
                <a:cs typeface="Times New Roman" pitchFamily="18" charset="0"/>
              </a:rPr>
              <a:t>+ Bố mẹ quyết định mang cây ổi lên trồng và cho các bạn xuống chơi với Bum.</a:t>
            </a:r>
          </a:p>
          <a:p>
            <a:pPr algn="just"/>
            <a:r>
              <a:rPr lang="vi-VN" sz="3200" b="1" dirty="0">
                <a:solidFill>
                  <a:srgbClr val="FF0000"/>
                </a:solidFill>
                <a:latin typeface="Times New Roman" pitchFamily="18" charset="0"/>
                <a:cs typeface="Times New Roman" pitchFamily="18" charset="0"/>
              </a:rPr>
              <a:t>– Chi tiết quan trọng:</a:t>
            </a:r>
          </a:p>
          <a:p>
            <a:pPr algn="just"/>
            <a:r>
              <a:rPr lang="vi-VN" sz="3200" b="1" dirty="0">
                <a:solidFill>
                  <a:srgbClr val="000000"/>
                </a:solidFill>
                <a:latin typeface="Times New Roman" pitchFamily="18" charset="0"/>
                <a:cs typeface="Times New Roman" pitchFamily="18" charset="0"/>
              </a:rPr>
              <a:t>+ Bài văn Bum viết về ước mơ biến thành cái cây.</a:t>
            </a:r>
          </a:p>
          <a:p>
            <a:pPr algn="just"/>
            <a:r>
              <a:rPr lang="vi-VN" sz="3200" b="1" dirty="0">
                <a:solidFill>
                  <a:srgbClr val="000000"/>
                </a:solidFill>
                <a:latin typeface="Times New Roman" pitchFamily="18" charset="0"/>
                <a:cs typeface="Times New Roman" pitchFamily="18" charset="0"/>
              </a:rPr>
              <a:t>+ Cô giáo gọi kể cho bố mẹ Bum nghe về ước mơ ấy.</a:t>
            </a:r>
          </a:p>
          <a:p>
            <a:endParaRPr lang="en-US" sz="2000" dirty="0">
              <a:solidFill>
                <a:prstClr val="black"/>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74520719"/>
      </p:ext>
    </p:extLst>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4618466-890A-62BF-9E66-C3934F6F3FA0}"/>
              </a:ext>
            </a:extLst>
          </p:cNvPr>
          <p:cNvSpPr>
            <a:spLocks noGrp="1"/>
          </p:cNvSpPr>
          <p:nvPr>
            <p:ph idx="1"/>
          </p:nvPr>
        </p:nvSpPr>
        <p:spPr>
          <a:xfrm>
            <a:off x="838200" y="1825624"/>
            <a:ext cx="10515600" cy="4605655"/>
          </a:xfrm>
        </p:spPr>
        <p:txBody>
          <a:bodyPr/>
          <a:lstStyle/>
          <a:p>
            <a:endParaRPr lang="en-US" dirty="0"/>
          </a:p>
        </p:txBody>
      </p:sp>
      <p:sp>
        <p:nvSpPr>
          <p:cNvPr id="4" name="Rectangle: Rounded Corners 3">
            <a:extLst>
              <a:ext uri="{FF2B5EF4-FFF2-40B4-BE49-F238E27FC236}">
                <a16:creationId xmlns="" xmlns:a16="http://schemas.microsoft.com/office/drawing/2014/main" id="{725E8806-BFDA-3501-CEB0-C1782ED9CF8E}"/>
              </a:ext>
            </a:extLst>
          </p:cNvPr>
          <p:cNvSpPr>
            <a:spLocks noChangeArrowheads="1"/>
          </p:cNvSpPr>
          <p:nvPr/>
        </p:nvSpPr>
        <p:spPr bwMode="auto">
          <a:xfrm>
            <a:off x="426720" y="91440"/>
            <a:ext cx="11541760" cy="6766560"/>
          </a:xfrm>
          <a:prstGeom prst="roundRect">
            <a:avLst>
              <a:gd name="adj" fmla="val 16667"/>
            </a:avLst>
          </a:prstGeom>
          <a:solidFill>
            <a:schemeClr val="accent6">
              <a:lumMod val="20000"/>
              <a:lumOff val="80000"/>
            </a:schemeClr>
          </a:solidFill>
          <a:ln w="22225">
            <a:solidFill>
              <a:srgbClr val="4F81BD"/>
            </a:solidFill>
            <a:miter lim="800000"/>
          </a:ln>
        </p:spPr>
        <p:txBody>
          <a:bodyPr rot="0" vert="horz" wrap="square" lIns="91440" tIns="45720" rIns="91440" bIns="45720" anchor="ctr" anchorCtr="0" upright="1">
            <a:noAutofit/>
          </a:bodyPr>
          <a:lstStyle/>
          <a:p>
            <a:pPr marL="0" marR="0" algn="ctr">
              <a:spcBef>
                <a:spcPts val="0"/>
              </a:spcBef>
              <a:spcAft>
                <a:spcPts val="0"/>
              </a:spcAft>
            </a:pPr>
            <a:r>
              <a:rPr lang="vi-VN" sz="24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PHIẾU </a:t>
            </a:r>
            <a:r>
              <a:rPr lang="en-US" sz="2400" b="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HỌC TẬP SỐ 2</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vi-VN" sz="2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Họ và tên HS:</a:t>
            </a:r>
            <a:r>
              <a:rPr lang="vi-VN"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spcBef>
                <a:spcPts val="0"/>
              </a:spcBef>
              <a:spcAft>
                <a:spcPts val="0"/>
              </a:spcAft>
            </a:pPr>
            <a:r>
              <a:rPr lang="vi-VN" sz="2000" b="1" dirty="0">
                <a:solidFill>
                  <a:srgbClr val="0070C0"/>
                </a:solidFill>
                <a:effectLst/>
                <a:latin typeface="Times New Roman" panose="02020603050405020304" pitchFamily="18" charset="0"/>
                <a:ea typeface="Calibri" panose="020F0502020204030204" pitchFamily="34" charset="0"/>
              </a:rPr>
              <a:t>Nhiệm vụ: </a:t>
            </a:r>
            <a:r>
              <a:rPr lang="en-US" sz="2000" b="1" dirty="0" err="1">
                <a:solidFill>
                  <a:srgbClr val="0070C0"/>
                </a:solidFill>
                <a:effectLst/>
                <a:latin typeface="Times New Roman" panose="02020603050405020304" pitchFamily="18" charset="0"/>
                <a:ea typeface="Calibri" panose="020F0502020204030204" pitchFamily="34" charset="0"/>
              </a:rPr>
              <a:t>Em</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hãy</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viết</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đoạn</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văn</a:t>
            </a:r>
            <a:r>
              <a:rPr lang="en-US" sz="2000" b="1" dirty="0">
                <a:solidFill>
                  <a:srgbClr val="0070C0"/>
                </a:solidFill>
                <a:effectLst/>
                <a:latin typeface="Times New Roman" panose="02020603050405020304" pitchFamily="18" charset="0"/>
                <a:ea typeface="Calibri" panose="020F0502020204030204" pitchFamily="34" charset="0"/>
              </a:rPr>
              <a:t> (150 - 200 </a:t>
            </a:r>
            <a:r>
              <a:rPr lang="en-US" sz="2000" b="1" dirty="0" err="1">
                <a:solidFill>
                  <a:srgbClr val="0070C0"/>
                </a:solidFill>
                <a:effectLst/>
                <a:latin typeface="Times New Roman" panose="02020603050405020304" pitchFamily="18" charset="0"/>
                <a:ea typeface="Calibri" panose="020F0502020204030204" pitchFamily="34" charset="0"/>
              </a:rPr>
              <a:t>chữ</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để</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tóm</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tắt</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một</a:t>
            </a:r>
            <a:r>
              <a:rPr lang="en-US" sz="2000" b="1" dirty="0">
                <a:solidFill>
                  <a:srgbClr val="0070C0"/>
                </a:solidFill>
                <a:effectLst/>
                <a:latin typeface="Times New Roman" panose="02020603050405020304" pitchFamily="18" charset="0"/>
                <a:ea typeface="Calibri" panose="020F0502020204030204" pitchFamily="34" charset="0"/>
              </a:rPr>
              <a:t> VB </a:t>
            </a:r>
            <a:r>
              <a:rPr lang="en-US" sz="2000" b="1" dirty="0" err="1">
                <a:solidFill>
                  <a:srgbClr val="0070C0"/>
                </a:solidFill>
                <a:effectLst/>
                <a:latin typeface="Times New Roman" panose="02020603050405020304" pitchFamily="18" charset="0"/>
                <a:ea typeface="Calibri" panose="020F0502020204030204" pitchFamily="34" charset="0"/>
              </a:rPr>
              <a:t>nghị</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luận</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hoặc</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một</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truyện</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ngắn</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mà</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em</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thích</a:t>
            </a:r>
            <a:r>
              <a:rPr lang="en-US" sz="2000" b="1" dirty="0">
                <a:solidFill>
                  <a:srgbClr val="0070C0"/>
                </a:solidFill>
                <a:effectLst/>
                <a:latin typeface="Times New Roman" panose="02020603050405020304" pitchFamily="18" charset="0"/>
                <a:ea typeface="Calibri" panose="020F0502020204030204" pitchFamily="34" charset="0"/>
              </a:rPr>
              <a:t>.</a:t>
            </a:r>
          </a:p>
          <a:p>
            <a:pPr marL="0" marR="0" algn="ctr">
              <a:spcBef>
                <a:spcPts val="0"/>
              </a:spcBef>
              <a:spcAft>
                <a:spcPts val="0"/>
              </a:spcAft>
            </a:pPr>
            <a:r>
              <a:rPr lang="vi-VN" sz="2000" b="1" dirty="0">
                <a:solidFill>
                  <a:srgbClr val="0070C0"/>
                </a:solidFill>
                <a:effectLst/>
                <a:latin typeface="Times New Roman" panose="02020603050405020304" pitchFamily="18" charset="0"/>
                <a:ea typeface="Calibri" panose="020F0502020204030204" pitchFamily="34" charset="0"/>
              </a:rPr>
              <a:t>Đặc điểm/ yêu cầu của kiểu </a:t>
            </a:r>
            <a:r>
              <a:rPr lang="vi-VN" sz="2000" b="1" dirty="0" smtClean="0">
                <a:solidFill>
                  <a:srgbClr val="0070C0"/>
                </a:solidFill>
                <a:effectLst/>
                <a:latin typeface="Times New Roman" panose="02020603050405020304" pitchFamily="18" charset="0"/>
                <a:ea typeface="Calibri" panose="020F0502020204030204" pitchFamily="34" charset="0"/>
              </a:rPr>
              <a:t>bài</a:t>
            </a:r>
            <a:r>
              <a:rPr lang="en-US" sz="2000" b="1" dirty="0">
                <a:solidFill>
                  <a:srgbClr val="0070C0"/>
                </a:solidFill>
                <a:latin typeface="Times New Roman" panose="02020603050405020304" pitchFamily="18" charset="0"/>
                <a:ea typeface="Calibri" panose="020F0502020204030204" pitchFamily="34" charset="0"/>
              </a:rPr>
              <a:t> </a:t>
            </a:r>
            <a:r>
              <a:rPr lang="en-US" sz="2000" b="1" dirty="0" smtClean="0">
                <a:solidFill>
                  <a:srgbClr val="0070C0"/>
                </a:solidFill>
                <a:latin typeface="Times New Roman" panose="02020603050405020304" pitchFamily="18" charset="0"/>
                <a:ea typeface="Calibri" panose="020F0502020204030204" pitchFamily="34" charset="0"/>
              </a:rPr>
              <a:t>  </a:t>
            </a:r>
            <a:r>
              <a:rPr lang="en-US" sz="2000" b="1" dirty="0" err="1" smtClean="0">
                <a:solidFill>
                  <a:srgbClr val="0070C0"/>
                </a:solidFill>
                <a:effectLst/>
                <a:latin typeface="Times New Roman" panose="02020603050405020304" pitchFamily="18" charset="0"/>
                <a:ea typeface="Calibri" panose="020F0502020204030204" pitchFamily="34" charset="0"/>
              </a:rPr>
              <a:t>Tóm</a:t>
            </a:r>
            <a:r>
              <a:rPr lang="en-US" sz="2000" b="1" dirty="0" smtClean="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tắt</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văn</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bản</a:t>
            </a:r>
            <a:r>
              <a:rPr lang="en-US" sz="2000" b="1" dirty="0">
                <a:solidFill>
                  <a:srgbClr val="0070C0"/>
                </a:solidFill>
                <a:effectLst/>
                <a:latin typeface="Times New Roman" panose="02020603050405020304" pitchFamily="18" charset="0"/>
                <a:ea typeface="Calibri" panose="020F0502020204030204" pitchFamily="34" charset="0"/>
              </a:rPr>
              <a:t> </a:t>
            </a:r>
          </a:p>
          <a:p>
            <a:pPr marL="0" marR="0">
              <a:spcBef>
                <a:spcPts val="600"/>
              </a:spcBef>
              <a:spcAft>
                <a:spcPts val="600"/>
              </a:spcAft>
            </a:pPr>
            <a:r>
              <a:rPr lang="vi-VN" sz="2000" b="1" dirty="0">
                <a:solidFill>
                  <a:srgbClr val="0070C0"/>
                </a:solidFill>
                <a:effectLst/>
                <a:latin typeface="Times New Roman" panose="02020603050405020304" pitchFamily="18" charset="0"/>
                <a:ea typeface="Calibri" panose="020F0502020204030204" pitchFamily="34" charset="0"/>
              </a:rPr>
              <a:t>1. </a:t>
            </a:r>
            <a:r>
              <a:rPr lang="en-US" sz="2000" b="1" dirty="0" err="1">
                <a:solidFill>
                  <a:srgbClr val="0070C0"/>
                </a:solidFill>
                <a:effectLst/>
                <a:latin typeface="Times New Roman" panose="02020603050405020304" pitchFamily="18" charset="0"/>
                <a:ea typeface="Calibri" panose="020F0502020204030204" pitchFamily="34" charset="0"/>
              </a:rPr>
              <a:t>Em</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chọn</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văn</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bản</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nào</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để</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tóm</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tắt</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Vì</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sao</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Nêu</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tên</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tác</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giả</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của</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văn</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bản</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cần</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tóm</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tắt</a:t>
            </a:r>
            <a:endParaRPr lang="en-US" sz="2000" b="1" dirty="0">
              <a:solidFill>
                <a:srgbClr val="0070C0"/>
              </a:solidFill>
              <a:effectLst/>
              <a:latin typeface="Times New Roman" panose="02020603050405020304" pitchFamily="18" charset="0"/>
              <a:ea typeface="Calibri" panose="020F0502020204030204" pitchFamily="34" charset="0"/>
            </a:endParaRPr>
          </a:p>
          <a:p>
            <a:pPr marL="0" marR="0">
              <a:spcBef>
                <a:spcPts val="0"/>
              </a:spcBef>
              <a:spcAft>
                <a:spcPts val="0"/>
              </a:spcAft>
            </a:pPr>
            <a:r>
              <a:rPr lang="vi-VN" sz="20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0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600"/>
              </a:spcBef>
              <a:spcAft>
                <a:spcPts val="600"/>
              </a:spcAft>
            </a:pPr>
            <a:r>
              <a:rPr lang="vi-VN" sz="2000" b="1" dirty="0">
                <a:solidFill>
                  <a:srgbClr val="0070C0"/>
                </a:solidFill>
                <a:effectLst/>
                <a:latin typeface="Times New Roman" panose="02020603050405020304" pitchFamily="18" charset="0"/>
                <a:ea typeface="Calibri" panose="020F0502020204030204" pitchFamily="34" charset="0"/>
              </a:rPr>
              <a:t>2. </a:t>
            </a:r>
            <a:r>
              <a:rPr lang="en-US" sz="2000" b="1" dirty="0" err="1">
                <a:solidFill>
                  <a:srgbClr val="0070C0"/>
                </a:solidFill>
                <a:effectLst/>
                <a:latin typeface="Times New Roman" panose="02020603050405020304" pitchFamily="18" charset="0"/>
                <a:ea typeface="Calibri" panose="020F0502020204030204" pitchFamily="34" charset="0"/>
              </a:rPr>
              <a:t>Độ</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dài</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của</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một</a:t>
            </a:r>
            <a:r>
              <a:rPr lang="en-US" sz="2000" b="1" dirty="0">
                <a:solidFill>
                  <a:srgbClr val="0070C0"/>
                </a:solidFill>
                <a:effectLst/>
                <a:latin typeface="Times New Roman" panose="02020603050405020304" pitchFamily="18" charset="0"/>
                <a:ea typeface="Calibri" panose="020F0502020204030204" pitchFamily="34" charset="0"/>
              </a:rPr>
              <a:t> VB </a:t>
            </a:r>
            <a:r>
              <a:rPr lang="en-US" sz="2000" b="1" dirty="0" err="1">
                <a:solidFill>
                  <a:srgbClr val="0070C0"/>
                </a:solidFill>
                <a:effectLst/>
                <a:latin typeface="Times New Roman" panose="02020603050405020304" pitchFamily="18" charset="0"/>
                <a:ea typeface="Calibri" panose="020F0502020204030204" pitchFamily="34" charset="0"/>
              </a:rPr>
              <a:t>tóm</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tắt</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em</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viết</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là</a:t>
            </a:r>
            <a:r>
              <a:rPr lang="en-US" sz="2000" b="1" dirty="0">
                <a:solidFill>
                  <a:srgbClr val="0070C0"/>
                </a:solidFill>
                <a:effectLst/>
                <a:latin typeface="Times New Roman" panose="02020603050405020304" pitchFamily="18" charset="0"/>
                <a:ea typeface="Calibri" panose="020F0502020204030204" pitchFamily="34" charset="0"/>
              </a:rPr>
              <a:t> bao </a:t>
            </a:r>
            <a:r>
              <a:rPr lang="en-US" sz="2000" b="1" dirty="0" err="1">
                <a:solidFill>
                  <a:srgbClr val="0070C0"/>
                </a:solidFill>
                <a:effectLst/>
                <a:latin typeface="Times New Roman" panose="02020603050405020304" pitchFamily="18" charset="0"/>
                <a:ea typeface="Calibri" panose="020F0502020204030204" pitchFamily="34" charset="0"/>
              </a:rPr>
              <a:t>nhiêu</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câu</a:t>
            </a:r>
            <a:r>
              <a:rPr lang="en-US" sz="2000" b="1" dirty="0">
                <a:solidFill>
                  <a:srgbClr val="0070C0"/>
                </a:solidFill>
                <a:effectLst/>
                <a:latin typeface="Times New Roman" panose="02020603050405020304" pitchFamily="18" charset="0"/>
                <a:ea typeface="Calibri" panose="020F0502020204030204" pitchFamily="34" charset="0"/>
              </a:rPr>
              <a:t>/</a:t>
            </a:r>
            <a:r>
              <a:rPr lang="en-US" sz="2000" b="1" dirty="0" err="1">
                <a:solidFill>
                  <a:srgbClr val="0070C0"/>
                </a:solidFill>
                <a:effectLst/>
                <a:latin typeface="Times New Roman" panose="02020603050405020304" pitchFamily="18" charset="0"/>
                <a:ea typeface="Calibri" panose="020F0502020204030204" pitchFamily="34" charset="0"/>
              </a:rPr>
              <a:t>chữ</a:t>
            </a:r>
            <a:r>
              <a:rPr lang="en-US" sz="2000" b="1" dirty="0">
                <a:solidFill>
                  <a:srgbClr val="0070C0"/>
                </a:solidFill>
                <a:effectLst/>
                <a:latin typeface="Times New Roman" panose="02020603050405020304" pitchFamily="18" charset="0"/>
                <a:ea typeface="Calibri" panose="020F0502020204030204" pitchFamily="34" charset="0"/>
              </a:rPr>
              <a:t>?</a:t>
            </a:r>
          </a:p>
          <a:p>
            <a:pPr marL="0" marR="0">
              <a:spcBef>
                <a:spcPts val="0"/>
              </a:spcBef>
              <a:spcAft>
                <a:spcPts val="0"/>
              </a:spcAft>
            </a:pPr>
            <a:r>
              <a:rPr lang="vi-VN" sz="20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0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600"/>
              </a:spcBef>
              <a:spcAft>
                <a:spcPts val="600"/>
              </a:spcAft>
            </a:pPr>
            <a:r>
              <a:rPr lang="vi-VN" sz="2000" b="1" dirty="0">
                <a:solidFill>
                  <a:srgbClr val="0070C0"/>
                </a:solidFill>
                <a:effectLst/>
                <a:latin typeface="Times New Roman" panose="02020603050405020304" pitchFamily="18" charset="0"/>
                <a:ea typeface="Calibri" panose="020F0502020204030204" pitchFamily="34" charset="0"/>
              </a:rPr>
              <a:t>3. </a:t>
            </a:r>
            <a:r>
              <a:rPr lang="en-US" sz="2000" b="1" dirty="0" err="1">
                <a:solidFill>
                  <a:srgbClr val="0070C0"/>
                </a:solidFill>
                <a:effectLst/>
                <a:latin typeface="Times New Roman" panose="02020603050405020304" pitchFamily="18" charset="0"/>
                <a:ea typeface="Calibri" panose="020F0502020204030204" pitchFamily="34" charset="0"/>
              </a:rPr>
              <a:t>Thể</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loại</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nội</a:t>
            </a:r>
            <a:r>
              <a:rPr lang="en-US" sz="2000" b="1" dirty="0">
                <a:solidFill>
                  <a:srgbClr val="0070C0"/>
                </a:solidFill>
                <a:effectLst/>
                <a:latin typeface="Times New Roman" panose="02020603050405020304" pitchFamily="18" charset="0"/>
                <a:ea typeface="Calibri" panose="020F0502020204030204" pitchFamily="34" charset="0"/>
              </a:rPr>
              <a:t> dung </a:t>
            </a:r>
            <a:r>
              <a:rPr lang="en-US" sz="2000" b="1" dirty="0" err="1">
                <a:solidFill>
                  <a:srgbClr val="0070C0"/>
                </a:solidFill>
                <a:effectLst/>
                <a:latin typeface="Times New Roman" panose="02020603050405020304" pitchFamily="18" charset="0"/>
                <a:ea typeface="Calibri" panose="020F0502020204030204" pitchFamily="34" charset="0"/>
              </a:rPr>
              <a:t>chính</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của</a:t>
            </a:r>
            <a:r>
              <a:rPr lang="en-US" sz="2000" b="1" dirty="0">
                <a:solidFill>
                  <a:srgbClr val="0070C0"/>
                </a:solidFill>
                <a:effectLst/>
                <a:latin typeface="Times New Roman" panose="02020603050405020304" pitchFamily="18" charset="0"/>
                <a:ea typeface="Calibri" panose="020F0502020204030204" pitchFamily="34" charset="0"/>
              </a:rPr>
              <a:t> VB </a:t>
            </a:r>
            <a:r>
              <a:rPr lang="en-US" sz="2000" b="1" dirty="0" err="1">
                <a:solidFill>
                  <a:srgbClr val="0070C0"/>
                </a:solidFill>
                <a:effectLst/>
                <a:latin typeface="Times New Roman" panose="02020603050405020304" pitchFamily="18" charset="0"/>
                <a:ea typeface="Calibri" panose="020F0502020204030204" pitchFamily="34" charset="0"/>
              </a:rPr>
              <a:t>gốc</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em</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cần</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tóm</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tắt</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là</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gì</a:t>
            </a:r>
            <a:r>
              <a:rPr lang="en-US" sz="2000" b="1" dirty="0">
                <a:solidFill>
                  <a:srgbClr val="0070C0"/>
                </a:solidFill>
                <a:effectLst/>
                <a:latin typeface="Times New Roman" panose="02020603050405020304" pitchFamily="18" charset="0"/>
                <a:ea typeface="Calibri" panose="020F0502020204030204" pitchFamily="34" charset="0"/>
              </a:rPr>
              <a:t>?</a:t>
            </a:r>
          </a:p>
          <a:p>
            <a:pPr marL="0" marR="0">
              <a:spcBef>
                <a:spcPts val="0"/>
              </a:spcBef>
              <a:spcAft>
                <a:spcPts val="0"/>
              </a:spcAft>
            </a:pPr>
            <a:r>
              <a:rPr lang="vi-VN" sz="20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0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600"/>
              </a:spcBef>
              <a:spcAft>
                <a:spcPts val="600"/>
              </a:spcAft>
            </a:pPr>
            <a:r>
              <a:rPr lang="vi-VN" sz="2000" b="1" dirty="0">
                <a:solidFill>
                  <a:srgbClr val="0070C0"/>
                </a:solidFill>
                <a:effectLst/>
                <a:latin typeface="Times New Roman" panose="02020603050405020304" pitchFamily="18" charset="0"/>
                <a:ea typeface="Calibri" panose="020F0502020204030204" pitchFamily="34" charset="0"/>
              </a:rPr>
              <a:t>4. </a:t>
            </a:r>
            <a:r>
              <a:rPr lang="en-US" sz="2000" b="1" dirty="0" err="1">
                <a:solidFill>
                  <a:srgbClr val="0070C0"/>
                </a:solidFill>
                <a:effectLst/>
                <a:latin typeface="Times New Roman" panose="02020603050405020304" pitchFamily="18" charset="0"/>
                <a:ea typeface="Calibri" panose="020F0502020204030204" pitchFamily="34" charset="0"/>
              </a:rPr>
              <a:t>Xác</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định</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các</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thông</a:t>
            </a:r>
            <a:r>
              <a:rPr lang="en-US" sz="2000" b="1" dirty="0">
                <a:solidFill>
                  <a:srgbClr val="0070C0"/>
                </a:solidFill>
                <a:effectLst/>
                <a:latin typeface="Times New Roman" panose="02020603050405020304" pitchFamily="18" charset="0"/>
                <a:ea typeface="Calibri" panose="020F0502020204030204" pitchFamily="34" charset="0"/>
              </a:rPr>
              <a:t> tin </a:t>
            </a:r>
            <a:r>
              <a:rPr lang="en-US" sz="2000" b="1" dirty="0" err="1">
                <a:solidFill>
                  <a:srgbClr val="0070C0"/>
                </a:solidFill>
                <a:effectLst/>
                <a:latin typeface="Times New Roman" panose="02020603050405020304" pitchFamily="18" charset="0"/>
                <a:ea typeface="Calibri" panose="020F0502020204030204" pitchFamily="34" charset="0"/>
              </a:rPr>
              <a:t>cần</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tóm</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tắt</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bối</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cảnh</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nhân</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vật</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sự</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kiện</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chính</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và</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các</a:t>
            </a:r>
            <a:r>
              <a:rPr lang="en-US" sz="2000" b="1" dirty="0">
                <a:solidFill>
                  <a:srgbClr val="0070C0"/>
                </a:solidFill>
                <a:effectLst/>
                <a:latin typeface="Times New Roman" panose="02020603050405020304" pitchFamily="18" charset="0"/>
                <a:ea typeface="Calibri" panose="020F0502020204030204" pitchFamily="34" charset="0"/>
              </a:rPr>
              <a:t> chi </a:t>
            </a:r>
            <a:r>
              <a:rPr lang="en-US" sz="2000" b="1" dirty="0" err="1">
                <a:solidFill>
                  <a:srgbClr val="0070C0"/>
                </a:solidFill>
                <a:effectLst/>
                <a:latin typeface="Times New Roman" panose="02020603050405020304" pitchFamily="18" charset="0"/>
                <a:ea typeface="Calibri" panose="020F0502020204030204" pitchFamily="34" charset="0"/>
              </a:rPr>
              <a:t>tiết</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chính</a:t>
            </a:r>
            <a:r>
              <a:rPr lang="en-US" sz="2000" b="1" dirty="0">
                <a:solidFill>
                  <a:srgbClr val="0070C0"/>
                </a:solidFill>
                <a:effectLst/>
                <a:latin typeface="Times New Roman" panose="02020603050405020304" pitchFamily="18" charset="0"/>
                <a:ea typeface="Calibri" panose="020F0502020204030204" pitchFamily="34" charset="0"/>
              </a:rPr>
              <a:t> (VB </a:t>
            </a:r>
            <a:r>
              <a:rPr lang="en-US" sz="2000" b="1" dirty="0" err="1">
                <a:solidFill>
                  <a:srgbClr val="0070C0"/>
                </a:solidFill>
                <a:effectLst/>
                <a:latin typeface="Times New Roman" panose="02020603050405020304" pitchFamily="18" charset="0"/>
                <a:ea typeface="Calibri" panose="020F0502020204030204" pitchFamily="34" charset="0"/>
              </a:rPr>
              <a:t>truyện</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luận</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điểm</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chứng</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cứ</a:t>
            </a:r>
            <a:r>
              <a:rPr lang="en-US" sz="2000" b="1" dirty="0">
                <a:solidFill>
                  <a:srgbClr val="0070C0"/>
                </a:solidFill>
                <a:effectLst/>
                <a:latin typeface="Times New Roman" panose="02020603050405020304" pitchFamily="18" charset="0"/>
                <a:ea typeface="Calibri" panose="020F0502020204030204" pitchFamily="34" charset="0"/>
              </a:rPr>
              <a:t> (VB </a:t>
            </a:r>
            <a:r>
              <a:rPr lang="en-US" sz="2000" b="1" dirty="0" err="1">
                <a:solidFill>
                  <a:srgbClr val="0070C0"/>
                </a:solidFill>
                <a:effectLst/>
                <a:latin typeface="Times New Roman" panose="02020603050405020304" pitchFamily="18" charset="0"/>
                <a:ea typeface="Calibri" panose="020F0502020204030204" pitchFamily="34" charset="0"/>
              </a:rPr>
              <a:t>nghị</a:t>
            </a:r>
            <a:r>
              <a:rPr lang="en-US" sz="2000" b="1" dirty="0">
                <a:solidFill>
                  <a:srgbClr val="0070C0"/>
                </a:solidFill>
                <a:effectLst/>
                <a:latin typeface="Times New Roman" panose="02020603050405020304" pitchFamily="18" charset="0"/>
                <a:ea typeface="Calibri" panose="020F0502020204030204" pitchFamily="34" charset="0"/>
              </a:rPr>
              <a:t> </a:t>
            </a:r>
            <a:r>
              <a:rPr lang="en-US" sz="2000" b="1" dirty="0" err="1">
                <a:solidFill>
                  <a:srgbClr val="0070C0"/>
                </a:solidFill>
                <a:effectLst/>
                <a:latin typeface="Times New Roman" panose="02020603050405020304" pitchFamily="18" charset="0"/>
                <a:ea typeface="Calibri" panose="020F0502020204030204" pitchFamily="34" charset="0"/>
              </a:rPr>
              <a:t>luận</a:t>
            </a:r>
            <a:r>
              <a:rPr lang="en-US" sz="2000" b="1" dirty="0">
                <a:solidFill>
                  <a:srgbClr val="0070C0"/>
                </a:solidFill>
                <a:effectLst/>
                <a:latin typeface="Times New Roman" panose="02020603050405020304" pitchFamily="18" charset="0"/>
                <a:ea typeface="Calibri" panose="020F0502020204030204" pitchFamily="34" charset="0"/>
              </a:rPr>
              <a:t>)</a:t>
            </a:r>
          </a:p>
          <a:p>
            <a:pPr marL="0" marR="0">
              <a:spcBef>
                <a:spcPts val="0"/>
              </a:spcBef>
              <a:spcAft>
                <a:spcPts val="0"/>
              </a:spcAft>
            </a:pPr>
            <a:r>
              <a:rPr lang="en-US" sz="20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0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viêc</a:t>
            </a:r>
            <a:r>
              <a:rPr lang="en-US" sz="20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luận</a:t>
            </a:r>
            <a:r>
              <a:rPr lang="en-US" sz="20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20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1: </a:t>
            </a:r>
            <a:r>
              <a:rPr lang="vi-VN" sz="20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0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0" marR="0">
              <a:spcBef>
                <a:spcPts val="0"/>
              </a:spcBef>
              <a:spcAft>
                <a:spcPts val="0"/>
              </a:spcAft>
            </a:pPr>
            <a:r>
              <a:rPr lang="en-US" sz="20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0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0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0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luận</a:t>
            </a:r>
            <a:r>
              <a:rPr lang="en-US" sz="20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20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2: ……………………………………………………………………………………</a:t>
            </a:r>
            <a:endParaRPr lang="en-US" sz="20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0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0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0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luận</a:t>
            </a:r>
            <a:r>
              <a:rPr lang="en-US" sz="20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20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3: ……………………………………………………………………………………</a:t>
            </a:r>
            <a:endParaRPr lang="en-US" sz="20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vi-VN"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45232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4618466-890A-62BF-9E66-C3934F6F3FA0}"/>
              </a:ext>
            </a:extLst>
          </p:cNvPr>
          <p:cNvSpPr>
            <a:spLocks noGrp="1"/>
          </p:cNvSpPr>
          <p:nvPr>
            <p:ph idx="1"/>
          </p:nvPr>
        </p:nvSpPr>
        <p:spPr>
          <a:xfrm>
            <a:off x="838200" y="1825624"/>
            <a:ext cx="10515600" cy="4605655"/>
          </a:xfrm>
        </p:spPr>
        <p:txBody>
          <a:bodyPr/>
          <a:lstStyle/>
          <a:p>
            <a:endParaRPr lang="en-US" dirty="0"/>
          </a:p>
        </p:txBody>
      </p:sp>
      <p:sp>
        <p:nvSpPr>
          <p:cNvPr id="4" name="Rectangle: Rounded Corners 3">
            <a:extLst>
              <a:ext uri="{FF2B5EF4-FFF2-40B4-BE49-F238E27FC236}">
                <a16:creationId xmlns="" xmlns:a16="http://schemas.microsoft.com/office/drawing/2014/main" id="{725E8806-BFDA-3501-CEB0-C1782ED9CF8E}"/>
              </a:ext>
            </a:extLst>
          </p:cNvPr>
          <p:cNvSpPr>
            <a:spLocks noChangeArrowheads="1"/>
          </p:cNvSpPr>
          <p:nvPr/>
        </p:nvSpPr>
        <p:spPr bwMode="auto">
          <a:xfrm>
            <a:off x="426720" y="91440"/>
            <a:ext cx="11541760" cy="6766560"/>
          </a:xfrm>
          <a:prstGeom prst="roundRect">
            <a:avLst>
              <a:gd name="adj" fmla="val 16667"/>
            </a:avLst>
          </a:prstGeom>
          <a:solidFill>
            <a:schemeClr val="accent6">
              <a:lumMod val="20000"/>
              <a:lumOff val="80000"/>
            </a:schemeClr>
          </a:solidFill>
          <a:ln w="22225">
            <a:solidFill>
              <a:srgbClr val="4F81BD"/>
            </a:solidFill>
            <a:miter lim="800000"/>
          </a:ln>
        </p:spPr>
        <p:txBody>
          <a:bodyPr rot="0" vert="horz" wrap="square" lIns="91440" tIns="45720" rIns="91440" bIns="45720" anchor="ctr" anchorCtr="0" upright="1">
            <a:noAutofit/>
          </a:bodyPr>
          <a:lstStyle/>
          <a:p>
            <a:pPr algn="ctr"/>
            <a:endParaRPr lang="en-US" sz="3200" b="1" dirty="0" smtClean="0">
              <a:solidFill>
                <a:srgbClr val="FF0000"/>
              </a:solidFill>
              <a:latin typeface="Times New Roman" pitchFamily="18" charset="0"/>
              <a:cs typeface="Times New Roman" pitchFamily="18" charset="0"/>
            </a:endParaRPr>
          </a:p>
          <a:p>
            <a:pPr algn="ctr"/>
            <a:r>
              <a:rPr lang="en-US" sz="3200" b="1" dirty="0" smtClean="0">
                <a:solidFill>
                  <a:srgbClr val="FF0000"/>
                </a:solidFill>
                <a:latin typeface="Times New Roman" pitchFamily="18" charset="0"/>
                <a:cs typeface="Times New Roman" pitchFamily="18" charset="0"/>
              </a:rPr>
              <a:t>HƯỚNG </a:t>
            </a:r>
            <a:r>
              <a:rPr lang="en-US" sz="3200" b="1" dirty="0" smtClean="0">
                <a:solidFill>
                  <a:srgbClr val="FF0000"/>
                </a:solidFill>
                <a:latin typeface="Times New Roman" pitchFamily="18" charset="0"/>
                <a:cs typeface="Times New Roman" pitchFamily="18" charset="0"/>
              </a:rPr>
              <a:t>DẪN QUY TRÌNH VIẾT</a:t>
            </a:r>
          </a:p>
          <a:p>
            <a:pPr algn="just"/>
            <a:r>
              <a:rPr lang="vi-VN" sz="3200" b="1" dirty="0" smtClean="0">
                <a:solidFill>
                  <a:srgbClr val="000000"/>
                </a:solidFill>
                <a:latin typeface="Times New Roman" pitchFamily="18" charset="0"/>
                <a:cs typeface="Times New Roman" pitchFamily="18" charset="0"/>
              </a:rPr>
              <a:t>Em </a:t>
            </a:r>
            <a:r>
              <a:rPr lang="vi-VN" sz="3200" b="1" dirty="0">
                <a:solidFill>
                  <a:srgbClr val="000000"/>
                </a:solidFill>
                <a:latin typeface="Times New Roman" pitchFamily="18" charset="0"/>
                <a:cs typeface="Times New Roman" pitchFamily="18" charset="0"/>
              </a:rPr>
              <a:t>hãy viết một đoạn văn (từ 150 – 200 chữ) để tóm tắt một văn bản nghị luận hoặc một truyện ngắn mà em thích</a:t>
            </a:r>
            <a:r>
              <a:rPr lang="vi-VN" sz="3200" b="1" dirty="0" smtClean="0">
                <a:solidFill>
                  <a:srgbClr val="000000"/>
                </a:solidFill>
                <a:latin typeface="Times New Roman" pitchFamily="18" charset="0"/>
                <a:cs typeface="Times New Roman" pitchFamily="18" charset="0"/>
              </a:rPr>
              <a:t>.</a:t>
            </a:r>
            <a:endParaRPr lang="en-US" sz="3200" b="1" dirty="0" smtClean="0">
              <a:solidFill>
                <a:srgbClr val="000000"/>
              </a:solidFill>
              <a:latin typeface="Times New Roman" pitchFamily="18" charset="0"/>
              <a:cs typeface="Times New Roman" pitchFamily="18" charset="0"/>
            </a:endParaRPr>
          </a:p>
          <a:p>
            <a:pPr algn="just"/>
            <a:r>
              <a:rPr lang="vi-VN" sz="3200" b="1" i="1" dirty="0" smtClean="0">
                <a:solidFill>
                  <a:srgbClr val="FF0000"/>
                </a:solidFill>
                <a:latin typeface="Times New Roman" pitchFamily="18" charset="0"/>
                <a:cs typeface="Times New Roman" pitchFamily="18" charset="0"/>
              </a:rPr>
              <a:t>Bước </a:t>
            </a:r>
            <a:r>
              <a:rPr lang="vi-VN" sz="3200" b="1" i="1" dirty="0">
                <a:solidFill>
                  <a:srgbClr val="FF0000"/>
                </a:solidFill>
                <a:latin typeface="Times New Roman" pitchFamily="18" charset="0"/>
                <a:cs typeface="Times New Roman" pitchFamily="18" charset="0"/>
              </a:rPr>
              <a:t>1: Chuẩn bị trước khi viết</a:t>
            </a:r>
            <a:endParaRPr lang="vi-VN" sz="3200" b="1" dirty="0">
              <a:solidFill>
                <a:srgbClr val="FF0000"/>
              </a:solidFill>
              <a:latin typeface="Times New Roman" pitchFamily="18" charset="0"/>
              <a:cs typeface="Times New Roman" pitchFamily="18" charset="0"/>
            </a:endParaRPr>
          </a:p>
          <a:p>
            <a:pPr marL="514350" indent="-514350" algn="just">
              <a:buAutoNum type="alphaLcPeriod"/>
            </a:pPr>
            <a:r>
              <a:rPr lang="vi-VN" sz="3200" b="1" dirty="0" smtClean="0">
                <a:solidFill>
                  <a:srgbClr val="FF0000"/>
                </a:solidFill>
                <a:latin typeface="Times New Roman" pitchFamily="18" charset="0"/>
                <a:cs typeface="Times New Roman" pitchFamily="18" charset="0"/>
              </a:rPr>
              <a:t>Xác </a:t>
            </a:r>
            <a:r>
              <a:rPr lang="vi-VN" sz="3200" b="1" dirty="0">
                <a:solidFill>
                  <a:srgbClr val="FF0000"/>
                </a:solidFill>
                <a:latin typeface="Times New Roman" pitchFamily="18" charset="0"/>
                <a:cs typeface="Times New Roman" pitchFamily="18" charset="0"/>
              </a:rPr>
              <a:t>định đề </a:t>
            </a:r>
            <a:r>
              <a:rPr lang="vi-VN" sz="3200" b="1" dirty="0" smtClean="0">
                <a:solidFill>
                  <a:srgbClr val="FF0000"/>
                </a:solidFill>
                <a:latin typeface="Times New Roman" pitchFamily="18" charset="0"/>
                <a:cs typeface="Times New Roman" pitchFamily="18" charset="0"/>
              </a:rPr>
              <a:t>tài</a:t>
            </a:r>
            <a:r>
              <a:rPr lang="en-US" sz="3200" b="1" dirty="0" smtClean="0">
                <a:solidFill>
                  <a:srgbClr val="FF0000"/>
                </a:solidFill>
                <a:latin typeface="Times New Roman" pitchFamily="18" charset="0"/>
                <a:cs typeface="Times New Roman" pitchFamily="18" charset="0"/>
              </a:rPr>
              <a:t>: </a:t>
            </a:r>
            <a:r>
              <a:rPr lang="vi-VN" sz="3200" b="1" dirty="0" smtClean="0">
                <a:solidFill>
                  <a:srgbClr val="000000"/>
                </a:solidFill>
                <a:latin typeface="Times New Roman" pitchFamily="18" charset="0"/>
                <a:cs typeface="Times New Roman" pitchFamily="18" charset="0"/>
              </a:rPr>
              <a:t>Đề </a:t>
            </a:r>
            <a:r>
              <a:rPr lang="vi-VN" sz="3200" b="1" dirty="0">
                <a:solidFill>
                  <a:srgbClr val="000000"/>
                </a:solidFill>
                <a:latin typeface="Times New Roman" pitchFamily="18" charset="0"/>
                <a:cs typeface="Times New Roman" pitchFamily="18" charset="0"/>
              </a:rPr>
              <a:t>bài yêu cầu tóm tắt </a:t>
            </a:r>
            <a:r>
              <a:rPr lang="vi-VN" sz="3200" b="1" dirty="0" smtClean="0">
                <a:solidFill>
                  <a:srgbClr val="000000"/>
                </a:solidFill>
                <a:latin typeface="Times New Roman" pitchFamily="18" charset="0"/>
                <a:cs typeface="Times New Roman" pitchFamily="18" charset="0"/>
              </a:rPr>
              <a:t>văn </a:t>
            </a:r>
            <a:r>
              <a:rPr lang="vi-VN" sz="3200" b="1" dirty="0">
                <a:solidFill>
                  <a:srgbClr val="000000"/>
                </a:solidFill>
                <a:latin typeface="Times New Roman" pitchFamily="18" charset="0"/>
                <a:cs typeface="Times New Roman" pitchFamily="18" charset="0"/>
              </a:rPr>
              <a:t>bản nghị luận hoặc truyện ngắn em yêu </a:t>
            </a:r>
            <a:r>
              <a:rPr lang="vi-VN" sz="3200" b="1" dirty="0" smtClean="0">
                <a:solidFill>
                  <a:srgbClr val="000000"/>
                </a:solidFill>
                <a:latin typeface="Times New Roman" pitchFamily="18" charset="0"/>
                <a:cs typeface="Times New Roman" pitchFamily="18" charset="0"/>
              </a:rPr>
              <a:t>thích</a:t>
            </a:r>
            <a:r>
              <a:rPr lang="en-US" sz="3200" b="1" dirty="0" smtClean="0">
                <a:solidFill>
                  <a:srgbClr val="000000"/>
                </a:solidFill>
                <a:latin typeface="Times New Roman" pitchFamily="18" charset="0"/>
                <a:cs typeface="Times New Roman" pitchFamily="18" charset="0"/>
              </a:rPr>
              <a:t> </a:t>
            </a:r>
            <a:endParaRPr lang="en-US" sz="3200" b="1" dirty="0" smtClean="0">
              <a:solidFill>
                <a:srgbClr val="000000"/>
              </a:solidFill>
              <a:latin typeface="Times New Roman" pitchFamily="18" charset="0"/>
              <a:cs typeface="Times New Roman" pitchFamily="18" charset="0"/>
            </a:endParaRPr>
          </a:p>
          <a:p>
            <a:pPr marL="514350" indent="-514350" algn="just">
              <a:buAutoNum type="alphaLcPeriod"/>
            </a:pPr>
            <a:r>
              <a:rPr lang="vi-VN" sz="3200" b="1" dirty="0" smtClean="0">
                <a:solidFill>
                  <a:srgbClr val="FF0000"/>
                </a:solidFill>
                <a:latin typeface="Times New Roman" pitchFamily="18" charset="0"/>
                <a:cs typeface="Times New Roman" pitchFamily="18" charset="0"/>
              </a:rPr>
              <a:t>Thu </a:t>
            </a:r>
            <a:r>
              <a:rPr lang="vi-VN" sz="3200" b="1" dirty="0">
                <a:solidFill>
                  <a:srgbClr val="FF0000"/>
                </a:solidFill>
                <a:latin typeface="Times New Roman" pitchFamily="18" charset="0"/>
                <a:cs typeface="Times New Roman" pitchFamily="18" charset="0"/>
              </a:rPr>
              <a:t>thập tư </a:t>
            </a:r>
            <a:r>
              <a:rPr lang="vi-VN" sz="3200" b="1" dirty="0" smtClean="0">
                <a:solidFill>
                  <a:srgbClr val="FF0000"/>
                </a:solidFill>
                <a:latin typeface="Times New Roman" pitchFamily="18" charset="0"/>
                <a:cs typeface="Times New Roman" pitchFamily="18" charset="0"/>
              </a:rPr>
              <a:t>liệu</a:t>
            </a:r>
            <a:r>
              <a:rPr lang="en-US" sz="3200" b="1" dirty="0" smtClean="0">
                <a:solidFill>
                  <a:srgbClr val="FF0000"/>
                </a:solidFill>
                <a:latin typeface="Times New Roman" pitchFamily="18" charset="0"/>
                <a:cs typeface="Times New Roman" pitchFamily="18" charset="0"/>
              </a:rPr>
              <a:t>: </a:t>
            </a:r>
            <a:r>
              <a:rPr lang="vi-VN" sz="3200" b="1" dirty="0" smtClean="0">
                <a:solidFill>
                  <a:srgbClr val="000000"/>
                </a:solidFill>
                <a:latin typeface="Times New Roman" pitchFamily="18" charset="0"/>
                <a:cs typeface="Times New Roman" pitchFamily="18" charset="0"/>
              </a:rPr>
              <a:t>Đọc </a:t>
            </a:r>
            <a:r>
              <a:rPr lang="vi-VN" sz="3200" b="1" dirty="0">
                <a:solidFill>
                  <a:srgbClr val="000000"/>
                </a:solidFill>
                <a:latin typeface="Times New Roman" pitchFamily="18" charset="0"/>
                <a:cs typeface="Times New Roman" pitchFamily="18" charset="0"/>
              </a:rPr>
              <a:t>lại văn bản cần tóm tắt và liệt kê các sự kiện theo trình tự thời gian, sự kiện quan trọng.</a:t>
            </a:r>
          </a:p>
          <a:p>
            <a:pPr algn="just"/>
            <a:r>
              <a:rPr lang="vi-VN" sz="3200" b="1" i="1" dirty="0">
                <a:solidFill>
                  <a:srgbClr val="FF0000"/>
                </a:solidFill>
                <a:latin typeface="Times New Roman" pitchFamily="18" charset="0"/>
                <a:cs typeface="Times New Roman" pitchFamily="18" charset="0"/>
              </a:rPr>
              <a:t>Bước 2: Tìm ý, lập dàn ý</a:t>
            </a:r>
            <a:endParaRPr lang="vi-VN" sz="3200" b="1" dirty="0">
              <a:solidFill>
                <a:srgbClr val="FF0000"/>
              </a:solidFill>
              <a:latin typeface="Times New Roman" pitchFamily="18" charset="0"/>
              <a:cs typeface="Times New Roman" pitchFamily="18" charset="0"/>
            </a:endParaRPr>
          </a:p>
          <a:p>
            <a:pPr lvl="0" algn="just"/>
            <a:r>
              <a:rPr lang="en-US" sz="3200" b="1" dirty="0" smtClean="0">
                <a:solidFill>
                  <a:srgbClr val="FF0000"/>
                </a:solidFill>
                <a:latin typeface="Times New Roman" pitchFamily="18" charset="0"/>
                <a:cs typeface="Times New Roman" pitchFamily="18" charset="0"/>
              </a:rPr>
              <a:t>a.</a:t>
            </a:r>
            <a:r>
              <a:rPr lang="vi-VN" sz="3200" b="1" dirty="0" smtClean="0">
                <a:solidFill>
                  <a:srgbClr val="FF0000"/>
                </a:solidFill>
                <a:latin typeface="Times New Roman" pitchFamily="18" charset="0"/>
                <a:cs typeface="Times New Roman" pitchFamily="18" charset="0"/>
              </a:rPr>
              <a:t>Tìm ý</a:t>
            </a:r>
            <a:r>
              <a:rPr lang="en-US" sz="3200" b="1" dirty="0" smtClean="0">
                <a:solidFill>
                  <a:srgbClr val="FF0000"/>
                </a:solidFill>
                <a:latin typeface="Times New Roman" pitchFamily="18" charset="0"/>
                <a:cs typeface="Times New Roman" pitchFamily="18" charset="0"/>
              </a:rPr>
              <a:t>: </a:t>
            </a:r>
            <a:r>
              <a:rPr lang="vi-VN" sz="3200" b="1" dirty="0" smtClean="0">
                <a:solidFill>
                  <a:srgbClr val="000000"/>
                </a:solidFill>
                <a:latin typeface="Times New Roman" pitchFamily="18" charset="0"/>
                <a:cs typeface="Times New Roman" pitchFamily="18" charset="0"/>
              </a:rPr>
              <a:t>Xác </a:t>
            </a:r>
            <a:r>
              <a:rPr lang="vi-VN" sz="3200" b="1" dirty="0">
                <a:solidFill>
                  <a:srgbClr val="000000"/>
                </a:solidFill>
                <a:latin typeface="Times New Roman" pitchFamily="18" charset="0"/>
                <a:cs typeface="Times New Roman" pitchFamily="18" charset="0"/>
              </a:rPr>
              <a:t>định sự kiện chính, chi tiết quan trọng và trình bày mối liên hệ giữa các yếu tố.</a:t>
            </a:r>
          </a:p>
          <a:p>
            <a:pPr lvl="0" algn="just"/>
            <a:r>
              <a:rPr lang="en-US" sz="3200" b="1" dirty="0" smtClean="0">
                <a:solidFill>
                  <a:srgbClr val="FF0000"/>
                </a:solidFill>
                <a:latin typeface="Times New Roman" pitchFamily="18" charset="0"/>
                <a:cs typeface="Times New Roman" pitchFamily="18" charset="0"/>
              </a:rPr>
              <a:t>b.</a:t>
            </a:r>
            <a:r>
              <a:rPr lang="vi-VN" sz="3200" b="1" dirty="0" smtClean="0">
                <a:solidFill>
                  <a:srgbClr val="FF0000"/>
                </a:solidFill>
                <a:latin typeface="Times New Roman" pitchFamily="18" charset="0"/>
                <a:cs typeface="Times New Roman" pitchFamily="18" charset="0"/>
              </a:rPr>
              <a:t>Lập </a:t>
            </a:r>
            <a:r>
              <a:rPr lang="vi-VN" sz="3200" b="1" dirty="0">
                <a:solidFill>
                  <a:srgbClr val="FF0000"/>
                </a:solidFill>
                <a:latin typeface="Times New Roman" pitchFamily="18" charset="0"/>
                <a:cs typeface="Times New Roman" pitchFamily="18" charset="0"/>
              </a:rPr>
              <a:t>dàn ý</a:t>
            </a:r>
          </a:p>
          <a:p>
            <a:pPr lvl="0" algn="just"/>
            <a:r>
              <a:rPr lang="vi-VN" sz="3200" b="1" i="1" dirty="0">
                <a:solidFill>
                  <a:srgbClr val="FF0000"/>
                </a:solidFill>
                <a:latin typeface="Times New Roman" pitchFamily="18" charset="0"/>
                <a:cs typeface="Times New Roman" pitchFamily="18" charset="0"/>
              </a:rPr>
              <a:t>Bước 3: Viết </a:t>
            </a:r>
            <a:r>
              <a:rPr lang="vi-VN" sz="3200" b="1" i="1" dirty="0" smtClean="0">
                <a:solidFill>
                  <a:srgbClr val="FF0000"/>
                </a:solidFill>
                <a:latin typeface="Times New Roman" pitchFamily="18" charset="0"/>
                <a:cs typeface="Times New Roman" pitchFamily="18" charset="0"/>
              </a:rPr>
              <a:t>đoạn</a:t>
            </a:r>
            <a:r>
              <a:rPr lang="en-US" sz="3200" b="1" i="1" dirty="0" smtClean="0">
                <a:solidFill>
                  <a:srgbClr val="FF0000"/>
                </a:solidFill>
                <a:latin typeface="Times New Roman" pitchFamily="18" charset="0"/>
                <a:cs typeface="Times New Roman" pitchFamily="18" charset="0"/>
              </a:rPr>
              <a:t> </a:t>
            </a:r>
            <a:r>
              <a:rPr lang="en-US" sz="3200" b="1" i="1" dirty="0" err="1" smtClean="0">
                <a:solidFill>
                  <a:srgbClr val="FF0000"/>
                </a:solidFill>
                <a:latin typeface="Times New Roman" pitchFamily="18" charset="0"/>
                <a:cs typeface="Times New Roman" pitchFamily="18" charset="0"/>
              </a:rPr>
              <a:t>văn</a:t>
            </a:r>
            <a:endParaRPr lang="vi-VN" sz="3200" b="1" dirty="0">
              <a:solidFill>
                <a:srgbClr val="FF0000"/>
              </a:solidFill>
              <a:latin typeface="Times New Roman" pitchFamily="18" charset="0"/>
              <a:cs typeface="Times New Roman" pitchFamily="18" charset="0"/>
            </a:endParaRPr>
          </a:p>
          <a:p>
            <a:pPr algn="just"/>
            <a:endParaRPr lang="vi-VN" sz="3200" b="1" dirty="0">
              <a:solidFill>
                <a:srgbClr val="FF0000"/>
              </a:solidFill>
              <a:latin typeface="Times New Roman" pitchFamily="18" charset="0"/>
              <a:cs typeface="Times New Roman" pitchFamily="18" charset="0"/>
            </a:endParaRPr>
          </a:p>
          <a:p>
            <a:r>
              <a:rPr lang="vi-VN"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n-US" sz="1600" dirty="0">
              <a:solidFill>
                <a:prstClr val="black"/>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52310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4618466-890A-62BF-9E66-C3934F6F3FA0}"/>
              </a:ext>
            </a:extLst>
          </p:cNvPr>
          <p:cNvSpPr>
            <a:spLocks noGrp="1"/>
          </p:cNvSpPr>
          <p:nvPr>
            <p:ph idx="1"/>
          </p:nvPr>
        </p:nvSpPr>
        <p:spPr>
          <a:xfrm>
            <a:off x="838200" y="1825624"/>
            <a:ext cx="10515600" cy="4605655"/>
          </a:xfrm>
        </p:spPr>
        <p:txBody>
          <a:bodyPr/>
          <a:lstStyle/>
          <a:p>
            <a:endParaRPr lang="en-US" dirty="0"/>
          </a:p>
        </p:txBody>
      </p:sp>
      <p:sp>
        <p:nvSpPr>
          <p:cNvPr id="4" name="Rectangle: Rounded Corners 3">
            <a:extLst>
              <a:ext uri="{FF2B5EF4-FFF2-40B4-BE49-F238E27FC236}">
                <a16:creationId xmlns="" xmlns:a16="http://schemas.microsoft.com/office/drawing/2014/main" id="{725E8806-BFDA-3501-CEB0-C1782ED9CF8E}"/>
              </a:ext>
            </a:extLst>
          </p:cNvPr>
          <p:cNvSpPr>
            <a:spLocks noChangeArrowheads="1"/>
          </p:cNvSpPr>
          <p:nvPr/>
        </p:nvSpPr>
        <p:spPr bwMode="auto">
          <a:xfrm>
            <a:off x="426720" y="91440"/>
            <a:ext cx="11541760" cy="6766560"/>
          </a:xfrm>
          <a:prstGeom prst="roundRect">
            <a:avLst>
              <a:gd name="adj" fmla="val 16667"/>
            </a:avLst>
          </a:prstGeom>
          <a:solidFill>
            <a:schemeClr val="accent6">
              <a:lumMod val="20000"/>
              <a:lumOff val="80000"/>
            </a:schemeClr>
          </a:solidFill>
          <a:ln w="22225">
            <a:solidFill>
              <a:srgbClr val="4F81BD"/>
            </a:solidFill>
            <a:miter lim="800000"/>
          </a:ln>
        </p:spPr>
        <p:txBody>
          <a:bodyPr rot="0" vert="horz" wrap="square" lIns="91440" tIns="45720" rIns="91440" bIns="45720" anchor="ctr" anchorCtr="0" upright="1">
            <a:noAutofit/>
          </a:bodyPr>
          <a:lstStyle/>
          <a:p>
            <a:pPr algn="ctr"/>
            <a:r>
              <a:rPr lang="vi-VN" sz="3200" b="1" dirty="0" smtClean="0">
                <a:solidFill>
                  <a:srgbClr val="FF0000"/>
                </a:solidFill>
                <a:latin typeface="Times New Roman" pitchFamily="18" charset="0"/>
                <a:cs typeface="Times New Roman" pitchFamily="18" charset="0"/>
              </a:rPr>
              <a:t>Tóm </a:t>
            </a:r>
            <a:r>
              <a:rPr lang="vi-VN" sz="3200" b="1" dirty="0">
                <a:solidFill>
                  <a:srgbClr val="FF0000"/>
                </a:solidFill>
                <a:latin typeface="Times New Roman" pitchFamily="18" charset="0"/>
                <a:cs typeface="Times New Roman" pitchFamily="18" charset="0"/>
              </a:rPr>
              <a:t>tắt truyện Tấm Cám</a:t>
            </a:r>
          </a:p>
          <a:p>
            <a:pPr algn="just"/>
            <a:r>
              <a:rPr lang="en-US" sz="3200" b="1" dirty="0" smtClean="0">
                <a:solidFill>
                  <a:srgbClr val="000000"/>
                </a:solidFill>
                <a:latin typeface="Times New Roman" pitchFamily="18" charset="0"/>
                <a:cs typeface="Times New Roman" pitchFamily="18" charset="0"/>
              </a:rPr>
              <a:t>      </a:t>
            </a:r>
            <a:r>
              <a:rPr lang="vi-VN" sz="3200" b="1" dirty="0" smtClean="0">
                <a:solidFill>
                  <a:srgbClr val="000000"/>
                </a:solidFill>
                <a:latin typeface="Times New Roman" pitchFamily="18" charset="0"/>
                <a:cs typeface="Times New Roman" pitchFamily="18" charset="0"/>
              </a:rPr>
              <a:t>Tấm </a:t>
            </a:r>
            <a:r>
              <a:rPr lang="vi-VN" sz="3200" b="1" dirty="0">
                <a:solidFill>
                  <a:srgbClr val="000000"/>
                </a:solidFill>
                <a:latin typeface="Times New Roman" pitchFamily="18" charset="0"/>
                <a:cs typeface="Times New Roman" pitchFamily="18" charset="0"/>
              </a:rPr>
              <a:t>và Cám là hai chị em cùng cha khác </a:t>
            </a:r>
            <a:r>
              <a:rPr lang="vi-VN" sz="3200" b="1" dirty="0" smtClean="0">
                <a:solidFill>
                  <a:srgbClr val="000000"/>
                </a:solidFill>
                <a:latin typeface="Times New Roman" pitchFamily="18" charset="0"/>
                <a:cs typeface="Times New Roman" pitchFamily="18" charset="0"/>
              </a:rPr>
              <a:t>mẹ</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Tấm</a:t>
            </a:r>
            <a:r>
              <a:rPr lang="vi-VN" sz="3200" b="1" dirty="0" smtClean="0">
                <a:solidFill>
                  <a:srgbClr val="000000"/>
                </a:solidFill>
                <a:latin typeface="Times New Roman" pitchFamily="18" charset="0"/>
                <a:cs typeface="Times New Roman" pitchFamily="18" charset="0"/>
              </a:rPr>
              <a:t> </a:t>
            </a:r>
            <a:r>
              <a:rPr lang="vi-VN" sz="3200" b="1" dirty="0">
                <a:solidFill>
                  <a:srgbClr val="000000"/>
                </a:solidFill>
                <a:latin typeface="Times New Roman" pitchFamily="18" charset="0"/>
                <a:cs typeface="Times New Roman" pitchFamily="18" charset="0"/>
              </a:rPr>
              <a:t>phải sống cùng dì ghẻ </a:t>
            </a:r>
            <a:r>
              <a:rPr lang="en-US" sz="3200" b="1" dirty="0" err="1" smtClean="0">
                <a:solidFill>
                  <a:srgbClr val="000000"/>
                </a:solidFill>
                <a:latin typeface="Times New Roman" pitchFamily="18" charset="0"/>
                <a:cs typeface="Times New Roman" pitchFamily="18" charset="0"/>
              </a:rPr>
              <a:t>và</a:t>
            </a:r>
            <a:r>
              <a:rPr lang="vi-VN" sz="3200" b="1" dirty="0" smtClean="0">
                <a:solidFill>
                  <a:srgbClr val="000000"/>
                </a:solidFill>
                <a:latin typeface="Times New Roman" pitchFamily="18" charset="0"/>
                <a:cs typeface="Times New Roman" pitchFamily="18" charset="0"/>
              </a:rPr>
              <a:t> </a:t>
            </a:r>
            <a:r>
              <a:rPr lang="vi-VN" sz="3200" b="1" dirty="0">
                <a:solidFill>
                  <a:srgbClr val="000000"/>
                </a:solidFill>
                <a:latin typeface="Times New Roman" pitchFamily="18" charset="0"/>
                <a:cs typeface="Times New Roman" pitchFamily="18" charset="0"/>
              </a:rPr>
              <a:t>Cám</a:t>
            </a:r>
            <a:r>
              <a:rPr lang="vi-VN" sz="3200" b="1" dirty="0" smtClean="0">
                <a:solidFill>
                  <a:srgbClr val="000000"/>
                </a:solidFill>
                <a:latin typeface="Times New Roman" pitchFamily="18" charset="0"/>
                <a:cs typeface="Times New Roman" pitchFamily="18" charset="0"/>
              </a:rPr>
              <a:t>. </a:t>
            </a:r>
            <a:r>
              <a:rPr lang="vi-VN" sz="3200" b="1" dirty="0">
                <a:solidFill>
                  <a:srgbClr val="000000"/>
                </a:solidFill>
                <a:latin typeface="Times New Roman" pitchFamily="18" charset="0"/>
                <a:cs typeface="Times New Roman" pitchFamily="18" charset="0"/>
              </a:rPr>
              <a:t>Tấm vốn hiền lành, xinh đẹp lại chăm </a:t>
            </a:r>
            <a:r>
              <a:rPr lang="vi-VN" sz="3200" b="1" dirty="0" smtClean="0">
                <a:solidFill>
                  <a:srgbClr val="000000"/>
                </a:solidFill>
                <a:latin typeface="Times New Roman" pitchFamily="18" charset="0"/>
                <a:cs typeface="Times New Roman" pitchFamily="18" charset="0"/>
              </a:rPr>
              <a:t>chỉ. </a:t>
            </a:r>
            <a:r>
              <a:rPr lang="vi-VN" sz="3200" b="1" dirty="0">
                <a:solidFill>
                  <a:srgbClr val="000000"/>
                </a:solidFill>
                <a:latin typeface="Times New Roman" pitchFamily="18" charset="0"/>
                <a:cs typeface="Times New Roman" pitchFamily="18" charset="0"/>
              </a:rPr>
              <a:t>Mọi công việc trong nhà đều đến </a:t>
            </a:r>
            <a:r>
              <a:rPr lang="vi-VN" sz="3200" b="1" dirty="0" smtClean="0">
                <a:solidFill>
                  <a:srgbClr val="000000"/>
                </a:solidFill>
                <a:latin typeface="Times New Roman" pitchFamily="18" charset="0"/>
                <a:cs typeface="Times New Roman" pitchFamily="18" charset="0"/>
              </a:rPr>
              <a:t>tay</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cô</a:t>
            </a:r>
            <a:r>
              <a:rPr lang="vi-VN" sz="3200" b="1" dirty="0" smtClean="0">
                <a:solidFill>
                  <a:srgbClr val="000000"/>
                </a:solidFill>
                <a:latin typeface="Times New Roman" pitchFamily="18" charset="0"/>
                <a:cs typeface="Times New Roman" pitchFamily="18" charset="0"/>
              </a:rPr>
              <a:t> </a:t>
            </a:r>
            <a:r>
              <a:rPr lang="vi-VN" sz="3200" b="1" dirty="0">
                <a:solidFill>
                  <a:srgbClr val="000000"/>
                </a:solidFill>
                <a:latin typeface="Times New Roman" pitchFamily="18" charset="0"/>
                <a:cs typeface="Times New Roman" pitchFamily="18" charset="0"/>
              </a:rPr>
              <a:t>nhưng vẫn bị mẹ con Cám ngược đãi, tìm cách hãm hại.</a:t>
            </a:r>
          </a:p>
          <a:p>
            <a:pPr algn="just"/>
            <a:r>
              <a:rPr lang="en-US" sz="3200" b="1" dirty="0" smtClean="0">
                <a:solidFill>
                  <a:srgbClr val="000000"/>
                </a:solidFill>
                <a:latin typeface="Times New Roman" pitchFamily="18" charset="0"/>
                <a:cs typeface="Times New Roman" pitchFamily="18" charset="0"/>
              </a:rPr>
              <a:t>      </a:t>
            </a:r>
            <a:r>
              <a:rPr lang="vi-VN" sz="3200" b="1" dirty="0" smtClean="0">
                <a:solidFill>
                  <a:srgbClr val="000000"/>
                </a:solidFill>
                <a:latin typeface="Times New Roman" pitchFamily="18" charset="0"/>
                <a:cs typeface="Times New Roman" pitchFamily="18" charset="0"/>
              </a:rPr>
              <a:t>Mỗi </a:t>
            </a:r>
            <a:r>
              <a:rPr lang="vi-VN" sz="3200" b="1" dirty="0">
                <a:solidFill>
                  <a:srgbClr val="000000"/>
                </a:solidFill>
                <a:latin typeface="Times New Roman" pitchFamily="18" charset="0"/>
                <a:cs typeface="Times New Roman" pitchFamily="18" charset="0"/>
              </a:rPr>
              <a:t>lần gặp khó khăn, Bụt đều hiện lên giúp đỡ. Bụt giúp Tấm có được cá bống để khi trở về không bị dì ghẻ mắng. Bụt gọi lũ chim </a:t>
            </a:r>
            <a:r>
              <a:rPr lang="vi-VN" sz="3200" b="1" dirty="0" smtClean="0">
                <a:solidFill>
                  <a:srgbClr val="000000"/>
                </a:solidFill>
                <a:latin typeface="Times New Roman" pitchFamily="18" charset="0"/>
                <a:cs typeface="Times New Roman" pitchFamily="18" charset="0"/>
              </a:rPr>
              <a:t>s</a:t>
            </a:r>
            <a:r>
              <a:rPr lang="en-US" sz="3200" b="1" dirty="0">
                <a:solidFill>
                  <a:srgbClr val="000000"/>
                </a:solidFill>
                <a:latin typeface="Times New Roman" pitchFamily="18" charset="0"/>
                <a:cs typeface="Times New Roman" pitchFamily="18" charset="0"/>
              </a:rPr>
              <a:t>ẻ</a:t>
            </a:r>
            <a:r>
              <a:rPr lang="vi-VN" sz="3200" b="1" dirty="0" smtClean="0">
                <a:solidFill>
                  <a:srgbClr val="000000"/>
                </a:solidFill>
                <a:latin typeface="Times New Roman" pitchFamily="18" charset="0"/>
                <a:cs typeface="Times New Roman" pitchFamily="18" charset="0"/>
              </a:rPr>
              <a:t> </a:t>
            </a:r>
            <a:r>
              <a:rPr lang="vi-VN" sz="3200" b="1" dirty="0">
                <a:solidFill>
                  <a:srgbClr val="000000"/>
                </a:solidFill>
                <a:latin typeface="Times New Roman" pitchFamily="18" charset="0"/>
                <a:cs typeface="Times New Roman" pitchFamily="18" charset="0"/>
              </a:rPr>
              <a:t>đến nhặt thóc và cho Tấm quần áo đẹp đi dự hội. Sau này, Tấm thử vừa chiếc hài và trở thành hoàng hậu. Nhưng mẹ con Cám </a:t>
            </a:r>
            <a:r>
              <a:rPr lang="vi-VN" sz="3200" b="1" dirty="0" smtClean="0">
                <a:solidFill>
                  <a:srgbClr val="000000"/>
                </a:solidFill>
                <a:latin typeface="Times New Roman" pitchFamily="18" charset="0"/>
                <a:cs typeface="Times New Roman" pitchFamily="18" charset="0"/>
              </a:rPr>
              <a:t>vẫn</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luôn</a:t>
            </a:r>
            <a:r>
              <a:rPr lang="vi-VN" sz="3200" b="1" dirty="0" smtClean="0">
                <a:solidFill>
                  <a:srgbClr val="000000"/>
                </a:solidFill>
                <a:latin typeface="Times New Roman" pitchFamily="18" charset="0"/>
                <a:cs typeface="Times New Roman" pitchFamily="18" charset="0"/>
              </a:rPr>
              <a:t> </a:t>
            </a:r>
            <a:r>
              <a:rPr lang="vi-VN" sz="3200" b="1" dirty="0">
                <a:solidFill>
                  <a:srgbClr val="000000"/>
                </a:solidFill>
                <a:latin typeface="Times New Roman" pitchFamily="18" charset="0"/>
                <a:cs typeface="Times New Roman" pitchFamily="18" charset="0"/>
              </a:rPr>
              <a:t>tìm cách hãm hại nàng. Mượn ngày giỗ cha, dì ghẻ gọi Tấm về sai trèo lên cây hái cau </a:t>
            </a:r>
            <a:r>
              <a:rPr lang="en-US" sz="3200" b="1" dirty="0" err="1" smtClean="0">
                <a:solidFill>
                  <a:srgbClr val="000000"/>
                </a:solidFill>
                <a:latin typeface="Times New Roman" pitchFamily="18" charset="0"/>
                <a:cs typeface="Times New Roman" pitchFamily="18" charset="0"/>
              </a:rPr>
              <a:t>để</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cú</a:t>
            </a:r>
            <a:r>
              <a:rPr lang="vi-VN" sz="3200" b="1" dirty="0" smtClean="0">
                <a:solidFill>
                  <a:srgbClr val="000000"/>
                </a:solidFill>
                <a:latin typeface="Times New Roman" pitchFamily="18" charset="0"/>
                <a:cs typeface="Times New Roman" pitchFamily="18" charset="0"/>
              </a:rPr>
              <a:t>ng cha</a:t>
            </a:r>
            <a:r>
              <a:rPr lang="en-US" sz="3200" b="1" dirty="0" smtClean="0">
                <a:solidFill>
                  <a:srgbClr val="000000"/>
                </a:solidFill>
                <a:latin typeface="Times New Roman" pitchFamily="18" charset="0"/>
                <a:cs typeface="Times New Roman" pitchFamily="18" charset="0"/>
              </a:rPr>
              <a:t>,</a:t>
            </a:r>
            <a:r>
              <a:rPr lang="vi-VN" sz="3200" b="1" dirty="0" smtClean="0">
                <a:solidFill>
                  <a:srgbClr val="000000"/>
                </a:solidFill>
                <a:latin typeface="Times New Roman" pitchFamily="18" charset="0"/>
                <a:cs typeface="Times New Roman" pitchFamily="18" charset="0"/>
              </a:rPr>
              <a:t> </a:t>
            </a:r>
            <a:r>
              <a:rPr lang="vi-VN" sz="3200" b="1" dirty="0">
                <a:solidFill>
                  <a:srgbClr val="000000"/>
                </a:solidFill>
                <a:latin typeface="Times New Roman" pitchFamily="18" charset="0"/>
                <a:cs typeface="Times New Roman" pitchFamily="18" charset="0"/>
              </a:rPr>
              <a:t>còn mình thì ở </a:t>
            </a:r>
            <a:r>
              <a:rPr lang="vi-VN" sz="3200" b="1" dirty="0" smtClean="0">
                <a:solidFill>
                  <a:srgbClr val="000000"/>
                </a:solidFill>
                <a:latin typeface="Times New Roman" pitchFamily="18" charset="0"/>
                <a:cs typeface="Times New Roman" pitchFamily="18" charset="0"/>
              </a:rPr>
              <a:t>dưới</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đuổi</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kiến</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Hai</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mẹ</a:t>
            </a:r>
            <a:r>
              <a:rPr lang="en-US" sz="3200" b="1" dirty="0" smtClean="0">
                <a:solidFill>
                  <a:srgbClr val="000000"/>
                </a:solidFill>
                <a:latin typeface="Times New Roman" pitchFamily="18" charset="0"/>
                <a:cs typeface="Times New Roman" pitchFamily="18" charset="0"/>
              </a:rPr>
              <a:t> con </a:t>
            </a:r>
            <a:r>
              <a:rPr lang="en-US" sz="3200" b="1" dirty="0" err="1" smtClean="0">
                <a:solidFill>
                  <a:srgbClr val="000000"/>
                </a:solidFill>
                <a:latin typeface="Times New Roman" pitchFamily="18" charset="0"/>
                <a:cs typeface="Times New Roman" pitchFamily="18" charset="0"/>
              </a:rPr>
              <a:t>Cám</a:t>
            </a:r>
            <a:r>
              <a:rPr lang="vi-VN" sz="3200" b="1" dirty="0" smtClean="0">
                <a:solidFill>
                  <a:srgbClr val="000000"/>
                </a:solidFill>
                <a:latin typeface="Times New Roman" pitchFamily="18" charset="0"/>
                <a:cs typeface="Times New Roman" pitchFamily="18" charset="0"/>
              </a:rPr>
              <a:t> </a:t>
            </a:r>
            <a:r>
              <a:rPr lang="vi-VN" sz="3200" b="1" dirty="0">
                <a:solidFill>
                  <a:srgbClr val="000000"/>
                </a:solidFill>
                <a:latin typeface="Times New Roman" pitchFamily="18" charset="0"/>
                <a:cs typeface="Times New Roman" pitchFamily="18" charset="0"/>
              </a:rPr>
              <a:t>chặt </a:t>
            </a:r>
            <a:r>
              <a:rPr lang="vi-VN" sz="3200" b="1" dirty="0" smtClean="0">
                <a:solidFill>
                  <a:srgbClr val="000000"/>
                </a:solidFill>
                <a:latin typeface="Times New Roman" pitchFamily="18" charset="0"/>
                <a:cs typeface="Times New Roman" pitchFamily="18" charset="0"/>
              </a:rPr>
              <a:t>cây</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cau</a:t>
            </a:r>
            <a:r>
              <a:rPr lang="vi-VN" sz="3200" b="1" dirty="0" smtClean="0">
                <a:solidFill>
                  <a:srgbClr val="000000"/>
                </a:solidFill>
                <a:latin typeface="Times New Roman" pitchFamily="18" charset="0"/>
                <a:cs typeface="Times New Roman" pitchFamily="18" charset="0"/>
              </a:rPr>
              <a:t>. </a:t>
            </a:r>
            <a:r>
              <a:rPr lang="vi-VN" sz="3200" b="1" dirty="0">
                <a:solidFill>
                  <a:srgbClr val="000000"/>
                </a:solidFill>
                <a:latin typeface="Times New Roman" pitchFamily="18" charset="0"/>
                <a:cs typeface="Times New Roman" pitchFamily="18" charset="0"/>
              </a:rPr>
              <a:t>Tấm ngã xuống ao và chết. </a:t>
            </a:r>
            <a:endParaRPr lang="en-US" sz="1600" dirty="0">
              <a:solidFill>
                <a:prstClr val="black"/>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39801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4618466-890A-62BF-9E66-C3934F6F3FA0}"/>
              </a:ext>
            </a:extLst>
          </p:cNvPr>
          <p:cNvSpPr>
            <a:spLocks noGrp="1"/>
          </p:cNvSpPr>
          <p:nvPr>
            <p:ph idx="1"/>
          </p:nvPr>
        </p:nvSpPr>
        <p:spPr>
          <a:xfrm>
            <a:off x="838200" y="1825624"/>
            <a:ext cx="10515600" cy="4605655"/>
          </a:xfrm>
        </p:spPr>
        <p:txBody>
          <a:bodyPr/>
          <a:lstStyle/>
          <a:p>
            <a:endParaRPr lang="en-US" dirty="0"/>
          </a:p>
        </p:txBody>
      </p:sp>
      <p:sp>
        <p:nvSpPr>
          <p:cNvPr id="4" name="Rectangle: Rounded Corners 3">
            <a:extLst>
              <a:ext uri="{FF2B5EF4-FFF2-40B4-BE49-F238E27FC236}">
                <a16:creationId xmlns="" xmlns:a16="http://schemas.microsoft.com/office/drawing/2014/main" id="{725E8806-BFDA-3501-CEB0-C1782ED9CF8E}"/>
              </a:ext>
            </a:extLst>
          </p:cNvPr>
          <p:cNvSpPr>
            <a:spLocks noChangeArrowheads="1"/>
          </p:cNvSpPr>
          <p:nvPr/>
        </p:nvSpPr>
        <p:spPr bwMode="auto">
          <a:xfrm>
            <a:off x="426720" y="91440"/>
            <a:ext cx="11541760" cy="6766560"/>
          </a:xfrm>
          <a:prstGeom prst="roundRect">
            <a:avLst>
              <a:gd name="adj" fmla="val 16667"/>
            </a:avLst>
          </a:prstGeom>
          <a:solidFill>
            <a:schemeClr val="accent6">
              <a:lumMod val="20000"/>
              <a:lumOff val="80000"/>
            </a:schemeClr>
          </a:solidFill>
          <a:ln w="22225">
            <a:solidFill>
              <a:srgbClr val="4F81BD"/>
            </a:solidFill>
            <a:miter lim="800000"/>
          </a:ln>
        </p:spPr>
        <p:txBody>
          <a:bodyPr rot="0" vert="horz" wrap="square" lIns="91440" tIns="45720" rIns="91440" bIns="45720" anchor="ctr" anchorCtr="0" upright="1">
            <a:noAutofit/>
          </a:bodyPr>
          <a:lstStyle/>
          <a:p>
            <a:pPr algn="just"/>
            <a:endParaRPr lang="en-US" sz="1600" b="1" i="1" dirty="0">
              <a:solidFill>
                <a:srgbClr val="000000"/>
              </a:solidFill>
              <a:latin typeface="Roboto"/>
            </a:endParaRPr>
          </a:p>
          <a:p>
            <a:r>
              <a:rPr lang="en-US" sz="3200" b="1" dirty="0" smtClean="0">
                <a:solidFill>
                  <a:srgbClr val="000000"/>
                </a:solidFill>
                <a:latin typeface="Times New Roman" pitchFamily="18" charset="0"/>
                <a:cs typeface="Times New Roman" pitchFamily="18" charset="0"/>
              </a:rPr>
              <a:t>       </a:t>
            </a:r>
            <a:r>
              <a:rPr lang="vi-VN" sz="3200" b="1" dirty="0" smtClean="0">
                <a:solidFill>
                  <a:srgbClr val="000000"/>
                </a:solidFill>
                <a:latin typeface="Times New Roman" pitchFamily="18" charset="0"/>
                <a:cs typeface="Times New Roman" pitchFamily="18" charset="0"/>
              </a:rPr>
              <a:t>Dì </a:t>
            </a:r>
            <a:r>
              <a:rPr lang="vi-VN" sz="3200" b="1" dirty="0">
                <a:solidFill>
                  <a:srgbClr val="000000"/>
                </a:solidFill>
                <a:latin typeface="Times New Roman" pitchFamily="18" charset="0"/>
                <a:cs typeface="Times New Roman" pitchFamily="18" charset="0"/>
              </a:rPr>
              <a:t>ghẻ đưa Cám vào cung thay </a:t>
            </a:r>
            <a:r>
              <a:rPr lang="vi-VN" sz="3200" b="1" dirty="0" smtClean="0">
                <a:solidFill>
                  <a:srgbClr val="000000"/>
                </a:solidFill>
                <a:latin typeface="Times New Roman" pitchFamily="18" charset="0"/>
                <a:cs typeface="Times New Roman" pitchFamily="18" charset="0"/>
              </a:rPr>
              <a:t>Tấm</a:t>
            </a:r>
            <a:r>
              <a:rPr lang="vi-VN" sz="3200" b="1" dirty="0">
                <a:solidFill>
                  <a:srgbClr val="000000"/>
                </a:solidFill>
                <a:latin typeface="Times New Roman" pitchFamily="18" charset="0"/>
                <a:cs typeface="Times New Roman" pitchFamily="18" charset="0"/>
              </a:rPr>
              <a:t>. Sau khi chết, Tấm </a:t>
            </a:r>
            <a:r>
              <a:rPr lang="vi-VN" sz="3200" b="1" dirty="0" smtClean="0">
                <a:solidFill>
                  <a:srgbClr val="000000"/>
                </a:solidFill>
                <a:latin typeface="Times New Roman" pitchFamily="18" charset="0"/>
                <a:cs typeface="Times New Roman" pitchFamily="18" charset="0"/>
              </a:rPr>
              <a:t> </a:t>
            </a:r>
            <a:r>
              <a:rPr lang="vi-VN" sz="3200" b="1" dirty="0">
                <a:solidFill>
                  <a:srgbClr val="000000"/>
                </a:solidFill>
                <a:latin typeface="Times New Roman" pitchFamily="18" charset="0"/>
                <a:cs typeface="Times New Roman" pitchFamily="18" charset="0"/>
              </a:rPr>
              <a:t>hóa </a:t>
            </a:r>
            <a:r>
              <a:rPr lang="vi-VN" sz="3200" b="1" dirty="0" smtClean="0">
                <a:solidFill>
                  <a:srgbClr val="000000"/>
                </a:solidFill>
                <a:latin typeface="Times New Roman" pitchFamily="18" charset="0"/>
                <a:cs typeface="Times New Roman" pitchFamily="18" charset="0"/>
              </a:rPr>
              <a:t> </a:t>
            </a:r>
            <a:r>
              <a:rPr lang="vi-VN" sz="3200" b="1" dirty="0">
                <a:solidFill>
                  <a:srgbClr val="000000"/>
                </a:solidFill>
                <a:latin typeface="Times New Roman" pitchFamily="18" charset="0"/>
                <a:cs typeface="Times New Roman" pitchFamily="18" charset="0"/>
              </a:rPr>
              <a:t>thành chim vàng </a:t>
            </a:r>
            <a:r>
              <a:rPr lang="vi-VN" sz="3200" b="1" dirty="0" smtClean="0">
                <a:solidFill>
                  <a:srgbClr val="000000"/>
                </a:solidFill>
                <a:latin typeface="Times New Roman" pitchFamily="18" charset="0"/>
                <a:cs typeface="Times New Roman" pitchFamily="18" charset="0"/>
              </a:rPr>
              <a:t>anh</a:t>
            </a:r>
            <a:r>
              <a:rPr lang="en-US" sz="3200" b="1" dirty="0" smtClean="0">
                <a:solidFill>
                  <a:srgbClr val="000000"/>
                </a:solidFill>
                <a:latin typeface="Times New Roman" pitchFamily="18" charset="0"/>
                <a:cs typeface="Times New Roman" pitchFamily="18" charset="0"/>
              </a:rPr>
              <a:t> n</a:t>
            </a:r>
            <a:r>
              <a:rPr lang="vi-VN" sz="3200" b="1" dirty="0" smtClean="0">
                <a:solidFill>
                  <a:srgbClr val="000000"/>
                </a:solidFill>
                <a:latin typeface="Times New Roman" pitchFamily="18" charset="0"/>
                <a:cs typeface="Times New Roman" pitchFamily="18" charset="0"/>
              </a:rPr>
              <a:t>hưng </a:t>
            </a:r>
            <a:r>
              <a:rPr lang="vi-VN" sz="3200" b="1" dirty="0">
                <a:solidFill>
                  <a:srgbClr val="000000"/>
                </a:solidFill>
                <a:latin typeface="Times New Roman" pitchFamily="18" charset="0"/>
                <a:cs typeface="Times New Roman" pitchFamily="18" charset="0"/>
              </a:rPr>
              <a:t>bị Cám hãm hại nên lần lượt hóa thân thành cây xoan đào, khung cửi, quả thị. Đến cuối cùng vì “ở hiền gặp lành”, Tấm được trở lại làm người và đoàn tụ với nhà vua. Còn mẹ con Cám thì bị trừng phạt thích đáng.</a:t>
            </a:r>
          </a:p>
          <a:p>
            <a:pPr algn="just"/>
            <a:r>
              <a:rPr lang="vi-VN" sz="3200" b="1" i="1" dirty="0">
                <a:solidFill>
                  <a:srgbClr val="FF0000"/>
                </a:solidFill>
                <a:latin typeface="Times New Roman" pitchFamily="18" charset="0"/>
                <a:cs typeface="Times New Roman" pitchFamily="18" charset="0"/>
              </a:rPr>
              <a:t>Bước 4: Xem lại và chỉnh sửa, rút kinh nghiệm</a:t>
            </a:r>
            <a:endParaRPr lang="vi-VN" sz="3200" b="1" dirty="0">
              <a:solidFill>
                <a:srgbClr val="FF0000"/>
              </a:solidFill>
              <a:latin typeface="Times New Roman" pitchFamily="18" charset="0"/>
              <a:cs typeface="Times New Roman" pitchFamily="18" charset="0"/>
            </a:endParaRPr>
          </a:p>
          <a:p>
            <a:pPr algn="just"/>
            <a:r>
              <a:rPr lang="en-US" sz="3200" b="1" dirty="0" smtClean="0">
                <a:solidFill>
                  <a:srgbClr val="000000"/>
                </a:solidFill>
                <a:latin typeface="Times New Roman" pitchFamily="18" charset="0"/>
                <a:cs typeface="Times New Roman" pitchFamily="18" charset="0"/>
              </a:rPr>
              <a:t>- Đ</a:t>
            </a:r>
            <a:r>
              <a:rPr lang="vi-VN" sz="3200" b="1" dirty="0" smtClean="0">
                <a:solidFill>
                  <a:srgbClr val="000000"/>
                </a:solidFill>
                <a:latin typeface="Times New Roman" pitchFamily="18" charset="0"/>
                <a:cs typeface="Times New Roman" pitchFamily="18" charset="0"/>
              </a:rPr>
              <a:t>ọc </a:t>
            </a:r>
            <a:r>
              <a:rPr lang="vi-VN" sz="3200" b="1" dirty="0">
                <a:solidFill>
                  <a:srgbClr val="000000"/>
                </a:solidFill>
                <a:latin typeface="Times New Roman" pitchFamily="18" charset="0"/>
                <a:cs typeface="Times New Roman" pitchFamily="18" charset="0"/>
              </a:rPr>
              <a:t>lại bài và sửa lỗi sai.</a:t>
            </a:r>
          </a:p>
          <a:p>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Em</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rút</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ra</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kinh</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nghiệm</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gì</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khi</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viết</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đoạn</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văn</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tóm</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tắt</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văn</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bản</a:t>
            </a:r>
            <a:r>
              <a:rPr lang="en-US" sz="3200" b="1" dirty="0">
                <a:solidFill>
                  <a:prstClr val="black"/>
                </a:solidFill>
                <a:latin typeface="Times New Roman" pitchFamily="18" charset="0"/>
                <a:ea typeface="Calibri" panose="020F0502020204030204" pitchFamily="34" charset="0"/>
                <a:cs typeface="Times New Roman" pitchFamily="18" charset="0"/>
              </a:rPr>
              <a:t> </a:t>
            </a:r>
            <a:r>
              <a:rPr lang="en-US" sz="3200" b="1" dirty="0" smtClean="0">
                <a:solidFill>
                  <a:prstClr val="black"/>
                </a:solidFill>
                <a:latin typeface="Times New Roman" pitchFamily="18" charset="0"/>
                <a:ea typeface="Calibri" panose="020F0502020204030204" pitchFamily="34" charset="0"/>
                <a:cs typeface="Times New Roman" pitchFamily="18" charset="0"/>
              </a:rPr>
              <a:t>?</a:t>
            </a:r>
            <a:endParaRPr lang="en-US" sz="3200" b="1" dirty="0">
              <a:solidFill>
                <a:prstClr val="black"/>
              </a:solidFill>
              <a:latin typeface="Times New Roman" pitchFamily="18" charset="0"/>
              <a:ea typeface="Calibri" panose="020F0502020204030204" pitchFamily="34" charset="0"/>
              <a:cs typeface="Times New Roman" pitchFamily="18" charset="0"/>
            </a:endParaRPr>
          </a:p>
          <a:p>
            <a:r>
              <a:rPr lang="vi-VN"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n-US" sz="1600" dirty="0">
              <a:solidFill>
                <a:prstClr val="black"/>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252630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4618466-890A-62BF-9E66-C3934F6F3FA0}"/>
              </a:ext>
            </a:extLst>
          </p:cNvPr>
          <p:cNvSpPr>
            <a:spLocks noGrp="1"/>
          </p:cNvSpPr>
          <p:nvPr>
            <p:ph idx="1"/>
          </p:nvPr>
        </p:nvSpPr>
        <p:spPr>
          <a:xfrm>
            <a:off x="838200" y="1825624"/>
            <a:ext cx="10515600" cy="4605655"/>
          </a:xfrm>
        </p:spPr>
        <p:txBody>
          <a:bodyPr/>
          <a:lstStyle/>
          <a:p>
            <a:endParaRPr lang="en-US" dirty="0"/>
          </a:p>
        </p:txBody>
      </p:sp>
      <p:sp>
        <p:nvSpPr>
          <p:cNvPr id="4" name="Rectangle: Rounded Corners 3">
            <a:extLst>
              <a:ext uri="{FF2B5EF4-FFF2-40B4-BE49-F238E27FC236}">
                <a16:creationId xmlns="" xmlns:a16="http://schemas.microsoft.com/office/drawing/2014/main" id="{725E8806-BFDA-3501-CEB0-C1782ED9CF8E}"/>
              </a:ext>
            </a:extLst>
          </p:cNvPr>
          <p:cNvSpPr>
            <a:spLocks noChangeArrowheads="1"/>
          </p:cNvSpPr>
          <p:nvPr/>
        </p:nvSpPr>
        <p:spPr bwMode="auto">
          <a:xfrm>
            <a:off x="426720" y="91440"/>
            <a:ext cx="11541760" cy="6766560"/>
          </a:xfrm>
          <a:prstGeom prst="roundRect">
            <a:avLst>
              <a:gd name="adj" fmla="val 16667"/>
            </a:avLst>
          </a:prstGeom>
          <a:solidFill>
            <a:schemeClr val="accent6">
              <a:lumMod val="20000"/>
              <a:lumOff val="80000"/>
            </a:schemeClr>
          </a:solidFill>
          <a:ln w="22225">
            <a:solidFill>
              <a:srgbClr val="4F81BD"/>
            </a:solidFill>
            <a:miter lim="800000"/>
          </a:ln>
        </p:spPr>
        <p:txBody>
          <a:bodyPr rot="0" vert="horz" wrap="square" lIns="91440" tIns="45720" rIns="91440" bIns="45720" anchor="ctr" anchorCtr="0" upright="1">
            <a:noAutofit/>
          </a:bodyPr>
          <a:lstStyle/>
          <a:p>
            <a:pPr algn="just"/>
            <a:endParaRPr lang="en-US" sz="1600" b="1" i="1" dirty="0">
              <a:solidFill>
                <a:srgbClr val="000000"/>
              </a:solidFill>
              <a:latin typeface="Roboto"/>
            </a:endParaRPr>
          </a:p>
          <a:p>
            <a:pPr algn="ctr"/>
            <a:r>
              <a:rPr lang="vi-VN" sz="3200" b="1" dirty="0" smtClean="0">
                <a:solidFill>
                  <a:srgbClr val="000000"/>
                </a:solidFill>
                <a:latin typeface="Times New Roman" pitchFamily="18" charset="0"/>
                <a:cs typeface="Times New Roman" pitchFamily="18" charset="0"/>
              </a:rPr>
              <a:t>Dì </a:t>
            </a:r>
            <a:r>
              <a:rPr lang="vi-VN" sz="3200" b="1" dirty="0">
                <a:solidFill>
                  <a:srgbClr val="000000"/>
                </a:solidFill>
                <a:latin typeface="Times New Roman" pitchFamily="18" charset="0"/>
                <a:cs typeface="Times New Roman" pitchFamily="18" charset="0"/>
              </a:rPr>
              <a:t>ghẻ đưa Cám vào cung thay cho Tấm. Sau khi chết, Tấm </a:t>
            </a:r>
            <a:r>
              <a:rPr lang="vi-VN" sz="3200" b="1" dirty="0" smtClean="0">
                <a:solidFill>
                  <a:srgbClr val="000000"/>
                </a:solidFill>
                <a:latin typeface="Times New Roman" pitchFamily="18" charset="0"/>
                <a:cs typeface="Times New Roman" pitchFamily="18" charset="0"/>
              </a:rPr>
              <a:t> </a:t>
            </a:r>
            <a:r>
              <a:rPr lang="vi-VN" sz="3200" b="1" dirty="0">
                <a:solidFill>
                  <a:srgbClr val="000000"/>
                </a:solidFill>
                <a:latin typeface="Times New Roman" pitchFamily="18" charset="0"/>
                <a:cs typeface="Times New Roman" pitchFamily="18" charset="0"/>
              </a:rPr>
              <a:t>hóa thân thành chim vàng </a:t>
            </a:r>
            <a:r>
              <a:rPr lang="vi-VN" sz="3200" b="1" dirty="0" smtClean="0">
                <a:solidFill>
                  <a:srgbClr val="000000"/>
                </a:solidFill>
                <a:latin typeface="Times New Roman" pitchFamily="18" charset="0"/>
                <a:cs typeface="Times New Roman" pitchFamily="18" charset="0"/>
              </a:rPr>
              <a:t>anh</a:t>
            </a:r>
            <a:r>
              <a:rPr lang="en-US" sz="3200" b="1" dirty="0" smtClean="0">
                <a:solidFill>
                  <a:srgbClr val="000000"/>
                </a:solidFill>
                <a:latin typeface="Times New Roman" pitchFamily="18" charset="0"/>
                <a:cs typeface="Times New Roman" pitchFamily="18" charset="0"/>
              </a:rPr>
              <a:t> n</a:t>
            </a:r>
            <a:r>
              <a:rPr lang="vi-VN" sz="3200" b="1" dirty="0" smtClean="0">
                <a:solidFill>
                  <a:srgbClr val="000000"/>
                </a:solidFill>
                <a:latin typeface="Times New Roman" pitchFamily="18" charset="0"/>
                <a:cs typeface="Times New Roman" pitchFamily="18" charset="0"/>
              </a:rPr>
              <a:t>hưng </a:t>
            </a:r>
            <a:r>
              <a:rPr lang="vi-VN" sz="3200" b="1" dirty="0">
                <a:solidFill>
                  <a:srgbClr val="000000"/>
                </a:solidFill>
                <a:latin typeface="Times New Roman" pitchFamily="18" charset="0"/>
                <a:cs typeface="Times New Roman" pitchFamily="18" charset="0"/>
              </a:rPr>
              <a:t>bị Cám hãm hại nên lần lượt hóa thân thành cây xoan đào, khung cửi, quả thị. Đến cuối cùng vì “ở hiền gặp lành”, Tấm được trở lại làm người và đoàn tụ với nhà vua. Còn mẹ con Cám thì bị trừng phạt thích đáng.</a:t>
            </a:r>
          </a:p>
          <a:p>
            <a:pPr algn="just"/>
            <a:r>
              <a:rPr lang="vi-VN" sz="3200" b="1" i="1" dirty="0">
                <a:solidFill>
                  <a:srgbClr val="FF0000"/>
                </a:solidFill>
                <a:latin typeface="Times New Roman" pitchFamily="18" charset="0"/>
                <a:cs typeface="Times New Roman" pitchFamily="18" charset="0"/>
              </a:rPr>
              <a:t>Bước 4: Xem lại và chỉnh sửa, rút kinh nghiệm</a:t>
            </a:r>
            <a:endParaRPr lang="vi-VN" sz="3200" b="1" dirty="0">
              <a:solidFill>
                <a:srgbClr val="FF0000"/>
              </a:solidFill>
              <a:latin typeface="Times New Roman" pitchFamily="18" charset="0"/>
              <a:cs typeface="Times New Roman" pitchFamily="18" charset="0"/>
            </a:endParaRPr>
          </a:p>
          <a:p>
            <a:pPr algn="just"/>
            <a:r>
              <a:rPr lang="en-US" sz="3200" b="1" dirty="0" smtClean="0">
                <a:solidFill>
                  <a:srgbClr val="000000"/>
                </a:solidFill>
                <a:latin typeface="Times New Roman" pitchFamily="18" charset="0"/>
                <a:cs typeface="Times New Roman" pitchFamily="18" charset="0"/>
              </a:rPr>
              <a:t>- Đ</a:t>
            </a:r>
            <a:r>
              <a:rPr lang="vi-VN" sz="3200" b="1" dirty="0" smtClean="0">
                <a:solidFill>
                  <a:srgbClr val="000000"/>
                </a:solidFill>
                <a:latin typeface="Times New Roman" pitchFamily="18" charset="0"/>
                <a:cs typeface="Times New Roman" pitchFamily="18" charset="0"/>
              </a:rPr>
              <a:t>ọc </a:t>
            </a:r>
            <a:r>
              <a:rPr lang="vi-VN" sz="3200" b="1" dirty="0">
                <a:solidFill>
                  <a:srgbClr val="000000"/>
                </a:solidFill>
                <a:latin typeface="Times New Roman" pitchFamily="18" charset="0"/>
                <a:cs typeface="Times New Roman" pitchFamily="18" charset="0"/>
              </a:rPr>
              <a:t>lại bài và sửa lỗi sai.</a:t>
            </a:r>
          </a:p>
          <a:p>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Em</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rút</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ra</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kinh</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nghiệm</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gì</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khi</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viết</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đoạn</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văn</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tóm</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tắt</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văn</a:t>
            </a:r>
            <a:r>
              <a:rPr lang="en-US" sz="3200" b="1" dirty="0" smtClean="0">
                <a:solidFill>
                  <a:prstClr val="black"/>
                </a:solidFill>
                <a:latin typeface="Times New Roman" pitchFamily="18" charset="0"/>
                <a:ea typeface="Calibri" panose="020F0502020204030204" pitchFamily="34" charset="0"/>
                <a:cs typeface="Times New Roman" pitchFamily="18" charset="0"/>
              </a:rPr>
              <a:t> </a:t>
            </a:r>
            <a:r>
              <a:rPr lang="en-US" sz="3200" b="1" dirty="0" err="1" smtClean="0">
                <a:solidFill>
                  <a:prstClr val="black"/>
                </a:solidFill>
                <a:latin typeface="Times New Roman" pitchFamily="18" charset="0"/>
                <a:ea typeface="Calibri" panose="020F0502020204030204" pitchFamily="34" charset="0"/>
                <a:cs typeface="Times New Roman" pitchFamily="18" charset="0"/>
              </a:rPr>
              <a:t>bản</a:t>
            </a:r>
            <a:r>
              <a:rPr lang="en-US" sz="3200" b="1" dirty="0">
                <a:solidFill>
                  <a:prstClr val="black"/>
                </a:solidFill>
                <a:latin typeface="Times New Roman" pitchFamily="18" charset="0"/>
                <a:ea typeface="Calibri" panose="020F0502020204030204" pitchFamily="34" charset="0"/>
                <a:cs typeface="Times New Roman" pitchFamily="18" charset="0"/>
              </a:rPr>
              <a:t> </a:t>
            </a:r>
            <a:r>
              <a:rPr lang="en-US" sz="3200" b="1" dirty="0" smtClean="0">
                <a:solidFill>
                  <a:prstClr val="black"/>
                </a:solidFill>
                <a:latin typeface="Times New Roman" pitchFamily="18" charset="0"/>
                <a:ea typeface="Calibri" panose="020F0502020204030204" pitchFamily="34" charset="0"/>
                <a:cs typeface="Times New Roman" pitchFamily="18" charset="0"/>
              </a:rPr>
              <a:t>?</a:t>
            </a:r>
            <a:endParaRPr lang="en-US" sz="3200" b="1" dirty="0">
              <a:solidFill>
                <a:prstClr val="black"/>
              </a:solidFill>
              <a:latin typeface="Times New Roman" pitchFamily="18" charset="0"/>
              <a:ea typeface="Calibri" panose="020F0502020204030204" pitchFamily="34" charset="0"/>
              <a:cs typeface="Times New Roman" pitchFamily="18" charset="0"/>
            </a:endParaRPr>
          </a:p>
          <a:p>
            <a:r>
              <a:rPr lang="vi-VN" sz="16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en-US" sz="1600" dirty="0">
              <a:solidFill>
                <a:prstClr val="black"/>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1811845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1.4"/>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TotalTime>
  <Words>1086</Words>
  <Application>Microsoft Office PowerPoint</Application>
  <PresentationFormat>Custom</PresentationFormat>
  <Paragraphs>125</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lê huyền</dc:creator>
  <cp:lastModifiedBy>lg2</cp:lastModifiedBy>
  <cp:revision>29</cp:revision>
  <dcterms:created xsi:type="dcterms:W3CDTF">2022-06-26T14:57:59Z</dcterms:created>
  <dcterms:modified xsi:type="dcterms:W3CDTF">2023-04-11T13:34:55Z</dcterms:modified>
</cp:coreProperties>
</file>