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0"/>
  </p:notesMasterIdLst>
  <p:handoutMasterIdLst>
    <p:handoutMasterId r:id="rId31"/>
  </p:handoutMasterIdLst>
  <p:sldIdLst>
    <p:sldId id="257" r:id="rId3"/>
    <p:sldId id="258" r:id="rId4"/>
    <p:sldId id="1055" r:id="rId5"/>
    <p:sldId id="283" r:id="rId6"/>
    <p:sldId id="285" r:id="rId7"/>
    <p:sldId id="1056" r:id="rId8"/>
    <p:sldId id="1067" r:id="rId9"/>
    <p:sldId id="1058" r:id="rId10"/>
    <p:sldId id="289" r:id="rId11"/>
    <p:sldId id="577" r:id="rId12"/>
    <p:sldId id="259" r:id="rId13"/>
    <p:sldId id="292" r:id="rId14"/>
    <p:sldId id="293" r:id="rId15"/>
    <p:sldId id="1060" r:id="rId16"/>
    <p:sldId id="295" r:id="rId17"/>
    <p:sldId id="1061" r:id="rId18"/>
    <p:sldId id="297" r:id="rId19"/>
    <p:sldId id="306" r:id="rId20"/>
    <p:sldId id="308" r:id="rId21"/>
    <p:sldId id="363" r:id="rId22"/>
    <p:sldId id="556" r:id="rId23"/>
    <p:sldId id="302" r:id="rId24"/>
    <p:sldId id="1066" r:id="rId25"/>
    <p:sldId id="1062" r:id="rId26"/>
    <p:sldId id="1063" r:id="rId27"/>
    <p:sldId id="1064" r:id="rId28"/>
    <p:sldId id="1065" r:id="rId2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A1"/>
    <a:srgbClr val="C07A45"/>
    <a:srgbClr val="97633B"/>
    <a:srgbClr val="EFC650"/>
    <a:srgbClr val="5C9F9C"/>
    <a:srgbClr val="73A76D"/>
    <a:srgbClr val="BDC2CE"/>
    <a:srgbClr val="F07264"/>
    <a:srgbClr val="F19C1D"/>
    <a:srgbClr val="FFB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8" autoAdjust="0"/>
    <p:restoredTop sz="95935" autoAdjust="0"/>
  </p:normalViewPr>
  <p:slideViewPr>
    <p:cSldViewPr snapToGrid="0" showGuides="1">
      <p:cViewPr>
        <p:scale>
          <a:sx n="90" d="100"/>
          <a:sy n="90" d="100"/>
        </p:scale>
        <p:origin x="-90" y="708"/>
      </p:cViewPr>
      <p:guideLst>
        <p:guide orient="horz" pos="2137"/>
        <p:guide pos="3840"/>
      </p:guideLst>
    </p:cSldViewPr>
  </p:slideViewPr>
  <p:notesTextViewPr>
    <p:cViewPr>
      <p:scale>
        <a:sx n="1" d="1"/>
        <a:sy n="1" d="1"/>
      </p:scale>
      <p:origin x="0" y="0"/>
    </p:cViewPr>
  </p:notesTextViewPr>
  <p:notesViewPr>
    <p:cSldViewPr snapToGrid="0" showGuides="1">
      <p:cViewPr varScale="1">
        <p:scale>
          <a:sx n="87" d="100"/>
          <a:sy n="87" d="100"/>
        </p:scale>
        <p:origin x="34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7A96E5A3-51B2-4D00-B7E0-79BBC3E44E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 xmlns:a16="http://schemas.microsoft.com/office/drawing/2014/main" id="{55428D3F-786D-4877-84C5-28DD7520D4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4C016D85-5EC4-404B-90D1-31028D9A1891}" type="datetimeFigureOut">
              <a:rPr lang="zh-CN" altLang="en-US"/>
              <a:pPr>
                <a:defRPr/>
              </a:pPr>
              <a:t>2024/4/9</a:t>
            </a:fld>
            <a:endParaRPr lang="zh-CN" altLang="en-US"/>
          </a:p>
        </p:txBody>
      </p:sp>
      <p:sp>
        <p:nvSpPr>
          <p:cNvPr id="4" name="页脚占位符 3">
            <a:extLst>
              <a:ext uri="{FF2B5EF4-FFF2-40B4-BE49-F238E27FC236}">
                <a16:creationId xmlns="" xmlns:a16="http://schemas.microsoft.com/office/drawing/2014/main" id="{F62940EE-13FD-4DAD-8DC2-5683D0C1EC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a:extLst>
              <a:ext uri="{FF2B5EF4-FFF2-40B4-BE49-F238E27FC236}">
                <a16:creationId xmlns="" xmlns:a16="http://schemas.microsoft.com/office/drawing/2014/main" id="{C4C2C9B7-3CDB-41DF-8BB6-8C0655AF0A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BD7C4291-9E55-4D36-9A91-DFAAA3C624BA}" type="slidenum">
              <a:rPr lang="zh-CN" altLang="en-US"/>
              <a:pPr>
                <a:defRPr/>
              </a:pPr>
              <a:t>‹#›</a:t>
            </a:fld>
            <a:endParaRPr lang="zh-CN" altLang="en-US"/>
          </a:p>
        </p:txBody>
      </p:sp>
    </p:spTree>
    <p:extLst>
      <p:ext uri="{BB962C8B-B14F-4D97-AF65-F5344CB8AC3E}">
        <p14:creationId xmlns:p14="http://schemas.microsoft.com/office/powerpoint/2010/main" val="418313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31F5EFE2-4166-404E-B2FB-07F2891CA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 xmlns:a16="http://schemas.microsoft.com/office/drawing/2014/main" id="{7D624074-44D0-41F4-A9C1-CB0D174243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E1CE2E70-C924-4C7C-98EA-3B83FDFA4DEE}" type="datetimeFigureOut">
              <a:rPr lang="zh-CN" altLang="en-US"/>
              <a:pPr>
                <a:defRPr/>
              </a:pPr>
              <a:t>2024/4/9</a:t>
            </a:fld>
            <a:endParaRPr lang="zh-CN" altLang="en-US"/>
          </a:p>
        </p:txBody>
      </p:sp>
      <p:sp>
        <p:nvSpPr>
          <p:cNvPr id="4" name="幻灯片图像占位符 3">
            <a:extLst>
              <a:ext uri="{FF2B5EF4-FFF2-40B4-BE49-F238E27FC236}">
                <a16:creationId xmlns="" xmlns:a16="http://schemas.microsoft.com/office/drawing/2014/main" id="{A679A58C-3C86-4374-8D56-C5E10A30DAD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 xmlns:a16="http://schemas.microsoft.com/office/drawing/2014/main" id="{F7BCA06B-1AEE-45AE-816B-106591C5F3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 xmlns:a16="http://schemas.microsoft.com/office/drawing/2014/main" id="{1D6D9745-992A-4B29-A125-4984F235CBA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 xmlns:a16="http://schemas.microsoft.com/office/drawing/2014/main" id="{65EB380A-D7F2-4EA8-9E9D-6042888A3FB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9189628C-5FB7-4DD4-A232-928A4CE82FCD}" type="slidenum">
              <a:rPr lang="zh-CN" altLang="en-US"/>
              <a:pPr>
                <a:defRPr/>
              </a:pPr>
              <a:t>‹#›</a:t>
            </a:fld>
            <a:endParaRPr lang="zh-CN" altLang="en-US"/>
          </a:p>
        </p:txBody>
      </p:sp>
    </p:spTree>
    <p:extLst>
      <p:ext uri="{BB962C8B-B14F-4D97-AF65-F5344CB8AC3E}">
        <p14:creationId xmlns:p14="http://schemas.microsoft.com/office/powerpoint/2010/main" val="2910028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357403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11</a:t>
            </a:fld>
            <a:endParaRPr lang="zh-CN" altLang="en-US"/>
          </a:p>
        </p:txBody>
      </p:sp>
    </p:spTree>
    <p:extLst>
      <p:ext uri="{BB962C8B-B14F-4D97-AF65-F5344CB8AC3E}">
        <p14:creationId xmlns:p14="http://schemas.microsoft.com/office/powerpoint/2010/main" val="238473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04116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15</a:t>
            </a:fld>
            <a:endParaRPr lang="zh-CN" altLang="en-US"/>
          </a:p>
        </p:txBody>
      </p:sp>
    </p:spTree>
    <p:extLst>
      <p:ext uri="{BB962C8B-B14F-4D97-AF65-F5344CB8AC3E}">
        <p14:creationId xmlns:p14="http://schemas.microsoft.com/office/powerpoint/2010/main" val="398235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17</a:t>
            </a:fld>
            <a:endParaRPr lang="zh-CN" altLang="en-US"/>
          </a:p>
        </p:txBody>
      </p:sp>
    </p:spTree>
    <p:extLst>
      <p:ext uri="{BB962C8B-B14F-4D97-AF65-F5344CB8AC3E}">
        <p14:creationId xmlns:p14="http://schemas.microsoft.com/office/powerpoint/2010/main" val="118167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18</a:t>
            </a:fld>
            <a:endParaRPr lang="zh-CN" altLang="en-US"/>
          </a:p>
        </p:txBody>
      </p:sp>
    </p:spTree>
    <p:extLst>
      <p:ext uri="{BB962C8B-B14F-4D97-AF65-F5344CB8AC3E}">
        <p14:creationId xmlns:p14="http://schemas.microsoft.com/office/powerpoint/2010/main" val="312642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19</a:t>
            </a:fld>
            <a:endParaRPr lang="zh-CN" altLang="en-US"/>
          </a:p>
        </p:txBody>
      </p:sp>
    </p:spTree>
    <p:extLst>
      <p:ext uri="{BB962C8B-B14F-4D97-AF65-F5344CB8AC3E}">
        <p14:creationId xmlns:p14="http://schemas.microsoft.com/office/powerpoint/2010/main" val="159209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22</a:t>
            </a:fld>
            <a:endParaRPr lang="zh-CN" altLang="en-US"/>
          </a:p>
        </p:txBody>
      </p:sp>
    </p:spTree>
    <p:extLst>
      <p:ext uri="{BB962C8B-B14F-4D97-AF65-F5344CB8AC3E}">
        <p14:creationId xmlns:p14="http://schemas.microsoft.com/office/powerpoint/2010/main" val="306620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1218565" eaLnBrk="1" fontAlgn="auto" hangingPunct="1">
              <a:spcBef>
                <a:spcPts val="0"/>
              </a:spcBef>
              <a:spcAft>
                <a:spcPts val="0"/>
              </a:spcAft>
              <a:defRPr/>
            </a:pPr>
            <a:fld id="{AB2A0F9D-3357-4A94-85C8-3B842B870DC6}" type="slidenum">
              <a:rPr lang="zh-CN" altLang="en-US" smtClean="0">
                <a:solidFill>
                  <a:prstClr val="black"/>
                </a:solidFill>
                <a:latin typeface="Calibri"/>
                <a:ea typeface="宋体" panose="02010600030101010101" pitchFamily="2" charset="-122"/>
              </a:rPr>
              <a:pPr defTabSz="1218565" eaLnBrk="1" fontAlgn="auto" hangingPunct="1">
                <a:spcBef>
                  <a:spcPts val="0"/>
                </a:spcBef>
                <a:spcAft>
                  <a:spcPts val="0"/>
                </a:spcAft>
                <a:defRPr/>
              </a:pPr>
              <a:t>23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51314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solidFill>
                  <a:prstClr val="black"/>
                </a:solidFill>
              </a:rPr>
              <a:pPr>
                <a:defRPr/>
              </a:pPr>
              <a:t>24</a:t>
            </a:fld>
            <a:endParaRPr lang="zh-CN" altLang="en-US">
              <a:solidFill>
                <a:prstClr val="black"/>
              </a:solidFill>
            </a:endParaRPr>
          </a:p>
        </p:txBody>
      </p:sp>
    </p:spTree>
    <p:extLst>
      <p:ext uri="{BB962C8B-B14F-4D97-AF65-F5344CB8AC3E}">
        <p14:creationId xmlns:p14="http://schemas.microsoft.com/office/powerpoint/2010/main" val="159209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solidFill>
                  <a:prstClr val="black"/>
                </a:solidFill>
              </a:rPr>
              <a:pPr>
                <a:defRPr/>
              </a:pPr>
              <a:t>25</a:t>
            </a:fld>
            <a:endParaRPr lang="zh-CN" altLang="en-US">
              <a:solidFill>
                <a:prstClr val="black"/>
              </a:solidFill>
            </a:endParaRPr>
          </a:p>
        </p:txBody>
      </p:sp>
    </p:spTree>
    <p:extLst>
      <p:ext uri="{BB962C8B-B14F-4D97-AF65-F5344CB8AC3E}">
        <p14:creationId xmlns:p14="http://schemas.microsoft.com/office/powerpoint/2010/main" val="418601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a:t>
            </a:fld>
            <a:endParaRPr lang="zh-CN" altLang="en-US"/>
          </a:p>
        </p:txBody>
      </p:sp>
    </p:spTree>
    <p:extLst>
      <p:ext uri="{BB962C8B-B14F-4D97-AF65-F5344CB8AC3E}">
        <p14:creationId xmlns:p14="http://schemas.microsoft.com/office/powerpoint/2010/main" val="382054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26</a:t>
            </a:fld>
            <a:endParaRPr lang="zh-CN" altLang="en-US"/>
          </a:p>
        </p:txBody>
      </p:sp>
    </p:spTree>
    <p:extLst>
      <p:ext uri="{BB962C8B-B14F-4D97-AF65-F5344CB8AC3E}">
        <p14:creationId xmlns:p14="http://schemas.microsoft.com/office/powerpoint/2010/main" val="204400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00CB0DA-B5D0-44F8-90B7-7677CB06AF52}" type="slidenum">
              <a:rPr lang="zh-CN" altLang="en-US" smtClean="0">
                <a:solidFill>
                  <a:prstClr val="black"/>
                </a:solidFill>
                <a:ea typeface="宋体"/>
              </a:rPr>
              <a:pPr>
                <a:defRPr/>
              </a:pPr>
              <a:t>27</a:t>
            </a:fld>
            <a:endParaRPr lang="zh-CN" altLang="en-US">
              <a:solidFill>
                <a:prstClr val="black"/>
              </a:solidFill>
              <a:ea typeface="宋体"/>
            </a:endParaRPr>
          </a:p>
        </p:txBody>
      </p:sp>
    </p:spTree>
    <p:extLst>
      <p:ext uri="{BB962C8B-B14F-4D97-AF65-F5344CB8AC3E}">
        <p14:creationId xmlns:p14="http://schemas.microsoft.com/office/powerpoint/2010/main" val="300208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1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4</a:t>
            </a:fld>
            <a:endParaRPr lang="zh-CN" altLang="en-US"/>
          </a:p>
        </p:txBody>
      </p:sp>
    </p:spTree>
    <p:extLst>
      <p:ext uri="{BB962C8B-B14F-4D97-AF65-F5344CB8AC3E}">
        <p14:creationId xmlns:p14="http://schemas.microsoft.com/office/powerpoint/2010/main" val="122112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5</a:t>
            </a:fld>
            <a:endParaRPr lang="zh-CN" altLang="en-US"/>
          </a:p>
        </p:txBody>
      </p:sp>
    </p:spTree>
    <p:extLst>
      <p:ext uri="{BB962C8B-B14F-4D97-AF65-F5344CB8AC3E}">
        <p14:creationId xmlns:p14="http://schemas.microsoft.com/office/powerpoint/2010/main" val="78505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solidFill>
                  <a:prstClr val="black"/>
                </a:solidFill>
              </a:rPr>
              <a:pPr>
                <a:defRPr/>
              </a:pPr>
              <a:t>7</a:t>
            </a:fld>
            <a:endParaRPr lang="zh-CN" altLang="en-US">
              <a:solidFill>
                <a:prstClr val="black"/>
              </a:solidFill>
            </a:endParaRPr>
          </a:p>
        </p:txBody>
      </p:sp>
    </p:spTree>
    <p:extLst>
      <p:ext uri="{BB962C8B-B14F-4D97-AF65-F5344CB8AC3E}">
        <p14:creationId xmlns:p14="http://schemas.microsoft.com/office/powerpoint/2010/main" val="266497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8</a:t>
            </a:fld>
            <a:endParaRPr lang="zh-CN" altLang="en-US"/>
          </a:p>
        </p:txBody>
      </p:sp>
    </p:spTree>
    <p:extLst>
      <p:ext uri="{BB962C8B-B14F-4D97-AF65-F5344CB8AC3E}">
        <p14:creationId xmlns:p14="http://schemas.microsoft.com/office/powerpoint/2010/main" val="253940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9</a:t>
            </a:fld>
            <a:endParaRPr lang="zh-CN" altLang="en-US"/>
          </a:p>
        </p:txBody>
      </p:sp>
    </p:spTree>
    <p:extLst>
      <p:ext uri="{BB962C8B-B14F-4D97-AF65-F5344CB8AC3E}">
        <p14:creationId xmlns:p14="http://schemas.microsoft.com/office/powerpoint/2010/main" val="419199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67034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3989639235"/>
      </p:ext>
    </p:extLst>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127824411"/>
      </p:ext>
    </p:extLst>
  </p:cSld>
  <p:clrMapOvr>
    <a:masterClrMapping/>
  </p:clrMapOvr>
  <p:transition spd="slow"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3027044752"/>
      </p:ext>
    </p:extLst>
  </p:cSld>
  <p:clrMapOvr>
    <a:masterClrMapping/>
  </p:clrMapOvr>
  <p:transition spd="slow" advClick="0"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9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122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25582"/>
      </p:ext>
    </p:extLst>
  </p:cSld>
  <p:clrMapOvr>
    <a:masterClrMapping/>
  </p:clrMapOvr>
  <p:transition spd="slow"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486956"/>
      </p:ext>
    </p:extLst>
  </p:cSld>
  <p:clrMapOvr>
    <a:masterClrMapping/>
  </p:clrMapOvr>
  <p:transition spd="slow"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3338"/>
      </p:ext>
    </p:extLst>
  </p:cSld>
  <p:clrMapOvr>
    <a:masterClrMapping/>
  </p:clrMapOvr>
  <p:transition spd="slow"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3569925261"/>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4756946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99241156"/>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1589728961"/>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252009397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2024/4/9</a:t>
            </a:fld>
            <a:endParaRPr lang="zh-CN" altLang="en-US"/>
          </a:p>
        </p:txBody>
      </p:sp>
      <p:sp>
        <p:nvSpPr>
          <p:cNvPr id="6" name="页脚占位符 4">
            <a:extLst>
              <a:ext uri="{FF2B5EF4-FFF2-40B4-BE49-F238E27FC236}">
                <a16:creationId xmlns=""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1986389064"/>
      </p:ext>
    </p:extLst>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2024/4/9</a:t>
            </a:fld>
            <a:endParaRPr lang="zh-CN" altLang="en-US"/>
          </a:p>
        </p:txBody>
      </p:sp>
      <p:sp>
        <p:nvSpPr>
          <p:cNvPr id="8" name="页脚占位符 4">
            <a:extLst>
              <a:ext uri="{FF2B5EF4-FFF2-40B4-BE49-F238E27FC236}">
                <a16:creationId xmlns=""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2884524531"/>
      </p:ext>
    </p:extLst>
  </p:cSld>
  <p:clrMapOvr>
    <a:masterClrMapping/>
  </p:clrMapOvr>
  <p:transition spd="slow" advClick="0"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2024/4/9</a:t>
            </a:fld>
            <a:endParaRPr lang="zh-CN" altLang="en-US"/>
          </a:p>
        </p:txBody>
      </p:sp>
      <p:sp>
        <p:nvSpPr>
          <p:cNvPr id="4" name="页脚占位符 4">
            <a:extLst>
              <a:ext uri="{FF2B5EF4-FFF2-40B4-BE49-F238E27FC236}">
                <a16:creationId xmlns=""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067256875"/>
      </p:ext>
    </p:extLst>
  </p:cSld>
  <p:clrMapOvr>
    <a:masterClrMapping/>
  </p:clrMapOvr>
  <p:transition spd="slow"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2024/4/9</a:t>
            </a:fld>
            <a:endParaRPr lang="zh-CN" altLang="en-US"/>
          </a:p>
        </p:txBody>
      </p:sp>
      <p:sp>
        <p:nvSpPr>
          <p:cNvPr id="4" name="页脚占位符 2">
            <a:extLst>
              <a:ext uri="{FF2B5EF4-FFF2-40B4-BE49-F238E27FC236}">
                <a16:creationId xmlns=""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2164692478"/>
      </p:ext>
    </p:extLst>
  </p:cSld>
  <p:clrMapOvr>
    <a:masterClrMapping/>
  </p:clrMapOvr>
  <p:transition spd="slow"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2024/4/9</a:t>
            </a:fld>
            <a:endParaRPr lang="zh-CN" altLang="en-US"/>
          </a:p>
        </p:txBody>
      </p:sp>
      <p:sp>
        <p:nvSpPr>
          <p:cNvPr id="6" name="页脚占位符 4">
            <a:extLst>
              <a:ext uri="{FF2B5EF4-FFF2-40B4-BE49-F238E27FC236}">
                <a16:creationId xmlns=""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1728477214"/>
      </p:ext>
    </p:extLst>
  </p:cSld>
  <p:clrMapOvr>
    <a:masterClrMapping/>
  </p:clrMapOvr>
  <p:transition spd="slow" advClick="0"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2024/4/9</a:t>
            </a:fld>
            <a:endParaRPr lang="zh-CN" altLang="en-US"/>
          </a:p>
        </p:txBody>
      </p:sp>
      <p:sp>
        <p:nvSpPr>
          <p:cNvPr id="6" name="页脚占位符 4">
            <a:extLst>
              <a:ext uri="{FF2B5EF4-FFF2-40B4-BE49-F238E27FC236}">
                <a16:creationId xmlns=""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709545091"/>
      </p:ext>
    </p:extLst>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2024/4/9</a:t>
            </a:fld>
            <a:endParaRPr lang="zh-CN" altLang="en-US"/>
          </a:p>
        </p:txBody>
      </p:sp>
      <p:sp>
        <p:nvSpPr>
          <p:cNvPr id="5" name="页脚占位符 4">
            <a:extLst>
              <a:ext uri="{FF2B5EF4-FFF2-40B4-BE49-F238E27FC236}">
                <a16:creationId xmlns=""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 id="2147483673" r:id="rId13"/>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eaLnBrk="1" fontAlgn="auto" hangingPunct="1">
              <a:spcBef>
                <a:spcPts val="0"/>
              </a:spcBef>
              <a:spcAft>
                <a:spcPts val="0"/>
              </a:spcAft>
              <a:defRPr/>
            </a:pPr>
            <a:r>
              <a:rPr lang="zh-CN" altLang="en-US" sz="300" dirty="0">
                <a:solidFill>
                  <a:prstClr val="white">
                    <a:alpha val="0"/>
                  </a:prstClr>
                </a:solidFill>
                <a:latin typeface="微软雅黑" panose="020B0503020204020204" pitchFamily="34" charset="-122"/>
                <a:sym typeface="+mn-ea"/>
              </a:rPr>
              <a:t>感谢您下载包图网平台上提供的</a:t>
            </a:r>
            <a:r>
              <a:rPr lang="en-US" altLang="zh-CN" sz="300" dirty="0">
                <a:solidFill>
                  <a:prstClr val="white">
                    <a:alpha val="0"/>
                  </a:prstClr>
                </a:solidFill>
                <a:latin typeface="微软雅黑" panose="020B0503020204020204" pitchFamily="34" charset="-122"/>
                <a:sym typeface="+mn-ea"/>
              </a:rPr>
              <a:t>PPT</a:t>
            </a:r>
            <a:r>
              <a:rPr lang="zh-CN" altLang="en-US" sz="300" dirty="0">
                <a:solidFill>
                  <a:prstClr val="white">
                    <a:alpha val="0"/>
                  </a:prst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eaLnBrk="1" fontAlgn="auto" hangingPunct="1">
              <a:spcBef>
                <a:spcPts val="0"/>
              </a:spcBef>
              <a:spcAft>
                <a:spcPts val="0"/>
              </a:spcAft>
              <a:defRPr/>
            </a:pPr>
            <a:r>
              <a:rPr lang="en-US" altLang="zh-CN" sz="600" dirty="0">
                <a:solidFill>
                  <a:prstClr val="white">
                    <a:alpha val="0"/>
                  </a:prstClr>
                </a:solidFill>
                <a:latin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3898616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xml"/><Relationship Id="rId7" Type="http://schemas.openxmlformats.org/officeDocument/2006/relationships/notesSlide" Target="../notesSlides/notesSlide2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5.xml"/><Relationship Id="rId11" Type="http://schemas.openxmlformats.org/officeDocument/2006/relationships/image" Target="../media/image27.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图片 12">
            <a:extLst>
              <a:ext uri="{FF2B5EF4-FFF2-40B4-BE49-F238E27FC236}">
                <a16:creationId xmlns="" xmlns:a16="http://schemas.microsoft.com/office/drawing/2014/main" id="{FFA6DAC2-488F-485C-824A-8AE60B8C5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1322" y="3043646"/>
            <a:ext cx="3332595" cy="33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a:extLst>
              <a:ext uri="{FF2B5EF4-FFF2-40B4-BE49-F238E27FC236}">
                <a16:creationId xmlns="" xmlns:a16="http://schemas.microsoft.com/office/drawing/2014/main" id="{43E0C609-3C12-48BF-9449-77725402B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162" y="4399823"/>
            <a:ext cx="637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 xmlns:a16="http://schemas.microsoft.com/office/drawing/2014/main" id="{970C4595-600F-4F83-BDAE-9FFC90B3F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199" y="30348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 xmlns:a16="http://schemas.microsoft.com/office/drawing/2014/main" id="{E30E0A23-1D3A-4F07-B97E-CDF8CB5FFC7A}"/>
              </a:ext>
            </a:extLst>
          </p:cNvPr>
          <p:cNvPicPr>
            <a:picLocks noChangeAspect="1"/>
          </p:cNvPicPr>
          <p:nvPr/>
        </p:nvPicPr>
        <p:blipFill rotWithShape="1">
          <a:blip r:embed="rId7">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pic>
        <p:nvPicPr>
          <p:cNvPr id="19"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7">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9829415" y="5042197"/>
            <a:ext cx="877117" cy="813316"/>
          </a:xfrm>
          <a:prstGeom prst="rect">
            <a:avLst/>
          </a:prstGeom>
        </p:spPr>
      </p:pic>
      <p:pic>
        <p:nvPicPr>
          <p:cNvPr id="20" name="图片 19">
            <a:extLst>
              <a:ext uri="{FF2B5EF4-FFF2-40B4-BE49-F238E27FC236}">
                <a16:creationId xmlns="" xmlns:a16="http://schemas.microsoft.com/office/drawing/2014/main" id="{4354DC66-BACA-4CB6-ABD7-8F5AC42CC281}"/>
              </a:ext>
            </a:extLst>
          </p:cNvPr>
          <p:cNvPicPr>
            <a:picLocks noChangeAspect="1"/>
          </p:cNvPicPr>
          <p:nvPr/>
        </p:nvPicPr>
        <p:blipFill rotWithShape="1">
          <a:blip r:embed="rId7">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300698" y="123266"/>
            <a:ext cx="790072" cy="732603"/>
          </a:xfrm>
          <a:prstGeom prst="rect">
            <a:avLst/>
          </a:prstGeom>
        </p:spPr>
      </p:pic>
      <p:pic>
        <p:nvPicPr>
          <p:cNvPr id="4" name="Picture 3">
            <a:extLst>
              <a:ext uri="{FF2B5EF4-FFF2-40B4-BE49-F238E27FC236}">
                <a16:creationId xmlns="" xmlns:a16="http://schemas.microsoft.com/office/drawing/2014/main" id="{755CA259-04A0-6002-B3ED-3563ABCC4B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3705" y="3244168"/>
            <a:ext cx="8799621" cy="3613832"/>
          </a:xfrm>
          <a:prstGeom prst="rect">
            <a:avLst/>
          </a:prstGeom>
          <a:effectLst>
            <a:softEdge rad="317500"/>
          </a:effectLst>
        </p:spPr>
      </p:pic>
      <p:sp>
        <p:nvSpPr>
          <p:cNvPr id="21" name="TextBox 20">
            <a:extLst>
              <a:ext uri="{FF2B5EF4-FFF2-40B4-BE49-F238E27FC236}">
                <a16:creationId xmlns="" xmlns:a16="http://schemas.microsoft.com/office/drawing/2014/main" id="{83D1A709-10F0-B928-FDF8-9737CDDCCA17}"/>
              </a:ext>
            </a:extLst>
          </p:cNvPr>
          <p:cNvSpPr txBox="1"/>
          <p:nvPr/>
        </p:nvSpPr>
        <p:spPr>
          <a:xfrm>
            <a:off x="1473691" y="-49041"/>
            <a:ext cx="9559119" cy="3293209"/>
          </a:xfrm>
          <a:prstGeom prst="rect">
            <a:avLst/>
          </a:prstGeom>
          <a:noFill/>
        </p:spPr>
        <p:txBody>
          <a:bodyPr wrap="square">
            <a:spAutoFit/>
          </a:bodyPr>
          <a:lstStyle/>
          <a:p>
            <a:pPr algn="ctr"/>
            <a:r>
              <a:rPr lang="en-US" sz="4400" b="1" dirty="0" smtClean="0">
                <a:effectLst/>
                <a:latin typeface="Times New Roman" panose="02020603050405020304" pitchFamily="18" charset="0"/>
                <a:ea typeface="Calibri" panose="020F0502020204030204" pitchFamily="34" charset="0"/>
              </a:rPr>
              <a:t>TIẾT 118</a:t>
            </a:r>
          </a:p>
          <a:p>
            <a:pPr algn="ctr"/>
            <a:r>
              <a:rPr lang="en-US" sz="4400" b="1" dirty="0" err="1" smtClean="0">
                <a:effectLst/>
                <a:latin typeface="Times New Roman" panose="02020603050405020304" pitchFamily="18" charset="0"/>
                <a:ea typeface="Calibri" panose="020F0502020204030204" pitchFamily="34" charset="0"/>
              </a:rPr>
              <a:t>Đọc</a:t>
            </a:r>
            <a:r>
              <a:rPr lang="en-US" sz="4400" b="1" dirty="0" smtClean="0">
                <a:effectLst/>
                <a:latin typeface="Times New Roman" panose="02020603050405020304" pitchFamily="18" charset="0"/>
                <a:ea typeface="Calibri" panose="020F0502020204030204" pitchFamily="34" charset="0"/>
              </a:rPr>
              <a:t> </a:t>
            </a:r>
            <a:r>
              <a:rPr lang="en-US" sz="4400" b="1" dirty="0" err="1">
                <a:effectLst/>
                <a:latin typeface="Times New Roman" panose="02020603050405020304" pitchFamily="18" charset="0"/>
                <a:ea typeface="Calibri" panose="020F0502020204030204" pitchFamily="34" charset="0"/>
              </a:rPr>
              <a:t>mở</a:t>
            </a:r>
            <a:r>
              <a:rPr lang="en-US" sz="4400" b="1" dirty="0">
                <a:effectLst/>
                <a:latin typeface="Times New Roman" panose="02020603050405020304" pitchFamily="18" charset="0"/>
                <a:ea typeface="Calibri" panose="020F0502020204030204" pitchFamily="34" charset="0"/>
              </a:rPr>
              <a:t> </a:t>
            </a:r>
            <a:r>
              <a:rPr lang="en-US" sz="4400" b="1" dirty="0" err="1">
                <a:effectLst/>
                <a:latin typeface="Times New Roman" panose="02020603050405020304" pitchFamily="18" charset="0"/>
                <a:ea typeface="Calibri" panose="020F0502020204030204" pitchFamily="34" charset="0"/>
              </a:rPr>
              <a:t>rộng</a:t>
            </a:r>
            <a:r>
              <a:rPr lang="vi-VN" sz="4400" b="1" dirty="0">
                <a:effectLst/>
                <a:latin typeface="Times New Roman" panose="02020603050405020304" pitchFamily="18" charset="0"/>
                <a:ea typeface="Calibri" panose="020F0502020204030204" pitchFamily="34" charset="0"/>
              </a:rPr>
              <a:t> theo thể loại</a:t>
            </a:r>
            <a:r>
              <a:rPr lang="vi-VN" sz="4400" b="1" dirty="0" smtClean="0">
                <a:effectLst/>
                <a:latin typeface="Times New Roman" panose="02020603050405020304" pitchFamily="18" charset="0"/>
                <a:ea typeface="Calibri" panose="020F0502020204030204" pitchFamily="34" charset="0"/>
              </a:rPr>
              <a:t>:</a:t>
            </a:r>
            <a:endParaRPr lang="en-US" sz="4400" b="1" dirty="0" smtClean="0">
              <a:effectLst/>
              <a:latin typeface="Times New Roman" panose="02020603050405020304" pitchFamily="18" charset="0"/>
              <a:ea typeface="Calibri" panose="020F0502020204030204" pitchFamily="34" charset="0"/>
            </a:endParaRPr>
          </a:p>
          <a:p>
            <a:pPr algn="ctr"/>
            <a:endParaRPr lang="en-US" sz="4400" b="1" dirty="0">
              <a:latin typeface="Times New Roman" panose="02020603050405020304" pitchFamily="18" charset="0"/>
              <a:ea typeface="Calibri" panose="020F0502020204030204" pitchFamily="34" charset="0"/>
            </a:endParaRPr>
          </a:p>
          <a:p>
            <a:pPr algn="ctr"/>
            <a:endParaRPr lang="vi-VN" sz="4400" b="1" dirty="0">
              <a:effectLst/>
              <a:latin typeface="Times New Roman" panose="02020603050405020304" pitchFamily="18" charset="0"/>
              <a:ea typeface="Calibri" panose="020F0502020204030204" pitchFamily="34" charset="0"/>
            </a:endParaRPr>
          </a:p>
          <a:p>
            <a:pPr algn="ctr"/>
            <a:r>
              <a:rPr lang="en-US" sz="3200" dirty="0">
                <a:solidFill>
                  <a:srgbClr val="FF0000"/>
                </a:solidFill>
                <a:effectLst/>
                <a:latin typeface="Times New Roman" panose="02020603050405020304" pitchFamily="18" charset="0"/>
                <a:ea typeface="Calibri" panose="020F0502020204030204" pitchFamily="34" charset="0"/>
              </a:rPr>
              <a:t> </a:t>
            </a:r>
            <a:endParaRPr lang="en-US" sz="4800" dirty="0">
              <a:solidFill>
                <a:srgbClr val="FF0000"/>
              </a:solidFill>
            </a:endParaRPr>
          </a:p>
        </p:txBody>
      </p:sp>
      <p:sp>
        <p:nvSpPr>
          <p:cNvPr id="11" name="Rectangle 10">
            <a:extLst>
              <a:ext uri="{FF2B5EF4-FFF2-40B4-BE49-F238E27FC236}">
                <a16:creationId xmlns="" xmlns:a16="http://schemas.microsoft.com/office/drawing/2014/main" id="{02536974-1D51-6170-2D09-C60F3AAF26FC}"/>
              </a:ext>
            </a:extLst>
          </p:cNvPr>
          <p:cNvSpPr/>
          <p:nvPr/>
        </p:nvSpPr>
        <p:spPr>
          <a:xfrm>
            <a:off x="2267777" y="495220"/>
            <a:ext cx="8765034" cy="2091226"/>
          </a:xfrm>
          <a:prstGeom prst="rect">
            <a:avLst/>
          </a:prstGeom>
          <a:noFill/>
          <a:effectLst>
            <a:innerShdw blurRad="114300">
              <a:prstClr val="black"/>
            </a:innerShdw>
          </a:effectLst>
        </p:spPr>
        <p:txBody>
          <a:bodyPr>
            <a:prstTxWarp prst="textDoubleWave1">
              <a:avLst/>
            </a:prstTxWarp>
            <a:spAutoFit/>
          </a:bodyPr>
          <a:lstStyle/>
          <a:p>
            <a:pPr algn="ctr">
              <a:defRPr/>
            </a:pPr>
            <a:endParaRPr lang="en-US" sz="4400" b="1" spc="50" dirty="0" smtClean="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endParaRPr>
          </a:p>
          <a:p>
            <a:pPr algn="ctr">
              <a:defRPr/>
            </a:pPr>
            <a:endParaRPr lang="en-US" sz="4400" b="1" spc="50" dirty="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endParaRPr>
          </a:p>
          <a:p>
            <a:pPr algn="ctr">
              <a:defRPr/>
            </a:pPr>
            <a:r>
              <a:rPr lang="vi-VN" sz="4400" b="1" spc="50" dirty="0" smtClean="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rPr>
              <a:t>MỘT </a:t>
            </a:r>
            <a:r>
              <a:rPr lang="vi-VN" sz="4400" b="1" spc="50" dirty="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rPr>
              <a:t>NGÀY CỦA </a:t>
            </a:r>
            <a:r>
              <a:rPr lang="vi-VN" sz="4400" b="1" spc="50" dirty="0" smtClean="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rPr>
              <a:t>ÍCH-CHI-AN</a:t>
            </a:r>
            <a:endParaRPr lang="en-US" sz="4400" b="1" spc="50" dirty="0">
              <a:ln w="9525" cmpd="sng">
                <a:solidFill>
                  <a:schemeClr val="accent1">
                    <a:lumMod val="40000"/>
                    <a:lumOff val="60000"/>
                  </a:schemeClr>
                </a:solidFill>
                <a:prstDash val="solid"/>
              </a:ln>
              <a:solidFill>
                <a:srgbClr val="FF0000"/>
              </a:solidFill>
              <a:effectLst>
                <a:glow rad="38100">
                  <a:srgbClr val="FF0000">
                    <a:alpha val="40000"/>
                  </a:srgbClr>
                </a:glow>
              </a:effectLst>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432069" y="-1347668"/>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06271"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50595" y="1799089"/>
            <a:ext cx="5983092" cy="4025241"/>
            <a:chOff x="3544591" y="2288934"/>
            <a:chExt cx="418591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44591" y="2288934"/>
              <a:ext cx="4164237" cy="2225384"/>
            </a:xfrm>
            <a:prstGeom prst="rect">
              <a:avLst/>
            </a:prstGeom>
          </p:spPr>
        </p:pic>
        <p:sp>
          <p:nvSpPr>
            <p:cNvPr id="13" name="矩形 12"/>
            <p:cNvSpPr/>
            <p:nvPr/>
          </p:nvSpPr>
          <p:spPr>
            <a:xfrm>
              <a:off x="3749905" y="2952359"/>
              <a:ext cx="3980603" cy="9698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b="1" u="sng" dirty="0">
                  <a:solidFill>
                    <a:srgbClr val="FF0000"/>
                  </a:solidFill>
                  <a:latin typeface="Times New Roman" panose="02020603050405020304" pitchFamily="18" charset="0"/>
                  <a:ea typeface="inpin heiti" charset="-122"/>
                  <a:cs typeface="Times New Roman" panose="02020603050405020304" pitchFamily="18" charset="0"/>
                </a:rPr>
                <a:t>1</a:t>
              </a:r>
              <a:r>
                <a:rPr kumimoji="0" lang="vi-VN" altLang="zh-CN" sz="3600" b="1" i="0" u="sng" strike="noStrike" kern="120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rPr>
                <a:t>Điểm</a:t>
              </a:r>
              <a:r>
                <a:rPr lang="en-US" sz="3600" b="1" u="sng" dirty="0">
                  <a:solidFill>
                    <a:srgbClr val="FF0000"/>
                  </a:solidFill>
                  <a:effectLst/>
                  <a:latin typeface="Times New Roman" panose="02020603050405020304" pitchFamily="18" charset="0"/>
                  <a:ea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rPr>
                <a:t>đặc</a:t>
              </a:r>
              <a:r>
                <a:rPr lang="en-US" sz="3600" b="1" u="sng" dirty="0">
                  <a:solidFill>
                    <a:srgbClr val="FF0000"/>
                  </a:solidFill>
                  <a:effectLst/>
                  <a:latin typeface="Times New Roman" panose="02020603050405020304" pitchFamily="18" charset="0"/>
                  <a:ea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rPr>
                <a:t>của</a:t>
              </a:r>
              <a:r>
                <a:rPr lang="en-US" sz="3600" b="1" u="sng" dirty="0">
                  <a:solidFill>
                    <a:srgbClr val="FF0000"/>
                  </a:solidFill>
                  <a:effectLst/>
                  <a:latin typeface="Times New Roman" panose="02020603050405020304" pitchFamily="18" charset="0"/>
                  <a:ea typeface="Times New Roman" panose="02020603050405020304" pitchFamily="18" charset="0"/>
                </a:rPr>
                <a:t> </a:t>
              </a:r>
              <a:r>
                <a:rPr lang="vi-VN" sz="3600" b="1" u="sng" dirty="0">
                  <a:solidFill>
                    <a:srgbClr val="FF0000"/>
                  </a:solidFill>
                  <a:effectLst/>
                  <a:latin typeface="Times New Roman" panose="02020603050405020304" pitchFamily="18" charset="0"/>
                  <a:ea typeface="Times New Roman" panose="02020603050405020304" pitchFamily="18" charset="0"/>
                </a:rPr>
                <a:t>truyện   khoa học viễn tưởng trong văn bản.</a:t>
              </a:r>
              <a:endParaRPr kumimoji="0" lang="en-US" altLang="zh-CN" sz="3600" b="1" i="0" u="sng" strike="noStrike" kern="1200" cap="none" spc="0" normalizeH="0" baseline="0" noProof="1">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pic>
        <p:nvPicPr>
          <p:cNvPr id="15" name="Picture 2">
            <a:extLst>
              <a:ext uri="{FF2B5EF4-FFF2-40B4-BE49-F238E27FC236}">
                <a16:creationId xmlns="" xmlns:a16="http://schemas.microsoft.com/office/drawing/2014/main" id="{036C495D-B335-45AA-ABAC-CF3BCEA51EA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81" y="-47625"/>
            <a:ext cx="136521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647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 xmlns:a16="http://schemas.microsoft.com/office/drawing/2014/main" id="{43D235BB-ABED-41CB-AB07-3FA2D1897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2892" b="58246"/>
          <a:stretch>
            <a:fillRect/>
          </a:stretch>
        </p:blipFill>
        <p:spPr bwMode="auto">
          <a:xfrm>
            <a:off x="132080" y="864553"/>
            <a:ext cx="742378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7D50C54-11E6-2A98-11A6-B626CD31A728}"/>
              </a:ext>
            </a:extLst>
          </p:cNvPr>
          <p:cNvSpPr txBox="1"/>
          <p:nvPr/>
        </p:nvSpPr>
        <p:spPr>
          <a:xfrm>
            <a:off x="604520" y="1642795"/>
            <a:ext cx="4851400" cy="2554545"/>
          </a:xfrm>
          <a:prstGeom prst="rect">
            <a:avLst/>
          </a:prstGeom>
          <a:noFill/>
        </p:spPr>
        <p:txBody>
          <a:bodyPr wrap="square">
            <a:spAutoFit/>
          </a:bodyPr>
          <a:lstStyle/>
          <a:p>
            <a:r>
              <a:rPr lang="vi-VN"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Chỉ</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ra</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các</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đặc</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điểm</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của</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truyện</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khoa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học</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viễn</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tưởng</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trong</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văn</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bản</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bằng</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cách</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hoàn</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thành</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bảng</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sau</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làm</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vào</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vở</a:t>
            </a:r>
            <a:r>
              <a:rPr lang="en-US" sz="3200" b="1" dirty="0">
                <a:solidFill>
                  <a:schemeClr val="accent4"/>
                </a:solidFill>
                <a:effectLst>
                  <a:glow rad="101600">
                    <a:schemeClr val="tx1">
                      <a:alpha val="60000"/>
                    </a:schemeClr>
                  </a:glow>
                </a:effectLst>
                <a:latin typeface="Times New Roman" panose="02020603050405020304" pitchFamily="18" charset="0"/>
                <a:ea typeface="Times New Roman" panose="02020603050405020304" pitchFamily="18" charset="0"/>
              </a:rPr>
              <a:t>):</a:t>
            </a:r>
            <a:endParaRPr lang="en-US" sz="3200" b="1" dirty="0">
              <a:solidFill>
                <a:schemeClr val="accent4"/>
              </a:solidFill>
              <a:effectLst>
                <a:glow rad="101600">
                  <a:schemeClr val="tx1">
                    <a:alpha val="60000"/>
                  </a:schemeClr>
                </a:glow>
              </a:effectLst>
            </a:endParaRPr>
          </a:p>
        </p:txBody>
      </p:sp>
      <p:sp>
        <p:nvSpPr>
          <p:cNvPr id="7" name="Curved Up Ribbon 4">
            <a:extLst>
              <a:ext uri="{FF2B5EF4-FFF2-40B4-BE49-F238E27FC236}">
                <a16:creationId xmlns="" xmlns:a16="http://schemas.microsoft.com/office/drawing/2014/main" id="{1EC682F7-F4C2-326B-6D32-30BCB5FE8DC3}"/>
              </a:ext>
            </a:extLst>
          </p:cNvPr>
          <p:cNvSpPr/>
          <p:nvPr/>
        </p:nvSpPr>
        <p:spPr>
          <a:xfrm>
            <a:off x="3153592" y="94933"/>
            <a:ext cx="7001690" cy="1463675"/>
          </a:xfrm>
          <a:prstGeom prst="ellipseRibbon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err="1">
                <a:latin typeface="Times New Roman" panose="02020603050405020304" pitchFamily="18" charset="0"/>
                <a:cs typeface="Times New Roman" panose="02020603050405020304" pitchFamily="18" charset="0"/>
              </a:rPr>
              <a:t>Thảo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luận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nhóm</a:t>
            </a:r>
            <a:endParaRPr lang="en-US" sz="3500" b="1" dirty="0">
              <a:latin typeface="Times New Roman" panose="02020603050405020304" pitchFamily="18" charset="0"/>
              <a:cs typeface="Times New Roman" panose="02020603050405020304" pitchFamily="18" charset="0"/>
            </a:endParaRPr>
          </a:p>
        </p:txBody>
      </p:sp>
      <p:pic>
        <p:nvPicPr>
          <p:cNvPr id="8" name="图片 2">
            <a:extLst>
              <a:ext uri="{FF2B5EF4-FFF2-40B4-BE49-F238E27FC236}">
                <a16:creationId xmlns="" xmlns:a16="http://schemas.microsoft.com/office/drawing/2014/main" id="{59713F33-416F-31FB-0E24-F26BC37C89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65570" y="1708468"/>
            <a:ext cx="5873750" cy="55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C1B48B6-7DC7-F5DA-913D-6DBDEAA64B75}"/>
              </a:ext>
            </a:extLst>
          </p:cNvPr>
          <p:cNvGraphicFramePr>
            <a:graphicFrameLocks noGrp="1"/>
          </p:cNvGraphicFramePr>
          <p:nvPr>
            <p:extLst>
              <p:ext uri="{D42A27DB-BD31-4B8C-83A1-F6EECF244321}">
                <p14:modId xmlns:p14="http://schemas.microsoft.com/office/powerpoint/2010/main" val="3793905008"/>
              </p:ext>
            </p:extLst>
          </p:nvPr>
        </p:nvGraphicFramePr>
        <p:xfrm>
          <a:off x="304799" y="141845"/>
          <a:ext cx="11715565" cy="5932800"/>
        </p:xfrm>
        <a:graphic>
          <a:graphicData uri="http://schemas.openxmlformats.org/drawingml/2006/table">
            <a:tbl>
              <a:tblPr firstRow="1" firstCol="1" bandRow="1">
                <a:tableStyleId>{5C22544A-7EE6-4342-B048-85BDC9FD1C3A}</a:tableStyleId>
              </a:tblPr>
              <a:tblGrid>
                <a:gridCol w="5471469">
                  <a:extLst>
                    <a:ext uri="{9D8B030D-6E8A-4147-A177-3AD203B41FA5}">
                      <a16:colId xmlns="" xmlns:a16="http://schemas.microsoft.com/office/drawing/2014/main" val="3673416434"/>
                    </a:ext>
                  </a:extLst>
                </a:gridCol>
                <a:gridCol w="6244096">
                  <a:extLst>
                    <a:ext uri="{9D8B030D-6E8A-4147-A177-3AD203B41FA5}">
                      <a16:colId xmlns="" xmlns:a16="http://schemas.microsoft.com/office/drawing/2014/main" val="227632875"/>
                    </a:ext>
                  </a:extLst>
                </a:gridCol>
              </a:tblGrid>
              <a:tr h="973867">
                <a:tc>
                  <a:txBody>
                    <a:bodyPr/>
                    <a:lstStyle/>
                    <a:p>
                      <a:pPr algn="ctr">
                        <a:lnSpc>
                          <a:spcPct val="115000"/>
                        </a:lnSpc>
                        <a:spcAft>
                          <a:spcPts val="1000"/>
                        </a:spcAft>
                      </a:pPr>
                      <a:r>
                        <a:rPr lang="en-US" sz="2800" dirty="0" smtClean="0">
                          <a:solidFill>
                            <a:schemeClr val="tx1"/>
                          </a:solidFill>
                          <a:effectLst/>
                          <a:latin typeface="Times New Roman" panose="02020603050405020304" pitchFamily="18" charset="0"/>
                          <a:cs typeface="Times New Roman" panose="02020603050405020304" pitchFamily="18" charset="0"/>
                        </a:rPr>
                        <a:t>*</a:t>
                      </a:r>
                      <a:r>
                        <a:rPr lang="en-US" sz="2800" dirty="0" err="1" smtClean="0">
                          <a:solidFill>
                            <a:schemeClr val="tx1"/>
                          </a:solidFill>
                          <a:effectLst/>
                          <a:latin typeface="Times New Roman" panose="02020603050405020304" pitchFamily="18" charset="0"/>
                          <a:cs typeface="Times New Roman" panose="02020603050405020304" pitchFamily="18" charset="0"/>
                        </a:rPr>
                        <a:t>Đặc</a:t>
                      </a:r>
                      <a:r>
                        <a:rPr lang="en-US" sz="2800" dirty="0" smtClean="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điểm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truyện</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tưởng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800" dirty="0" err="1">
                          <a:solidFill>
                            <a:srgbClr val="FFCEA1"/>
                          </a:solidFill>
                          <a:effectLst/>
                          <a:latin typeface="Times New Roman" panose="02020603050405020304" pitchFamily="18" charset="0"/>
                          <a:cs typeface="Times New Roman" panose="02020603050405020304" pitchFamily="18" charset="0"/>
                        </a:rPr>
                        <a:t>Thể</a:t>
                      </a:r>
                      <a:r>
                        <a:rPr lang="en-US" sz="2800" dirty="0">
                          <a:solidFill>
                            <a:srgbClr val="FFCEA1"/>
                          </a:solidFill>
                          <a:effectLst/>
                          <a:latin typeface="Times New Roman" panose="02020603050405020304" pitchFamily="18" charset="0"/>
                          <a:cs typeface="Times New Roman" panose="02020603050405020304" pitchFamily="18" charset="0"/>
                        </a:rPr>
                        <a:t> </a:t>
                      </a:r>
                      <a:r>
                        <a:rPr lang="en-US" sz="2800" dirty="0" err="1">
                          <a:solidFill>
                            <a:srgbClr val="FFCEA1"/>
                          </a:solidFill>
                          <a:effectLst/>
                          <a:latin typeface="Times New Roman" panose="02020603050405020304" pitchFamily="18" charset="0"/>
                          <a:cs typeface="Times New Roman" panose="02020603050405020304" pitchFamily="18" charset="0"/>
                        </a:rPr>
                        <a:t>hiện</a:t>
                      </a:r>
                      <a:r>
                        <a:rPr lang="en-US" sz="2800" dirty="0">
                          <a:solidFill>
                            <a:srgbClr val="FFCEA1"/>
                          </a:solidFill>
                          <a:effectLst/>
                          <a:latin typeface="Times New Roman" panose="02020603050405020304" pitchFamily="18" charset="0"/>
                          <a:cs typeface="Times New Roman" panose="02020603050405020304" pitchFamily="18" charset="0"/>
                        </a:rPr>
                        <a:t> </a:t>
                      </a:r>
                      <a:r>
                        <a:rPr lang="en-US" sz="2800" dirty="0" err="1">
                          <a:solidFill>
                            <a:srgbClr val="FFCEA1"/>
                          </a:solidFill>
                          <a:effectLst/>
                          <a:latin typeface="Times New Roman" panose="02020603050405020304" pitchFamily="18" charset="0"/>
                          <a:cs typeface="Times New Roman" panose="02020603050405020304" pitchFamily="18" charset="0"/>
                        </a:rPr>
                        <a:t>trong</a:t>
                      </a:r>
                      <a:r>
                        <a:rPr lang="en-US" sz="2800" dirty="0">
                          <a:solidFill>
                            <a:srgbClr val="FFCEA1"/>
                          </a:solidFill>
                          <a:effectLst/>
                          <a:latin typeface="Times New Roman" panose="02020603050405020304" pitchFamily="18" charset="0"/>
                          <a:cs typeface="Times New Roman" panose="02020603050405020304" pitchFamily="18" charset="0"/>
                        </a:rPr>
                        <a:t> </a:t>
                      </a:r>
                      <a:r>
                        <a:rPr lang="en-US" sz="2800" baseline="0" dirty="0" smtClean="0">
                          <a:solidFill>
                            <a:srgbClr val="FFCEA1"/>
                          </a:solidFill>
                          <a:effectLst/>
                          <a:latin typeface="Times New Roman" panose="02020603050405020304" pitchFamily="18" charset="0"/>
                          <a:cs typeface="Times New Roman" panose="02020603050405020304" pitchFamily="18" charset="0"/>
                        </a:rPr>
                        <a:t> </a:t>
                      </a:r>
                      <a:r>
                        <a:rPr lang="en-US" sz="2800" baseline="0" dirty="0" err="1" smtClean="0">
                          <a:solidFill>
                            <a:srgbClr val="FFCEA1"/>
                          </a:solidFill>
                          <a:effectLst/>
                          <a:latin typeface="Times New Roman" panose="02020603050405020304" pitchFamily="18" charset="0"/>
                          <a:cs typeface="Times New Roman" panose="02020603050405020304" pitchFamily="18" charset="0"/>
                        </a:rPr>
                        <a:t>truyện</a:t>
                      </a:r>
                      <a:r>
                        <a:rPr lang="en-US" sz="2800" baseline="0" dirty="0" smtClean="0">
                          <a:solidFill>
                            <a:srgbClr val="FFCEA1"/>
                          </a:solidFill>
                          <a:effectLst/>
                          <a:latin typeface="Times New Roman" panose="02020603050405020304" pitchFamily="18" charset="0"/>
                          <a:cs typeface="Times New Roman" panose="02020603050405020304" pitchFamily="18" charset="0"/>
                        </a:rPr>
                        <a:t> “</a:t>
                      </a:r>
                      <a:r>
                        <a:rPr lang="en-US" sz="2800" dirty="0" err="1" smtClean="0">
                          <a:solidFill>
                            <a:srgbClr val="FFCEA1"/>
                          </a:solidFill>
                          <a:effectLst/>
                          <a:latin typeface="Times New Roman" panose="02020603050405020304" pitchFamily="18" charset="0"/>
                          <a:cs typeface="Times New Roman" panose="02020603050405020304" pitchFamily="18" charset="0"/>
                        </a:rPr>
                        <a:t>Một</a:t>
                      </a:r>
                      <a:r>
                        <a:rPr lang="en-US" sz="2800" dirty="0" smtClean="0">
                          <a:solidFill>
                            <a:srgbClr val="FFCEA1"/>
                          </a:solidFill>
                          <a:effectLst/>
                          <a:latin typeface="Times New Roman" panose="02020603050405020304" pitchFamily="18" charset="0"/>
                          <a:cs typeface="Times New Roman" panose="02020603050405020304" pitchFamily="18" charset="0"/>
                        </a:rPr>
                        <a:t> </a:t>
                      </a:r>
                      <a:r>
                        <a:rPr lang="en-US" sz="2800" dirty="0" err="1">
                          <a:solidFill>
                            <a:srgbClr val="FFCEA1"/>
                          </a:solidFill>
                          <a:effectLst/>
                          <a:latin typeface="Times New Roman" panose="02020603050405020304" pitchFamily="18" charset="0"/>
                          <a:cs typeface="Times New Roman" panose="02020603050405020304" pitchFamily="18" charset="0"/>
                        </a:rPr>
                        <a:t>ngày</a:t>
                      </a:r>
                      <a:r>
                        <a:rPr lang="en-US" sz="2800" dirty="0">
                          <a:solidFill>
                            <a:srgbClr val="FFCEA1"/>
                          </a:solidFill>
                          <a:effectLst/>
                          <a:latin typeface="Times New Roman" panose="02020603050405020304" pitchFamily="18" charset="0"/>
                          <a:cs typeface="Times New Roman" panose="02020603050405020304" pitchFamily="18" charset="0"/>
                        </a:rPr>
                        <a:t> </a:t>
                      </a:r>
                      <a:r>
                        <a:rPr lang="en-US" sz="2800" dirty="0" err="1">
                          <a:solidFill>
                            <a:srgbClr val="FFCEA1"/>
                          </a:solidFill>
                          <a:effectLst/>
                          <a:latin typeface="Times New Roman" panose="02020603050405020304" pitchFamily="18" charset="0"/>
                          <a:cs typeface="Times New Roman" panose="02020603050405020304" pitchFamily="18" charset="0"/>
                        </a:rPr>
                        <a:t>của</a:t>
                      </a:r>
                      <a:r>
                        <a:rPr lang="en-US" sz="2800" dirty="0">
                          <a:solidFill>
                            <a:srgbClr val="FFCEA1"/>
                          </a:solidFill>
                          <a:effectLst/>
                          <a:latin typeface="Times New Roman" panose="02020603050405020304" pitchFamily="18" charset="0"/>
                          <a:cs typeface="Times New Roman" panose="02020603050405020304" pitchFamily="18" charset="0"/>
                        </a:rPr>
                        <a:t> </a:t>
                      </a:r>
                      <a:r>
                        <a:rPr lang="en-US" sz="2800" dirty="0" err="1" smtClean="0">
                          <a:solidFill>
                            <a:srgbClr val="FFCEA1"/>
                          </a:solidFill>
                          <a:effectLst/>
                          <a:latin typeface="Times New Roman" panose="02020603050405020304" pitchFamily="18" charset="0"/>
                          <a:cs typeface="Times New Roman" panose="02020603050405020304" pitchFamily="18" charset="0"/>
                        </a:rPr>
                        <a:t>Ích</a:t>
                      </a:r>
                      <a:r>
                        <a:rPr lang="en-US" sz="2800" dirty="0" smtClean="0">
                          <a:solidFill>
                            <a:srgbClr val="FFCEA1"/>
                          </a:solidFill>
                          <a:effectLst/>
                          <a:latin typeface="Times New Roman" panose="02020603050405020304" pitchFamily="18" charset="0"/>
                          <a:cs typeface="Times New Roman" panose="02020603050405020304" pitchFamily="18" charset="0"/>
                        </a:rPr>
                        <a:t>-chi-an”</a:t>
                      </a:r>
                      <a:endParaRPr lang="en-US" sz="2800" dirty="0">
                        <a:solidFill>
                          <a:srgbClr val="FFCEA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0003396"/>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Đề</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tài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5137054"/>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huống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87255646"/>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Sự</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kiện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0179906"/>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Nhân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vật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86530683"/>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Không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gian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23837110"/>
                  </a:ext>
                </a:extLst>
              </a:tr>
              <a:tr h="8093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Thời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gian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93238358"/>
                  </a:ext>
                </a:extLst>
              </a:tr>
            </a:tbl>
          </a:graphicData>
        </a:graphic>
      </p:graphicFrame>
    </p:spTree>
    <p:extLst>
      <p:ext uri="{BB962C8B-B14F-4D97-AF65-F5344CB8AC3E}">
        <p14:creationId xmlns:p14="http://schemas.microsoft.com/office/powerpoint/2010/main" val="2037342776"/>
      </p:ext>
    </p:extLst>
  </p:cSld>
  <p:clrMapOvr>
    <a:masterClrMapping/>
  </p:clrMapOvr>
  <p:transition spd="slow" advClick="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ECFD8FE-98AE-2568-5941-84D571FF7077}"/>
              </a:ext>
            </a:extLst>
          </p:cNvPr>
          <p:cNvGraphicFramePr>
            <a:graphicFrameLocks noGrp="1"/>
          </p:cNvGraphicFramePr>
          <p:nvPr>
            <p:extLst>
              <p:ext uri="{D42A27DB-BD31-4B8C-83A1-F6EECF244321}">
                <p14:modId xmlns:p14="http://schemas.microsoft.com/office/powerpoint/2010/main" val="440146431"/>
              </p:ext>
            </p:extLst>
          </p:nvPr>
        </p:nvGraphicFramePr>
        <p:xfrm>
          <a:off x="335280" y="68754"/>
          <a:ext cx="11856720" cy="5969322"/>
        </p:xfrm>
        <a:graphic>
          <a:graphicData uri="http://schemas.openxmlformats.org/drawingml/2006/table">
            <a:tbl>
              <a:tblPr firstRow="1" firstCol="1" bandRow="1">
                <a:tableStyleId>{5C22544A-7EE6-4342-B048-85BDC9FD1C3A}</a:tableStyleId>
              </a:tblPr>
              <a:tblGrid>
                <a:gridCol w="3396748">
                  <a:extLst>
                    <a:ext uri="{9D8B030D-6E8A-4147-A177-3AD203B41FA5}">
                      <a16:colId xmlns="" xmlns:a16="http://schemas.microsoft.com/office/drawing/2014/main" val="1790542979"/>
                    </a:ext>
                  </a:extLst>
                </a:gridCol>
                <a:gridCol w="8459972">
                  <a:extLst>
                    <a:ext uri="{9D8B030D-6E8A-4147-A177-3AD203B41FA5}">
                      <a16:colId xmlns="" xmlns:a16="http://schemas.microsoft.com/office/drawing/2014/main" val="2262608583"/>
                    </a:ext>
                  </a:extLst>
                </a:gridCol>
              </a:tblGrid>
              <a:tr h="1070003">
                <a:tc>
                  <a:txBody>
                    <a:bodyPr/>
                    <a:lstStyle/>
                    <a:p>
                      <a:pPr algn="l">
                        <a:lnSpc>
                          <a:spcPct val="115000"/>
                        </a:lnSpc>
                        <a:spcAft>
                          <a:spcPts val="1000"/>
                        </a:spcAft>
                      </a:pPr>
                      <a:r>
                        <a:rPr lang="en-US" sz="2800" dirty="0" err="1" smtClean="0">
                          <a:solidFill>
                            <a:srgbClr val="FF0000"/>
                          </a:solidFill>
                          <a:effectLst/>
                          <a:latin typeface="Times New Roman" panose="02020603050405020304" pitchFamily="18" charset="0"/>
                          <a:cs typeface="Times New Roman" panose="02020603050405020304" pitchFamily="18" charset="0"/>
                        </a:rPr>
                        <a:t>Đặc</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điểm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truyện</a:t>
                      </a:r>
                      <a:r>
                        <a:rPr lang="en-US" sz="2800" dirty="0">
                          <a:solidFill>
                            <a:srgbClr val="FF0000"/>
                          </a:solidFill>
                          <a:effectLst/>
                          <a:latin typeface="Times New Roman" panose="02020603050405020304" pitchFamily="18" charset="0"/>
                          <a:cs typeface="Times New Roman" panose="02020603050405020304" pitchFamily="18" charset="0"/>
                        </a:rPr>
                        <a:t> khoa </a:t>
                      </a:r>
                      <a:r>
                        <a:rPr lang="en-US" sz="2800" dirty="0" err="1">
                          <a:solidFill>
                            <a:srgbClr val="FF0000"/>
                          </a:solidFill>
                          <a:effectLst/>
                          <a:latin typeface="Times New Roman" panose="02020603050405020304" pitchFamily="18" charset="0"/>
                          <a:cs typeface="Times New Roman" panose="02020603050405020304" pitchFamily="18" charset="0"/>
                        </a:rPr>
                        <a:t>học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viễn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tưởng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hể</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truyện</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Ích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-chi-an”</a:t>
                      </a:r>
                      <a:endPar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2422572771"/>
                  </a:ext>
                </a:extLst>
              </a:tr>
              <a:tr h="450346">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Đề</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tài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69790401"/>
                  </a:ext>
                </a:extLst>
              </a:tr>
              <a:tr h="827016">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huống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7893644"/>
                  </a:ext>
                </a:extLst>
              </a:tr>
              <a:tr h="1564994">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Sự</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kiện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89091177"/>
                  </a:ext>
                </a:extLst>
              </a:tr>
              <a:tr h="57704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Nhân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vật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38750566"/>
                  </a:ext>
                </a:extLst>
              </a:tr>
              <a:tr h="647422">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Không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gian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62255826"/>
                  </a:ext>
                </a:extLst>
              </a:tr>
              <a:tr h="453409">
                <a:tc>
                  <a:txBody>
                    <a:bodyPr/>
                    <a:lstStyle/>
                    <a:p>
                      <a:pPr>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Thời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gian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7776729"/>
                  </a:ext>
                </a:extLst>
              </a:tr>
            </a:tbl>
          </a:graphicData>
        </a:graphic>
      </p:graphicFrame>
      <p:sp>
        <p:nvSpPr>
          <p:cNvPr id="3" name="TextBox 2">
            <a:extLst>
              <a:ext uri="{FF2B5EF4-FFF2-40B4-BE49-F238E27FC236}">
                <a16:creationId xmlns="" xmlns:a16="http://schemas.microsoft.com/office/drawing/2014/main" id="{70F40EA8-A256-14B1-F977-10AA5DD32FC5}"/>
              </a:ext>
            </a:extLst>
          </p:cNvPr>
          <p:cNvSpPr txBox="1"/>
          <p:nvPr/>
        </p:nvSpPr>
        <p:spPr>
          <a:xfrm>
            <a:off x="3678865" y="1056442"/>
            <a:ext cx="8323745" cy="954107"/>
          </a:xfrm>
          <a:prstGeom prst="rect">
            <a:avLst/>
          </a:prstGeom>
          <a:noFill/>
        </p:spPr>
        <p:txBody>
          <a:bodyPr wrap="square" rtlCol="0">
            <a:spAutoFit/>
          </a:bodyPr>
          <a:lstStyle/>
          <a:p>
            <a:r>
              <a:rPr lang="vi-VN" sz="2800" b="1" dirty="0">
                <a:effectLst/>
                <a:latin typeface="Times New Roman" panose="02020603050405020304" pitchFamily="18" charset="0"/>
                <a:cs typeface="Times New Roman" panose="02020603050405020304" pitchFamily="18" charset="0"/>
              </a:rPr>
              <a:t>Khoa học thay đổi tiềm năng của một con người</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p>
        </p:txBody>
      </p:sp>
      <p:sp>
        <p:nvSpPr>
          <p:cNvPr id="4" name="TextBox 3">
            <a:extLst>
              <a:ext uri="{FF2B5EF4-FFF2-40B4-BE49-F238E27FC236}">
                <a16:creationId xmlns="" xmlns:a16="http://schemas.microsoft.com/office/drawing/2014/main" id="{96FE585A-6F54-194A-5352-89F33C4F4E3E}"/>
              </a:ext>
            </a:extLst>
          </p:cNvPr>
          <p:cNvSpPr txBox="1"/>
          <p:nvPr/>
        </p:nvSpPr>
        <p:spPr>
          <a:xfrm>
            <a:off x="3678865" y="1631747"/>
            <a:ext cx="8510175" cy="1384995"/>
          </a:xfrm>
          <a:prstGeom prst="rect">
            <a:avLst/>
          </a:prstGeom>
          <a:noFill/>
        </p:spPr>
        <p:txBody>
          <a:bodyPr wrap="square" rtlCol="0">
            <a:spAutoFit/>
          </a:bodyPr>
          <a:lstStyle/>
          <a:p>
            <a:r>
              <a:rPr lang="en-US" sz="2800" b="1" dirty="0" err="1">
                <a:effectLst/>
                <a:latin typeface="Times New Roman" panose="02020603050405020304" pitchFamily="18" charset="0"/>
                <a:cs typeface="Times New Roman" panose="02020603050405020304" pitchFamily="18" charset="0"/>
              </a:rPr>
              <a:t>Ích</a:t>
            </a:r>
            <a:r>
              <a:rPr lang="en-US" sz="2800" b="1" dirty="0">
                <a:effectLst/>
                <a:latin typeface="Times New Roman" panose="02020603050405020304" pitchFamily="18" charset="0"/>
                <a:cs typeface="Times New Roman" panose="02020603050405020304" pitchFamily="18" charset="0"/>
              </a:rPr>
              <a:t>-chi-an </a:t>
            </a:r>
            <a:r>
              <a:rPr lang="vi-VN" sz="2800" b="1" dirty="0">
                <a:effectLst/>
                <a:latin typeface="Times New Roman" panose="02020603050405020304" pitchFamily="18" charset="0"/>
                <a:cs typeface="Times New Roman" panose="02020603050405020304" pitchFamily="18" charset="0"/>
              </a:rPr>
              <a:t>được phẫu thuật thành người cá, có khả năng lặn và sống dưới đáy biển</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p>
        </p:txBody>
      </p:sp>
      <p:sp>
        <p:nvSpPr>
          <p:cNvPr id="5" name="TextBox 4">
            <a:extLst>
              <a:ext uri="{FF2B5EF4-FFF2-40B4-BE49-F238E27FC236}">
                <a16:creationId xmlns="" xmlns:a16="http://schemas.microsoft.com/office/drawing/2014/main" id="{D31D8556-9B92-63BC-F423-B230059A8BC1}"/>
              </a:ext>
            </a:extLst>
          </p:cNvPr>
          <p:cNvSpPr txBox="1"/>
          <p:nvPr/>
        </p:nvSpPr>
        <p:spPr>
          <a:xfrm>
            <a:off x="3678865" y="2467994"/>
            <a:ext cx="8687729" cy="1707134"/>
          </a:xfrm>
          <a:prstGeom prst="rect">
            <a:avLst/>
          </a:prstGeom>
          <a:noFill/>
        </p:spPr>
        <p:txBody>
          <a:bodyPr wrap="square" rtlCol="0">
            <a:spAutoFit/>
          </a:bodyPr>
          <a:lstStyle/>
          <a:p>
            <a:pPr>
              <a:lnSpc>
                <a:spcPct val="115000"/>
              </a:lnSpc>
              <a:spcAft>
                <a:spcPts val="1000"/>
              </a:spcAft>
            </a:pPr>
            <a:r>
              <a:rPr lang="vi-VN" sz="2800" b="1" dirty="0" smtClean="0">
                <a:effectLst/>
                <a:latin typeface="Times New Roman" panose="02020603050405020304" pitchFamily="18" charset="0"/>
                <a:cs typeface="Times New Roman" panose="02020603050405020304" pitchFamily="18" charset="0"/>
              </a:rPr>
              <a:t>-</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Ích</a:t>
            </a:r>
            <a:r>
              <a:rPr lang="en-US" sz="2800" b="1" dirty="0" smtClean="0">
                <a:effectLst/>
                <a:latin typeface="Times New Roman" panose="02020603050405020304" pitchFamily="18" charset="0"/>
                <a:cs typeface="Times New Roman" panose="02020603050405020304" pitchFamily="18" charset="0"/>
              </a:rPr>
              <a:t>-chi-an </a:t>
            </a:r>
            <a:r>
              <a:rPr lang="vi-VN" sz="2800" b="1" dirty="0">
                <a:effectLst/>
                <a:latin typeface="Times New Roman" panose="02020603050405020304" pitchFamily="18" charset="0"/>
                <a:cs typeface="Times New Roman" panose="02020603050405020304" pitchFamily="18" charset="0"/>
              </a:rPr>
              <a:t>bơi theo dòng hải lưu ra biển</a:t>
            </a:r>
            <a:r>
              <a:rPr lang="en-US" sz="2800" b="1" dirty="0">
                <a:effectLst/>
                <a:latin typeface="Times New Roman" panose="02020603050405020304" pitchFamily="18" charset="0"/>
                <a:cs typeface="Times New Roman" panose="02020603050405020304" pitchFamily="18" charset="0"/>
              </a:rPr>
              <a:t>.</a:t>
            </a:r>
            <a:r>
              <a:rPr lang="vi-VN" sz="2800" b="1" dirty="0">
                <a:effectLst/>
                <a:latin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V</a:t>
            </a:r>
            <a:r>
              <a:rPr lang="vi-VN" sz="2800" b="1" dirty="0" smtClean="0">
                <a:effectLst/>
                <a:latin typeface="Times New Roman" panose="02020603050405020304" pitchFamily="18" charset="0"/>
                <a:cs typeface="Times New Roman" panose="02020603050405020304" pitchFamily="18" charset="0"/>
              </a:rPr>
              <a:t>ui </a:t>
            </a:r>
            <a:r>
              <a:rPr lang="vi-VN" sz="2800" b="1" dirty="0">
                <a:effectLst/>
                <a:latin typeface="Times New Roman" panose="02020603050405020304" pitchFamily="18" charset="0"/>
                <a:cs typeface="Times New Roman" panose="02020603050405020304" pitchFamily="18" charset="0"/>
              </a:rPr>
              <a:t>cùng những chú </a:t>
            </a:r>
            <a:r>
              <a:rPr lang="vi-VN" sz="2800" b="1" dirty="0" smtClean="0">
                <a:effectLst/>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á</a:t>
            </a:r>
            <a:r>
              <a:rPr lang="vi-VN" sz="2800" b="1" dirty="0" smtClean="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thưởng thức vẻ đẹp của biển</a:t>
            </a:r>
            <a:r>
              <a:rPr lang="en-US" sz="2800" b="1" dirty="0">
                <a:effectLst/>
                <a:latin typeface="Times New Roman" panose="02020603050405020304" pitchFamily="18" charset="0"/>
                <a:cs typeface="Times New Roman" panose="02020603050405020304" pitchFamily="18" charset="0"/>
              </a:rPr>
              <a:t>.</a:t>
            </a:r>
            <a:r>
              <a:rPr lang="vi-VN" sz="2800" b="1" dirty="0">
                <a:effectLst/>
                <a:latin typeface="Times New Roman" panose="02020603050405020304" pitchFamily="18" charset="0"/>
                <a:cs typeface="Times New Roman" panose="02020603050405020304" pitchFamily="18" charset="0"/>
              </a:rPr>
              <a:t>                                                                        </a:t>
            </a:r>
            <a:endParaRPr lang="en-US" sz="2800" b="1" dirty="0" smtClean="0">
              <a:effectLst/>
              <a:latin typeface="Times New Roman" panose="02020603050405020304" pitchFamily="18" charset="0"/>
              <a:cs typeface="Times New Roman" panose="02020603050405020304" pitchFamily="18" charset="0"/>
            </a:endParaRPr>
          </a:p>
          <a:p>
            <a:pPr>
              <a:lnSpc>
                <a:spcPct val="115000"/>
              </a:lnSpc>
              <a:spcAft>
                <a:spcPts val="1000"/>
              </a:spcAft>
            </a:pPr>
            <a:r>
              <a:rPr lang="vi-VN" sz="2800" b="1" dirty="0" smtClean="0">
                <a:effectLst/>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C</a:t>
            </a:r>
            <a:r>
              <a:rPr lang="vi-VN" sz="2800" b="1" dirty="0" smtClean="0">
                <a:effectLst/>
                <a:latin typeface="Times New Roman" panose="02020603050405020304" pitchFamily="18" charset="0"/>
                <a:cs typeface="Times New Roman" panose="02020603050405020304" pitchFamily="18" charset="0"/>
              </a:rPr>
              <a:t>ứu </a:t>
            </a:r>
            <a:r>
              <a:rPr lang="vi-VN" sz="2800" b="1" dirty="0">
                <a:effectLst/>
                <a:latin typeface="Times New Roman" panose="02020603050405020304" pitchFamily="18" charset="0"/>
                <a:cs typeface="Times New Roman" panose="02020603050405020304" pitchFamily="18" charset="0"/>
              </a:rPr>
              <a:t>những chú cá bị đánh dạt vào bờ </a:t>
            </a:r>
            <a:r>
              <a:rPr lang="vi-VN" sz="2800" b="1" dirty="0" smtClean="0">
                <a:effectLst/>
                <a:latin typeface="Times New Roman" panose="02020603050405020304" pitchFamily="18" charset="0"/>
                <a:cs typeface="Times New Roman" panose="02020603050405020304" pitchFamily="18" charset="0"/>
              </a:rPr>
              <a:t>sau </a:t>
            </a:r>
            <a:r>
              <a:rPr lang="vi-VN" sz="2800" b="1" dirty="0">
                <a:effectLst/>
                <a:latin typeface="Times New Roman" panose="02020603050405020304" pitchFamily="18" charset="0"/>
                <a:cs typeface="Times New Roman" panose="02020603050405020304" pitchFamily="18" charset="0"/>
              </a:rPr>
              <a:t>cơn bão</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33DDE9B6-74F4-AE62-FB5D-3422CE05DD19}"/>
              </a:ext>
            </a:extLst>
          </p:cNvPr>
          <p:cNvSpPr txBox="1"/>
          <p:nvPr/>
        </p:nvSpPr>
        <p:spPr>
          <a:xfrm>
            <a:off x="3763927" y="4933507"/>
            <a:ext cx="5948246" cy="954107"/>
          </a:xfrm>
          <a:prstGeom prst="rect">
            <a:avLst/>
          </a:prstGeom>
          <a:noFill/>
        </p:spPr>
        <p:txBody>
          <a:bodyPr wrap="square" rtlCol="0">
            <a:spAutoFit/>
          </a:bodyPr>
          <a:lstStyle/>
          <a:p>
            <a:r>
              <a:rPr lang="vi-VN" sz="2800" b="1" dirty="0">
                <a:effectLst/>
                <a:latin typeface="Times New Roman" panose="02020603050405020304" pitchFamily="18" charset="0"/>
                <a:cs typeface="Times New Roman" panose="02020603050405020304" pitchFamily="18" charset="0"/>
              </a:rPr>
              <a:t>Đáy biển, mặt biển, bờ biển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p>
        </p:txBody>
      </p:sp>
      <p:sp>
        <p:nvSpPr>
          <p:cNvPr id="8" name="TextBox 7">
            <a:extLst>
              <a:ext uri="{FF2B5EF4-FFF2-40B4-BE49-F238E27FC236}">
                <a16:creationId xmlns="" xmlns:a16="http://schemas.microsoft.com/office/drawing/2014/main" id="{8A6878DC-FDE9-0D83-11D9-97903902631C}"/>
              </a:ext>
            </a:extLst>
          </p:cNvPr>
          <p:cNvSpPr txBox="1"/>
          <p:nvPr/>
        </p:nvSpPr>
        <p:spPr>
          <a:xfrm>
            <a:off x="3763926" y="5486400"/>
            <a:ext cx="7182239" cy="954107"/>
          </a:xfrm>
          <a:prstGeom prst="rect">
            <a:avLst/>
          </a:prstGeom>
          <a:noFill/>
        </p:spPr>
        <p:txBody>
          <a:bodyPr wrap="square" rtlCol="0">
            <a:spAutoFit/>
          </a:bodyPr>
          <a:lstStyle/>
          <a:p>
            <a:r>
              <a:rPr lang="vi-VN" sz="2800" b="1" dirty="0">
                <a:effectLst/>
                <a:latin typeface="Times New Roman" panose="02020603050405020304" pitchFamily="18" charset="0"/>
                <a:cs typeface="Times New Roman" panose="02020603050405020304" pitchFamily="18" charset="0"/>
              </a:rPr>
              <a:t>Một ngày của người cá ở đáy biển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9" name="TextBox 8">
            <a:extLst>
              <a:ext uri="{FF2B5EF4-FFF2-40B4-BE49-F238E27FC236}">
                <a16:creationId xmlns="" xmlns:a16="http://schemas.microsoft.com/office/drawing/2014/main" id="{6A097C53-5144-7862-3D75-4D9784A1450D}"/>
              </a:ext>
            </a:extLst>
          </p:cNvPr>
          <p:cNvSpPr txBox="1"/>
          <p:nvPr/>
        </p:nvSpPr>
        <p:spPr>
          <a:xfrm>
            <a:off x="3763926" y="4316819"/>
            <a:ext cx="5923089" cy="523220"/>
          </a:xfrm>
          <a:prstGeom prst="rect">
            <a:avLst/>
          </a:prstGeom>
          <a:noFill/>
        </p:spPr>
        <p:txBody>
          <a:bodyPr wrap="square" rtlCol="0">
            <a:spAutoFit/>
          </a:bodyPr>
          <a:lstStyle/>
          <a:p>
            <a:r>
              <a:rPr lang="en-US" sz="2800" b="1" dirty="0" err="1">
                <a:effectLst/>
                <a:latin typeface="Times New Roman" panose="02020603050405020304" pitchFamily="18" charset="0"/>
                <a:cs typeface="Times New Roman" panose="02020603050405020304" pitchFamily="18" charset="0"/>
              </a:rPr>
              <a:t>Ích</a:t>
            </a:r>
            <a:r>
              <a:rPr lang="en-US" sz="2800" b="1" dirty="0">
                <a:effectLst/>
                <a:latin typeface="Times New Roman" panose="02020603050405020304" pitchFamily="18" charset="0"/>
                <a:cs typeface="Times New Roman" panose="02020603050405020304" pitchFamily="18" charset="0"/>
              </a:rPr>
              <a:t>-chi-an</a:t>
            </a:r>
            <a:endParaRPr lang="en-US" sz="2800" b="1" dirty="0"/>
          </a:p>
        </p:txBody>
      </p:sp>
    </p:spTree>
    <p:extLst>
      <p:ext uri="{BB962C8B-B14F-4D97-AF65-F5344CB8AC3E}">
        <p14:creationId xmlns:p14="http://schemas.microsoft.com/office/powerpoint/2010/main" val="103670488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326561" y="-1120447"/>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61355"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50595" y="1799089"/>
            <a:ext cx="5952102" cy="4025241"/>
            <a:chOff x="3544591" y="2288934"/>
            <a:chExt cx="416423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44591" y="2288934"/>
              <a:ext cx="4164237" cy="2225384"/>
            </a:xfrm>
            <a:prstGeom prst="rect">
              <a:avLst/>
            </a:prstGeom>
          </p:spPr>
        </p:pic>
        <p:sp>
          <p:nvSpPr>
            <p:cNvPr id="13" name="矩形 12"/>
            <p:cNvSpPr/>
            <p:nvPr/>
          </p:nvSpPr>
          <p:spPr>
            <a:xfrm>
              <a:off x="4063034" y="2851795"/>
              <a:ext cx="3123359" cy="9698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2. </a:t>
              </a:r>
              <a:r>
                <a:rPr lang="en-US" sz="3600" b="1" u="sng" dirty="0" err="1">
                  <a:solidFill>
                    <a:srgbClr val="FF0000"/>
                  </a:solidFill>
                  <a:effectLst/>
                  <a:latin typeface="Times New Roman" panose="02020603050405020304" pitchFamily="18" charset="0"/>
                  <a:ea typeface="Times New Roman" panose="02020603050405020304" pitchFamily="18" charset="0"/>
                </a:rPr>
                <a:t>Phản</a:t>
              </a:r>
              <a:r>
                <a:rPr lang="en-US" sz="3600" b="1" u="sng" dirty="0">
                  <a:solidFill>
                    <a:srgbClr val="FF0000"/>
                  </a:solidFill>
                  <a:effectLst/>
                  <a:latin typeface="Times New Roman" panose="02020603050405020304" pitchFamily="18" charset="0"/>
                  <a:ea typeface="Times New Roman" panose="02020603050405020304" pitchFamily="18" charset="0"/>
                </a:rPr>
                <a:t> </a:t>
              </a:r>
              <a:r>
                <a:rPr lang="vi-VN" sz="3600" b="1" u="sng" dirty="0">
                  <a:solidFill>
                    <a:srgbClr val="FF0000"/>
                  </a:solidFill>
                  <a:effectLst/>
                  <a:latin typeface="Times New Roman" panose="02020603050405020304" pitchFamily="18" charset="0"/>
                  <a:ea typeface="Times New Roman" panose="02020603050405020304" pitchFamily="18" charset="0"/>
                </a:rPr>
                <a:t>hồi việc dùng khoa học để thay đổi số phận con người</a:t>
              </a:r>
              <a:r>
                <a:rPr lang="vi-VN" sz="3600" b="1" dirty="0">
                  <a:solidFill>
                    <a:srgbClr val="FF0000"/>
                  </a:solidFill>
                  <a:effectLst/>
                  <a:latin typeface="Times New Roman" panose="02020603050405020304" pitchFamily="18" charset="0"/>
                  <a:ea typeface="Times New Roman" panose="02020603050405020304" pitchFamily="18" charset="0"/>
                </a:rPr>
                <a:t>.</a:t>
              </a:r>
              <a:endParaRPr kumimoji="0" lang="en-US" altLang="zh-CN" sz="3600" b="1" i="0" u="none" strike="noStrike" kern="1200" cap="none" spc="0" normalizeH="0" baseline="0" noProof="1">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pic>
        <p:nvPicPr>
          <p:cNvPr id="15" name="Picture 2">
            <a:extLst>
              <a:ext uri="{FF2B5EF4-FFF2-40B4-BE49-F238E27FC236}">
                <a16:creationId xmlns="" xmlns:a16="http://schemas.microsoft.com/office/drawing/2014/main" id="{036C495D-B335-45AA-ABAC-CF3BCEA51EA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81" y="-47625"/>
            <a:ext cx="136521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806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3490" y="407988"/>
            <a:ext cx="5873750" cy="55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32079" y="51752"/>
            <a:ext cx="11117168" cy="55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7D50C54-11E6-2A98-11A6-B626CD31A728}"/>
              </a:ext>
            </a:extLst>
          </p:cNvPr>
          <p:cNvSpPr txBox="1"/>
          <p:nvPr/>
        </p:nvSpPr>
        <p:spPr>
          <a:xfrm>
            <a:off x="1286538" y="829995"/>
            <a:ext cx="5964865" cy="335476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khoa</a:t>
            </a:r>
            <a:r>
              <a:rPr lang="en-US" sz="36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124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A675DDB-2B3F-924A-19D3-B220E60D6892}"/>
              </a:ext>
            </a:extLst>
          </p:cNvPr>
          <p:cNvGraphicFramePr>
            <a:graphicFrameLocks noGrp="1"/>
          </p:cNvGraphicFramePr>
          <p:nvPr>
            <p:extLst>
              <p:ext uri="{D42A27DB-BD31-4B8C-83A1-F6EECF244321}">
                <p14:modId xmlns:p14="http://schemas.microsoft.com/office/powerpoint/2010/main" val="2768593319"/>
              </p:ext>
            </p:extLst>
          </p:nvPr>
        </p:nvGraphicFramePr>
        <p:xfrm>
          <a:off x="381740" y="816746"/>
          <a:ext cx="11576481" cy="4412202"/>
        </p:xfrm>
        <a:graphic>
          <a:graphicData uri="http://schemas.openxmlformats.org/drawingml/2006/table">
            <a:tbl>
              <a:tblPr firstRow="1" firstCol="1" bandRow="1">
                <a:tableStyleId>{5C22544A-7EE6-4342-B048-85BDC9FD1C3A}</a:tableStyleId>
              </a:tblPr>
              <a:tblGrid>
                <a:gridCol w="3266982">
                  <a:extLst>
                    <a:ext uri="{9D8B030D-6E8A-4147-A177-3AD203B41FA5}">
                      <a16:colId xmlns="" xmlns:a16="http://schemas.microsoft.com/office/drawing/2014/main" val="3614247707"/>
                    </a:ext>
                  </a:extLst>
                </a:gridCol>
                <a:gridCol w="3932808">
                  <a:extLst>
                    <a:ext uri="{9D8B030D-6E8A-4147-A177-3AD203B41FA5}">
                      <a16:colId xmlns="" xmlns:a16="http://schemas.microsoft.com/office/drawing/2014/main" val="2025768159"/>
                    </a:ext>
                  </a:extLst>
                </a:gridCol>
                <a:gridCol w="4376691">
                  <a:extLst>
                    <a:ext uri="{9D8B030D-6E8A-4147-A177-3AD203B41FA5}">
                      <a16:colId xmlns="" xmlns:a16="http://schemas.microsoft.com/office/drawing/2014/main" val="797323771"/>
                    </a:ext>
                  </a:extLst>
                </a:gridCol>
              </a:tblGrid>
              <a:tr h="1523042">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NÊN</a:t>
                      </a: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KHÔNG </a:t>
                      </a:r>
                      <a:r>
                        <a:rPr lang="vi-VN" sz="2800" dirty="0">
                          <a:solidFill>
                            <a:srgbClr val="FF0000"/>
                          </a:solidFill>
                          <a:effectLst/>
                          <a:latin typeface="Times New Roman" panose="02020603050405020304" pitchFamily="18" charset="0"/>
                          <a:cs typeface="Times New Roman" panose="02020603050405020304" pitchFamily="18" charset="0"/>
                        </a:rPr>
                        <a:t>NÊN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4303490"/>
                  </a:ext>
                </a:extLst>
              </a:tr>
              <a:tr h="2889160">
                <a:tc>
                  <a:txBody>
                    <a:bodyPr/>
                    <a:lstStyle/>
                    <a:p>
                      <a:pPr algn="ctr">
                        <a:lnSpc>
                          <a:spcPct val="107000"/>
                        </a:lnSpc>
                        <a:spcAft>
                          <a:spcPts val="800"/>
                        </a:spcAft>
                      </a:pPr>
                      <a:r>
                        <a:rPr lang="en-US" sz="3600" dirty="0" err="1">
                          <a:solidFill>
                            <a:srgbClr val="FF0000"/>
                          </a:solidFill>
                          <a:effectLst/>
                          <a:latin typeface="Times New Roman" panose="02020603050405020304" pitchFamily="18" charset="0"/>
                          <a:cs typeface="Times New Roman" panose="02020603050405020304" pitchFamily="18" charset="0"/>
                        </a:rPr>
                        <a:t>Lí</a:t>
                      </a:r>
                      <a:r>
                        <a:rPr lang="en-US" sz="3600" dirty="0">
                          <a:solidFill>
                            <a:srgbClr val="FF0000"/>
                          </a:solidFill>
                          <a:effectLst/>
                          <a:latin typeface="Times New Roman" panose="02020603050405020304" pitchFamily="18" charset="0"/>
                          <a:cs typeface="Times New Roman" panose="02020603050405020304" pitchFamily="18" charset="0"/>
                        </a:rPr>
                        <a:t> </a:t>
                      </a:r>
                      <a:r>
                        <a:rPr lang="vi-VN" sz="3600" dirty="0">
                          <a:solidFill>
                            <a:srgbClr val="FF0000"/>
                          </a:solidFill>
                          <a:effectLst/>
                          <a:latin typeface="Times New Roman" panose="02020603050405020304" pitchFamily="18" charset="0"/>
                          <a:cs typeface="Times New Roman" panose="02020603050405020304" pitchFamily="18" charset="0"/>
                        </a:rPr>
                        <a:t>do</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33814028"/>
                  </a:ext>
                </a:extLst>
              </a:tr>
            </a:tbl>
          </a:graphicData>
        </a:graphic>
      </p:graphicFrame>
      <p:pic>
        <p:nvPicPr>
          <p:cNvPr id="3" name="图片 6">
            <a:extLst>
              <a:ext uri="{FF2B5EF4-FFF2-40B4-BE49-F238E27FC236}">
                <a16:creationId xmlns="" xmlns:a16="http://schemas.microsoft.com/office/drawing/2014/main" id="{1836D35E-4EFA-0DE3-26E7-457730E0C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DC26D5A-4DDA-FA17-B41F-C9CF005A10EF}"/>
              </a:ext>
            </a:extLst>
          </p:cNvPr>
          <p:cNvSpPr/>
          <p:nvPr/>
        </p:nvSpPr>
        <p:spPr>
          <a:xfrm>
            <a:off x="4446368" y="164685"/>
            <a:ext cx="2824444" cy="461665"/>
          </a:xfrm>
          <a:prstGeom prst="rect">
            <a:avLst/>
          </a:prstGeom>
        </p:spPr>
        <p:txBody>
          <a:bodyPr wrap="square">
            <a:spAutoFit/>
          </a:bodyPr>
          <a:lstStyle/>
          <a:p>
            <a:pPr algn="ctr"/>
            <a:r>
              <a:rPr lang="en-US" sz="2400" b="1" dirty="0">
                <a:latin typeface="Times New Roman" pitchFamily="18" charset="0"/>
                <a:cs typeface="Times New Roman" pitchFamily="18" charset="0"/>
              </a:rPr>
              <a:t>PHIẾU HỌC TẬP</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27441716"/>
      </p:ext>
    </p:extLst>
  </p:cSld>
  <p:clrMapOvr>
    <a:masterClrMapping/>
  </p:clrMapOvr>
  <p:transition spd="slow" advClick="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24A52EDB-C668-4592-882B-0E45FCF2103A}"/>
              </a:ext>
            </a:extLst>
          </p:cNvPr>
          <p:cNvSpPr/>
          <p:nvPr/>
        </p:nvSpPr>
        <p:spPr>
          <a:xfrm rot="5400000">
            <a:off x="3185173" y="-2270773"/>
            <a:ext cx="5689575" cy="11836404"/>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 xmlns:a16="http://schemas.microsoft.com/office/drawing/2014/main" id="{E1E1CFDE-94C7-4862-BCD0-ABC698E0C0D1}"/>
              </a:ext>
            </a:extLst>
          </p:cNvPr>
          <p:cNvGrpSpPr/>
          <p:nvPr/>
        </p:nvGrpSpPr>
        <p:grpSpPr>
          <a:xfrm>
            <a:off x="-780548" y="9395"/>
            <a:ext cx="8613105" cy="758826"/>
            <a:chOff x="-768517" y="575994"/>
            <a:chExt cx="7951373" cy="758826"/>
          </a:xfrm>
        </p:grpSpPr>
        <p:pic>
          <p:nvPicPr>
            <p:cNvPr id="11" name="图片 10">
              <a:extLst>
                <a:ext uri="{FF2B5EF4-FFF2-40B4-BE49-F238E27FC236}">
                  <a16:creationId xmlns=""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1299075" y="-86969"/>
            <a:ext cx="941253" cy="1209533"/>
          </a:xfrm>
          <a:prstGeom prst="rect">
            <a:avLst/>
          </a:prstGeom>
        </p:spPr>
      </p:pic>
      <p:pic>
        <p:nvPicPr>
          <p:cNvPr id="22" name="图片 21">
            <a:extLst>
              <a:ext uri="{FF2B5EF4-FFF2-40B4-BE49-F238E27FC236}">
                <a16:creationId xmlns=""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 xmlns:a16="http://schemas.microsoft.com/office/drawing/2014/main" id="{73F82DA6-C68E-C481-1872-5667752F23AF}"/>
              </a:ext>
            </a:extLst>
          </p:cNvPr>
          <p:cNvSpPr txBox="1"/>
          <p:nvPr/>
        </p:nvSpPr>
        <p:spPr>
          <a:xfrm>
            <a:off x="121919" y="146390"/>
            <a:ext cx="11647781" cy="5400196"/>
          </a:xfrm>
          <a:prstGeom prst="rect">
            <a:avLst/>
          </a:prstGeom>
          <a:solidFill>
            <a:schemeClr val="accent6">
              <a:lumMod val="20000"/>
              <a:lumOff val="80000"/>
            </a:schemeClr>
          </a:solidFill>
        </p:spPr>
        <p:txBody>
          <a:bodyPr wrap="square">
            <a:spAutoFit/>
          </a:bodyPr>
          <a:lstStyle/>
          <a:p>
            <a:pPr algn="just">
              <a:lnSpc>
                <a:spcPct val="115000"/>
              </a:lnSpc>
              <a:spcAft>
                <a:spcPts val="10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iệc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 </a:t>
            </a:r>
          </a:p>
          <a:p>
            <a:pPr algn="just">
              <a:lnSpc>
                <a:spcPct val="115000"/>
              </a:lnSpc>
              <a:spcAft>
                <a:spcPts val="10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Nếu không có cuộc phẫu thuật và sự can thiệp của khoa học từ bác sĩ Xan- van- tô, Ích-chi-an sẽ chết. Sinh mạng con người là đáng quý, nên vào thời điểm đó bác sĩ không có sự lựa chọn nào khác ngoài việc biến anh thành người cá.</a:t>
            </a:r>
            <a:endParaRPr lang="vi-VN" sz="3200" dirty="0">
              <a:solidFill>
                <a:schemeClr val="bg1"/>
              </a:solidFill>
              <a:effectLst>
                <a:glow rad="101600">
                  <a:schemeClr val="tx1">
                    <a:alpha val="60000"/>
                  </a:schemeClr>
                </a:glow>
              </a:effectLst>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 Ích-chi-an có khả năng đặc biệt của người cá, nhờ đó, anh mới được trải nghiệm cuộc sống trong lòng biển cả, mới làm bạn được với các chú cá và cứu sống chúng sau cơn bão.</a:t>
            </a:r>
          </a:p>
        </p:txBody>
      </p:sp>
    </p:spTree>
    <p:extLst>
      <p:ext uri="{BB962C8B-B14F-4D97-AF65-F5344CB8AC3E}">
        <p14:creationId xmlns:p14="http://schemas.microsoft.com/office/powerpoint/2010/main" val="1227842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24A52EDB-C668-4592-882B-0E45FCF2103A}"/>
              </a:ext>
            </a:extLst>
          </p:cNvPr>
          <p:cNvSpPr/>
          <p:nvPr/>
        </p:nvSpPr>
        <p:spPr>
          <a:xfrm rot="5400000">
            <a:off x="3185173" y="-2270773"/>
            <a:ext cx="5689575" cy="11836404"/>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 xmlns:a16="http://schemas.microsoft.com/office/drawing/2014/main" id="{E1E1CFDE-94C7-4862-BCD0-ABC698E0C0D1}"/>
              </a:ext>
            </a:extLst>
          </p:cNvPr>
          <p:cNvGrpSpPr/>
          <p:nvPr/>
        </p:nvGrpSpPr>
        <p:grpSpPr>
          <a:xfrm>
            <a:off x="-780548" y="-167587"/>
            <a:ext cx="8613105" cy="758826"/>
            <a:chOff x="-768517" y="575994"/>
            <a:chExt cx="7951373" cy="758826"/>
          </a:xfrm>
        </p:grpSpPr>
        <p:pic>
          <p:nvPicPr>
            <p:cNvPr id="11" name="图片 10">
              <a:extLst>
                <a:ext uri="{FF2B5EF4-FFF2-40B4-BE49-F238E27FC236}">
                  <a16:creationId xmlns=""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1299075" y="-86969"/>
            <a:ext cx="941253" cy="1209533"/>
          </a:xfrm>
          <a:prstGeom prst="rect">
            <a:avLst/>
          </a:prstGeom>
        </p:spPr>
      </p:pic>
      <p:pic>
        <p:nvPicPr>
          <p:cNvPr id="22" name="图片 21">
            <a:extLst>
              <a:ext uri="{FF2B5EF4-FFF2-40B4-BE49-F238E27FC236}">
                <a16:creationId xmlns=""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 xmlns:a16="http://schemas.microsoft.com/office/drawing/2014/main" id="{73F82DA6-C68E-C481-1872-5667752F23AF}"/>
              </a:ext>
            </a:extLst>
          </p:cNvPr>
          <p:cNvSpPr txBox="1"/>
          <p:nvPr/>
        </p:nvSpPr>
        <p:spPr>
          <a:xfrm>
            <a:off x="121920" y="691053"/>
            <a:ext cx="11267440" cy="5966505"/>
          </a:xfrm>
          <a:prstGeom prst="rect">
            <a:avLst/>
          </a:prstGeom>
          <a:solidFill>
            <a:schemeClr val="accent6">
              <a:lumMod val="20000"/>
              <a:lumOff val="80000"/>
            </a:schemeClr>
          </a:solidFill>
        </p:spPr>
        <p:txBody>
          <a:bodyPr wrap="square">
            <a:spAutoFit/>
          </a:bodyPr>
          <a:lstStyle/>
          <a:p>
            <a:pPr algn="just">
              <a:lnSpc>
                <a:spcPct val="115000"/>
              </a:lnSpc>
              <a:spcAft>
                <a:spcPts val="10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iệc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 </a:t>
            </a:r>
          </a:p>
          <a:p>
            <a:pPr algn="just">
              <a:lnSpc>
                <a:spcPct val="115000"/>
              </a:lnSpc>
              <a:spcAft>
                <a:spcPts val="10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Cuộc phẫu thuật đã khiến Ích-chi-an vừa thở được bằng phổi, vừa thở được bằng mang. Do đó, anh không thể sống mãi trên cạn như người bình thường </a:t>
            </a:r>
            <a:r>
              <a:rPr lang="vi-VN" sz="3200" dirty="0" smtClean="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Mọi </a:t>
            </a: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sự khác biệt quá lớn sẽ không mang đến hạnh phúc. Do Ích-chi-an khác người bình thường nên anh phải sống cuộc đời cô độc, không được gần người mình yêu.</a:t>
            </a:r>
            <a:endParaRPr lang="vi-VN" sz="3200" dirty="0">
              <a:solidFill>
                <a:schemeClr val="bg1"/>
              </a:solidFill>
              <a:effectLst>
                <a:glow rad="101600">
                  <a:schemeClr val="tx1">
                    <a:alpha val="60000"/>
                  </a:schemeClr>
                </a:glow>
              </a:effectLst>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 Cuộc phẫu thuật tạo nên nguy cơ lạm dụng tiến bộ của khoa học kĩ thuật vào mục đích xấu ( ví dụ như Ích-chi-an bị lợi dụng năng lực của người cá để mò ngọc trai, khai thác tài nguyên biển) .</a:t>
            </a:r>
          </a:p>
        </p:txBody>
      </p:sp>
    </p:spTree>
    <p:extLst>
      <p:ext uri="{BB962C8B-B14F-4D97-AF65-F5344CB8AC3E}">
        <p14:creationId xmlns:p14="http://schemas.microsoft.com/office/powerpoint/2010/main" val="147105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down)">
                                      <p:cBhvr>
                                        <p:cTn id="1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518360" y="850633"/>
            <a:ext cx="2923672" cy="5652436"/>
          </a:xfrm>
          <a:prstGeom prst="rect">
            <a:avLst/>
          </a:prstGeom>
        </p:spPr>
      </p:pic>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BBED35A0-7CE5-3A5D-DFD9-ACBE381A7407}"/>
              </a:ext>
            </a:extLst>
          </p:cNvPr>
          <p:cNvSpPr txBox="1"/>
          <p:nvPr/>
        </p:nvSpPr>
        <p:spPr>
          <a:xfrm>
            <a:off x="2827225" y="2454856"/>
            <a:ext cx="5183266" cy="830997"/>
          </a:xfrm>
          <a:prstGeom prst="rect">
            <a:avLst/>
          </a:prstGeom>
          <a:solidFill>
            <a:schemeClr val="accent6">
              <a:lumMod val="60000"/>
              <a:lumOff val="40000"/>
            </a:schemeClr>
          </a:solidFill>
          <a:ln w="38100">
            <a:noFill/>
          </a:ln>
        </p:spPr>
        <p:txBody>
          <a:bodyPr wrap="square">
            <a:spAutoFit/>
          </a:bodyPr>
          <a:lstStyle/>
          <a:p>
            <a:pPr marL="0" marR="0" algn="ctr">
              <a:spcBef>
                <a:spcPts val="600"/>
              </a:spcBef>
              <a:spcAft>
                <a:spcPts val="0"/>
              </a:spcAft>
            </a:pPr>
            <a:r>
              <a:rPr lang="vi-VN" sz="4800" b="1" dirty="0">
                <a:solidFill>
                  <a:srgbClr val="FF0000"/>
                </a:solidFill>
                <a:effectLst/>
                <a:latin typeface="Times New Roman" panose="02020603050405020304" pitchFamily="18" charset="0"/>
                <a:cs typeface="Times New Roman" panose="02020603050405020304" pitchFamily="18" charset="0"/>
              </a:rPr>
              <a:t>III. </a:t>
            </a:r>
            <a:r>
              <a:rPr lang="vi-VN" sz="4800" b="1" u="sng" dirty="0">
                <a:solidFill>
                  <a:srgbClr val="FF0000"/>
                </a:solidFill>
                <a:effectLst/>
                <a:latin typeface="Times New Roman" panose="02020603050405020304" pitchFamily="18" charset="0"/>
                <a:cs typeface="Times New Roman" panose="02020603050405020304" pitchFamily="18" charset="0"/>
              </a:rPr>
              <a:t>TỔNG KẾT</a:t>
            </a:r>
            <a:endParaRPr lang="en-US" sz="4800" b="1" u="sng"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9948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1" name="组合 30">
            <a:extLst>
              <a:ext uri="{FF2B5EF4-FFF2-40B4-BE49-F238E27FC236}">
                <a16:creationId xmlns="" xmlns:a16="http://schemas.microsoft.com/office/drawing/2014/main" id="{B6E02075-5CCF-4AC3-AC6E-EBE59748D060}"/>
              </a:ext>
            </a:extLst>
          </p:cNvPr>
          <p:cNvGrpSpPr>
            <a:grpSpLocks/>
          </p:cNvGrpSpPr>
          <p:nvPr/>
        </p:nvGrpSpPr>
        <p:grpSpPr bwMode="auto">
          <a:xfrm>
            <a:off x="509452" y="587829"/>
            <a:ext cx="12096206" cy="5076133"/>
            <a:chOff x="2812029" y="-35069"/>
            <a:chExt cx="7922646" cy="2771775"/>
          </a:xfrm>
        </p:grpSpPr>
        <p:sp>
          <p:nvSpPr>
            <p:cNvPr id="15" name="矩形: 圆角 14">
              <a:extLst>
                <a:ext uri="{FF2B5EF4-FFF2-40B4-BE49-F238E27FC236}">
                  <a16:creationId xmlns="" xmlns:a16="http://schemas.microsoft.com/office/drawing/2014/main" id="{DD05D831-968F-4672-A5F7-9CEEFF8BB4AA}"/>
                </a:ext>
              </a:extLst>
            </p:cNvPr>
            <p:cNvSpPr/>
            <p:nvPr/>
          </p:nvSpPr>
          <p:spPr>
            <a:xfrm>
              <a:off x="3720014" y="811571"/>
              <a:ext cx="5300283" cy="1050925"/>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500" dirty="0">
                <a:solidFill>
                  <a:schemeClr val="accent2">
                    <a:lumMod val="50000"/>
                  </a:schemeClr>
                </a:solidFill>
                <a:latin typeface="UVN Van Chuong Nang" pitchFamily="2" charset="0"/>
              </a:endParaRPr>
            </a:p>
          </p:txBody>
        </p:sp>
        <p:grpSp>
          <p:nvGrpSpPr>
            <p:cNvPr id="6155" name="组合 10">
              <a:extLst>
                <a:ext uri="{FF2B5EF4-FFF2-40B4-BE49-F238E27FC236}">
                  <a16:creationId xmlns="" xmlns:a16="http://schemas.microsoft.com/office/drawing/2014/main" id="{55BFDE17-8454-41EF-B176-85A4F03E5F48}"/>
                </a:ext>
              </a:extLst>
            </p:cNvPr>
            <p:cNvGrpSpPr>
              <a:grpSpLocks/>
            </p:cNvGrpSpPr>
            <p:nvPr/>
          </p:nvGrpSpPr>
          <p:grpSpPr bwMode="auto">
            <a:xfrm>
              <a:off x="7065050" y="-35069"/>
              <a:ext cx="3669625" cy="2771775"/>
              <a:chOff x="3393422" y="3429000"/>
              <a:chExt cx="3117731" cy="2201738"/>
            </a:xfrm>
          </p:grpSpPr>
          <p:pic>
            <p:nvPicPr>
              <p:cNvPr id="6158" name="图片 11">
                <a:extLst>
                  <a:ext uri="{FF2B5EF4-FFF2-40B4-BE49-F238E27FC236}">
                    <a16:creationId xmlns="" xmlns:a16="http://schemas.microsoft.com/office/drawing/2014/main" id="{9573762D-1087-49E4-93F6-9AC74C56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12">
                <a:extLst>
                  <a:ext uri="{FF2B5EF4-FFF2-40B4-BE49-F238E27FC236}">
                    <a16:creationId xmlns="" xmlns:a16="http://schemas.microsoft.com/office/drawing/2014/main" id="{FDC4EFAD-FEBB-45AF-9950-1D18D274B7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28">
              <a:extLst>
                <a:ext uri="{FF2B5EF4-FFF2-40B4-BE49-F238E27FC236}">
                  <a16:creationId xmlns="" xmlns:a16="http://schemas.microsoft.com/office/drawing/2014/main" id="{7EB7B2DB-71F5-4F16-B770-C55DAD16C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029" y="859812"/>
              <a:ext cx="1084162" cy="1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a:extLst>
              <a:ext uri="{FF2B5EF4-FFF2-40B4-BE49-F238E27FC236}">
                <a16:creationId xmlns="" xmlns:a16="http://schemas.microsoft.com/office/drawing/2014/main" id="{4927C82B-7511-42D3-8800-82F8CB9C3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2696">
            <a:off x="3543300" y="3285650"/>
            <a:ext cx="6667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1">
            <a:extLst>
              <a:ext uri="{FF2B5EF4-FFF2-40B4-BE49-F238E27FC236}">
                <a16:creationId xmlns="" xmlns:a16="http://schemas.microsoft.com/office/drawing/2014/main" id="{3E669F7F-AC18-4375-96C8-42C542C82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958" y="4319350"/>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 xmlns:a16="http://schemas.microsoft.com/office/drawing/2014/main" id="{07D08C61-08DD-742D-9F6F-93CE9F9544AC}"/>
              </a:ext>
            </a:extLst>
          </p:cNvPr>
          <p:cNvSpPr txBox="1"/>
          <p:nvPr/>
        </p:nvSpPr>
        <p:spPr>
          <a:xfrm>
            <a:off x="2164738" y="2009168"/>
            <a:ext cx="6428462" cy="1769715"/>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marL="0" marR="0" algn="ctr">
              <a:spcBef>
                <a:spcPts val="600"/>
              </a:spcBef>
              <a:spcAft>
                <a:spcPts val="0"/>
              </a:spcAft>
            </a:pPr>
            <a:endParaRPr lang="en-US" sz="4400" b="1" dirty="0" smtClean="0">
              <a:solidFill>
                <a:schemeClr val="bg1"/>
              </a:solidFill>
              <a:effectLst/>
              <a:latin typeface="Times New Roman" panose="02020603050405020304" pitchFamily="18" charset="0"/>
              <a:cs typeface="Times New Roman" panose="02020603050405020304" pitchFamily="18" charset="0"/>
            </a:endParaRPr>
          </a:p>
          <a:p>
            <a:pPr marL="0" marR="0" algn="ctr">
              <a:spcBef>
                <a:spcPts val="600"/>
              </a:spcBef>
              <a:spcAft>
                <a:spcPts val="0"/>
              </a:spcAft>
            </a:pPr>
            <a:r>
              <a:rPr lang="en-US" sz="6000" b="1" dirty="0" smtClean="0">
                <a:solidFill>
                  <a:schemeClr val="bg1"/>
                </a:solidFill>
                <a:effectLst/>
                <a:latin typeface="Times New Roman" panose="02020603050405020304" pitchFamily="18" charset="0"/>
                <a:cs typeface="Times New Roman" panose="02020603050405020304" pitchFamily="18" charset="0"/>
              </a:rPr>
              <a:t>KHỞI </a:t>
            </a:r>
            <a:r>
              <a:rPr lang="en-US" sz="6000" b="1" dirty="0">
                <a:solidFill>
                  <a:schemeClr val="bg1"/>
                </a:solidFill>
                <a:effectLst/>
                <a:latin typeface="Times New Roman" panose="02020603050405020304" pitchFamily="18" charset="0"/>
                <a:cs typeface="Times New Roman" panose="02020603050405020304" pitchFamily="18" charset="0"/>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2221810"/>
              </p:ext>
            </p:extLst>
          </p:nvPr>
        </p:nvGraphicFramePr>
        <p:xfrm>
          <a:off x="2007835" y="874780"/>
          <a:ext cx="8305799" cy="4228686"/>
        </p:xfrm>
        <a:graphic>
          <a:graphicData uri="http://schemas.openxmlformats.org/drawingml/2006/table">
            <a:tbl>
              <a:tblPr firstRow="1" bandRow="1">
                <a:tableStyleId>{5C22544A-7EE6-4342-B048-85BDC9FD1C3A}</a:tableStyleId>
              </a:tblPr>
              <a:tblGrid>
                <a:gridCol w="3962399">
                  <a:extLst>
                    <a:ext uri="{9D8B030D-6E8A-4147-A177-3AD203B41FA5}">
                      <a16:colId xmlns="" xmlns:a16="http://schemas.microsoft.com/office/drawing/2014/main" val="20000"/>
                    </a:ext>
                  </a:extLst>
                </a:gridCol>
                <a:gridCol w="4343400">
                  <a:extLst>
                    <a:ext uri="{9D8B030D-6E8A-4147-A177-3AD203B41FA5}">
                      <a16:colId xmlns="" xmlns:a16="http://schemas.microsoft.com/office/drawing/2014/main" val="20001"/>
                    </a:ext>
                  </a:extLst>
                </a:gridCol>
              </a:tblGrid>
              <a:tr h="450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latin typeface="Times New Roman" pitchFamily="18" charset="0"/>
                          <a:cs typeface="Times New Roman" pitchFamily="18" charset="0"/>
                        </a:rPr>
                        <a:t>1. </a:t>
                      </a:r>
                      <a:r>
                        <a:rPr lang="en-US" sz="3200" b="1" dirty="0" err="1" smtClean="0">
                          <a:solidFill>
                            <a:srgbClr val="FF0000"/>
                          </a:solidFill>
                          <a:latin typeface="Times New Roman" pitchFamily="18" charset="0"/>
                          <a:cs typeface="Times New Roman" pitchFamily="18" charset="0"/>
                        </a:rPr>
                        <a:t>Nghệ</a:t>
                      </a:r>
                      <a:r>
                        <a:rPr lang="en-US" sz="3200" b="1" baseline="0" dirty="0" smtClean="0">
                          <a:solidFill>
                            <a:srgbClr val="FF0000"/>
                          </a:solidFill>
                          <a:latin typeface="Times New Roman" pitchFamily="18" charset="0"/>
                          <a:cs typeface="Times New Roman" pitchFamily="18" charset="0"/>
                        </a:rPr>
                        <a:t> </a:t>
                      </a:r>
                      <a:r>
                        <a:rPr lang="en-US" sz="3200" b="1" baseline="0" dirty="0" err="1">
                          <a:solidFill>
                            <a:srgbClr val="FF0000"/>
                          </a:solidFill>
                          <a:latin typeface="Times New Roman" pitchFamily="18" charset="0"/>
                          <a:cs typeface="Times New Roman" pitchFamily="18" charset="0"/>
                        </a:rPr>
                        <a:t>thuật</a:t>
                      </a:r>
                      <a:endParaRPr lang="en-US" sz="32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smtClean="0">
                          <a:solidFill>
                            <a:srgbClr val="FF0000"/>
                          </a:solidFill>
                          <a:latin typeface="Times New Roman" pitchFamily="18" charset="0"/>
                          <a:cs typeface="Times New Roman" pitchFamily="18" charset="0"/>
                        </a:rPr>
                        <a:t>2. </a:t>
                      </a:r>
                      <a:r>
                        <a:rPr lang="en-US" sz="3200" b="1" dirty="0" err="1" smtClean="0">
                          <a:solidFill>
                            <a:srgbClr val="FF0000"/>
                          </a:solidFill>
                          <a:latin typeface="Times New Roman" pitchFamily="18" charset="0"/>
                          <a:cs typeface="Times New Roman" pitchFamily="18" charset="0"/>
                        </a:rPr>
                        <a:t>Nội</a:t>
                      </a:r>
                      <a:r>
                        <a:rPr lang="en-US" sz="3200" b="1" baseline="0" dirty="0" smtClean="0">
                          <a:solidFill>
                            <a:srgbClr val="FF0000"/>
                          </a:solidFill>
                          <a:latin typeface="Times New Roman" pitchFamily="18" charset="0"/>
                          <a:cs typeface="Times New Roman" pitchFamily="18" charset="0"/>
                        </a:rPr>
                        <a:t> </a:t>
                      </a:r>
                      <a:r>
                        <a:rPr lang="en-US" sz="3200" b="1" baseline="0" dirty="0">
                          <a:solidFill>
                            <a:srgbClr val="FF0000"/>
                          </a:solidFill>
                          <a:latin typeface="Times New Roman" pitchFamily="18" charset="0"/>
                          <a:cs typeface="Times New Roman" pitchFamily="18" charset="0"/>
                        </a:rPr>
                        <a:t>dung</a:t>
                      </a:r>
                      <a:endParaRPr lang="en-US" sz="32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49566">
                <a:tc>
                  <a:txBody>
                    <a:bodyPr/>
                    <a:lstStyle/>
                    <a:p>
                      <a:endParaRPr lang="en-US" sz="20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6" name="Rectangle 5"/>
          <p:cNvSpPr/>
          <p:nvPr/>
        </p:nvSpPr>
        <p:spPr>
          <a:xfrm>
            <a:off x="4446368" y="93663"/>
            <a:ext cx="2824444" cy="461665"/>
          </a:xfrm>
          <a:prstGeom prst="rect">
            <a:avLst/>
          </a:prstGeom>
        </p:spPr>
        <p:txBody>
          <a:bodyPr wrap="square">
            <a:spAutoFit/>
          </a:bodyPr>
          <a:lstStyle/>
          <a:p>
            <a:pPr algn="ctr"/>
            <a:r>
              <a:rPr lang="en-US" sz="2400" b="1" dirty="0">
                <a:latin typeface="Times New Roman" pitchFamily="18" charset="0"/>
                <a:cs typeface="Times New Roman" pitchFamily="18" charset="0"/>
              </a:rPr>
              <a:t>PHIẾU HỌC TẬP</a:t>
            </a:r>
            <a:endParaRPr lang="en-US" sz="2400" dirty="0">
              <a:latin typeface="Times New Roman" pitchFamily="18" charset="0"/>
              <a:cs typeface="Times New Roman" pitchFamily="18" charset="0"/>
            </a:endParaRPr>
          </a:p>
        </p:txBody>
      </p:sp>
      <p:pic>
        <p:nvPicPr>
          <p:cNvPr id="4" name="图片 6">
            <a:extLst>
              <a:ext uri="{FF2B5EF4-FFF2-40B4-BE49-F238E27FC236}">
                <a16:creationId xmlns="" xmlns:a16="http://schemas.microsoft.com/office/drawing/2014/main" id="{FAF90517-8565-4E0C-189B-17F66CD2B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 xmlns:a16="http://schemas.microsoft.com/office/drawing/2014/main" id="{AC624A23-C3D8-008A-F5AE-C7B26269EF1C}"/>
              </a:ext>
            </a:extLst>
          </p:cNvPr>
          <p:cNvPicPr>
            <a:picLocks noChangeAspect="1"/>
          </p:cNvPicPr>
          <p:nvPr/>
        </p:nvPicPr>
        <p:blipFill rotWithShape="1">
          <a:blip r:embed="rId3"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9645824" y="850633"/>
            <a:ext cx="2923672" cy="5652436"/>
          </a:xfrm>
          <a:prstGeom prst="rect">
            <a:avLst/>
          </a:prstGeom>
        </p:spPr>
      </p:pic>
      <p:pic>
        <p:nvPicPr>
          <p:cNvPr id="8" name="图片 20">
            <a:extLst>
              <a:ext uri="{FF2B5EF4-FFF2-40B4-BE49-F238E27FC236}">
                <a16:creationId xmlns="" xmlns:a16="http://schemas.microsoft.com/office/drawing/2014/main" id="{4012344A-C887-3048-5CB5-D575717F8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849535"/>
      </p:ext>
    </p:extLst>
  </p:cSld>
  <p:clrMapOvr>
    <a:masterClrMapping/>
  </p:clrMapOvr>
  <p:transition spd="slow" advClick="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607" y="1069990"/>
            <a:ext cx="5360127" cy="2096600"/>
          </a:xfrm>
          <a:prstGeom prst="rect">
            <a:avLst/>
          </a:prstGeom>
        </p:spPr>
        <p:txBody>
          <a:bodyPr wrap="square">
            <a:spAutoFit/>
          </a:bodyPr>
          <a:lstStyle/>
          <a:p>
            <a:pPr marL="385763" indent="-385763" algn="just" defTabSz="685663">
              <a:lnSpc>
                <a:spcPct val="107000"/>
              </a:lnSpc>
              <a:buFontTx/>
              <a:buAutoNum type="arabicPeriod"/>
              <a:defRPr/>
            </a:pPr>
            <a:r>
              <a:rPr lang="fr-FR" sz="3200" b="1" u="sng"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Nghệ</a:t>
            </a:r>
            <a:r>
              <a:rPr lang="fr-FR" sz="3200" b="1" u="sng"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fr-FR" sz="3200" b="1" u="sng"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thuật</a:t>
            </a:r>
            <a:endParaRPr lang="fr-FR" sz="3200" b="1" u="sng"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685800">
              <a:defRPr/>
            </a:pPr>
            <a:r>
              <a:rPr lang="vi-VN" sz="3200" b="1" dirty="0">
                <a:solidFill>
                  <a:srgbClr val="000000"/>
                </a:solidFill>
                <a:latin typeface="Times New Roman" panose="02020603050405020304" pitchFamily="18" charset="0"/>
                <a:cs typeface="Times New Roman" panose="02020603050405020304" pitchFamily="18" charset="0"/>
              </a:rPr>
              <a:t>- Truyện khoa học viễn tưởng </a:t>
            </a:r>
            <a:r>
              <a:rPr lang="vi-VN" sz="3200" b="1" dirty="0" smtClean="0">
                <a:solidFill>
                  <a:srgbClr val="000000"/>
                </a:solidFill>
                <a:latin typeface="Times New Roman" panose="02020603050405020304" pitchFamily="18" charset="0"/>
                <a:cs typeface="Times New Roman" panose="02020603050405020304" pitchFamily="18" charset="0"/>
              </a:rPr>
              <a:t>nội </a:t>
            </a:r>
            <a:r>
              <a:rPr lang="vi-VN" sz="3200" b="1" dirty="0">
                <a:solidFill>
                  <a:srgbClr val="000000"/>
                </a:solidFill>
                <a:latin typeface="Times New Roman" panose="02020603050405020304" pitchFamily="18" charset="0"/>
                <a:cs typeface="Times New Roman" panose="02020603050405020304" pitchFamily="18" charset="0"/>
              </a:rPr>
              <a:t>dung hấp dẫn, sinh động.</a:t>
            </a:r>
            <a:endParaRPr lang="en-US" sz="3200" b="1" dirty="0">
              <a:solidFill>
                <a:srgbClr val="000000"/>
              </a:solidFill>
              <a:latin typeface="Times New Roman" panose="02020603050405020304" pitchFamily="18" charset="0"/>
              <a:cs typeface="Times New Roman" panose="02020603050405020304" pitchFamily="18" charset="0"/>
            </a:endParaRPr>
          </a:p>
          <a:p>
            <a:pPr algn="just" defTabSz="685800">
              <a:defRPr/>
            </a:pP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955733" y="2489745"/>
            <a:ext cx="5920833" cy="2589042"/>
          </a:xfrm>
          <a:prstGeom prst="rect">
            <a:avLst/>
          </a:prstGeom>
        </p:spPr>
        <p:txBody>
          <a:bodyPr wrap="square">
            <a:spAutoFit/>
          </a:bodyPr>
          <a:lstStyle/>
          <a:p>
            <a:pPr algn="just" defTabSz="685663">
              <a:lnSpc>
                <a:spcPct val="107000"/>
              </a:lnSpc>
              <a:defRPr/>
            </a:pPr>
            <a:r>
              <a:rPr lang="fr-FR" sz="32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r>
              <a:rPr lang="fr-FR" sz="3200" b="1" u="sng"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Nội</a:t>
            </a:r>
            <a:r>
              <a:rPr lang="fr-FR" sz="3200" b="1" u="sng"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fr-FR" sz="3200" b="1" u="sng"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dung</a:t>
            </a:r>
            <a:endParaRPr lang="en-US" sz="32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chi- an</a:t>
            </a:r>
            <a:r>
              <a:rPr lang="vi-VN" sz="3200" b="1" dirty="0">
                <a:latin typeface="Times New Roman" panose="02020603050405020304" pitchFamily="18" charset="0"/>
                <a:cs typeface="Times New Roman" panose="02020603050405020304" pitchFamily="18" charset="0"/>
              </a:rPr>
              <a:t> và t</a:t>
            </a:r>
            <a:r>
              <a:rPr lang="en-US" sz="3200" b="1" dirty="0" err="1">
                <a:latin typeface="Times New Roman" panose="02020603050405020304" pitchFamily="18" charset="0"/>
                <a:cs typeface="Times New Roman" panose="02020603050405020304" pitchFamily="18" charset="0"/>
              </a:rPr>
              <a: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dành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p:txBody>
      </p:sp>
      <p:pic>
        <p:nvPicPr>
          <p:cNvPr id="6" name="图片 6">
            <a:extLst>
              <a:ext uri="{FF2B5EF4-FFF2-40B4-BE49-F238E27FC236}">
                <a16:creationId xmlns="" xmlns:a16="http://schemas.microsoft.com/office/drawing/2014/main" id="{4F3656EC-B2C8-554F-2E9E-93616D86F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2">
            <a:extLst>
              <a:ext uri="{FF2B5EF4-FFF2-40B4-BE49-F238E27FC236}">
                <a16:creationId xmlns="" xmlns:a16="http://schemas.microsoft.com/office/drawing/2014/main" id="{406FA46E-B014-828E-C98E-7C917D69A1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323" y="3737499"/>
            <a:ext cx="5047760" cy="26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a:extLst>
              <a:ext uri="{FF2B5EF4-FFF2-40B4-BE49-F238E27FC236}">
                <a16:creationId xmlns="" xmlns:a16="http://schemas.microsoft.com/office/drawing/2014/main" id="{9E32CC70-2E9F-5DCA-6A88-5FD1EEB74B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6267" y="45859"/>
            <a:ext cx="5047760" cy="26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65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46A2A97-BE39-45EE-8CA4-011D2D35899A}"/>
              </a:ext>
            </a:extLst>
          </p:cNvPr>
          <p:cNvPicPr>
            <a:picLocks noChangeAspect="1"/>
          </p:cNvPicPr>
          <p:nvPr/>
        </p:nvPicPr>
        <p:blipFill>
          <a:blip r:embed="rId3"/>
          <a:stretch>
            <a:fillRect/>
          </a:stretch>
        </p:blipFill>
        <p:spPr>
          <a:xfrm>
            <a:off x="-926033" y="2167569"/>
            <a:ext cx="3318360" cy="4549231"/>
          </a:xfrm>
          <a:prstGeom prst="rect">
            <a:avLst/>
          </a:prstGeom>
        </p:spPr>
      </p:pic>
      <p:pic>
        <p:nvPicPr>
          <p:cNvPr id="3" name="图片 2">
            <a:extLst>
              <a:ext uri="{FF2B5EF4-FFF2-40B4-BE49-F238E27FC236}">
                <a16:creationId xmlns="" xmlns:a16="http://schemas.microsoft.com/office/drawing/2014/main" id="{14EBC255-6556-429F-A0DC-B4A84AFB0794}"/>
              </a:ext>
            </a:extLst>
          </p:cNvPr>
          <p:cNvPicPr>
            <a:picLocks noChangeAspect="1"/>
          </p:cNvPicPr>
          <p:nvPr/>
        </p:nvPicPr>
        <p:blipFill>
          <a:blip r:embed="rId4">
            <a:duotone>
              <a:prstClr val="black"/>
              <a:schemeClr val="accent1">
                <a:tint val="45000"/>
                <a:satMod val="400000"/>
              </a:schemeClr>
            </a:duotone>
          </a:blip>
          <a:stretch>
            <a:fillRect/>
          </a:stretch>
        </p:blipFill>
        <p:spPr>
          <a:xfrm flipH="1">
            <a:off x="9771320" y="2132742"/>
            <a:ext cx="3387215" cy="4549231"/>
          </a:xfrm>
          <a:prstGeom prst="rect">
            <a:avLst/>
          </a:prstGeom>
        </p:spPr>
      </p:pic>
      <p:pic>
        <p:nvPicPr>
          <p:cNvPr id="4" name="图片 3">
            <a:extLst>
              <a:ext uri="{FF2B5EF4-FFF2-40B4-BE49-F238E27FC236}">
                <a16:creationId xmlns="" xmlns:a16="http://schemas.microsoft.com/office/drawing/2014/main" id="{386DCA44-D27D-4D52-8E32-607A6A7A07D3}"/>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32360" t="92398" r="28166"/>
          <a:stretch/>
        </p:blipFill>
        <p:spPr>
          <a:xfrm flipV="1">
            <a:off x="2794334" y="1261266"/>
            <a:ext cx="6603331" cy="1433807"/>
          </a:xfrm>
          <a:prstGeom prst="rect">
            <a:avLst/>
          </a:prstGeom>
        </p:spPr>
      </p:pic>
      <p:sp>
        <p:nvSpPr>
          <p:cNvPr id="10" name="Rounded Rectangle 9"/>
          <p:cNvSpPr/>
          <p:nvPr/>
        </p:nvSpPr>
        <p:spPr>
          <a:xfrm>
            <a:off x="2498652" y="2732290"/>
            <a:ext cx="6899014" cy="204291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UVN Van Chuong Nang" pitchFamily="2" charset="0"/>
            </a:endParaRPr>
          </a:p>
        </p:txBody>
      </p:sp>
      <p:sp>
        <p:nvSpPr>
          <p:cNvPr id="8" name="TextBox 7">
            <a:extLst>
              <a:ext uri="{FF2B5EF4-FFF2-40B4-BE49-F238E27FC236}">
                <a16:creationId xmlns="" xmlns:a16="http://schemas.microsoft.com/office/drawing/2014/main" id="{A46E16B5-73A9-77EE-9501-2399CEA3FC6F}"/>
              </a:ext>
            </a:extLst>
          </p:cNvPr>
          <p:cNvSpPr txBox="1"/>
          <p:nvPr/>
        </p:nvSpPr>
        <p:spPr>
          <a:xfrm>
            <a:off x="3416505" y="3083919"/>
            <a:ext cx="5183266" cy="1569660"/>
          </a:xfrm>
          <a:prstGeom prst="rect">
            <a:avLst/>
          </a:prstGeom>
          <a:solidFill>
            <a:srgbClr val="FF0000"/>
          </a:solidFill>
          <a:ln w="38100">
            <a:noFill/>
          </a:ln>
        </p:spPr>
        <p:txBody>
          <a:bodyPr wrap="square">
            <a:spAutoFit/>
          </a:bodyPr>
          <a:lstStyle/>
          <a:p>
            <a:pPr marL="0" marR="0" algn="ctr">
              <a:spcBef>
                <a:spcPts val="600"/>
              </a:spcBef>
              <a:spcAft>
                <a:spcPts val="0"/>
              </a:spcAft>
            </a:pPr>
            <a:r>
              <a:rPr lang="en-US" sz="4800" b="1" dirty="0" smtClean="0">
                <a:solidFill>
                  <a:schemeClr val="bg1"/>
                </a:solidFill>
                <a:effectLst/>
                <a:latin typeface="Times New Roman" panose="02020603050405020304" pitchFamily="18" charset="0"/>
                <a:cs typeface="Times New Roman" panose="02020603050405020304" pitchFamily="18" charset="0"/>
              </a:rPr>
              <a:t>IV.</a:t>
            </a:r>
            <a:r>
              <a:rPr lang="en-US" sz="4800" b="1" u="sng" dirty="0" smtClean="0">
                <a:solidFill>
                  <a:schemeClr val="bg1"/>
                </a:solidFill>
                <a:effectLst/>
                <a:latin typeface="Times New Roman" panose="02020603050405020304" pitchFamily="18" charset="0"/>
                <a:cs typeface="Times New Roman" panose="02020603050405020304" pitchFamily="18" charset="0"/>
              </a:rPr>
              <a:t> </a:t>
            </a:r>
            <a:r>
              <a:rPr lang="vi-VN" sz="4800" b="1" u="sng" dirty="0" smtClean="0">
                <a:solidFill>
                  <a:schemeClr val="bg1"/>
                </a:solidFill>
                <a:effectLst/>
                <a:latin typeface="Times New Roman" panose="02020603050405020304" pitchFamily="18" charset="0"/>
                <a:cs typeface="Times New Roman" panose="02020603050405020304" pitchFamily="18" charset="0"/>
              </a:rPr>
              <a:t>LUYỆN TẬP</a:t>
            </a:r>
            <a:r>
              <a:rPr lang="en-US" sz="4800" b="1" u="sng" dirty="0" smtClean="0">
                <a:solidFill>
                  <a:schemeClr val="bg1"/>
                </a:solidFill>
                <a:effectLst/>
                <a:latin typeface="Times New Roman" panose="02020603050405020304" pitchFamily="18" charset="0"/>
                <a:cs typeface="Times New Roman" panose="02020603050405020304" pitchFamily="18" charset="0"/>
              </a:rPr>
              <a:t> -</a:t>
            </a:r>
            <a:r>
              <a:rPr lang="vi-VN" sz="4800" b="1" u="sng" dirty="0" smtClean="0">
                <a:solidFill>
                  <a:schemeClr val="bg1"/>
                </a:solidFill>
                <a:effectLst/>
                <a:latin typeface="Times New Roman" panose="02020603050405020304" pitchFamily="18" charset="0"/>
                <a:cs typeface="Times New Roman" panose="02020603050405020304" pitchFamily="18" charset="0"/>
              </a:rPr>
              <a:t> </a:t>
            </a:r>
            <a:r>
              <a:rPr lang="vi-VN" sz="4800" b="1" u="sng" dirty="0">
                <a:solidFill>
                  <a:schemeClr val="bg1"/>
                </a:solidFill>
                <a:effectLst/>
                <a:latin typeface="Times New Roman" panose="02020603050405020304" pitchFamily="18" charset="0"/>
                <a:cs typeface="Times New Roman" panose="02020603050405020304" pitchFamily="18" charset="0"/>
              </a:rPr>
              <a:t>VẬN DỤNG</a:t>
            </a:r>
            <a:endParaRPr lang="en-US" sz="4800" b="1" u="sng"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96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25020" y="346046"/>
            <a:ext cx="2461871" cy="4762635"/>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1" fontAlgn="auto" hangingPunct="1">
              <a:spcBef>
                <a:spcPts val="0"/>
              </a:spcBef>
              <a:spcAft>
                <a:spcPts val="0"/>
              </a:spcAft>
              <a:defRPr/>
            </a:pPr>
            <a:endParaRPr lang="zh-CN" altLang="en-US" sz="2400">
              <a:solidFill>
                <a:prstClr val="white"/>
              </a:solidFill>
              <a:ea typeface="方正静蕾简体"/>
            </a:endParaRPr>
          </a:p>
        </p:txBody>
      </p:sp>
      <p:sp>
        <p:nvSpPr>
          <p:cNvPr id="3" name="Rounded Rectangle 2">
            <a:extLst>
              <a:ext uri="{FF2B5EF4-FFF2-40B4-BE49-F238E27FC236}">
                <a16:creationId xmlns="" xmlns:a16="http://schemas.microsoft.com/office/drawing/2014/main" id="{F98FF0CE-3B79-BD44-8BFC-56EC6DA2E8C9}"/>
              </a:ext>
            </a:extLst>
          </p:cNvPr>
          <p:cNvSpPr/>
          <p:nvPr/>
        </p:nvSpPr>
        <p:spPr>
          <a:xfrm>
            <a:off x="3056710" y="586310"/>
            <a:ext cx="8472682" cy="4282109"/>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800" dirty="0">
                <a:solidFill>
                  <a:prstClr val="black"/>
                </a:solidFill>
                <a:latin typeface="Times New Roman" panose="02020603050405020304" pitchFamily="18" charset="0"/>
                <a:cs typeface="Times New Roman" panose="02020603050405020304" pitchFamily="18" charset="0"/>
              </a:rPr>
              <a:t>	</a:t>
            </a:r>
            <a:r>
              <a:rPr lang="en-US" sz="3800" dirty="0" smtClean="0">
                <a:solidFill>
                  <a:prstClr val="black"/>
                </a:solidFill>
                <a:latin typeface="Times New Roman" panose="02020603050405020304" pitchFamily="18" charset="0"/>
                <a:cs typeface="Times New Roman" panose="02020603050405020304" pitchFamily="18" charset="0"/>
              </a:rPr>
              <a:t>1. </a:t>
            </a:r>
            <a:r>
              <a:rPr lang="vi-VN" sz="4000" b="1" dirty="0" smtClean="0">
                <a:solidFill>
                  <a:schemeClr val="tx1"/>
                </a:solidFill>
                <a:latin typeface="Times New Roman" panose="02020603050405020304" pitchFamily="18" charset="0"/>
                <a:cs typeface="Times New Roman" panose="02020603050405020304" pitchFamily="18" charset="0"/>
              </a:rPr>
              <a:t>Tưởng tượng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nếu</a:t>
            </a:r>
            <a:r>
              <a:rPr lang="vi-VN"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được</a:t>
            </a:r>
            <a:r>
              <a:rPr lang="en-US" sz="4000" b="1" dirty="0" smtClean="0">
                <a:solidFill>
                  <a:schemeClr val="tx1"/>
                </a:solidFill>
                <a:latin typeface="Times New Roman" panose="02020603050405020304" pitchFamily="18" charset="0"/>
                <a:cs typeface="Times New Roman" panose="02020603050405020304" pitchFamily="18" charset="0"/>
              </a:rPr>
              <a:t> </a:t>
            </a:r>
            <a:r>
              <a:rPr lang="vi-VN" sz="4000" b="1" dirty="0" smtClean="0">
                <a:solidFill>
                  <a:schemeClr val="tx1"/>
                </a:solidFill>
                <a:latin typeface="Times New Roman" panose="02020603050405020304" pitchFamily="18" charset="0"/>
                <a:cs typeface="Times New Roman" panose="02020603050405020304" pitchFamily="18" charset="0"/>
              </a:rPr>
              <a:t>sống </a:t>
            </a:r>
            <a:r>
              <a:rPr lang="vi-VN" sz="4000" b="1" dirty="0">
                <a:solidFill>
                  <a:schemeClr val="tx1"/>
                </a:solidFill>
                <a:latin typeface="Times New Roman" panose="02020603050405020304" pitchFamily="18" charset="0"/>
                <a:cs typeface="Times New Roman" panose="02020603050405020304" pitchFamily="18" charset="0"/>
              </a:rPr>
              <a:t>ở </a:t>
            </a:r>
            <a:r>
              <a:rPr lang="vi-VN" sz="4000" b="1" dirty="0" smtClean="0">
                <a:solidFill>
                  <a:schemeClr val="tx1"/>
                </a:solidFill>
                <a:latin typeface="Times New Roman" panose="02020603050405020304" pitchFamily="18" charset="0"/>
                <a:cs typeface="Times New Roman" panose="02020603050405020304" pitchFamily="18" charset="0"/>
              </a:rPr>
              <a:t>biển</a:t>
            </a:r>
            <a:r>
              <a:rPr lang="vi-VN" sz="4000" b="1" dirty="0">
                <a:solidFill>
                  <a:schemeClr val="tx1"/>
                </a:solidFill>
                <a:latin typeface="Times New Roman" panose="02020603050405020304" pitchFamily="18" charset="0"/>
                <a:cs typeface="Times New Roman" panose="02020603050405020304" pitchFamily="18" charset="0"/>
              </a:rPr>
              <a:t>, em sẽ làm những gì ?</a:t>
            </a:r>
            <a:endParaRPr lang="x-none" sz="4000" b="1" dirty="0">
              <a:solidFill>
                <a:schemeClr val="tx1"/>
              </a:solidFill>
              <a:latin typeface="Times New Roman" panose="02020603050405020304" pitchFamily="18" charset="0"/>
              <a:ea typeface="方正静蕾简体"/>
              <a:cs typeface="Times New Roman" panose="02020603050405020304" pitchFamily="18" charset="0"/>
            </a:endParaRPr>
          </a:p>
        </p:txBody>
      </p:sp>
      <p:pic>
        <p:nvPicPr>
          <p:cNvPr id="4" name="图片 6">
            <a:extLst>
              <a:ext uri="{FF2B5EF4-FFF2-40B4-BE49-F238E27FC236}">
                <a16:creationId xmlns="" xmlns:a16="http://schemas.microsoft.com/office/drawing/2014/main" id="{F781F41C-5838-5F4E-4CD9-D72BB89EE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7016"/>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6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lg2\Desktop\a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05" y="-423471"/>
            <a:ext cx="11355572" cy="686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4161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36F2B113-DE20-48F4-B02C-68D14C7E96F9}"/>
              </a:ext>
            </a:extLst>
          </p:cNvPr>
          <p:cNvGrpSpPr/>
          <p:nvPr/>
        </p:nvGrpSpPr>
        <p:grpSpPr>
          <a:xfrm>
            <a:off x="0" y="457200"/>
            <a:ext cx="4700163" cy="6858000"/>
            <a:chOff x="0" y="457200"/>
            <a:chExt cx="4700163" cy="6858000"/>
          </a:xfrm>
        </p:grpSpPr>
        <p:pic>
          <p:nvPicPr>
            <p:cNvPr id="3" name="图片 2">
              <a:extLst>
                <a:ext uri="{FF2B5EF4-FFF2-40B4-BE49-F238E27FC236}">
                  <a16:creationId xmlns="" xmlns:a16="http://schemas.microsoft.com/office/drawing/2014/main" id="{F2D3E5CE-73E5-4EE1-AD9F-FACA4DBDEED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0578"/>
            <a:stretch/>
          </p:blipFill>
          <p:spPr>
            <a:xfrm>
              <a:off x="0" y="457200"/>
              <a:ext cx="3228300" cy="6858000"/>
            </a:xfrm>
            <a:prstGeom prst="rect">
              <a:avLst/>
            </a:prstGeom>
          </p:spPr>
        </p:pic>
        <p:pic>
          <p:nvPicPr>
            <p:cNvPr id="5" name="图片 4">
              <a:extLst>
                <a:ext uri="{FF2B5EF4-FFF2-40B4-BE49-F238E27FC236}">
                  <a16:creationId xmlns="" xmlns:a16="http://schemas.microsoft.com/office/drawing/2014/main" id="{FEC0997F-D285-4E29-9152-52934C0545E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7778" r="86586"/>
            <a:stretch/>
          </p:blipFill>
          <p:spPr>
            <a:xfrm>
              <a:off x="3228300" y="2362200"/>
              <a:ext cx="1471863" cy="4953000"/>
            </a:xfrm>
            <a:prstGeom prst="rect">
              <a:avLst/>
            </a:prstGeom>
          </p:spPr>
        </p:pic>
      </p:grpSp>
      <p:sp>
        <p:nvSpPr>
          <p:cNvPr id="14" name="任意多边形: 形状 13">
            <a:extLst>
              <a:ext uri="{FF2B5EF4-FFF2-40B4-BE49-F238E27FC236}">
                <a16:creationId xmlns="" xmlns:a16="http://schemas.microsoft.com/office/drawing/2014/main" id="{026D9776-8BF6-4200-A0D3-7A3210ED7352}"/>
              </a:ext>
            </a:extLst>
          </p:cNvPr>
          <p:cNvSpPr/>
          <p:nvPr/>
        </p:nvSpPr>
        <p:spPr>
          <a:xfrm>
            <a:off x="11746830" y="948384"/>
            <a:ext cx="445170" cy="778063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EFC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图片 14">
            <a:extLst>
              <a:ext uri="{FF2B5EF4-FFF2-40B4-BE49-F238E27FC236}">
                <a16:creationId xmlns="" xmlns:a16="http://schemas.microsoft.com/office/drawing/2014/main" id="{F187E7A1-3E32-427A-BA33-91618959273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351794" y="5177013"/>
            <a:ext cx="790072" cy="732603"/>
          </a:xfrm>
          <a:prstGeom prst="rect">
            <a:avLst/>
          </a:prstGeom>
        </p:spPr>
      </p:pic>
      <p:pic>
        <p:nvPicPr>
          <p:cNvPr id="16" name="图片 15">
            <a:extLst>
              <a:ext uri="{FF2B5EF4-FFF2-40B4-BE49-F238E27FC236}">
                <a16:creationId xmlns="" xmlns:a16="http://schemas.microsoft.com/office/drawing/2014/main" id="{151B035A-5E3A-43DC-979F-6EE0CD42828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2779123" y="5512099"/>
            <a:ext cx="790072" cy="732603"/>
          </a:xfrm>
          <a:prstGeom prst="rect">
            <a:avLst/>
          </a:prstGeom>
        </p:spPr>
      </p:pic>
      <p:pic>
        <p:nvPicPr>
          <p:cNvPr id="17" name="图片 16">
            <a:extLst>
              <a:ext uri="{FF2B5EF4-FFF2-40B4-BE49-F238E27FC236}">
                <a16:creationId xmlns="" xmlns:a16="http://schemas.microsoft.com/office/drawing/2014/main" id="{B29C94AD-D975-46B4-A47E-33594E5CABC1}"/>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29042" y="6125397"/>
            <a:ext cx="790072" cy="732603"/>
          </a:xfrm>
          <a:prstGeom prst="rect">
            <a:avLst/>
          </a:prstGeom>
        </p:spPr>
      </p:pic>
      <p:pic>
        <p:nvPicPr>
          <p:cNvPr id="18" name="图片 17">
            <a:extLst>
              <a:ext uri="{FF2B5EF4-FFF2-40B4-BE49-F238E27FC236}">
                <a16:creationId xmlns="" xmlns:a16="http://schemas.microsoft.com/office/drawing/2014/main" id="{0FA3E919-EBD1-4D9E-BDEF-76268545BA40}"/>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sp>
        <p:nvSpPr>
          <p:cNvPr id="11" name="TextBox 10">
            <a:extLst>
              <a:ext uri="{FF2B5EF4-FFF2-40B4-BE49-F238E27FC236}">
                <a16:creationId xmlns="" xmlns:a16="http://schemas.microsoft.com/office/drawing/2014/main" id="{487C5858-2417-A0BB-E31A-7758C5E17CF2}"/>
              </a:ext>
            </a:extLst>
          </p:cNvPr>
          <p:cNvSpPr txBox="1"/>
          <p:nvPr/>
        </p:nvSpPr>
        <p:spPr>
          <a:xfrm>
            <a:off x="5984240" y="1732339"/>
            <a:ext cx="5222240" cy="5148782"/>
          </a:xfrm>
          <a:prstGeom prst="rect">
            <a:avLst/>
          </a:prstGeom>
          <a:noFill/>
        </p:spPr>
        <p:txBody>
          <a:bodyPr wrap="square">
            <a:spAutoFit/>
          </a:bodyPr>
          <a:lstStyle/>
          <a:p>
            <a:pPr algn="just">
              <a:lnSpc>
                <a:spcPct val="115000"/>
              </a:lnSpc>
              <a:spcAft>
                <a:spcPts val="1000"/>
              </a:spcAft>
            </a:pP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-chi-an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áp-phích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i="1" dirty="0">
              <a:solidFill>
                <a:srgbClr val="0070C0"/>
              </a:solidFill>
              <a:ea typeface="Calibri" panose="020F0502020204030204" pitchFamily="34" charset="0"/>
              <a:cs typeface="Times New Roman" panose="02020603050405020304" pitchFamily="18" charset="0"/>
            </a:endParaRPr>
          </a:p>
        </p:txBody>
      </p:sp>
      <p:pic>
        <p:nvPicPr>
          <p:cNvPr id="20" name="图片 79">
            <a:extLst>
              <a:ext uri="{FF2B5EF4-FFF2-40B4-BE49-F238E27FC236}">
                <a16:creationId xmlns="" xmlns:a16="http://schemas.microsoft.com/office/drawing/2014/main" id="{A0E82E68-CC50-4301-F713-AC6E96F444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982088" y="1404483"/>
            <a:ext cx="5710796" cy="1228894"/>
          </a:xfrm>
          <a:prstGeom prst="rect">
            <a:avLst/>
          </a:prstGeom>
        </p:spPr>
      </p:pic>
      <p:sp>
        <p:nvSpPr>
          <p:cNvPr id="21" name="矩形 80">
            <a:extLst>
              <a:ext uri="{FF2B5EF4-FFF2-40B4-BE49-F238E27FC236}">
                <a16:creationId xmlns="" xmlns:a16="http://schemas.microsoft.com/office/drawing/2014/main" id="{3FC2748B-3FD6-6AF8-FEC0-20DD4F8088CB}"/>
              </a:ext>
            </a:extLst>
          </p:cNvPr>
          <p:cNvSpPr/>
          <p:nvPr/>
        </p:nvSpPr>
        <p:spPr>
          <a:xfrm rot="3274">
            <a:off x="1068683" y="1591199"/>
            <a:ext cx="5638697" cy="707887"/>
          </a:xfrm>
          <a:prstGeom prst="rect">
            <a:avLst/>
          </a:prstGeom>
        </p:spPr>
        <p:txBody>
          <a:bodyPr wrap="square">
            <a:spAutoFit/>
          </a:bodyPr>
          <a:lstStyle/>
          <a:p>
            <a:r>
              <a:rPr lang="en-US" altLang="zh-CN" sz="4000" dirty="0" err="1">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Sáng</a:t>
            </a:r>
            <a:r>
              <a:rPr lang="en-US" altLang="zh-CN" sz="4000" dirty="0">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tạo</a:t>
            </a:r>
            <a:r>
              <a:rPr lang="en-US" altLang="zh-CN" sz="4000" dirty="0">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cùng</a:t>
            </a:r>
            <a:r>
              <a:rPr lang="en-US" altLang="zh-CN" sz="4000" dirty="0">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tác</a:t>
            </a:r>
            <a:r>
              <a:rPr lang="en-US" altLang="zh-CN" sz="4000" dirty="0">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rPr>
              <a:t>phẩm</a:t>
            </a:r>
            <a:endParaRPr lang="zh-CN" altLang="en-US" sz="4000" dirty="0">
              <a:solidFill>
                <a:srgbClr val="FF0000"/>
              </a:solidFill>
              <a:effectLst>
                <a:glow rad="101600">
                  <a:prstClr val="black">
                    <a:alpha val="60000"/>
                  </a:prst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969419567"/>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24A52EDB-C668-4592-882B-0E45FCF2103A}"/>
              </a:ext>
            </a:extLst>
          </p:cNvPr>
          <p:cNvSpPr/>
          <p:nvPr/>
        </p:nvSpPr>
        <p:spPr>
          <a:xfrm rot="5400000">
            <a:off x="3401146" y="-2644955"/>
            <a:ext cx="622800" cy="7449153"/>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 xmlns:a16="http://schemas.microsoft.com/office/drawing/2014/main" id="{E1E1CFDE-94C7-4862-BCD0-ABC698E0C0D1}"/>
              </a:ext>
            </a:extLst>
          </p:cNvPr>
          <p:cNvGrpSpPr/>
          <p:nvPr/>
        </p:nvGrpSpPr>
        <p:grpSpPr>
          <a:xfrm>
            <a:off x="-780548" y="-41405"/>
            <a:ext cx="8613105" cy="758826"/>
            <a:chOff x="-768517" y="575994"/>
            <a:chExt cx="7951373" cy="758826"/>
          </a:xfrm>
        </p:grpSpPr>
        <p:pic>
          <p:nvPicPr>
            <p:cNvPr id="11" name="图片 10">
              <a:extLst>
                <a:ext uri="{FF2B5EF4-FFF2-40B4-BE49-F238E27FC236}">
                  <a16:creationId xmlns=""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9104515" y="-5689"/>
            <a:ext cx="941253" cy="1209533"/>
          </a:xfrm>
          <a:prstGeom prst="rect">
            <a:avLst/>
          </a:prstGeom>
        </p:spPr>
      </p:pic>
      <p:pic>
        <p:nvPicPr>
          <p:cNvPr id="22" name="图片 21">
            <a:extLst>
              <a:ext uri="{FF2B5EF4-FFF2-40B4-BE49-F238E27FC236}">
                <a16:creationId xmlns=""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 xmlns:a16="http://schemas.microsoft.com/office/drawing/2014/main" id="{73F82DA6-C68E-C481-1872-5667752F23AF}"/>
              </a:ext>
            </a:extLst>
          </p:cNvPr>
          <p:cNvSpPr txBox="1"/>
          <p:nvPr/>
        </p:nvSpPr>
        <p:spPr>
          <a:xfrm>
            <a:off x="121920" y="791669"/>
            <a:ext cx="7061200" cy="622799"/>
          </a:xfrm>
          <a:prstGeom prst="rect">
            <a:avLst/>
          </a:prstGeom>
          <a:noFill/>
        </p:spPr>
        <p:txBody>
          <a:bodyPr wrap="square">
            <a:spAutoFit/>
          </a:bodyPr>
          <a:lstStyle/>
          <a:p>
            <a:pPr algn="just">
              <a:lnSpc>
                <a:spcPct val="115000"/>
              </a:lnSpc>
              <a:spcAft>
                <a:spcPts val="1000"/>
              </a:spcAft>
            </a:pP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Một số </a:t>
            </a:r>
            <a:r>
              <a:rPr lang="en-US" sz="3200" dirty="0" err="1">
                <a:solidFill>
                  <a:srgbClr val="FF0000"/>
                </a:solidFill>
                <a:effectLst/>
                <a:latin typeface="Times New Roman" panose="02020603050405020304" pitchFamily="18" charset="0"/>
                <a:ea typeface="Times New Roman" panose="02020603050405020304" pitchFamily="18" charset="0"/>
              </a:rPr>
              <a:t>mẫu</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áp-phích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tham</a:t>
            </a:r>
            <a:r>
              <a:rPr lang="en-US" sz="320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khảo: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Soạn bài 9 Đọc mở rộng Một ngày của Ích-chi-an">
            <a:extLst>
              <a:ext uri="{FF2B5EF4-FFF2-40B4-BE49-F238E27FC236}">
                <a16:creationId xmlns="" xmlns:a16="http://schemas.microsoft.com/office/drawing/2014/main" id="{0778F20E-B4CB-D34F-4792-7EC641C56E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375" y="1620404"/>
            <a:ext cx="5165825" cy="5187748"/>
          </a:xfrm>
          <a:prstGeom prst="rect">
            <a:avLst/>
          </a:prstGeom>
          <a:noFill/>
          <a:ln>
            <a:noFill/>
          </a:ln>
        </p:spPr>
      </p:pic>
      <p:pic>
        <p:nvPicPr>
          <p:cNvPr id="15" name="Picture 14" descr="Soạn bài 9 Đọc mở rộng Một ngày của Ích-chi-an">
            <a:extLst>
              <a:ext uri="{FF2B5EF4-FFF2-40B4-BE49-F238E27FC236}">
                <a16:creationId xmlns="" xmlns:a16="http://schemas.microsoft.com/office/drawing/2014/main" id="{4675CC45-50F4-3CC8-6F93-61C129963F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15760" y="1620404"/>
            <a:ext cx="5460365" cy="5123613"/>
          </a:xfrm>
          <a:prstGeom prst="rect">
            <a:avLst/>
          </a:prstGeom>
          <a:noFill/>
          <a:ln>
            <a:noFill/>
          </a:ln>
        </p:spPr>
      </p:pic>
    </p:spTree>
    <p:extLst>
      <p:ext uri="{BB962C8B-B14F-4D97-AF65-F5344CB8AC3E}">
        <p14:creationId xmlns:p14="http://schemas.microsoft.com/office/powerpoint/2010/main" val="116671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zh-CN" dirty="0">
                <a:solidFill>
                  <a:prstClr val="white"/>
                </a:solidFill>
                <a:cs typeface="Helvetica"/>
                <a:sym typeface="+mn-lt"/>
              </a:rPr>
              <a:t>               </a:t>
            </a:r>
            <a:endParaRPr lang="zh-CN" altLang="en-US" dirty="0">
              <a:solidFill>
                <a:prstClr val="white"/>
              </a:solidFill>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5566267" cy="707886"/>
          </a:xfrm>
          <a:prstGeom prst="rect">
            <a:avLst/>
          </a:prstGeom>
          <a:noFill/>
        </p:spPr>
        <p:txBody>
          <a:bodyPr wrap="none" rtlCol="0">
            <a:spAutoFit/>
            <a:scene3d>
              <a:camera prst="orthographicFront"/>
              <a:lightRig rig="threePt" dir="t"/>
            </a:scene3d>
            <a:sp3d contourW="12700"/>
          </a:bodyPr>
          <a:lstStyle/>
          <a:p>
            <a:pPr eaLnBrk="1" fontAlgn="auto" hangingPunct="1">
              <a:spcBef>
                <a:spcPts val="0"/>
              </a:spcBef>
              <a:spcAft>
                <a:spcPts val="0"/>
              </a:spcAft>
              <a:defRPr/>
            </a:pPr>
            <a:r>
              <a:rPr lang="nl-NL" sz="4000" b="1" u="sng" dirty="0">
                <a:solidFill>
                  <a:srgbClr val="FF0000"/>
                </a:solidFill>
                <a:latin typeface="Times New Roman" panose="02020603050405020304" pitchFamily="18" charset="0"/>
                <a:cs typeface="Times New Roman" panose="02020603050405020304" pitchFamily="18" charset="0"/>
              </a:rPr>
              <a:t>H</a:t>
            </a:r>
            <a:r>
              <a:rPr lang="vi-VN" sz="4000" b="1" u="sng" dirty="0">
                <a:solidFill>
                  <a:srgbClr val="FF0000"/>
                </a:solidFill>
                <a:latin typeface="Times New Roman" panose="02020603050405020304" pitchFamily="18" charset="0"/>
                <a:cs typeface="Times New Roman" panose="02020603050405020304" pitchFamily="18" charset="0"/>
              </a:rPr>
              <a:t>Ư</a:t>
            </a:r>
            <a:r>
              <a:rPr lang="en-US" sz="4000" b="1" u="sng" dirty="0">
                <a:solidFill>
                  <a:srgbClr val="FF0000"/>
                </a:solidFill>
                <a:latin typeface="Times New Roman" panose="02020603050405020304" pitchFamily="18" charset="0"/>
                <a:cs typeface="Times New Roman" panose="02020603050405020304" pitchFamily="18" charset="0"/>
              </a:rPr>
              <a:t>ỚNG DẪN TỰ HỌC</a:t>
            </a:r>
            <a:endParaRPr lang="nl-NL" sz="4000" b="1" u="sng" dirty="0">
              <a:solidFill>
                <a:srgbClr val="FF0000"/>
              </a:solidFill>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 xmlns:a16="http://schemas.microsoft.com/office/drawing/2014/main" id="{08FBBFBF-FB61-405F-963A-B32C26E61624}"/>
              </a:ext>
            </a:extLst>
          </p:cNvPr>
          <p:cNvSpPr>
            <a:spLocks/>
          </p:cNvSpPr>
          <p:nvPr>
            <p:custDataLst>
              <p:tags r:id="rId1"/>
            </p:custDataLst>
          </p:nvPr>
        </p:nvSpPr>
        <p:spPr bwMode="auto">
          <a:xfrm>
            <a:off x="2634144" y="1178851"/>
            <a:ext cx="1166070"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3200" b="1" dirty="0">
                <a:solidFill>
                  <a:srgbClr val="FF0000"/>
                </a:solidFill>
                <a:latin typeface="Times New Roman" panose="02020603050405020304" pitchFamily="18" charset="0"/>
                <a:cs typeface="Times New Roman" panose="02020603050405020304" pitchFamily="18" charset="0"/>
                <a:sym typeface="+mn-lt"/>
              </a:rPr>
              <a:t>01</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 xmlns:a16="http://schemas.microsoft.com/office/drawing/2014/main" id="{D9608DDF-2DEF-4212-A08D-7E08900A64B9}"/>
              </a:ext>
            </a:extLst>
          </p:cNvPr>
          <p:cNvSpPr>
            <a:spLocks/>
          </p:cNvSpPr>
          <p:nvPr>
            <p:custDataLst>
              <p:tags r:id="rId2"/>
            </p:custDataLst>
          </p:nvPr>
        </p:nvSpPr>
        <p:spPr bwMode="auto">
          <a:xfrm>
            <a:off x="7728340" y="1178852"/>
            <a:ext cx="1238766"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3200" b="1" dirty="0">
                <a:solidFill>
                  <a:srgbClr val="FF0000"/>
                </a:solidFill>
                <a:latin typeface="Times New Roman" panose="02020603050405020304" pitchFamily="18" charset="0"/>
                <a:cs typeface="Times New Roman" panose="02020603050405020304" pitchFamily="18" charset="0"/>
                <a:sym typeface="+mn-lt"/>
              </a:rPr>
              <a:t>02</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 xmlns:a16="http://schemas.microsoft.com/office/drawing/2014/main" id="{CE04D797-45F0-4FDB-A23E-DBDC82FFBE18}"/>
              </a:ext>
            </a:extLst>
          </p:cNvPr>
          <p:cNvSpPr>
            <a:spLocks/>
          </p:cNvSpPr>
          <p:nvPr>
            <p:custDataLst>
              <p:tags r:id="rId3"/>
            </p:custDataLst>
          </p:nvPr>
        </p:nvSpPr>
        <p:spPr bwMode="auto">
          <a:xfrm>
            <a:off x="5340168" y="2160431"/>
            <a:ext cx="503238" cy="625307"/>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eaLnBrk="1" fontAlgn="auto" hangingPunct="1">
              <a:spcBef>
                <a:spcPts val="0"/>
              </a:spcBef>
              <a:spcAft>
                <a:spcPts val="0"/>
              </a:spcAft>
              <a:defRPr/>
            </a:pPr>
            <a:endParaRPr lang="zh-CN" altLang="en-US" sz="1600" b="1">
              <a:solidFill>
                <a:srgbClr val="FFFFFF"/>
              </a:solidFill>
              <a:cs typeface="Helvetica"/>
              <a:sym typeface="+mn-lt"/>
            </a:endParaRPr>
          </a:p>
        </p:txBody>
      </p:sp>
      <p:sp>
        <p:nvSpPr>
          <p:cNvPr id="22" name="MH_Text_1">
            <a:extLst>
              <a:ext uri="{FF2B5EF4-FFF2-40B4-BE49-F238E27FC236}">
                <a16:creationId xmlns="" xmlns:a16="http://schemas.microsoft.com/office/drawing/2014/main" id="{E81980A6-155B-427A-8BA6-3A43688E1BCC}"/>
              </a:ext>
            </a:extLst>
          </p:cNvPr>
          <p:cNvSpPr txBox="1">
            <a:spLocks noChangeArrowheads="1"/>
          </p:cNvSpPr>
          <p:nvPr>
            <p:custDataLst>
              <p:tags r:id="rId4"/>
            </p:custDataLst>
          </p:nvPr>
        </p:nvSpPr>
        <p:spPr bwMode="auto">
          <a:xfrm>
            <a:off x="1047240" y="2213428"/>
            <a:ext cx="4539173" cy="34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fontAlgn="auto">
              <a:lnSpc>
                <a:spcPct val="100000"/>
              </a:lnSpc>
              <a:spcBef>
                <a:spcPts val="0"/>
              </a:spcBef>
              <a:spcAft>
                <a:spcPts val="0"/>
              </a:spcAft>
              <a:defRPr/>
            </a:pPr>
            <a:r>
              <a:rPr lang="en-US" sz="3200" b="1" dirty="0" smtClean="0">
                <a:solidFill>
                  <a:srgbClr val="FF0000"/>
                </a:solidFill>
                <a:latin typeface="Times New Roman" panose="02020603050405020304" pitchFamily="18" charset="0"/>
                <a:cs typeface="Times New Roman" panose="02020603050405020304" pitchFamily="18" charset="0"/>
              </a:rPr>
              <a:t>1.</a:t>
            </a:r>
            <a:r>
              <a:rPr lang="en-US" sz="3200" b="1" u="sng" dirty="0" smtClean="0">
                <a:solidFill>
                  <a:srgbClr val="FF0000"/>
                </a:solidFill>
                <a:latin typeface="Times New Roman" panose="02020603050405020304" pitchFamily="18" charset="0"/>
                <a:cs typeface="Times New Roman" panose="02020603050405020304" pitchFamily="18" charset="0"/>
              </a:rPr>
              <a:t>Bài </a:t>
            </a:r>
            <a:r>
              <a:rPr lang="en-US" sz="3200" b="1" u="sng" dirty="0" err="1" smtClean="0">
                <a:solidFill>
                  <a:srgbClr val="FF0000"/>
                </a:solidFill>
                <a:latin typeface="Times New Roman" panose="02020603050405020304" pitchFamily="18" charset="0"/>
                <a:cs typeface="Times New Roman" panose="02020603050405020304" pitchFamily="18" charset="0"/>
              </a:rPr>
              <a:t>vừa</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học</a:t>
            </a:r>
            <a:r>
              <a:rPr lang="en-US" sz="3200" b="1" dirty="0" smtClean="0">
                <a:solidFill>
                  <a:srgbClr val="FF0000"/>
                </a:solidFill>
                <a:latin typeface="Times New Roman" panose="02020603050405020304" pitchFamily="18" charset="0"/>
                <a:cs typeface="Times New Roman" panose="02020603050405020304" pitchFamily="18" charset="0"/>
              </a:rPr>
              <a:t>: </a:t>
            </a:r>
          </a:p>
          <a:p>
            <a:pPr algn="just" fontAlgn="auto">
              <a:lnSpc>
                <a:spcPct val="100000"/>
              </a:lnSpc>
              <a:spcBef>
                <a:spcPts val="0"/>
              </a:spcBef>
              <a:spcAft>
                <a:spcPts val="0"/>
              </a:spcAft>
              <a:defRPr/>
            </a:pP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Em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sẽ</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làm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gì</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để</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bảo</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vệ</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môi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trường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biển</a:t>
            </a:r>
            <a:r>
              <a:rPr lang="en-US" sz="3200" b="1" dirty="0" smtClean="0">
                <a:solidFill>
                  <a:prstClr val="black"/>
                </a:solidFill>
                <a:latin typeface="Times New Roman" panose="02020603050405020304" pitchFamily="18" charset="0"/>
                <a:cs typeface="Times New Roman" panose="02020603050405020304" pitchFamily="18" charset="0"/>
              </a:rPr>
              <a:t> ?  </a:t>
            </a:r>
          </a:p>
          <a:p>
            <a:pPr algn="just" fontAlgn="auto">
              <a:lnSpc>
                <a:spcPct val="100000"/>
              </a:lnSpc>
              <a:spcBef>
                <a:spcPts val="0"/>
              </a:spcBef>
              <a:spcAft>
                <a:spcPts val="0"/>
              </a:spcAft>
              <a:defRPr/>
            </a:pP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Làm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bài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tập</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vận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dụng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vào</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vở</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7.</a:t>
            </a:r>
            <a:endParaRPr lang="zh-CN" altLang="en-US" sz="3200" b="1"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 xmlns:a16="http://schemas.microsoft.com/office/drawing/2014/main" id="{2DB260FA-18EC-4A07-8B92-833EF5DE5943}"/>
              </a:ext>
            </a:extLst>
          </p:cNvPr>
          <p:cNvSpPr txBox="1">
            <a:spLocks noChangeArrowheads="1"/>
          </p:cNvSpPr>
          <p:nvPr>
            <p:custDataLst>
              <p:tags r:id="rId5"/>
            </p:custDataLst>
          </p:nvPr>
        </p:nvSpPr>
        <p:spPr bwMode="auto">
          <a:xfrm>
            <a:off x="5843406" y="2213428"/>
            <a:ext cx="5252225" cy="354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eaLnBrk="1" fontAlgn="auto" hangingPunct="1">
              <a:spcBef>
                <a:spcPts val="0"/>
              </a:spcBef>
              <a:spcAft>
                <a:spcPts val="0"/>
              </a:spcAft>
              <a:defRPr/>
            </a:pPr>
            <a:r>
              <a:rPr lang="en-US" sz="3200" b="1" u="sng"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2. </a:t>
            </a:r>
            <a:r>
              <a:rPr lang="en-US" sz="3200" b="1" u="sng"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Bài</a:t>
            </a:r>
            <a:r>
              <a:rPr lang="en-US" sz="3200" b="1" u="sng"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sắp</a:t>
            </a:r>
            <a:r>
              <a:rPr lang="en-US" sz="3200" b="1" u="sng"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học</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Tiết</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119-120) </a:t>
            </a:r>
            <a:endParaRPr lang="en-US" sz="3200" b="1" dirty="0" smtClean="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endParaRPr>
          </a:p>
          <a:p>
            <a:pPr marL="0" indent="0" eaLnBrk="1" fontAlgn="auto" hangingPunct="1">
              <a:spcBef>
                <a:spcPts val="0"/>
              </a:spcBef>
              <a:spcAft>
                <a:spcPts val="0"/>
              </a:spcAft>
              <a:defRPr/>
            </a:pP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smtClean="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VIẾT: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Viết</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đoạn</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văn</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tóm</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tắt</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văn</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bản</a:t>
            </a:r>
            <a:r>
              <a:rPr lang="en-US" sz="28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dirty="0" smtClean="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(SGK/89, 92- </a:t>
            </a:r>
            <a:r>
              <a:rPr lang="en-US" sz="3200" dirty="0" err="1" smtClean="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tập</a:t>
            </a:r>
            <a:r>
              <a:rPr lang="en-US" sz="3200" dirty="0" smtClean="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2)</a:t>
            </a:r>
            <a:endParaRPr lang="en-US" sz="3200"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pic>
        <p:nvPicPr>
          <p:cNvPr id="29" name="图片 41">
            <a:extLst>
              <a:ext uri="{FF2B5EF4-FFF2-40B4-BE49-F238E27FC236}">
                <a16:creationId xmlns=""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1664063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 xmlns:a16="http://schemas.microsoft.com/office/drawing/2014/main" id="{F98FF0CE-3B79-BD44-8BFC-56EC6DA2E8C9}"/>
              </a:ext>
            </a:extLst>
          </p:cNvPr>
          <p:cNvSpPr/>
          <p:nvPr/>
        </p:nvSpPr>
        <p:spPr>
          <a:xfrm>
            <a:off x="1414130" y="85060"/>
            <a:ext cx="10356112" cy="1127053"/>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3800" dirty="0">
                <a:solidFill>
                  <a:prstClr val="black"/>
                </a:solidFill>
                <a:latin typeface="Times New Roman" panose="02020603050405020304" pitchFamily="18" charset="0"/>
                <a:cs typeface="Times New Roman" panose="02020603050405020304" pitchFamily="18" charset="0"/>
              </a:rPr>
              <a:t>	</a:t>
            </a:r>
            <a:r>
              <a:rPr lang="vi-VN" sz="4000" b="1" i="1" dirty="0">
                <a:solidFill>
                  <a:srgbClr val="0070C0"/>
                </a:solidFill>
                <a:latin typeface="Times New Roman" panose="02020603050405020304" pitchFamily="18" charset="0"/>
                <a:cs typeface="Times New Roman" panose="02020603050405020304" pitchFamily="18" charset="0"/>
              </a:rPr>
              <a:t>Tưởng </a:t>
            </a:r>
            <a:r>
              <a:rPr lang="vi-VN" sz="4000" b="1" i="1" dirty="0" smtClean="0">
                <a:solidFill>
                  <a:srgbClr val="0070C0"/>
                </a:solidFill>
                <a:latin typeface="Times New Roman" panose="02020603050405020304" pitchFamily="18" charset="0"/>
                <a:cs typeface="Times New Roman" panose="02020603050405020304" pitchFamily="18" charset="0"/>
              </a:rPr>
              <a:t>tượng</a:t>
            </a:r>
            <a:r>
              <a:rPr lang="en-US" sz="4000" b="1" i="1" dirty="0" smtClean="0">
                <a:solidFill>
                  <a:srgbClr val="0070C0"/>
                </a:solidFill>
                <a:latin typeface="Times New Roman" panose="02020603050405020304" pitchFamily="18" charset="0"/>
                <a:cs typeface="Times New Roman" panose="02020603050405020304" pitchFamily="18" charset="0"/>
              </a:rPr>
              <a:t>, </a:t>
            </a:r>
            <a:r>
              <a:rPr lang="en-US" sz="4000" b="1" i="1" dirty="0" err="1" smtClean="0">
                <a:solidFill>
                  <a:srgbClr val="0070C0"/>
                </a:solidFill>
                <a:latin typeface="Times New Roman" panose="02020603050405020304" pitchFamily="18" charset="0"/>
                <a:cs typeface="Times New Roman" panose="02020603050405020304" pitchFamily="18" charset="0"/>
              </a:rPr>
              <a:t>nếu</a:t>
            </a:r>
            <a:r>
              <a:rPr lang="vi-VN" sz="4000" b="1" i="1" dirty="0" smtClean="0">
                <a:solidFill>
                  <a:srgbClr val="0070C0"/>
                </a:solidFill>
                <a:latin typeface="Times New Roman" panose="02020603050405020304" pitchFamily="18" charset="0"/>
                <a:cs typeface="Times New Roman" panose="02020603050405020304" pitchFamily="18" charset="0"/>
              </a:rPr>
              <a:t> </a:t>
            </a:r>
            <a:r>
              <a:rPr lang="en-US" sz="4000" b="1" i="1" dirty="0" err="1" smtClean="0">
                <a:solidFill>
                  <a:srgbClr val="0070C0"/>
                </a:solidFill>
                <a:latin typeface="Times New Roman" panose="02020603050405020304" pitchFamily="18" charset="0"/>
                <a:cs typeface="Times New Roman" panose="02020603050405020304" pitchFamily="18" charset="0"/>
              </a:rPr>
              <a:t>được</a:t>
            </a:r>
            <a:r>
              <a:rPr lang="en-US" sz="4000" b="1" i="1" dirty="0" smtClean="0">
                <a:solidFill>
                  <a:srgbClr val="0070C0"/>
                </a:solidFill>
                <a:latin typeface="Times New Roman" panose="02020603050405020304" pitchFamily="18" charset="0"/>
                <a:cs typeface="Times New Roman" panose="02020603050405020304" pitchFamily="18" charset="0"/>
              </a:rPr>
              <a:t> </a:t>
            </a:r>
            <a:r>
              <a:rPr lang="vi-VN" sz="4000" b="1" i="1" dirty="0" smtClean="0">
                <a:solidFill>
                  <a:srgbClr val="0070C0"/>
                </a:solidFill>
                <a:latin typeface="Times New Roman" panose="02020603050405020304" pitchFamily="18" charset="0"/>
                <a:cs typeface="Times New Roman" panose="02020603050405020304" pitchFamily="18" charset="0"/>
              </a:rPr>
              <a:t>sống </a:t>
            </a:r>
            <a:r>
              <a:rPr lang="vi-VN" sz="4000" b="1" i="1" dirty="0">
                <a:solidFill>
                  <a:srgbClr val="0070C0"/>
                </a:solidFill>
                <a:latin typeface="Times New Roman" panose="02020603050405020304" pitchFamily="18" charset="0"/>
                <a:cs typeface="Times New Roman" panose="02020603050405020304" pitchFamily="18" charset="0"/>
              </a:rPr>
              <a:t>ở </a:t>
            </a:r>
            <a:r>
              <a:rPr lang="vi-VN" sz="4000" b="1" i="1" dirty="0" smtClean="0">
                <a:solidFill>
                  <a:srgbClr val="0070C0"/>
                </a:solidFill>
                <a:latin typeface="Times New Roman" panose="02020603050405020304" pitchFamily="18" charset="0"/>
                <a:cs typeface="Times New Roman" panose="02020603050405020304" pitchFamily="18" charset="0"/>
              </a:rPr>
              <a:t>biển</a:t>
            </a:r>
            <a:r>
              <a:rPr lang="vi-VN" sz="4000" b="1" i="1" dirty="0">
                <a:solidFill>
                  <a:srgbClr val="0070C0"/>
                </a:solidFill>
                <a:latin typeface="Times New Roman" panose="02020603050405020304" pitchFamily="18" charset="0"/>
                <a:cs typeface="Times New Roman" panose="02020603050405020304" pitchFamily="18" charset="0"/>
              </a:rPr>
              <a:t>, em sẽ </a:t>
            </a:r>
            <a:r>
              <a:rPr lang="en-US" sz="4000" b="1" i="1" dirty="0" err="1" smtClean="0">
                <a:solidFill>
                  <a:srgbClr val="0070C0"/>
                </a:solidFill>
                <a:latin typeface="Times New Roman" panose="02020603050405020304" pitchFamily="18" charset="0"/>
                <a:cs typeface="Times New Roman" panose="02020603050405020304" pitchFamily="18" charset="0"/>
              </a:rPr>
              <a:t>khám</a:t>
            </a:r>
            <a:r>
              <a:rPr lang="en-US" sz="4000" b="1" i="1" dirty="0" smtClean="0">
                <a:solidFill>
                  <a:srgbClr val="0070C0"/>
                </a:solidFill>
                <a:latin typeface="Times New Roman" panose="02020603050405020304" pitchFamily="18" charset="0"/>
                <a:cs typeface="Times New Roman" panose="02020603050405020304" pitchFamily="18" charset="0"/>
              </a:rPr>
              <a:t> </a:t>
            </a:r>
            <a:r>
              <a:rPr lang="en-US" sz="4000" b="1" i="1" dirty="0" err="1" smtClean="0">
                <a:solidFill>
                  <a:srgbClr val="0070C0"/>
                </a:solidFill>
                <a:latin typeface="Times New Roman" panose="02020603050405020304" pitchFamily="18" charset="0"/>
                <a:cs typeface="Times New Roman" panose="02020603050405020304" pitchFamily="18" charset="0"/>
              </a:rPr>
              <a:t>phá</a:t>
            </a:r>
            <a:r>
              <a:rPr lang="en-US" sz="4000" b="1" i="1" dirty="0" smtClean="0">
                <a:solidFill>
                  <a:srgbClr val="0070C0"/>
                </a:solidFill>
                <a:latin typeface="Times New Roman" panose="02020603050405020304" pitchFamily="18" charset="0"/>
                <a:cs typeface="Times New Roman" panose="02020603050405020304" pitchFamily="18" charset="0"/>
              </a:rPr>
              <a:t> </a:t>
            </a:r>
            <a:r>
              <a:rPr lang="vi-VN" sz="4000" b="1" i="1" dirty="0" smtClean="0">
                <a:solidFill>
                  <a:srgbClr val="0070C0"/>
                </a:solidFill>
                <a:latin typeface="Times New Roman" panose="02020603050405020304" pitchFamily="18" charset="0"/>
                <a:cs typeface="Times New Roman" panose="02020603050405020304" pitchFamily="18" charset="0"/>
              </a:rPr>
              <a:t>những </a:t>
            </a:r>
            <a:r>
              <a:rPr lang="vi-VN" sz="4000" b="1" i="1" dirty="0">
                <a:solidFill>
                  <a:srgbClr val="0070C0"/>
                </a:solidFill>
                <a:latin typeface="Times New Roman" panose="02020603050405020304" pitchFamily="18" charset="0"/>
                <a:cs typeface="Times New Roman" panose="02020603050405020304" pitchFamily="18" charset="0"/>
              </a:rPr>
              <a:t>gì ?</a:t>
            </a:r>
            <a:endParaRPr kumimoji="0" lang="x-none" sz="4000" b="1" i="1" u="none" strike="noStrike" kern="1200" cap="none" spc="0" normalizeH="0" baseline="0" noProof="0" dirty="0">
              <a:ln>
                <a:noFill/>
              </a:ln>
              <a:solidFill>
                <a:srgbClr val="0070C0"/>
              </a:solidFill>
              <a:effectLst/>
              <a:uLnTx/>
              <a:uFillTx/>
              <a:latin typeface="Times New Roman" panose="02020603050405020304" pitchFamily="18" charset="0"/>
              <a:ea typeface="方正静蕾简体"/>
              <a:cs typeface="Times New Roman" panose="02020603050405020304" pitchFamily="18" charset="0"/>
            </a:endParaRPr>
          </a:p>
        </p:txBody>
      </p:sp>
      <p:pic>
        <p:nvPicPr>
          <p:cNvPr id="4" name="图片 6">
            <a:extLst>
              <a:ext uri="{FF2B5EF4-FFF2-40B4-BE49-F238E27FC236}">
                <a16:creationId xmlns="" xmlns:a16="http://schemas.microsoft.com/office/drawing/2014/main" id="{F781F41C-5838-5F4E-4CD9-D72BB89EE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7016"/>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lg2\Desktop\7-1629197088-659-width650height4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99" y="1362075"/>
            <a:ext cx="3062176" cy="5165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g2\Desktop\tranh-dan-tuong-3d-duoi-day-dai-duong-2-800x4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088" y="1362075"/>
            <a:ext cx="3785191" cy="5049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g2\Desktop\9-1629197088-979-width650height4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5564" y="1362074"/>
            <a:ext cx="4072270" cy="504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 xmlns:a16="http://schemas.microsoft.com/office/drawing/2014/main" id="{B6E02075-5CCF-4AC3-AC6E-EBE59748D060}"/>
              </a:ext>
            </a:extLst>
          </p:cNvPr>
          <p:cNvGrpSpPr>
            <a:grpSpLocks/>
          </p:cNvGrpSpPr>
          <p:nvPr/>
        </p:nvGrpSpPr>
        <p:grpSpPr bwMode="auto">
          <a:xfrm>
            <a:off x="579809" y="0"/>
            <a:ext cx="11155679" cy="5786844"/>
            <a:chOff x="2812029" y="-35069"/>
            <a:chExt cx="7922645" cy="2771775"/>
          </a:xfrm>
        </p:grpSpPr>
        <p:sp>
          <p:nvSpPr>
            <p:cNvPr id="15" name="矩形: 圆角 14">
              <a:extLst>
                <a:ext uri="{FF2B5EF4-FFF2-40B4-BE49-F238E27FC236}">
                  <a16:creationId xmlns="" xmlns:a16="http://schemas.microsoft.com/office/drawing/2014/main" id="{DD05D831-968F-4672-A5F7-9CEEFF8BB4AA}"/>
                </a:ext>
              </a:extLst>
            </p:cNvPr>
            <p:cNvSpPr/>
            <p:nvPr/>
          </p:nvSpPr>
          <p:spPr>
            <a:xfrm>
              <a:off x="3720014" y="812656"/>
              <a:ext cx="5300283" cy="1050925"/>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500" dirty="0">
                <a:solidFill>
                  <a:schemeClr val="accent2">
                    <a:lumMod val="50000"/>
                  </a:schemeClr>
                </a:solidFill>
                <a:latin typeface="UVN Van Chuong Nang" pitchFamily="2" charset="0"/>
              </a:endParaRPr>
            </a:p>
          </p:txBody>
        </p:sp>
        <p:grpSp>
          <p:nvGrpSpPr>
            <p:cNvPr id="6155" name="组合 10">
              <a:extLst>
                <a:ext uri="{FF2B5EF4-FFF2-40B4-BE49-F238E27FC236}">
                  <a16:creationId xmlns="" xmlns:a16="http://schemas.microsoft.com/office/drawing/2014/main" id="{55BFDE17-8454-41EF-B176-85A4F03E5F48}"/>
                </a:ext>
              </a:extLst>
            </p:cNvPr>
            <p:cNvGrpSpPr>
              <a:grpSpLocks/>
            </p:cNvGrpSpPr>
            <p:nvPr/>
          </p:nvGrpSpPr>
          <p:grpSpPr bwMode="auto">
            <a:xfrm>
              <a:off x="8252021" y="-35069"/>
              <a:ext cx="2482653" cy="2771775"/>
              <a:chOff x="4401879" y="3429000"/>
              <a:chExt cx="2109274" cy="2201738"/>
            </a:xfrm>
          </p:grpSpPr>
          <p:pic>
            <p:nvPicPr>
              <p:cNvPr id="6158" name="图片 11">
                <a:extLst>
                  <a:ext uri="{FF2B5EF4-FFF2-40B4-BE49-F238E27FC236}">
                    <a16:creationId xmlns="" xmlns:a16="http://schemas.microsoft.com/office/drawing/2014/main" id="{9573762D-1087-49E4-93F6-9AC74C56A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79" y="3429000"/>
                <a:ext cx="2109274"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12">
                <a:extLst>
                  <a:ext uri="{FF2B5EF4-FFF2-40B4-BE49-F238E27FC236}">
                    <a16:creationId xmlns="" xmlns:a16="http://schemas.microsoft.com/office/drawing/2014/main" id="{FDC4EFAD-FEBB-45AF-9950-1D18D274B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28">
              <a:extLst>
                <a:ext uri="{FF2B5EF4-FFF2-40B4-BE49-F238E27FC236}">
                  <a16:creationId xmlns="" xmlns:a16="http://schemas.microsoft.com/office/drawing/2014/main" id="{7EB7B2DB-71F5-4F16-B770-C55DAD16C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029" y="859812"/>
              <a:ext cx="1084162" cy="1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a:extLst>
              <a:ext uri="{FF2B5EF4-FFF2-40B4-BE49-F238E27FC236}">
                <a16:creationId xmlns="" xmlns:a16="http://schemas.microsoft.com/office/drawing/2014/main" id="{4927C82B-7511-42D3-8800-82F8CB9C3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2696">
            <a:off x="3543300" y="3285650"/>
            <a:ext cx="6667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1">
            <a:extLst>
              <a:ext uri="{FF2B5EF4-FFF2-40B4-BE49-F238E27FC236}">
                <a16:creationId xmlns="" xmlns:a16="http://schemas.microsoft.com/office/drawing/2014/main" id="{3E669F7F-AC18-4375-96C8-42C542C82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 xmlns:a16="http://schemas.microsoft.com/office/drawing/2014/main" id="{07D08C61-08DD-742D-9F6F-93CE9F9544AC}"/>
              </a:ext>
            </a:extLst>
          </p:cNvPr>
          <p:cNvSpPr txBox="1"/>
          <p:nvPr/>
        </p:nvSpPr>
        <p:spPr>
          <a:xfrm>
            <a:off x="1343099" y="2082077"/>
            <a:ext cx="7879278" cy="830997"/>
          </a:xfrm>
          <a:prstGeom prst="rect">
            <a:avLst/>
          </a:prstGeom>
          <a:solidFill>
            <a:schemeClr val="accent1"/>
          </a:solidFill>
          <a:ln w="38100">
            <a:solidFill>
              <a:schemeClr val="accent1"/>
            </a:solidFill>
          </a:ln>
        </p:spPr>
        <p:txBody>
          <a:bodyPr wrap="square">
            <a:spAutoFit/>
          </a:bodyPr>
          <a:lstStyle/>
          <a:p>
            <a:pPr marL="0" marR="0" algn="ctr">
              <a:spcBef>
                <a:spcPts val="600"/>
              </a:spcBef>
              <a:spcAft>
                <a:spcPts val="0"/>
              </a:spcAft>
            </a:pPr>
            <a:r>
              <a:rPr lang="en-US" sz="4800" b="1" dirty="0" smtClean="0">
                <a:solidFill>
                  <a:schemeClr val="bg1"/>
                </a:solidFill>
                <a:effectLst/>
                <a:latin typeface="Times New Roman" panose="02020603050405020304" pitchFamily="18" charset="0"/>
                <a:cs typeface="Times New Roman" panose="02020603050405020304" pitchFamily="18" charset="0"/>
              </a:rPr>
              <a:t>HÌNH THÀNH </a:t>
            </a:r>
            <a:r>
              <a:rPr lang="vi-VN" sz="4800" b="1" dirty="0" smtClean="0">
                <a:solidFill>
                  <a:schemeClr val="bg1"/>
                </a:solidFill>
                <a:effectLst/>
                <a:latin typeface="Times New Roman" panose="02020603050405020304" pitchFamily="18" charset="0"/>
                <a:cs typeface="Times New Roman" panose="02020603050405020304" pitchFamily="18" charset="0"/>
              </a:rPr>
              <a:t>KIẾN </a:t>
            </a:r>
            <a:r>
              <a:rPr lang="vi-VN" sz="4800" b="1" dirty="0">
                <a:solidFill>
                  <a:schemeClr val="bg1"/>
                </a:solidFill>
                <a:effectLst/>
                <a:latin typeface="Times New Roman" panose="02020603050405020304" pitchFamily="18" charset="0"/>
                <a:cs typeface="Times New Roman" panose="02020603050405020304" pitchFamily="18" charset="0"/>
              </a:rPr>
              <a:t>THỨC</a:t>
            </a:r>
            <a:endParaRPr lang="en-US" sz="48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112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724493" y="797879"/>
            <a:ext cx="2923672" cy="5652436"/>
          </a:xfrm>
          <a:prstGeom prst="rect">
            <a:avLst/>
          </a:prstGeom>
        </p:spPr>
      </p:pic>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0"/>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BBED35A0-7CE5-3A5D-DFD9-ACBE381A7407}"/>
              </a:ext>
            </a:extLst>
          </p:cNvPr>
          <p:cNvSpPr txBox="1"/>
          <p:nvPr/>
        </p:nvSpPr>
        <p:spPr>
          <a:xfrm>
            <a:off x="2827225" y="2539916"/>
            <a:ext cx="5183266" cy="1569660"/>
          </a:xfrm>
          <a:prstGeom prst="rect">
            <a:avLst/>
          </a:prstGeom>
          <a:solidFill>
            <a:schemeClr val="accent6">
              <a:lumMod val="60000"/>
              <a:lumOff val="40000"/>
            </a:schemeClr>
          </a:solidFill>
          <a:ln w="38100">
            <a:noFill/>
          </a:ln>
        </p:spPr>
        <p:txBody>
          <a:bodyPr wrap="square">
            <a:spAutoFit/>
          </a:bodyPr>
          <a:lstStyle/>
          <a:p>
            <a:pPr marL="0" marR="0" algn="ctr">
              <a:spcBef>
                <a:spcPts val="600"/>
              </a:spcBef>
              <a:spcAft>
                <a:spcPts val="0"/>
              </a:spcAft>
            </a:pPr>
            <a:r>
              <a:rPr lang="vi-VN" sz="4800" b="1" dirty="0">
                <a:solidFill>
                  <a:srgbClr val="FF0000"/>
                </a:solidFill>
                <a:effectLst/>
                <a:latin typeface="Times New Roman" panose="02020603050405020304" pitchFamily="18" charset="0"/>
                <a:cs typeface="Times New Roman" panose="02020603050405020304" pitchFamily="18" charset="0"/>
              </a:rPr>
              <a:t>I. </a:t>
            </a:r>
            <a:r>
              <a:rPr lang="vi-VN" sz="4800" b="1" u="sng" dirty="0">
                <a:solidFill>
                  <a:srgbClr val="FF0000"/>
                </a:solidFill>
                <a:effectLst/>
                <a:latin typeface="Times New Roman" panose="02020603050405020304" pitchFamily="18" charset="0"/>
                <a:cs typeface="Times New Roman" panose="02020603050405020304" pitchFamily="18" charset="0"/>
              </a:rPr>
              <a:t>TRẢI NGHIỆM CÙNG VĂN BẢN</a:t>
            </a:r>
            <a:endParaRPr lang="en-US" sz="4800" b="1" u="sng"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55759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exander Belyaev">
            <a:extLst>
              <a:ext uri="{FF2B5EF4-FFF2-40B4-BE49-F238E27FC236}">
                <a16:creationId xmlns="" xmlns:a16="http://schemas.microsoft.com/office/drawing/2014/main" id="{30E15DE2-2E85-1E60-44B3-73B54F002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30" y="143199"/>
            <a:ext cx="5095875" cy="564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357BEECE-D01C-2687-695E-664C4C68F8C7}"/>
              </a:ext>
            </a:extLst>
          </p:cNvPr>
          <p:cNvSpPr/>
          <p:nvPr/>
        </p:nvSpPr>
        <p:spPr>
          <a:xfrm>
            <a:off x="159799" y="103572"/>
            <a:ext cx="4135754" cy="55929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1. </a:t>
            </a:r>
            <a:r>
              <a:rPr lang="vi-VN" sz="3200" b="1" u="sng" dirty="0">
                <a:solidFill>
                  <a:srgbClr val="FF0000"/>
                </a:solidFill>
                <a:latin typeface="Times New Roman" panose="02020603050405020304" pitchFamily="18" charset="0"/>
                <a:cs typeface="Times New Roman" panose="02020603050405020304" pitchFamily="18" charset="0"/>
              </a:rPr>
              <a:t>Tác </a:t>
            </a:r>
            <a:r>
              <a:rPr lang="vi-VN" sz="3200" b="1" u="sng" dirty="0" smtClean="0">
                <a:solidFill>
                  <a:srgbClr val="FF0000"/>
                </a:solidFill>
                <a:latin typeface="Times New Roman" panose="02020603050405020304" pitchFamily="18" charset="0"/>
                <a:cs typeface="Times New Roman" panose="02020603050405020304" pitchFamily="18" charset="0"/>
              </a:rPr>
              <a:t>giả</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tác</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phẩm</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43F0F25-9F2E-F3C7-2AD5-4E4E79C27333}"/>
              </a:ext>
            </a:extLst>
          </p:cNvPr>
          <p:cNvSpPr txBox="1"/>
          <p:nvPr/>
        </p:nvSpPr>
        <p:spPr>
          <a:xfrm>
            <a:off x="155799" y="885718"/>
            <a:ext cx="7066625"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R</a:t>
            </a:r>
            <a:r>
              <a:rPr lang="en-US" sz="3200" b="1" dirty="0" smtClean="0">
                <a:latin typeface="Times New Roman" panose="02020603050405020304" pitchFamily="18" charset="0"/>
                <a:cs typeface="Times New Roman" panose="02020603050405020304" pitchFamily="18" charset="0"/>
              </a:rPr>
              <a:t>ô-</a:t>
            </a:r>
            <a:r>
              <a:rPr lang="vi-VN" sz="3200" b="1" dirty="0" smtClean="0">
                <a:latin typeface="Times New Roman" panose="02020603050405020304" pitchFamily="18" charset="0"/>
                <a:cs typeface="Times New Roman" panose="02020603050405020304" pitchFamily="18" charset="0"/>
              </a:rPr>
              <a:t>m</a:t>
            </a:r>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-nô-</a:t>
            </a:r>
            <a:r>
              <a:rPr lang="vi-VN" sz="3200" b="1" dirty="0" smtClean="0">
                <a:latin typeface="Times New Roman" panose="02020603050405020304" pitchFamily="18" charset="0"/>
                <a:cs typeface="Times New Roman" panose="02020603050405020304" pitchFamily="18" charset="0"/>
              </a:rPr>
              <a:t>vich B</a:t>
            </a:r>
            <a:r>
              <a:rPr lang="en-US" sz="3200" b="1" dirty="0" smtClean="0">
                <a:latin typeface="Times New Roman" panose="02020603050405020304" pitchFamily="18" charset="0"/>
                <a:cs typeface="Times New Roman" panose="02020603050405020304" pitchFamily="18" charset="0"/>
              </a:rPr>
              <a:t>i-</a:t>
            </a:r>
            <a:r>
              <a:rPr lang="vi-VN" sz="3200" b="1" dirty="0" smtClean="0">
                <a:latin typeface="Times New Roman" panose="02020603050405020304" pitchFamily="18" charset="0"/>
                <a:cs typeface="Times New Roman" panose="02020603050405020304" pitchFamily="18" charset="0"/>
              </a:rPr>
              <a:t>l</a:t>
            </a:r>
            <a:r>
              <a:rPr lang="en-US" sz="3200" b="1" dirty="0">
                <a:latin typeface="Times New Roman" panose="02020603050405020304" pitchFamily="18" charset="0"/>
                <a:cs typeface="Times New Roman" panose="02020603050405020304" pitchFamily="18" charset="0"/>
              </a:rPr>
              <a:t>â</a:t>
            </a:r>
            <a:r>
              <a:rPr lang="vi-VN" sz="3200" b="1" dirty="0" smtClean="0">
                <a:latin typeface="Times New Roman" panose="02020603050405020304" pitchFamily="18" charset="0"/>
                <a:cs typeface="Times New Roman" panose="02020603050405020304" pitchFamily="18" charset="0"/>
              </a:rPr>
              <a:t>y</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7CDB6F16-BB13-0801-B744-EC10C4297CCC}"/>
              </a:ext>
            </a:extLst>
          </p:cNvPr>
          <p:cNvSpPr txBox="1"/>
          <p:nvPr/>
        </p:nvSpPr>
        <p:spPr>
          <a:xfrm>
            <a:off x="155799" y="1741729"/>
            <a:ext cx="6094520" cy="584775"/>
          </a:xfrm>
          <a:prstGeom prst="rect">
            <a:avLst/>
          </a:prstGeom>
          <a:noFill/>
        </p:spPr>
        <p:txBody>
          <a:bodyPr wrap="square">
            <a:spAutoFit/>
          </a:bodyPr>
          <a:lstStyle/>
          <a:p>
            <a:pPr algn="just"/>
            <a:r>
              <a:rPr lang="vi-VN" sz="2800" i="0" dirty="0">
                <a:effectLst/>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L</a:t>
            </a:r>
            <a:r>
              <a:rPr lang="en-US" sz="3200" b="1" i="0" dirty="0">
                <a:effectLst/>
                <a:latin typeface="Times New Roman" panose="02020603050405020304" pitchFamily="18" charset="0"/>
                <a:cs typeface="Times New Roman" panose="02020603050405020304" pitchFamily="18" charset="0"/>
              </a:rPr>
              <a:t>à</a:t>
            </a:r>
            <a:r>
              <a:rPr lang="vi-VN" sz="3200" b="1" i="0" dirty="0">
                <a:effectLst/>
                <a:latin typeface="Times New Roman" panose="02020603050405020304" pitchFamily="18" charset="0"/>
                <a:cs typeface="Times New Roman" panose="02020603050405020304" pitchFamily="18" charset="0"/>
              </a:rPr>
              <a:t> nhà văn Nga.</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4D5803A-8B8C-A547-0EB9-EB64FD4B80EB}"/>
              </a:ext>
            </a:extLst>
          </p:cNvPr>
          <p:cNvSpPr txBox="1"/>
          <p:nvPr/>
        </p:nvSpPr>
        <p:spPr>
          <a:xfrm>
            <a:off x="213065" y="2690877"/>
            <a:ext cx="6185521" cy="1077218"/>
          </a:xfrm>
          <a:prstGeom prst="rect">
            <a:avLst/>
          </a:prstGeom>
          <a:noFill/>
        </p:spPr>
        <p:txBody>
          <a:bodyPr wrap="square">
            <a:spAutoFit/>
          </a:bodyPr>
          <a:lstStyle/>
          <a:p>
            <a:pPr algn="just"/>
            <a:r>
              <a:rPr lang="vi-VN" sz="2800" i="0" dirty="0">
                <a:solidFill>
                  <a:srgbClr val="202122"/>
                </a:solidFill>
                <a:effectLst/>
                <a:latin typeface="Times New Roman" panose="02020603050405020304" pitchFamily="18" charset="0"/>
                <a:cs typeface="Times New Roman" panose="02020603050405020304" pitchFamily="18" charset="0"/>
              </a:rPr>
              <a:t>- </a:t>
            </a:r>
            <a:r>
              <a:rPr lang="vi-VN" sz="3200" b="1" i="0" dirty="0">
                <a:solidFill>
                  <a:srgbClr val="202122"/>
                </a:solidFill>
                <a:effectLst/>
                <a:latin typeface="Times New Roman" panose="02020603050405020304" pitchFamily="18" charset="0"/>
                <a:cs typeface="Times New Roman" panose="02020603050405020304" pitchFamily="18" charset="0"/>
              </a:rPr>
              <a:t>Chuyên viết tiểu thuyết khoa học viễn tưởng.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CA209AB-7B5B-DF64-8A3C-297DDD69461C}"/>
              </a:ext>
            </a:extLst>
          </p:cNvPr>
          <p:cNvSpPr txBox="1"/>
          <p:nvPr/>
        </p:nvSpPr>
        <p:spPr>
          <a:xfrm>
            <a:off x="159799" y="3880205"/>
            <a:ext cx="6292054" cy="1569660"/>
          </a:xfrm>
          <a:prstGeom prst="rect">
            <a:avLst/>
          </a:prstGeom>
          <a:noFill/>
        </p:spPr>
        <p:txBody>
          <a:bodyPr wrap="square">
            <a:spAutoFit/>
          </a:bodyPr>
          <a:lstStyle/>
          <a:p>
            <a:pPr algn="just"/>
            <a:r>
              <a:rPr lang="vi-VN" sz="2800" i="0" dirty="0">
                <a:solidFill>
                  <a:srgbClr val="0070C0"/>
                </a:solidFill>
                <a:effectLst/>
                <a:latin typeface="Times New Roman" panose="02020603050405020304" pitchFamily="18" charset="0"/>
                <a:cs typeface="Times New Roman" panose="02020603050405020304" pitchFamily="18" charset="0"/>
              </a:rPr>
              <a:t>-</a:t>
            </a:r>
            <a:r>
              <a:rPr lang="vi-VN" sz="2800" b="1" i="0" dirty="0">
                <a:solidFill>
                  <a:srgbClr val="0070C0"/>
                </a:solidFill>
                <a:effectLst/>
                <a:latin typeface="Times New Roman" panose="02020603050405020304" pitchFamily="18" charset="0"/>
                <a:cs typeface="Times New Roman" panose="02020603050405020304" pitchFamily="18" charset="0"/>
              </a:rPr>
              <a:t> </a:t>
            </a:r>
            <a:r>
              <a:rPr lang="vi-VN" sz="3200" b="1" i="0" dirty="0">
                <a:solidFill>
                  <a:srgbClr val="0070C0"/>
                </a:solidFill>
                <a:effectLst/>
                <a:latin typeface="Times New Roman" panose="02020603050405020304" pitchFamily="18" charset="0"/>
                <a:cs typeface="Times New Roman" panose="02020603050405020304" pitchFamily="18" charset="0"/>
              </a:rPr>
              <a:t>Các tác phẩm </a:t>
            </a:r>
            <a:r>
              <a:rPr lang="en-US" sz="3200" b="1" i="0" dirty="0" err="1" smtClean="0">
                <a:solidFill>
                  <a:srgbClr val="0070C0"/>
                </a:solidFill>
                <a:effectLst/>
                <a:latin typeface="Times New Roman" panose="02020603050405020304" pitchFamily="18" charset="0"/>
                <a:cs typeface="Times New Roman" panose="02020603050405020304" pitchFamily="18" charset="0"/>
              </a:rPr>
              <a:t>của</a:t>
            </a:r>
            <a:r>
              <a:rPr lang="en-US" sz="3200" b="1" i="0" dirty="0" smtClean="0">
                <a:solidFill>
                  <a:srgbClr val="0070C0"/>
                </a:solidFill>
                <a:effectLst/>
                <a:latin typeface="Times New Roman" panose="02020603050405020304" pitchFamily="18" charset="0"/>
                <a:cs typeface="Times New Roman" panose="02020603050405020304" pitchFamily="18" charset="0"/>
              </a:rPr>
              <a:t> </a:t>
            </a:r>
            <a:r>
              <a:rPr lang="vi-VN" sz="3200" b="1" i="0" dirty="0" smtClean="0">
                <a:solidFill>
                  <a:srgbClr val="0070C0"/>
                </a:solidFill>
                <a:effectLst/>
                <a:latin typeface="Times New Roman" panose="02020603050405020304" pitchFamily="18" charset="0"/>
                <a:cs typeface="Times New Roman" panose="02020603050405020304" pitchFamily="18" charset="0"/>
              </a:rPr>
              <a:t>ông </a:t>
            </a:r>
            <a:r>
              <a:rPr lang="vi-VN" sz="3200" b="1" i="0" dirty="0">
                <a:solidFill>
                  <a:srgbClr val="0070C0"/>
                </a:solidFill>
                <a:effectLst/>
                <a:latin typeface="Times New Roman" panose="02020603050405020304" pitchFamily="18" charset="0"/>
                <a:cs typeface="Times New Roman" panose="02020603050405020304" pitchFamily="18" charset="0"/>
              </a:rPr>
              <a:t>được đánh giá cao trong thể loại tiểu thuyết khoa học viễn tưởng của Liên Xô.</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22761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1">
            <a:extLst>
              <a:ext uri="{FF2B5EF4-FFF2-40B4-BE49-F238E27FC236}">
                <a16:creationId xmlns=""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 xmlns:a16="http://schemas.microsoft.com/office/drawing/2014/main" id="{E1964DA2-048F-4096-BDED-0CA5C5B28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a:extLst>
              <a:ext uri="{FF2B5EF4-FFF2-40B4-BE49-F238E27FC236}">
                <a16:creationId xmlns="" xmlns:a16="http://schemas.microsoft.com/office/drawing/2014/main" id="{03F050BB-B767-63DE-6CF7-F9EC8AE43224}"/>
              </a:ext>
            </a:extLst>
          </p:cNvPr>
          <p:cNvPicPr>
            <a:picLocks noChangeAspect="1"/>
          </p:cNvPicPr>
          <p:nvPr/>
        </p:nvPicPr>
        <p:blipFill>
          <a:blip r:embed="rId6"/>
          <a:stretch>
            <a:fillRect/>
          </a:stretch>
        </p:blipFill>
        <p:spPr>
          <a:xfrm>
            <a:off x="2362200" y="952619"/>
            <a:ext cx="7486476" cy="4316735"/>
          </a:xfrm>
          <a:prstGeom prst="rect">
            <a:avLst/>
          </a:prstGeom>
        </p:spPr>
      </p:pic>
      <p:sp>
        <p:nvSpPr>
          <p:cNvPr id="11" name="文本框 7">
            <a:extLst>
              <a:ext uri="{FF2B5EF4-FFF2-40B4-BE49-F238E27FC236}">
                <a16:creationId xmlns="" xmlns:a16="http://schemas.microsoft.com/office/drawing/2014/main" id="{3A2216A8-9FDC-520A-93D1-A19AA9CB2480}"/>
              </a:ext>
            </a:extLst>
          </p:cNvPr>
          <p:cNvSpPr txBox="1"/>
          <p:nvPr/>
        </p:nvSpPr>
        <p:spPr>
          <a:xfrm rot="21065765">
            <a:off x="2946116" y="957694"/>
            <a:ext cx="6431073" cy="2862322"/>
          </a:xfrm>
          <a:prstGeom prst="rect">
            <a:avLst/>
          </a:prstGeom>
          <a:noFill/>
        </p:spPr>
        <p:txBody>
          <a:bodyPr wrap="square" rtlCol="0">
            <a:spAutoFit/>
          </a:bodyPr>
          <a:lstStyle/>
          <a:p>
            <a:pPr marL="571500" indent="-571500" algn="just">
              <a:buFontTx/>
              <a:buChar char="-"/>
              <a:defRPr/>
            </a:pPr>
            <a:endParaRPr lang="en-US" sz="3600" b="1" dirty="0" smtClean="0">
              <a:solidFill>
                <a:prstClr val="black"/>
              </a:solidFill>
              <a:latin typeface="Times New Roman" panose="02020603050405020304" pitchFamily="18" charset="0"/>
              <a:cs typeface="Times New Roman" panose="02020603050405020304" pitchFamily="18" charset="0"/>
            </a:endParaRPr>
          </a:p>
          <a:p>
            <a:pPr marL="571500" indent="-571500" algn="just">
              <a:buFontTx/>
              <a:buChar char="-"/>
              <a:defRPr/>
            </a:pPr>
            <a:r>
              <a:rPr lang="en-US" sz="3600" b="1" dirty="0" err="1" smtClean="0">
                <a:solidFill>
                  <a:prstClr val="black"/>
                </a:solidFill>
                <a:latin typeface="Times New Roman" panose="02020603050405020304" pitchFamily="18" charset="0"/>
                <a:cs typeface="Times New Roman" panose="02020603050405020304" pitchFamily="18" charset="0"/>
              </a:rPr>
              <a:t>Tóm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tắt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văn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bản</a:t>
            </a:r>
            <a:r>
              <a:rPr lang="en-US" sz="3600" b="1" dirty="0" smtClean="0">
                <a:solidFill>
                  <a:prstClr val="black"/>
                </a:solidFill>
                <a:latin typeface="Times New Roman" panose="02020603050405020304" pitchFamily="18" charset="0"/>
                <a:cs typeface="Times New Roman" panose="02020603050405020304" pitchFamily="18" charset="0"/>
              </a:rPr>
              <a:t>.</a:t>
            </a:r>
            <a:endParaRPr lang="en-US" sz="3600" b="1" dirty="0">
              <a:solidFill>
                <a:prstClr val="black"/>
              </a:solidFill>
              <a:latin typeface="Times New Roman" panose="02020603050405020304" pitchFamily="18" charset="0"/>
              <a:cs typeface="Times New Roman" panose="02020603050405020304" pitchFamily="18" charset="0"/>
            </a:endParaRPr>
          </a:p>
          <a:p>
            <a:pPr marL="571500" indent="-571500" algn="just">
              <a:buFontTx/>
              <a:buChar char="-"/>
              <a:defRPr/>
            </a:pPr>
            <a:r>
              <a:rPr lang="en-US" sz="3600" b="1" dirty="0" smtClean="0">
                <a:solidFill>
                  <a:prstClr val="black"/>
                </a:solidFill>
                <a:latin typeface="Times New Roman" panose="02020603050405020304" pitchFamily="18" charset="0"/>
                <a:cs typeface="Times New Roman" panose="02020603050405020304" pitchFamily="18" charset="0"/>
              </a:rPr>
              <a:t>Đ</a:t>
            </a:r>
            <a:r>
              <a:rPr lang="vi-VN" sz="3600" b="1" dirty="0" smtClean="0">
                <a:solidFill>
                  <a:prstClr val="black"/>
                </a:solidFill>
                <a:latin typeface="Times New Roman" panose="02020603050405020304" pitchFamily="18" charset="0"/>
                <a:cs typeface="Times New Roman" panose="02020603050405020304" pitchFamily="18" charset="0"/>
              </a:rPr>
              <a:t>ọc </a:t>
            </a:r>
            <a:r>
              <a:rPr lang="vi-VN" sz="3600" b="1" dirty="0">
                <a:solidFill>
                  <a:prstClr val="black"/>
                </a:solidFill>
                <a:latin typeface="Times New Roman" panose="02020603050405020304" pitchFamily="18" charset="0"/>
                <a:cs typeface="Times New Roman" panose="02020603050405020304" pitchFamily="18" charset="0"/>
              </a:rPr>
              <a:t>to, trôi chảy, </a:t>
            </a:r>
            <a:r>
              <a:rPr lang="en-US" sz="3600" b="1" dirty="0" err="1" smtClean="0">
                <a:solidFill>
                  <a:prstClr val="black"/>
                </a:solidFill>
                <a:latin typeface="Times New Roman" panose="02020603050405020304" pitchFamily="18" charset="0"/>
                <a:cs typeface="Times New Roman" panose="02020603050405020304" pitchFamily="18" charset="0"/>
              </a:rPr>
              <a:t>chú</a:t>
            </a:r>
            <a:r>
              <a:rPr lang="en-US" sz="3600" b="1" dirty="0" smtClean="0">
                <a:solidFill>
                  <a:prstClr val="black"/>
                </a:solidFill>
                <a:latin typeface="Times New Roman" panose="02020603050405020304" pitchFamily="18" charset="0"/>
                <a:cs typeface="Times New Roman" panose="02020603050405020304" pitchFamily="18" charset="0"/>
              </a:rPr>
              <a:t> ý</a:t>
            </a:r>
            <a:r>
              <a:rPr lang="vi-VN" sz="3600" b="1" dirty="0" smtClean="0">
                <a:solidFill>
                  <a:prstClr val="black"/>
                </a:solidFill>
                <a:latin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cs typeface="Times New Roman" panose="02020603050405020304" pitchFamily="18" charset="0"/>
              </a:rPr>
              <a:t>tốc độ đọc</a:t>
            </a:r>
            <a:r>
              <a:rPr lang="vi-VN" sz="3600" b="1" dirty="0" smtClean="0">
                <a:solidFill>
                  <a:prstClr val="black"/>
                </a:solidFill>
                <a:latin typeface="Times New Roman" panose="02020603050405020304" pitchFamily="18" charset="0"/>
                <a:cs typeface="Times New Roman" panose="02020603050405020304" pitchFamily="18" charset="0"/>
              </a:rPr>
              <a:t>.</a:t>
            </a:r>
            <a:endParaRPr lang="en-US" sz="3600" b="1" dirty="0" smtClean="0">
              <a:solidFill>
                <a:prstClr val="black"/>
              </a:solidFill>
              <a:latin typeface="Times New Roman" panose="02020603050405020304" pitchFamily="18" charset="0"/>
              <a:cs typeface="Times New Roman" panose="02020603050405020304" pitchFamily="18" charset="0"/>
            </a:endParaRPr>
          </a:p>
          <a:p>
            <a:pPr marL="571500" indent="-571500" algn="just">
              <a:buFontTx/>
              <a:buChar char="-"/>
              <a:defRPr/>
            </a:pPr>
            <a:endParaRPr lang="vi-VN" sz="3600" b="1"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CA193C6E-1704-86F4-B7DF-03A492BD86E1}"/>
              </a:ext>
            </a:extLst>
          </p:cNvPr>
          <p:cNvSpPr/>
          <p:nvPr/>
        </p:nvSpPr>
        <p:spPr>
          <a:xfrm>
            <a:off x="1895600" y="208803"/>
            <a:ext cx="5908697" cy="646331"/>
          </a:xfrm>
          <a:prstGeom prst="rect">
            <a:avLst/>
          </a:prstGeom>
        </p:spPr>
        <p:txBody>
          <a:bodyPr wrap="square">
            <a:spAutoFit/>
          </a:bodyPr>
          <a:lstStyle/>
          <a:p>
            <a:pPr algn="ctr">
              <a:defRPr/>
            </a:pP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2. </a:t>
            </a:r>
            <a:r>
              <a:rPr lang="en-US" altLang="zh-CN"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Đọc</a:t>
            </a:r>
            <a:r>
              <a:rPr lang="en-US" altLang="zh-C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và</a:t>
            </a:r>
            <a:r>
              <a:rPr lang="en-US" altLang="zh-C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tóm</a:t>
            </a:r>
            <a:r>
              <a:rPr lang="en-US" altLang="zh-C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tắt</a:t>
            </a:r>
            <a:r>
              <a:rPr lang="en-US" altLang="zh-C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endParaRPr lang="zh-CN" alt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966905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1">
            <a:extLst>
              <a:ext uri="{FF2B5EF4-FFF2-40B4-BE49-F238E27FC236}">
                <a16:creationId xmlns=""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4518911"/>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90657194-F41D-FF0B-367F-23B4C4357060}"/>
              </a:ext>
            </a:extLst>
          </p:cNvPr>
          <p:cNvSpPr txBox="1"/>
          <p:nvPr/>
        </p:nvSpPr>
        <p:spPr>
          <a:xfrm>
            <a:off x="195406" y="1104975"/>
            <a:ext cx="7066625" cy="584775"/>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 Thể loại: </a:t>
            </a:r>
            <a:r>
              <a:rPr lang="vi-VN" sz="3200" b="1" dirty="0">
                <a:latin typeface="Times New Roman" panose="02020603050405020304" pitchFamily="18" charset="0"/>
                <a:cs typeface="Times New Roman" panose="02020603050405020304" pitchFamily="18" charset="0"/>
              </a:rPr>
              <a:t>Truyện khoa học viễn tưởng</a:t>
            </a:r>
            <a:endParaRPr lang="en-US" sz="3200" b="1"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5226134D-7325-11A6-598B-47623EA1E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112" y="588589"/>
            <a:ext cx="3858794" cy="6103161"/>
          </a:xfrm>
          <a:prstGeom prst="rect">
            <a:avLst/>
          </a:prstGeom>
          <a:effectLst>
            <a:softEdge rad="317500"/>
          </a:effectLst>
        </p:spPr>
      </p:pic>
      <p:sp>
        <p:nvSpPr>
          <p:cNvPr id="9" name="TextBox 8">
            <a:extLst>
              <a:ext uri="{FF2B5EF4-FFF2-40B4-BE49-F238E27FC236}">
                <a16:creationId xmlns="" xmlns:a16="http://schemas.microsoft.com/office/drawing/2014/main" id="{29338EEE-0298-6EE9-74E8-6C52615EE434}"/>
              </a:ext>
            </a:extLst>
          </p:cNvPr>
          <p:cNvSpPr txBox="1"/>
          <p:nvPr/>
        </p:nvSpPr>
        <p:spPr>
          <a:xfrm>
            <a:off x="180118" y="1856103"/>
            <a:ext cx="7528487" cy="584775"/>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 Xuất </a:t>
            </a:r>
            <a:r>
              <a:rPr lang="vi-VN" sz="3200" b="1" dirty="0" smtClean="0">
                <a:solidFill>
                  <a:srgbClr val="FF0000"/>
                </a:solidFill>
                <a:latin typeface="Times New Roman" panose="02020603050405020304" pitchFamily="18" charset="0"/>
                <a:cs typeface="Times New Roman" panose="02020603050405020304" pitchFamily="18" charset="0"/>
              </a:rPr>
              <a:t>xứ:</a:t>
            </a:r>
            <a:r>
              <a:rPr lang="vi-VN" sz="3200" b="1" dirty="0" smtClean="0">
                <a:latin typeface="Times New Roman" panose="02020603050405020304" pitchFamily="18" charset="0"/>
                <a:cs typeface="Times New Roman" panose="02020603050405020304" pitchFamily="18" charset="0"/>
              </a:rPr>
              <a:t>Trích </a:t>
            </a:r>
            <a:r>
              <a:rPr lang="vi-VN" sz="3200" b="1" dirty="0">
                <a:latin typeface="Times New Roman" panose="02020603050405020304" pitchFamily="18" charset="0"/>
                <a:cs typeface="Times New Roman" panose="02020603050405020304" pitchFamily="18" charset="0"/>
              </a:rPr>
              <a:t>trong truyện “ Người cá”.</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3573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518360" y="850633"/>
            <a:ext cx="2923672" cy="5652436"/>
          </a:xfrm>
          <a:prstGeom prst="rect">
            <a:avLst/>
          </a:prstGeom>
        </p:spPr>
      </p:pic>
      <p:pic>
        <p:nvPicPr>
          <p:cNvPr id="20" name="图片 6">
            <a:extLst>
              <a:ext uri="{FF2B5EF4-FFF2-40B4-BE49-F238E27FC236}">
                <a16:creationId xmlns=""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BBED35A0-7CE5-3A5D-DFD9-ACBE381A7407}"/>
              </a:ext>
            </a:extLst>
          </p:cNvPr>
          <p:cNvSpPr txBox="1"/>
          <p:nvPr/>
        </p:nvSpPr>
        <p:spPr>
          <a:xfrm>
            <a:off x="2827225" y="2539916"/>
            <a:ext cx="5183266" cy="1646605"/>
          </a:xfrm>
          <a:prstGeom prst="rect">
            <a:avLst/>
          </a:prstGeom>
          <a:solidFill>
            <a:schemeClr val="accent6">
              <a:lumMod val="60000"/>
              <a:lumOff val="40000"/>
            </a:schemeClr>
          </a:solidFill>
          <a:ln w="38100">
            <a:noFill/>
          </a:ln>
        </p:spPr>
        <p:txBody>
          <a:bodyPr wrap="square">
            <a:spAutoFit/>
          </a:bodyPr>
          <a:lstStyle/>
          <a:p>
            <a:pPr marL="0" marR="0" algn="ctr">
              <a:spcBef>
                <a:spcPts val="600"/>
              </a:spcBef>
              <a:spcAft>
                <a:spcPts val="0"/>
              </a:spcAft>
            </a:pPr>
            <a:r>
              <a:rPr lang="vi-VN" sz="4000" b="1" dirty="0">
                <a:solidFill>
                  <a:srgbClr val="FF0000"/>
                </a:solidFill>
                <a:effectLst/>
                <a:latin typeface="Times New Roman" panose="02020603050405020304" pitchFamily="18" charset="0"/>
                <a:cs typeface="Times New Roman" panose="02020603050405020304" pitchFamily="18" charset="0"/>
              </a:rPr>
              <a:t>II. </a:t>
            </a:r>
            <a:r>
              <a:rPr lang="vi-VN" sz="4800" b="1" u="sng" dirty="0">
                <a:solidFill>
                  <a:srgbClr val="FF0000"/>
                </a:solidFill>
                <a:effectLst/>
                <a:latin typeface="Times New Roman" panose="02020603050405020304" pitchFamily="18" charset="0"/>
                <a:cs typeface="Times New Roman" panose="02020603050405020304" pitchFamily="18" charset="0"/>
              </a:rPr>
              <a:t>SUY NGẪM </a:t>
            </a:r>
            <a:endParaRPr lang="en-US" sz="4800" b="1" u="sng" dirty="0" smtClean="0">
              <a:solidFill>
                <a:srgbClr val="FF0000"/>
              </a:solidFill>
              <a:effectLst/>
              <a:latin typeface="Times New Roman" panose="02020603050405020304" pitchFamily="18" charset="0"/>
              <a:cs typeface="Times New Roman" panose="02020603050405020304" pitchFamily="18" charset="0"/>
            </a:endParaRPr>
          </a:p>
          <a:p>
            <a:pPr marL="0" marR="0" algn="ctr">
              <a:spcBef>
                <a:spcPts val="600"/>
              </a:spcBef>
              <a:spcAft>
                <a:spcPts val="0"/>
              </a:spcAft>
            </a:pPr>
            <a:r>
              <a:rPr lang="vi-VN" sz="4800" b="1" u="sng" dirty="0" smtClean="0">
                <a:solidFill>
                  <a:srgbClr val="FF0000"/>
                </a:solidFill>
                <a:effectLst/>
                <a:latin typeface="Times New Roman" panose="02020603050405020304" pitchFamily="18" charset="0"/>
                <a:cs typeface="Times New Roman" panose="02020603050405020304" pitchFamily="18" charset="0"/>
              </a:rPr>
              <a:t>VÀ </a:t>
            </a:r>
            <a:r>
              <a:rPr lang="vi-VN" sz="4800" b="1" u="sng" dirty="0">
                <a:solidFill>
                  <a:srgbClr val="FF0000"/>
                </a:solidFill>
                <a:effectLst/>
                <a:latin typeface="Times New Roman" panose="02020603050405020304" pitchFamily="18" charset="0"/>
                <a:cs typeface="Times New Roman" panose="02020603050405020304" pitchFamily="18" charset="0"/>
              </a:rPr>
              <a:t>PHẢN HỒI</a:t>
            </a:r>
            <a:endParaRPr lang="en-US" sz="4800" b="1" u="sng"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174748"/>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864</Words>
  <Application>Microsoft Office PowerPoint</Application>
  <PresentationFormat>Custom</PresentationFormat>
  <Paragraphs>114</Paragraphs>
  <Slides>27</Slides>
  <Notes>21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DRAGON</cp:lastModifiedBy>
  <cp:revision>141</cp:revision>
  <dcterms:created xsi:type="dcterms:W3CDTF">2019-10-17T09:10:34Z</dcterms:created>
  <dcterms:modified xsi:type="dcterms:W3CDTF">2024-04-09T14:12:50Z</dcterms:modified>
</cp:coreProperties>
</file>