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2"/>
  </p:notesMasterIdLst>
  <p:sldIdLst>
    <p:sldId id="256" r:id="rId2"/>
    <p:sldId id="328" r:id="rId3"/>
    <p:sldId id="327" r:id="rId4"/>
    <p:sldId id="329" r:id="rId5"/>
    <p:sldId id="260" r:id="rId6"/>
    <p:sldId id="330" r:id="rId7"/>
    <p:sldId id="331" r:id="rId8"/>
    <p:sldId id="325" r:id="rId9"/>
    <p:sldId id="276" r:id="rId10"/>
    <p:sldId id="268" r:id="rId11"/>
  </p:sldIdLst>
  <p:sldSz cx="9144000" cy="5143500" type="screen16x9"/>
  <p:notesSz cx="6858000" cy="9144000"/>
  <p:embeddedFontLst>
    <p:embeddedFont>
      <p:font typeface="Commissioner" charset="0"/>
      <p:regular r:id="rId13"/>
      <p:bold r:id="rId14"/>
    </p:embeddedFont>
    <p:embeddedFont>
      <p:font typeface="Tajawal" charset="-78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Roboto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32EB95-F567-439F-BAE8-44156DD10D3B}" v="134" dt="2022-07-27T03:11:57.833"/>
  </p1510:revLst>
</p1510:revInfo>
</file>

<file path=ppt/tableStyles.xml><?xml version="1.0" encoding="utf-8"?>
<a:tblStyleLst xmlns:a="http://schemas.openxmlformats.org/drawingml/2006/main" def="{2FDBBA52-DC00-4D61-BB94-7B8F69B89222}">
  <a:tblStyle styleId="{2FDBBA52-DC00-4D61-BB94-7B8F69B892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CD0AD9-BC84-4C69-ACE3-A5702F0089F0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432" y="-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Ly Thi Thanh" userId="606e3c27-818d-4779-bdf8-d884d2ab2e30" providerId="ADAL" clId="{2832EB95-F567-439F-BAE8-44156DD10D3B}"/>
    <pc:docChg chg="undo custSel addSld delSld modSld sldOrd delMainMaster">
      <pc:chgData name="Thao Ly Thi Thanh" userId="606e3c27-818d-4779-bdf8-d884d2ab2e30" providerId="ADAL" clId="{2832EB95-F567-439F-BAE8-44156DD10D3B}" dt="2022-07-27T03:14:40.911" v="3199" actId="1076"/>
      <pc:docMkLst>
        <pc:docMk/>
      </pc:docMkLst>
      <pc:sldChg chg="addSp delSp modSp mod">
        <pc:chgData name="Thao Ly Thi Thanh" userId="606e3c27-818d-4779-bdf8-d884d2ab2e30" providerId="ADAL" clId="{2832EB95-F567-439F-BAE8-44156DD10D3B}" dt="2022-07-27T03:07:39.973" v="3166" actId="22572"/>
        <pc:sldMkLst>
          <pc:docMk/>
          <pc:sldMk cId="0" sldId="256"/>
        </pc:sldMkLst>
        <pc:spChg chg="mod">
          <ac:chgData name="Thao Ly Thi Thanh" userId="606e3c27-818d-4779-bdf8-d884d2ab2e30" providerId="ADAL" clId="{2832EB95-F567-439F-BAE8-44156DD10D3B}" dt="2022-07-27T03:05:34.748" v="3155" actId="14100"/>
          <ac:spMkLst>
            <pc:docMk/>
            <pc:sldMk cId="0" sldId="256"/>
            <ac:spMk id="1226" creationId="{00000000-0000-0000-0000-000000000000}"/>
          </ac:spMkLst>
        </pc:spChg>
        <pc:spChg chg="del mod">
          <ac:chgData name="Thao Ly Thi Thanh" userId="606e3c27-818d-4779-bdf8-d884d2ab2e30" providerId="ADAL" clId="{2832EB95-F567-439F-BAE8-44156DD10D3B}" dt="2022-07-27T03:02:37.121" v="3125" actId="478"/>
          <ac:spMkLst>
            <pc:docMk/>
            <pc:sldMk cId="0" sldId="256"/>
            <ac:spMk id="1227" creationId="{00000000-0000-0000-0000-000000000000}"/>
          </ac:spMkLst>
        </pc:spChg>
        <pc:spChg chg="del mod">
          <ac:chgData name="Thao Ly Thi Thanh" userId="606e3c27-818d-4779-bdf8-d884d2ab2e30" providerId="ADAL" clId="{2832EB95-F567-439F-BAE8-44156DD10D3B}" dt="2022-07-27T02:41:16.056" v="2960" actId="478"/>
          <ac:spMkLst>
            <pc:docMk/>
            <pc:sldMk cId="0" sldId="256"/>
            <ac:spMk id="1338" creationId="{00000000-0000-0000-0000-000000000000}"/>
          </ac:spMkLst>
        </pc:spChg>
        <pc:grpChg chg="mod">
          <ac:chgData name="Thao Ly Thi Thanh" userId="606e3c27-818d-4779-bdf8-d884d2ab2e30" providerId="ADAL" clId="{2832EB95-F567-439F-BAE8-44156DD10D3B}" dt="2022-07-25T03:22:10.604" v="132" actId="1076"/>
          <ac:grpSpMkLst>
            <pc:docMk/>
            <pc:sldMk cId="0" sldId="256"/>
            <ac:grpSpMk id="1228" creationId="{00000000-0000-0000-0000-000000000000}"/>
          </ac:grpSpMkLst>
        </pc:grpChg>
        <pc:picChg chg="add del mod">
          <ac:chgData name="Thao Ly Thi Thanh" userId="606e3c27-818d-4779-bdf8-d884d2ab2e30" providerId="ADAL" clId="{2832EB95-F567-439F-BAE8-44156DD10D3B}" dt="2022-07-27T03:01:09.167" v="3115" actId="478"/>
          <ac:picMkLst>
            <pc:docMk/>
            <pc:sldMk cId="0" sldId="256"/>
            <ac:picMk id="2" creationId="{B1CA45FE-C751-AE80-360D-B722596B8FA7}"/>
          </ac:picMkLst>
        </pc:picChg>
        <pc:picChg chg="add del mod">
          <ac:chgData name="Thao Ly Thi Thanh" userId="606e3c27-818d-4779-bdf8-d884d2ab2e30" providerId="ADAL" clId="{2832EB95-F567-439F-BAE8-44156DD10D3B}" dt="2022-07-27T03:02:57.679" v="3133" actId="478"/>
          <ac:picMkLst>
            <pc:docMk/>
            <pc:sldMk cId="0" sldId="256"/>
            <ac:picMk id="3" creationId="{26F4DDDC-BD31-7539-586C-BFD2193F9CAF}"/>
          </ac:picMkLst>
        </pc:picChg>
        <pc:picChg chg="add mod">
          <ac:chgData name="Thao Ly Thi Thanh" userId="606e3c27-818d-4779-bdf8-d884d2ab2e30" providerId="ADAL" clId="{2832EB95-F567-439F-BAE8-44156DD10D3B}" dt="2022-07-27T03:07:39.973" v="3166" actId="22572"/>
          <ac:picMkLst>
            <pc:docMk/>
            <pc:sldMk cId="0" sldId="256"/>
            <ac:picMk id="1026" creationId="{463FC151-668E-72DC-4B83-EA64AB9D7639}"/>
          </ac:picMkLst>
        </pc:picChg>
      </pc:sldChg>
      <pc:sldChg chg="del">
        <pc:chgData name="Thao Ly Thi Thanh" userId="606e3c27-818d-4779-bdf8-d884d2ab2e30" providerId="ADAL" clId="{2832EB95-F567-439F-BAE8-44156DD10D3B}" dt="2022-07-25T03:34:33.747" v="475" actId="2696"/>
        <pc:sldMkLst>
          <pc:docMk/>
          <pc:sldMk cId="0" sldId="257"/>
        </pc:sldMkLst>
      </pc:sldChg>
      <pc:sldChg chg="addSp delSp modSp mod ord modAnim modNotes">
        <pc:chgData name="Thao Ly Thi Thanh" userId="606e3c27-818d-4779-bdf8-d884d2ab2e30" providerId="ADAL" clId="{2832EB95-F567-439F-BAE8-44156DD10D3B}" dt="2022-07-27T02:41:55.706" v="2965"/>
        <pc:sldMkLst>
          <pc:docMk/>
          <pc:sldMk cId="0" sldId="258"/>
        </pc:sldMkLst>
        <pc:spChg chg="add del mod">
          <ac:chgData name="Thao Ly Thi Thanh" userId="606e3c27-818d-4779-bdf8-d884d2ab2e30" providerId="ADAL" clId="{2832EB95-F567-439F-BAE8-44156DD10D3B}" dt="2022-07-25T03:25:59.813" v="208" actId="478"/>
          <ac:spMkLst>
            <pc:docMk/>
            <pc:sldMk cId="0" sldId="258"/>
            <ac:spMk id="3" creationId="{F928099B-0F2D-0F08-A7AB-B04587F090E3}"/>
          </ac:spMkLst>
        </pc:spChg>
        <pc:spChg chg="add del mod">
          <ac:chgData name="Thao Ly Thi Thanh" userId="606e3c27-818d-4779-bdf8-d884d2ab2e30" providerId="ADAL" clId="{2832EB95-F567-439F-BAE8-44156DD10D3B}" dt="2022-07-25T03:26:16.390" v="242" actId="478"/>
          <ac:spMkLst>
            <pc:docMk/>
            <pc:sldMk cId="0" sldId="258"/>
            <ac:spMk id="5" creationId="{880037E1-EDFF-B6F7-39D3-09DB73C3ED33}"/>
          </ac:spMkLst>
        </pc:spChg>
        <pc:spChg chg="add del mod">
          <ac:chgData name="Thao Ly Thi Thanh" userId="606e3c27-818d-4779-bdf8-d884d2ab2e30" providerId="ADAL" clId="{2832EB95-F567-439F-BAE8-44156DD10D3B}" dt="2022-07-25T03:26:30.517" v="280" actId="478"/>
          <ac:spMkLst>
            <pc:docMk/>
            <pc:sldMk cId="0" sldId="258"/>
            <ac:spMk id="7" creationId="{21171FFE-63C0-DB18-8436-D166466CA7B2}"/>
          </ac:spMkLst>
        </pc:spChg>
        <pc:spChg chg="add del mod">
          <ac:chgData name="Thao Ly Thi Thanh" userId="606e3c27-818d-4779-bdf8-d884d2ab2e30" providerId="ADAL" clId="{2832EB95-F567-439F-BAE8-44156DD10D3B}" dt="2022-07-25T03:26:39.229" v="284" actId="478"/>
          <ac:spMkLst>
            <pc:docMk/>
            <pc:sldMk cId="0" sldId="258"/>
            <ac:spMk id="9" creationId="{AFE28329-4AA3-29A5-2128-BF4A510386FD}"/>
          </ac:spMkLst>
        </pc:spChg>
        <pc:spChg chg="mod">
          <ac:chgData name="Thao Ly Thi Thanh" userId="606e3c27-818d-4779-bdf8-d884d2ab2e30" providerId="ADAL" clId="{2832EB95-F567-439F-BAE8-44156DD10D3B}" dt="2022-07-25T03:34:26.963" v="474" actId="207"/>
          <ac:spMkLst>
            <pc:docMk/>
            <pc:sldMk cId="0" sldId="258"/>
            <ac:spMk id="1378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5T03:26:03.314" v="209" actId="1076"/>
          <ac:spMkLst>
            <pc:docMk/>
            <pc:sldMk cId="0" sldId="258"/>
            <ac:spMk id="1379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5T03:25:56.480" v="207" actId="478"/>
          <ac:spMkLst>
            <pc:docMk/>
            <pc:sldMk cId="0" sldId="258"/>
            <ac:spMk id="1380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5T03:26:21.423" v="243" actId="1076"/>
          <ac:spMkLst>
            <pc:docMk/>
            <pc:sldMk cId="0" sldId="258"/>
            <ac:spMk id="1381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5T03:26:12.625" v="241" actId="478"/>
          <ac:spMkLst>
            <pc:docMk/>
            <pc:sldMk cId="0" sldId="258"/>
            <ac:spMk id="1382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5T03:26:36.264" v="282" actId="1076"/>
          <ac:spMkLst>
            <pc:docMk/>
            <pc:sldMk cId="0" sldId="258"/>
            <ac:spMk id="1384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5T03:26:28.111" v="279" actId="478"/>
          <ac:spMkLst>
            <pc:docMk/>
            <pc:sldMk cId="0" sldId="258"/>
            <ac:spMk id="1385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5T03:27:12.193" v="311" actId="1076"/>
          <ac:spMkLst>
            <pc:docMk/>
            <pc:sldMk cId="0" sldId="258"/>
            <ac:spMk id="1387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5T03:26:38.104" v="283" actId="478"/>
          <ac:spMkLst>
            <pc:docMk/>
            <pc:sldMk cId="0" sldId="258"/>
            <ac:spMk id="1388" creationId="{00000000-0000-0000-0000-000000000000}"/>
          </ac:spMkLst>
        </pc:spChg>
      </pc:sldChg>
      <pc:sldChg chg="modSp del mod ord">
        <pc:chgData name="Thao Ly Thi Thanh" userId="606e3c27-818d-4779-bdf8-d884d2ab2e30" providerId="ADAL" clId="{2832EB95-F567-439F-BAE8-44156DD10D3B}" dt="2022-07-25T03:27:48.823" v="316" actId="2696"/>
        <pc:sldMkLst>
          <pc:docMk/>
          <pc:sldMk cId="0" sldId="259"/>
        </pc:sldMkLst>
        <pc:spChg chg="mod">
          <ac:chgData name="Thao Ly Thi Thanh" userId="606e3c27-818d-4779-bdf8-d884d2ab2e30" providerId="ADAL" clId="{2832EB95-F567-439F-BAE8-44156DD10D3B}" dt="2022-07-25T03:27:43.542" v="315" actId="1076"/>
          <ac:spMkLst>
            <pc:docMk/>
            <pc:sldMk cId="0" sldId="259"/>
            <ac:spMk id="1522" creationId="{00000000-0000-0000-0000-000000000000}"/>
          </ac:spMkLst>
        </pc:spChg>
      </pc:sldChg>
      <pc:sldChg chg="addSp delSp modSp mod ord modAnim">
        <pc:chgData name="Thao Ly Thi Thanh" userId="606e3c27-818d-4779-bdf8-d884d2ab2e30" providerId="ADAL" clId="{2832EB95-F567-439F-BAE8-44156DD10D3B}" dt="2022-07-27T03:14:22.480" v="3198" actId="1076"/>
        <pc:sldMkLst>
          <pc:docMk/>
          <pc:sldMk cId="0" sldId="260"/>
        </pc:sldMkLst>
        <pc:spChg chg="add del mod">
          <ac:chgData name="Thao Ly Thi Thanh" userId="606e3c27-818d-4779-bdf8-d884d2ab2e30" providerId="ADAL" clId="{2832EB95-F567-439F-BAE8-44156DD10D3B}" dt="2022-07-27T02:59:20.345" v="3109" actId="478"/>
          <ac:spMkLst>
            <pc:docMk/>
            <pc:sldMk cId="0" sldId="260"/>
            <ac:spMk id="71" creationId="{387A401D-32BF-0945-AD71-7138FF8D4A1E}"/>
          </ac:spMkLst>
        </pc:spChg>
        <pc:spChg chg="mod">
          <ac:chgData name="Thao Ly Thi Thanh" userId="606e3c27-818d-4779-bdf8-d884d2ab2e30" providerId="ADAL" clId="{2832EB95-F567-439F-BAE8-44156DD10D3B}" dt="2022-07-27T03:09:17.108" v="3173" actId="1076"/>
          <ac:spMkLst>
            <pc:docMk/>
            <pc:sldMk cId="0" sldId="260"/>
            <ac:spMk id="1530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7T03:14:22.480" v="3198" actId="1076"/>
          <ac:spMkLst>
            <pc:docMk/>
            <pc:sldMk cId="0" sldId="260"/>
            <ac:spMk id="1531" creationId="{00000000-0000-0000-0000-000000000000}"/>
          </ac:spMkLst>
        </pc:spChg>
        <pc:picChg chg="add mod">
          <ac:chgData name="Thao Ly Thi Thanh" userId="606e3c27-818d-4779-bdf8-d884d2ab2e30" providerId="ADAL" clId="{2832EB95-F567-439F-BAE8-44156DD10D3B}" dt="2022-07-27T03:14:20.252" v="3197" actId="1076"/>
          <ac:picMkLst>
            <pc:docMk/>
            <pc:sldMk cId="0" sldId="260"/>
            <ac:picMk id="2" creationId="{7C26C254-4F6E-57F2-16CE-A0C2E87012D8}"/>
          </ac:picMkLst>
        </pc:picChg>
        <pc:picChg chg="add del mod">
          <ac:chgData name="Thao Ly Thi Thanh" userId="606e3c27-818d-4779-bdf8-d884d2ab2e30" providerId="ADAL" clId="{2832EB95-F567-439F-BAE8-44156DD10D3B}" dt="2022-07-27T03:11:52.359" v="3191" actId="478"/>
          <ac:picMkLst>
            <pc:docMk/>
            <pc:sldMk cId="0" sldId="260"/>
            <ac:picMk id="3" creationId="{0B837B8C-8E86-D92D-A0CA-8585406E4221}"/>
          </ac:picMkLst>
        </pc:picChg>
        <pc:picChg chg="add del mod">
          <ac:chgData name="Thao Ly Thi Thanh" userId="606e3c27-818d-4779-bdf8-d884d2ab2e30" providerId="ADAL" clId="{2832EB95-F567-439F-BAE8-44156DD10D3B}" dt="2022-07-27T03:08:31.579" v="3167" actId="478"/>
          <ac:picMkLst>
            <pc:docMk/>
            <pc:sldMk cId="0" sldId="260"/>
            <ac:picMk id="1026" creationId="{459D774D-39FA-5197-D02A-4BF42A69BC5F}"/>
          </ac:picMkLst>
        </pc:picChg>
        <pc:picChg chg="del mod">
          <ac:chgData name="Thao Ly Thi Thanh" userId="606e3c27-818d-4779-bdf8-d884d2ab2e30" providerId="ADAL" clId="{2832EB95-F567-439F-BAE8-44156DD10D3B}" dt="2022-07-25T03:45:43.065" v="480" actId="478"/>
          <ac:picMkLst>
            <pc:docMk/>
            <pc:sldMk cId="0" sldId="260"/>
            <ac:picMk id="1528" creationId="{00000000-0000-0000-0000-000000000000}"/>
          </ac:picMkLst>
        </pc:picChg>
      </pc:sldChg>
      <pc:sldChg chg="addSp delSp modSp mod ord modAnim">
        <pc:chgData name="Thao Ly Thi Thanh" userId="606e3c27-818d-4779-bdf8-d884d2ab2e30" providerId="ADAL" clId="{2832EB95-F567-439F-BAE8-44156DD10D3B}" dt="2022-07-27T02:42:19.554" v="2970"/>
        <pc:sldMkLst>
          <pc:docMk/>
          <pc:sldMk cId="0" sldId="261"/>
        </pc:sldMkLst>
        <pc:spChg chg="mod">
          <ac:chgData name="Thao Ly Thi Thanh" userId="606e3c27-818d-4779-bdf8-d884d2ab2e30" providerId="ADAL" clId="{2832EB95-F567-439F-BAE8-44156DD10D3B}" dt="2022-07-25T07:03:47.189" v="1385" actId="1076"/>
          <ac:spMkLst>
            <pc:docMk/>
            <pc:sldMk cId="0" sldId="261"/>
            <ac:spMk id="1600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5T07:48:16.186" v="2199" actId="1076"/>
          <ac:spMkLst>
            <pc:docMk/>
            <pc:sldMk cId="0" sldId="261"/>
            <ac:spMk id="1601" creationId="{00000000-0000-0000-0000-000000000000}"/>
          </ac:spMkLst>
        </pc:spChg>
        <pc:spChg chg="del mod">
          <ac:chgData name="Thao Ly Thi Thanh" userId="606e3c27-818d-4779-bdf8-d884d2ab2e30" providerId="ADAL" clId="{2832EB95-F567-439F-BAE8-44156DD10D3B}" dt="2022-07-25T07:04:17.675" v="1394" actId="478"/>
          <ac:spMkLst>
            <pc:docMk/>
            <pc:sldMk cId="0" sldId="261"/>
            <ac:spMk id="1602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5T07:03:47.189" v="1385" actId="1076"/>
          <ac:spMkLst>
            <pc:docMk/>
            <pc:sldMk cId="0" sldId="261"/>
            <ac:spMk id="1603" creationId="{00000000-0000-0000-0000-000000000000}"/>
          </ac:spMkLst>
        </pc:spChg>
        <pc:grpChg chg="mod">
          <ac:chgData name="Thao Ly Thi Thanh" userId="606e3c27-818d-4779-bdf8-d884d2ab2e30" providerId="ADAL" clId="{2832EB95-F567-439F-BAE8-44156DD10D3B}" dt="2022-07-25T07:03:23.432" v="1378" actId="1076"/>
          <ac:grpSpMkLst>
            <pc:docMk/>
            <pc:sldMk cId="0" sldId="261"/>
            <ac:grpSpMk id="1669" creationId="{00000000-0000-0000-0000-000000000000}"/>
          </ac:grpSpMkLst>
        </pc:grpChg>
        <pc:graphicFrameChg chg="add mod modGraphic">
          <ac:chgData name="Thao Ly Thi Thanh" userId="606e3c27-818d-4779-bdf8-d884d2ab2e30" providerId="ADAL" clId="{2832EB95-F567-439F-BAE8-44156DD10D3B}" dt="2022-07-25T07:05:54.777" v="1447" actId="1076"/>
          <ac:graphicFrameMkLst>
            <pc:docMk/>
            <pc:sldMk cId="0" sldId="261"/>
            <ac:graphicFrameMk id="2" creationId="{92F61360-B59C-DF5D-68B7-7F25537D740A}"/>
          </ac:graphicFrameMkLst>
        </pc:graphicFrameChg>
      </pc:sldChg>
      <pc:sldChg chg="modSp del mod ord modNotes">
        <pc:chgData name="Thao Ly Thi Thanh" userId="606e3c27-818d-4779-bdf8-d884d2ab2e30" providerId="ADAL" clId="{2832EB95-F567-439F-BAE8-44156DD10D3B}" dt="2022-07-25T07:45:25.331" v="2024" actId="2696"/>
        <pc:sldMkLst>
          <pc:docMk/>
          <pc:sldMk cId="0" sldId="262"/>
        </pc:sldMkLst>
        <pc:spChg chg="mod">
          <ac:chgData name="Thao Ly Thi Thanh" userId="606e3c27-818d-4779-bdf8-d884d2ab2e30" providerId="ADAL" clId="{2832EB95-F567-439F-BAE8-44156DD10D3B}" dt="2022-07-25T03:28:22.382" v="358" actId="20577"/>
          <ac:spMkLst>
            <pc:docMk/>
            <pc:sldMk cId="0" sldId="262"/>
            <ac:spMk id="1700" creationId="{00000000-0000-0000-0000-000000000000}"/>
          </ac:spMkLst>
        </pc:spChg>
      </pc:sldChg>
      <pc:sldChg chg="modSp del mod">
        <pc:chgData name="Thao Ly Thi Thanh" userId="606e3c27-818d-4779-bdf8-d884d2ab2e30" providerId="ADAL" clId="{2832EB95-F567-439F-BAE8-44156DD10D3B}" dt="2022-07-25T07:07:29.626" v="1451" actId="2696"/>
        <pc:sldMkLst>
          <pc:docMk/>
          <pc:sldMk cId="0" sldId="263"/>
        </pc:sldMkLst>
        <pc:spChg chg="mod">
          <ac:chgData name="Thao Ly Thi Thanh" userId="606e3c27-818d-4779-bdf8-d884d2ab2e30" providerId="ADAL" clId="{2832EB95-F567-439F-BAE8-44156DD10D3B}" dt="2022-07-25T07:07:27.105" v="1450" actId="1076"/>
          <ac:spMkLst>
            <pc:docMk/>
            <pc:sldMk cId="0" sldId="263"/>
            <ac:spMk id="1776" creationId="{00000000-0000-0000-0000-000000000000}"/>
          </ac:spMkLst>
        </pc:spChg>
      </pc:sldChg>
      <pc:sldChg chg="del">
        <pc:chgData name="Thao Ly Thi Thanh" userId="606e3c27-818d-4779-bdf8-d884d2ab2e30" providerId="ADAL" clId="{2832EB95-F567-439F-BAE8-44156DD10D3B}" dt="2022-07-25T07:07:31.657" v="1452" actId="2696"/>
        <pc:sldMkLst>
          <pc:docMk/>
          <pc:sldMk cId="0" sldId="264"/>
        </pc:sldMkLst>
      </pc:sldChg>
      <pc:sldChg chg="del">
        <pc:chgData name="Thao Ly Thi Thanh" userId="606e3c27-818d-4779-bdf8-d884d2ab2e30" providerId="ADAL" clId="{2832EB95-F567-439F-BAE8-44156DD10D3B}" dt="2022-07-25T06:46:56.682" v="1143" actId="2696"/>
        <pc:sldMkLst>
          <pc:docMk/>
          <pc:sldMk cId="0" sldId="265"/>
        </pc:sldMkLst>
      </pc:sldChg>
      <pc:sldChg chg="addSp delSp modSp mod addAnim delAnim modAnim">
        <pc:chgData name="Thao Ly Thi Thanh" userId="606e3c27-818d-4779-bdf8-d884d2ab2e30" providerId="ADAL" clId="{2832EB95-F567-439F-BAE8-44156DD10D3B}" dt="2022-07-27T02:44:45.042" v="2987"/>
        <pc:sldMkLst>
          <pc:docMk/>
          <pc:sldMk cId="0" sldId="266"/>
        </pc:sldMkLst>
        <pc:spChg chg="add del mod">
          <ac:chgData name="Thao Ly Thi Thanh" userId="606e3c27-818d-4779-bdf8-d884d2ab2e30" providerId="ADAL" clId="{2832EB95-F567-439F-BAE8-44156DD10D3B}" dt="2022-07-25T07:58:32.876" v="2505" actId="478"/>
          <ac:spMkLst>
            <pc:docMk/>
            <pc:sldMk cId="0" sldId="266"/>
            <ac:spMk id="4" creationId="{E7D32EE1-A760-B1FC-0C49-9655A69D0B6A}"/>
          </ac:spMkLst>
        </pc:spChg>
        <pc:spChg chg="add del mod">
          <ac:chgData name="Thao Ly Thi Thanh" userId="606e3c27-818d-4779-bdf8-d884d2ab2e30" providerId="ADAL" clId="{2832EB95-F567-439F-BAE8-44156DD10D3B}" dt="2022-07-25T08:00:07.010" v="2859" actId="20577"/>
          <ac:spMkLst>
            <pc:docMk/>
            <pc:sldMk cId="0" sldId="266"/>
            <ac:spMk id="71" creationId="{BA0E0277-9F9F-E895-EFA0-7C319083241F}"/>
          </ac:spMkLst>
        </pc:spChg>
        <pc:spChg chg="add del">
          <ac:chgData name="Thao Ly Thi Thanh" userId="606e3c27-818d-4779-bdf8-d884d2ab2e30" providerId="ADAL" clId="{2832EB95-F567-439F-BAE8-44156DD10D3B}" dt="2022-07-25T07:58:32.876" v="2505" actId="478"/>
          <ac:spMkLst>
            <pc:docMk/>
            <pc:sldMk cId="0" sldId="266"/>
            <ac:spMk id="2075" creationId="{00000000-0000-0000-0000-000000000000}"/>
          </ac:spMkLst>
        </pc:spChg>
        <pc:spChg chg="add del mod">
          <ac:chgData name="Thao Ly Thi Thanh" userId="606e3c27-818d-4779-bdf8-d884d2ab2e30" providerId="ADAL" clId="{2832EB95-F567-439F-BAE8-44156DD10D3B}" dt="2022-07-27T02:44:20.441" v="2982" actId="1076"/>
          <ac:spMkLst>
            <pc:docMk/>
            <pc:sldMk cId="0" sldId="266"/>
            <ac:spMk id="2076" creationId="{00000000-0000-0000-0000-000000000000}"/>
          </ac:spMkLst>
        </pc:spChg>
        <pc:grpChg chg="add del">
          <ac:chgData name="Thao Ly Thi Thanh" userId="606e3c27-818d-4779-bdf8-d884d2ab2e30" providerId="ADAL" clId="{2832EB95-F567-439F-BAE8-44156DD10D3B}" dt="2022-07-25T07:58:32.876" v="2505" actId="478"/>
          <ac:grpSpMkLst>
            <pc:docMk/>
            <pc:sldMk cId="0" sldId="266"/>
            <ac:grpSpMk id="2077" creationId="{00000000-0000-0000-0000-000000000000}"/>
          </ac:grpSpMkLst>
        </pc:grpChg>
        <pc:grpChg chg="add del mod">
          <ac:chgData name="Thao Ly Thi Thanh" userId="606e3c27-818d-4779-bdf8-d884d2ab2e30" providerId="ADAL" clId="{2832EB95-F567-439F-BAE8-44156DD10D3B}" dt="2022-07-25T07:58:32.876" v="2505" actId="478"/>
          <ac:grpSpMkLst>
            <pc:docMk/>
            <pc:sldMk cId="0" sldId="266"/>
            <ac:grpSpMk id="2132" creationId="{00000000-0000-0000-0000-000000000000}"/>
          </ac:grpSpMkLst>
        </pc:grpChg>
        <pc:graphicFrameChg chg="add del mod modGraphic">
          <ac:chgData name="Thao Ly Thi Thanh" userId="606e3c27-818d-4779-bdf8-d884d2ab2e30" providerId="ADAL" clId="{2832EB95-F567-439F-BAE8-44156DD10D3B}" dt="2022-07-25T08:00:29.486" v="2863" actId="1076"/>
          <ac:graphicFrameMkLst>
            <pc:docMk/>
            <pc:sldMk cId="0" sldId="266"/>
            <ac:graphicFrameMk id="2" creationId="{27FA25D9-300C-D332-719B-E6B7569CFA1D}"/>
          </ac:graphicFrameMkLst>
        </pc:graphicFrameChg>
        <pc:picChg chg="add del mod">
          <ac:chgData name="Thao Ly Thi Thanh" userId="606e3c27-818d-4779-bdf8-d884d2ab2e30" providerId="ADAL" clId="{2832EB95-F567-439F-BAE8-44156DD10D3B}" dt="2022-07-25T07:58:32.876" v="2505" actId="478"/>
          <ac:picMkLst>
            <pc:docMk/>
            <pc:sldMk cId="0" sldId="266"/>
            <ac:picMk id="69" creationId="{CEE9F22F-ADC3-D792-3BD1-4B2229F2F22E}"/>
          </ac:picMkLst>
        </pc:picChg>
        <pc:picChg chg="add del mod">
          <ac:chgData name="Thao Ly Thi Thanh" userId="606e3c27-818d-4779-bdf8-d884d2ab2e30" providerId="ADAL" clId="{2832EB95-F567-439F-BAE8-44156DD10D3B}" dt="2022-07-25T07:58:32.876" v="2505" actId="478"/>
          <ac:picMkLst>
            <pc:docMk/>
            <pc:sldMk cId="0" sldId="266"/>
            <ac:picMk id="70" creationId="{5D5BE479-76CC-474A-CD73-B3F0E7ACC617}"/>
          </ac:picMkLst>
        </pc:picChg>
      </pc:sldChg>
      <pc:sldChg chg="addSp delSp modSp mod ord modAnim">
        <pc:chgData name="Thao Ly Thi Thanh" userId="606e3c27-818d-4779-bdf8-d884d2ab2e30" providerId="ADAL" clId="{2832EB95-F567-439F-BAE8-44156DD10D3B}" dt="2022-07-27T02:42:54.884" v="2973"/>
        <pc:sldMkLst>
          <pc:docMk/>
          <pc:sldMk cId="0" sldId="267"/>
        </pc:sldMkLst>
        <pc:spChg chg="mod">
          <ac:chgData name="Thao Ly Thi Thanh" userId="606e3c27-818d-4779-bdf8-d884d2ab2e30" providerId="ADAL" clId="{2832EB95-F567-439F-BAE8-44156DD10D3B}" dt="2022-07-25T07:08:11.507" v="1463" actId="14100"/>
          <ac:spMkLst>
            <pc:docMk/>
            <pc:sldMk cId="0" sldId="267"/>
            <ac:spMk id="2145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5T07:24:56.637" v="1952" actId="404"/>
          <ac:spMkLst>
            <pc:docMk/>
            <pc:sldMk cId="0" sldId="267"/>
            <ac:spMk id="2146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5T07:57:50.656" v="2501" actId="207"/>
          <ac:spMkLst>
            <pc:docMk/>
            <pc:sldMk cId="0" sldId="267"/>
            <ac:spMk id="2147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5T07:08:07.340" v="1462" actId="404"/>
          <ac:spMkLst>
            <pc:docMk/>
            <pc:sldMk cId="0" sldId="267"/>
            <ac:spMk id="2148" creationId="{00000000-0000-0000-0000-000000000000}"/>
          </ac:spMkLst>
        </pc:spChg>
        <pc:graphicFrameChg chg="add mod modGraphic">
          <ac:chgData name="Thao Ly Thi Thanh" userId="606e3c27-818d-4779-bdf8-d884d2ab2e30" providerId="ADAL" clId="{2832EB95-F567-439F-BAE8-44156DD10D3B}" dt="2022-07-25T07:23:40.556" v="1943" actId="114"/>
          <ac:graphicFrameMkLst>
            <pc:docMk/>
            <pc:sldMk cId="0" sldId="267"/>
            <ac:graphicFrameMk id="4" creationId="{08DE93B6-B626-E8B2-FD3F-0079C64BB8BF}"/>
          </ac:graphicFrameMkLst>
        </pc:graphicFrameChg>
        <pc:picChg chg="add del mod">
          <ac:chgData name="Thao Ly Thi Thanh" userId="606e3c27-818d-4779-bdf8-d884d2ab2e30" providerId="ADAL" clId="{2832EB95-F567-439F-BAE8-44156DD10D3B}" dt="2022-07-25T07:56:47.956" v="2491" actId="21"/>
          <ac:picMkLst>
            <pc:docMk/>
            <pc:sldMk cId="0" sldId="267"/>
            <ac:picMk id="3" creationId="{D8A26985-7813-F5EE-18DF-7D1A15496925}"/>
          </ac:picMkLst>
        </pc:picChg>
        <pc:picChg chg="add mod">
          <ac:chgData name="Thao Ly Thi Thanh" userId="606e3c27-818d-4779-bdf8-d884d2ab2e30" providerId="ADAL" clId="{2832EB95-F567-439F-BAE8-44156DD10D3B}" dt="2022-07-25T07:57:39.596" v="2499" actId="1076"/>
          <ac:picMkLst>
            <pc:docMk/>
            <pc:sldMk cId="0" sldId="267"/>
            <ac:picMk id="5" creationId="{EF78F22A-02A9-2276-4704-F8E03CE9CB11}"/>
          </ac:picMkLst>
        </pc:picChg>
      </pc:sldChg>
      <pc:sldChg chg="addSp delSp modSp mod modAnim">
        <pc:chgData name="Thao Ly Thi Thanh" userId="606e3c27-818d-4779-bdf8-d884d2ab2e30" providerId="ADAL" clId="{2832EB95-F567-439F-BAE8-44156DD10D3B}" dt="2022-07-27T02:50:45.212" v="3013" actId="1076"/>
        <pc:sldMkLst>
          <pc:docMk/>
          <pc:sldMk cId="0" sldId="268"/>
        </pc:sldMkLst>
        <pc:spChg chg="add del mod">
          <ac:chgData name="Thao Ly Thi Thanh" userId="606e3c27-818d-4779-bdf8-d884d2ab2e30" providerId="ADAL" clId="{2832EB95-F567-439F-BAE8-44156DD10D3B}" dt="2022-07-25T08:02:04.546" v="2869" actId="478"/>
          <ac:spMkLst>
            <pc:docMk/>
            <pc:sldMk cId="0" sldId="268"/>
            <ac:spMk id="3" creationId="{8D4911C3-CE65-478F-2C92-3130BF8EF74F}"/>
          </ac:spMkLst>
        </pc:spChg>
        <pc:spChg chg="add del mod">
          <ac:chgData name="Thao Ly Thi Thanh" userId="606e3c27-818d-4779-bdf8-d884d2ab2e30" providerId="ADAL" clId="{2832EB95-F567-439F-BAE8-44156DD10D3B}" dt="2022-07-25T08:02:06.068" v="2870" actId="478"/>
          <ac:spMkLst>
            <pc:docMk/>
            <pc:sldMk cId="0" sldId="268"/>
            <ac:spMk id="5" creationId="{1B0085D8-86B0-0454-56FF-6A936645D666}"/>
          </ac:spMkLst>
        </pc:spChg>
        <pc:spChg chg="add mod">
          <ac:chgData name="Thao Ly Thi Thanh" userId="606e3c27-818d-4779-bdf8-d884d2ab2e30" providerId="ADAL" clId="{2832EB95-F567-439F-BAE8-44156DD10D3B}" dt="2022-07-27T02:50:45.212" v="3013" actId="1076"/>
          <ac:spMkLst>
            <pc:docMk/>
            <pc:sldMk cId="0" sldId="268"/>
            <ac:spMk id="15" creationId="{A451CD80-31E3-0127-85C9-17DD2661BC06}"/>
          </ac:spMkLst>
        </pc:spChg>
        <pc:spChg chg="add mod">
          <ac:chgData name="Thao Ly Thi Thanh" userId="606e3c27-818d-4779-bdf8-d884d2ab2e30" providerId="ADAL" clId="{2832EB95-F567-439F-BAE8-44156DD10D3B}" dt="2022-07-27T02:50:37.714" v="3010" actId="20577"/>
          <ac:spMkLst>
            <pc:docMk/>
            <pc:sldMk cId="0" sldId="268"/>
            <ac:spMk id="17" creationId="{E277A6BB-08A4-84E7-2E69-3B146DB942D4}"/>
          </ac:spMkLst>
        </pc:spChg>
        <pc:spChg chg="add mod">
          <ac:chgData name="Thao Ly Thi Thanh" userId="606e3c27-818d-4779-bdf8-d884d2ab2e30" providerId="ADAL" clId="{2832EB95-F567-439F-BAE8-44156DD10D3B}" dt="2022-07-27T02:49:43.500" v="2991" actId="1076"/>
          <ac:spMkLst>
            <pc:docMk/>
            <pc:sldMk cId="0" sldId="268"/>
            <ac:spMk id="20" creationId="{FB74C7AC-5228-568A-29D8-CC3FCFF180F6}"/>
          </ac:spMkLst>
        </pc:spChg>
        <pc:spChg chg="add mod">
          <ac:chgData name="Thao Ly Thi Thanh" userId="606e3c27-818d-4779-bdf8-d884d2ab2e30" providerId="ADAL" clId="{2832EB95-F567-439F-BAE8-44156DD10D3B}" dt="2022-07-27T02:39:07.580" v="2945" actId="1076"/>
          <ac:spMkLst>
            <pc:docMk/>
            <pc:sldMk cId="0" sldId="268"/>
            <ac:spMk id="21" creationId="{5D95442B-47A8-D98C-C364-FBE491CCE351}"/>
          </ac:spMkLst>
        </pc:spChg>
        <pc:spChg chg="add mod">
          <ac:chgData name="Thao Ly Thi Thanh" userId="606e3c27-818d-4779-bdf8-d884d2ab2e30" providerId="ADAL" clId="{2832EB95-F567-439F-BAE8-44156DD10D3B}" dt="2022-07-27T02:50:02.207" v="2996" actId="20577"/>
          <ac:spMkLst>
            <pc:docMk/>
            <pc:sldMk cId="0" sldId="268"/>
            <ac:spMk id="23" creationId="{B435FAD9-05D4-B476-BB52-06281CBD3552}"/>
          </ac:spMkLst>
        </pc:spChg>
        <pc:spChg chg="add mod">
          <ac:chgData name="Thao Ly Thi Thanh" userId="606e3c27-818d-4779-bdf8-d884d2ab2e30" providerId="ADAL" clId="{2832EB95-F567-439F-BAE8-44156DD10D3B}" dt="2022-07-27T02:50:04.990" v="2997" actId="1076"/>
          <ac:spMkLst>
            <pc:docMk/>
            <pc:sldMk cId="0" sldId="268"/>
            <ac:spMk id="25" creationId="{6627948C-0A1F-D81D-A458-FCD8942BB8A4}"/>
          </ac:spMkLst>
        </pc:spChg>
        <pc:spChg chg="add mod">
          <ac:chgData name="Thao Ly Thi Thanh" userId="606e3c27-818d-4779-bdf8-d884d2ab2e30" providerId="ADAL" clId="{2832EB95-F567-439F-BAE8-44156DD10D3B}" dt="2022-07-27T02:50:29.010" v="3006" actId="20577"/>
          <ac:spMkLst>
            <pc:docMk/>
            <pc:sldMk cId="0" sldId="268"/>
            <ac:spMk id="27" creationId="{6A02C570-0911-3ABA-82BE-BABDE49D1E2F}"/>
          </ac:spMkLst>
        </pc:spChg>
        <pc:spChg chg="add mod">
          <ac:chgData name="Thao Ly Thi Thanh" userId="606e3c27-818d-4779-bdf8-d884d2ab2e30" providerId="ADAL" clId="{2832EB95-F567-439F-BAE8-44156DD10D3B}" dt="2022-07-27T02:50:32.409" v="3008" actId="20577"/>
          <ac:spMkLst>
            <pc:docMk/>
            <pc:sldMk cId="0" sldId="268"/>
            <ac:spMk id="29" creationId="{0641B1F3-A940-6763-4819-86D8D2D58EF7}"/>
          </ac:spMkLst>
        </pc:spChg>
        <pc:spChg chg="mod">
          <ac:chgData name="Thao Ly Thi Thanh" userId="606e3c27-818d-4779-bdf8-d884d2ab2e30" providerId="ADAL" clId="{2832EB95-F567-439F-BAE8-44156DD10D3B}" dt="2022-07-27T02:37:59.291" v="2935" actId="1076"/>
          <ac:spMkLst>
            <pc:docMk/>
            <pc:sldMk cId="0" sldId="268"/>
            <ac:spMk id="2163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5T08:01:58.016" v="2867" actId="478"/>
          <ac:spMkLst>
            <pc:docMk/>
            <pc:sldMk cId="0" sldId="268"/>
            <ac:spMk id="2164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5T08:01:58.016" v="2867" actId="478"/>
          <ac:spMkLst>
            <pc:docMk/>
            <pc:sldMk cId="0" sldId="268"/>
            <ac:spMk id="2165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7T02:37:59.291" v="2935" actId="1076"/>
          <ac:spMkLst>
            <pc:docMk/>
            <pc:sldMk cId="0" sldId="268"/>
            <ac:spMk id="2166" creationId="{00000000-0000-0000-0000-000000000000}"/>
          </ac:spMkLst>
        </pc:spChg>
        <pc:grpChg chg="mod">
          <ac:chgData name="Thao Ly Thi Thanh" userId="606e3c27-818d-4779-bdf8-d884d2ab2e30" providerId="ADAL" clId="{2832EB95-F567-439F-BAE8-44156DD10D3B}" dt="2022-07-27T02:37:59.291" v="2935" actId="1076"/>
          <ac:grpSpMkLst>
            <pc:docMk/>
            <pc:sldMk cId="0" sldId="268"/>
            <ac:grpSpMk id="2167" creationId="{00000000-0000-0000-0000-000000000000}"/>
          </ac:grpSpMkLst>
        </pc:grpChg>
        <pc:graphicFrameChg chg="add mod modGraphic">
          <ac:chgData name="Thao Ly Thi Thanh" userId="606e3c27-818d-4779-bdf8-d884d2ab2e30" providerId="ADAL" clId="{2832EB95-F567-439F-BAE8-44156DD10D3B}" dt="2022-07-27T02:40:20.908" v="2955" actId="21"/>
          <ac:graphicFrameMkLst>
            <pc:docMk/>
            <pc:sldMk cId="0" sldId="268"/>
            <ac:graphicFrameMk id="19" creationId="{48D272E3-C649-32CA-C5BE-5E28284EAC16}"/>
          </ac:graphicFrameMkLst>
        </pc:graphicFrameChg>
      </pc:sldChg>
      <pc:sldChg chg="del">
        <pc:chgData name="Thao Ly Thi Thanh" userId="606e3c27-818d-4779-bdf8-d884d2ab2e30" providerId="ADAL" clId="{2832EB95-F567-439F-BAE8-44156DD10D3B}" dt="2022-07-25T08:00:46.151" v="2864" actId="2696"/>
        <pc:sldMkLst>
          <pc:docMk/>
          <pc:sldMk cId="0" sldId="269"/>
        </pc:sldMkLst>
      </pc:sldChg>
      <pc:sldChg chg="del">
        <pc:chgData name="Thao Ly Thi Thanh" userId="606e3c27-818d-4779-bdf8-d884d2ab2e30" providerId="ADAL" clId="{2832EB95-F567-439F-BAE8-44156DD10D3B}" dt="2022-07-25T03:29:18.668" v="360" actId="2696"/>
        <pc:sldMkLst>
          <pc:docMk/>
          <pc:sldMk cId="0" sldId="270"/>
        </pc:sldMkLst>
      </pc:sldChg>
      <pc:sldChg chg="del">
        <pc:chgData name="Thao Ly Thi Thanh" userId="606e3c27-818d-4779-bdf8-d884d2ab2e30" providerId="ADAL" clId="{2832EB95-F567-439F-BAE8-44156DD10D3B}" dt="2022-07-25T03:29:21.306" v="361" actId="2696"/>
        <pc:sldMkLst>
          <pc:docMk/>
          <pc:sldMk cId="0" sldId="271"/>
        </pc:sldMkLst>
      </pc:sldChg>
      <pc:sldChg chg="del">
        <pc:chgData name="Thao Ly Thi Thanh" userId="606e3c27-818d-4779-bdf8-d884d2ab2e30" providerId="ADAL" clId="{2832EB95-F567-439F-BAE8-44156DD10D3B}" dt="2022-07-25T03:29:25.007" v="362" actId="2696"/>
        <pc:sldMkLst>
          <pc:docMk/>
          <pc:sldMk cId="0" sldId="272"/>
        </pc:sldMkLst>
      </pc:sldChg>
      <pc:sldChg chg="del">
        <pc:chgData name="Thao Ly Thi Thanh" userId="606e3c27-818d-4779-bdf8-d884d2ab2e30" providerId="ADAL" clId="{2832EB95-F567-439F-BAE8-44156DD10D3B}" dt="2022-07-25T03:29:27.610" v="363" actId="2696"/>
        <pc:sldMkLst>
          <pc:docMk/>
          <pc:sldMk cId="0" sldId="273"/>
        </pc:sldMkLst>
      </pc:sldChg>
      <pc:sldChg chg="del">
        <pc:chgData name="Thao Ly Thi Thanh" userId="606e3c27-818d-4779-bdf8-d884d2ab2e30" providerId="ADAL" clId="{2832EB95-F567-439F-BAE8-44156DD10D3B}" dt="2022-07-25T03:29:11.212" v="359" actId="2696"/>
        <pc:sldMkLst>
          <pc:docMk/>
          <pc:sldMk cId="0" sldId="274"/>
        </pc:sldMkLst>
      </pc:sldChg>
      <pc:sldChg chg="modSp mod">
        <pc:chgData name="Thao Ly Thi Thanh" userId="606e3c27-818d-4779-bdf8-d884d2ab2e30" providerId="ADAL" clId="{2832EB95-F567-439F-BAE8-44156DD10D3B}" dt="2022-07-27T03:14:40.911" v="3199" actId="1076"/>
        <pc:sldMkLst>
          <pc:docMk/>
          <pc:sldMk cId="0" sldId="275"/>
        </pc:sldMkLst>
        <pc:spChg chg="mod">
          <ac:chgData name="Thao Ly Thi Thanh" userId="606e3c27-818d-4779-bdf8-d884d2ab2e30" providerId="ADAL" clId="{2832EB95-F567-439F-BAE8-44156DD10D3B}" dt="2022-07-27T03:14:40.911" v="3199" actId="1076"/>
          <ac:spMkLst>
            <pc:docMk/>
            <pc:sldMk cId="0" sldId="275"/>
            <ac:spMk id="2265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7T02:51:20.720" v="3101" actId="20577"/>
          <ac:spMkLst>
            <pc:docMk/>
            <pc:sldMk cId="0" sldId="275"/>
            <ac:spMk id="2266" creationId="{00000000-0000-0000-0000-000000000000}"/>
          </ac:spMkLst>
        </pc:spChg>
      </pc:sldChg>
      <pc:sldChg chg="delSp modSp mod ord modAnim">
        <pc:chgData name="Thao Ly Thi Thanh" userId="606e3c27-818d-4779-bdf8-d884d2ab2e30" providerId="ADAL" clId="{2832EB95-F567-439F-BAE8-44156DD10D3B}" dt="2022-07-27T02:44:14.011" v="2981"/>
        <pc:sldMkLst>
          <pc:docMk/>
          <pc:sldMk cId="0" sldId="276"/>
        </pc:sldMkLst>
        <pc:spChg chg="mod">
          <ac:chgData name="Thao Ly Thi Thanh" userId="606e3c27-818d-4779-bdf8-d884d2ab2e30" providerId="ADAL" clId="{2832EB95-F567-439F-BAE8-44156DD10D3B}" dt="2022-07-25T07:46:48.926" v="2036" actId="1076"/>
          <ac:spMkLst>
            <pc:docMk/>
            <pc:sldMk cId="0" sldId="276"/>
            <ac:spMk id="2281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5T07:47:48.586" v="2196" actId="1076"/>
          <ac:spMkLst>
            <pc:docMk/>
            <pc:sldMk cId="0" sldId="276"/>
            <ac:spMk id="2282" creationId="{00000000-0000-0000-0000-000000000000}"/>
          </ac:spMkLst>
        </pc:spChg>
        <pc:spChg chg="del mod">
          <ac:chgData name="Thao Ly Thi Thanh" userId="606e3c27-818d-4779-bdf8-d884d2ab2e30" providerId="ADAL" clId="{2832EB95-F567-439F-BAE8-44156DD10D3B}" dt="2022-07-27T02:44:09.487" v="2980" actId="478"/>
          <ac:spMkLst>
            <pc:docMk/>
            <pc:sldMk cId="0" sldId="276"/>
            <ac:spMk id="2283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5T07:46:48.926" v="2036" actId="1076"/>
          <ac:spMkLst>
            <pc:docMk/>
            <pc:sldMk cId="0" sldId="276"/>
            <ac:spMk id="2284" creationId="{00000000-0000-0000-0000-000000000000}"/>
          </ac:spMkLst>
        </pc:spChg>
      </pc:sldChg>
      <pc:sldChg chg="addSp delSp modSp mod ord modAnim">
        <pc:chgData name="Thao Ly Thi Thanh" userId="606e3c27-818d-4779-bdf8-d884d2ab2e30" providerId="ADAL" clId="{2832EB95-F567-439F-BAE8-44156DD10D3B}" dt="2022-07-25T07:45:01.126" v="2023"/>
        <pc:sldMkLst>
          <pc:docMk/>
          <pc:sldMk cId="0" sldId="277"/>
        </pc:sldMkLst>
        <pc:spChg chg="add mod">
          <ac:chgData name="Thao Ly Thi Thanh" userId="606e3c27-818d-4779-bdf8-d884d2ab2e30" providerId="ADAL" clId="{2832EB95-F567-439F-BAE8-44156DD10D3B}" dt="2022-07-25T03:33:13.478" v="465" actId="1076"/>
          <ac:spMkLst>
            <pc:docMk/>
            <pc:sldMk cId="0" sldId="277"/>
            <ac:spMk id="3" creationId="{BBBC43F4-EB62-F9D6-31A2-5D88BA4BD122}"/>
          </ac:spMkLst>
        </pc:spChg>
        <pc:spChg chg="add del mod">
          <ac:chgData name="Thao Ly Thi Thanh" userId="606e3c27-818d-4779-bdf8-d884d2ab2e30" providerId="ADAL" clId="{2832EB95-F567-439F-BAE8-44156DD10D3B}" dt="2022-07-25T03:31:59.016" v="442" actId="478"/>
          <ac:spMkLst>
            <pc:docMk/>
            <pc:sldMk cId="0" sldId="277"/>
            <ac:spMk id="5" creationId="{61CA7320-B380-542C-3FD3-576EBE4E6D69}"/>
          </ac:spMkLst>
        </pc:spChg>
        <pc:spChg chg="add del mod">
          <ac:chgData name="Thao Ly Thi Thanh" userId="606e3c27-818d-4779-bdf8-d884d2ab2e30" providerId="ADAL" clId="{2832EB95-F567-439F-BAE8-44156DD10D3B}" dt="2022-07-25T03:32:42.413" v="453" actId="478"/>
          <ac:spMkLst>
            <pc:docMk/>
            <pc:sldMk cId="0" sldId="277"/>
            <ac:spMk id="7" creationId="{3DFF7626-2F21-0E76-4900-3DB96D2A6129}"/>
          </ac:spMkLst>
        </pc:spChg>
        <pc:spChg chg="mod">
          <ac:chgData name="Thao Ly Thi Thanh" userId="606e3c27-818d-4779-bdf8-d884d2ab2e30" providerId="ADAL" clId="{2832EB95-F567-439F-BAE8-44156DD10D3B}" dt="2022-07-25T03:33:50.664" v="470" actId="1076"/>
          <ac:spMkLst>
            <pc:docMk/>
            <pc:sldMk cId="0" sldId="277"/>
            <ac:spMk id="2379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5T03:30:34.218" v="415" actId="478"/>
          <ac:spMkLst>
            <pc:docMk/>
            <pc:sldMk cId="0" sldId="277"/>
            <ac:spMk id="2380" creationId="{00000000-0000-0000-0000-000000000000}"/>
          </ac:spMkLst>
        </pc:spChg>
        <pc:spChg chg="del mod">
          <ac:chgData name="Thao Ly Thi Thanh" userId="606e3c27-818d-4779-bdf8-d884d2ab2e30" providerId="ADAL" clId="{2832EB95-F567-439F-BAE8-44156DD10D3B}" dt="2022-07-25T03:30:47.548" v="422" actId="478"/>
          <ac:spMkLst>
            <pc:docMk/>
            <pc:sldMk cId="0" sldId="277"/>
            <ac:spMk id="2381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5T03:33:10.772" v="464" actId="1076"/>
          <ac:spMkLst>
            <pc:docMk/>
            <pc:sldMk cId="0" sldId="277"/>
            <ac:spMk id="2382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5T03:31:56.171" v="440" actId="478"/>
          <ac:spMkLst>
            <pc:docMk/>
            <pc:sldMk cId="0" sldId="277"/>
            <ac:spMk id="2383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5T03:33:23.317" v="466" actId="207"/>
          <ac:spMkLst>
            <pc:docMk/>
            <pc:sldMk cId="0" sldId="277"/>
            <ac:spMk id="2384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5T03:32:40.895" v="452" actId="478"/>
          <ac:spMkLst>
            <pc:docMk/>
            <pc:sldMk cId="0" sldId="277"/>
            <ac:spMk id="2385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5T03:31:10.826" v="427" actId="1076"/>
          <ac:spMkLst>
            <pc:docMk/>
            <pc:sldMk cId="0" sldId="277"/>
            <ac:spMk id="2386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5T03:31:10.826" v="427" actId="1076"/>
          <ac:spMkLst>
            <pc:docMk/>
            <pc:sldMk cId="0" sldId="277"/>
            <ac:spMk id="2387" creationId="{00000000-0000-0000-0000-000000000000}"/>
          </ac:spMkLst>
        </pc:spChg>
        <pc:spChg chg="mod">
          <ac:chgData name="Thao Ly Thi Thanh" userId="606e3c27-818d-4779-bdf8-d884d2ab2e30" providerId="ADAL" clId="{2832EB95-F567-439F-BAE8-44156DD10D3B}" dt="2022-07-25T03:31:10.826" v="427" actId="1076"/>
          <ac:spMkLst>
            <pc:docMk/>
            <pc:sldMk cId="0" sldId="277"/>
            <ac:spMk id="2388" creationId="{00000000-0000-0000-0000-000000000000}"/>
          </ac:spMkLst>
        </pc:spChg>
        <pc:grpChg chg="mod">
          <ac:chgData name="Thao Ly Thi Thanh" userId="606e3c27-818d-4779-bdf8-d884d2ab2e30" providerId="ADAL" clId="{2832EB95-F567-439F-BAE8-44156DD10D3B}" dt="2022-07-25T03:31:10.826" v="427" actId="1076"/>
          <ac:grpSpMkLst>
            <pc:docMk/>
            <pc:sldMk cId="0" sldId="277"/>
            <ac:grpSpMk id="2398" creationId="{00000000-0000-0000-0000-000000000000}"/>
          </ac:grpSpMkLst>
        </pc:grpChg>
        <pc:grpChg chg="mod">
          <ac:chgData name="Thao Ly Thi Thanh" userId="606e3c27-818d-4779-bdf8-d884d2ab2e30" providerId="ADAL" clId="{2832EB95-F567-439F-BAE8-44156DD10D3B}" dt="2022-07-25T03:31:10.826" v="427" actId="1076"/>
          <ac:grpSpMkLst>
            <pc:docMk/>
            <pc:sldMk cId="0" sldId="277"/>
            <ac:grpSpMk id="2404" creationId="{00000000-0000-0000-0000-000000000000}"/>
          </ac:grpSpMkLst>
        </pc:grpChg>
        <pc:grpChg chg="mod">
          <ac:chgData name="Thao Ly Thi Thanh" userId="606e3c27-818d-4779-bdf8-d884d2ab2e30" providerId="ADAL" clId="{2832EB95-F567-439F-BAE8-44156DD10D3B}" dt="2022-07-25T03:31:10.826" v="427" actId="1076"/>
          <ac:grpSpMkLst>
            <pc:docMk/>
            <pc:sldMk cId="0" sldId="277"/>
            <ac:grpSpMk id="2409" creationId="{00000000-0000-0000-0000-000000000000}"/>
          </ac:grpSpMkLst>
        </pc:grpChg>
      </pc:sldChg>
      <pc:sldChg chg="del">
        <pc:chgData name="Thao Ly Thi Thanh" userId="606e3c27-818d-4779-bdf8-d884d2ab2e30" providerId="ADAL" clId="{2832EB95-F567-439F-BAE8-44156DD10D3B}" dt="2022-07-25T07:46:35.299" v="2033" actId="2696"/>
        <pc:sldMkLst>
          <pc:docMk/>
          <pc:sldMk cId="0" sldId="278"/>
        </pc:sldMkLst>
      </pc:sldChg>
      <pc:sldChg chg="del">
        <pc:chgData name="Thao Ly Thi Thanh" userId="606e3c27-818d-4779-bdf8-d884d2ab2e30" providerId="ADAL" clId="{2832EB95-F567-439F-BAE8-44156DD10D3B}" dt="2022-07-25T07:46:35.299" v="2033" actId="2696"/>
        <pc:sldMkLst>
          <pc:docMk/>
          <pc:sldMk cId="0" sldId="279"/>
        </pc:sldMkLst>
      </pc:sldChg>
      <pc:sldChg chg="addSp delSp modSp mod">
        <pc:chgData name="Thao Ly Thi Thanh" userId="606e3c27-818d-4779-bdf8-d884d2ab2e30" providerId="ADAL" clId="{2832EB95-F567-439F-BAE8-44156DD10D3B}" dt="2022-07-27T02:57:21.877" v="3104" actId="478"/>
        <pc:sldMkLst>
          <pc:docMk/>
          <pc:sldMk cId="0" sldId="280"/>
        </pc:sldMkLst>
        <pc:spChg chg="add mod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3" creationId="{04EB3037-9A26-7502-35C0-C2CC2DE96E29}"/>
          </ac:spMkLst>
        </pc:spChg>
        <pc:spChg chg="add mod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5" creationId="{E9734D3D-D25E-C1C7-F2E7-7F242482686B}"/>
          </ac:spMkLst>
        </pc:spChg>
        <pc:spChg chg="add mod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7" creationId="{AA11ECEE-3615-39F6-96EB-F17B19801D09}"/>
          </ac:spMkLst>
        </pc:spChg>
        <pc:spChg chg="add mod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9" creationId="{C1DCECDC-445A-A598-FF4A-3A398F6A78DB}"/>
          </ac:spMkLst>
        </pc:spChg>
        <pc:spChg chg="add mod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11" creationId="{8862B3F1-EAA4-8ABA-5903-89719EDFEAC9}"/>
          </ac:spMkLst>
        </pc:spChg>
        <pc:spChg chg="add mod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13" creationId="{30778099-FBD6-412B-F08F-067E3FFE52CC}"/>
          </ac:spMkLst>
        </pc:spChg>
        <pc:spChg chg="add mod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15" creationId="{65ED54B2-BA1E-605D-C348-6446574A0374}"/>
          </ac:spMkLst>
        </pc:spChg>
        <pc:spChg chg="add mod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17" creationId="{55E9202D-1E87-ED25-DD2B-81B4B180AB43}"/>
          </ac:spMkLst>
        </pc:spChg>
        <pc:spChg chg="del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2477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2478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2479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2480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2481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2482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2483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2484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2485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2486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2487" creationId="{00000000-0000-0000-0000-000000000000}"/>
          </ac:spMkLst>
        </pc:spChg>
        <pc:spChg chg="del">
          <ac:chgData name="Thao Ly Thi Thanh" userId="606e3c27-818d-4779-bdf8-d884d2ab2e30" providerId="ADAL" clId="{2832EB95-F567-439F-BAE8-44156DD10D3B}" dt="2022-07-27T02:57:21.877" v="3104" actId="478"/>
          <ac:spMkLst>
            <pc:docMk/>
            <pc:sldMk cId="0" sldId="280"/>
            <ac:spMk id="2488" creationId="{00000000-0000-0000-0000-000000000000}"/>
          </ac:spMkLst>
        </pc:spChg>
        <pc:grpChg chg="del">
          <ac:chgData name="Thao Ly Thi Thanh" userId="606e3c27-818d-4779-bdf8-d884d2ab2e30" providerId="ADAL" clId="{2832EB95-F567-439F-BAE8-44156DD10D3B}" dt="2022-07-27T02:57:21.877" v="3104" actId="478"/>
          <ac:grpSpMkLst>
            <pc:docMk/>
            <pc:sldMk cId="0" sldId="280"/>
            <ac:grpSpMk id="2498" creationId="{00000000-0000-0000-0000-000000000000}"/>
          </ac:grpSpMkLst>
        </pc:grpChg>
        <pc:grpChg chg="del">
          <ac:chgData name="Thao Ly Thi Thanh" userId="606e3c27-818d-4779-bdf8-d884d2ab2e30" providerId="ADAL" clId="{2832EB95-F567-439F-BAE8-44156DD10D3B}" dt="2022-07-27T02:57:21.877" v="3104" actId="478"/>
          <ac:grpSpMkLst>
            <pc:docMk/>
            <pc:sldMk cId="0" sldId="280"/>
            <ac:grpSpMk id="2501" creationId="{00000000-0000-0000-0000-000000000000}"/>
          </ac:grpSpMkLst>
        </pc:grpChg>
        <pc:grpChg chg="del">
          <ac:chgData name="Thao Ly Thi Thanh" userId="606e3c27-818d-4779-bdf8-d884d2ab2e30" providerId="ADAL" clId="{2832EB95-F567-439F-BAE8-44156DD10D3B}" dt="2022-07-27T02:57:21.877" v="3104" actId="478"/>
          <ac:grpSpMkLst>
            <pc:docMk/>
            <pc:sldMk cId="0" sldId="280"/>
            <ac:grpSpMk id="2507" creationId="{00000000-0000-0000-0000-000000000000}"/>
          </ac:grpSpMkLst>
        </pc:grpChg>
        <pc:grpChg chg="del">
          <ac:chgData name="Thao Ly Thi Thanh" userId="606e3c27-818d-4779-bdf8-d884d2ab2e30" providerId="ADAL" clId="{2832EB95-F567-439F-BAE8-44156DD10D3B}" dt="2022-07-27T02:57:21.877" v="3104" actId="478"/>
          <ac:grpSpMkLst>
            <pc:docMk/>
            <pc:sldMk cId="0" sldId="280"/>
            <ac:grpSpMk id="2511" creationId="{00000000-0000-0000-0000-000000000000}"/>
          </ac:grpSpMkLst>
        </pc:grpChg>
      </pc:sldChg>
      <pc:sldChg chg="del">
        <pc:chgData name="Thao Ly Thi Thanh" userId="606e3c27-818d-4779-bdf8-d884d2ab2e30" providerId="ADAL" clId="{2832EB95-F567-439F-BAE8-44156DD10D3B}" dt="2022-07-25T08:00:55.416" v="2865" actId="2696"/>
        <pc:sldMkLst>
          <pc:docMk/>
          <pc:sldMk cId="0" sldId="281"/>
        </pc:sldMkLst>
      </pc:sldChg>
      <pc:sldChg chg="del">
        <pc:chgData name="Thao Ly Thi Thanh" userId="606e3c27-818d-4779-bdf8-d884d2ab2e30" providerId="ADAL" clId="{2832EB95-F567-439F-BAE8-44156DD10D3B}" dt="2022-07-25T08:00:55.416" v="2865" actId="2696"/>
        <pc:sldMkLst>
          <pc:docMk/>
          <pc:sldMk cId="0" sldId="282"/>
        </pc:sldMkLst>
      </pc:sldChg>
      <pc:sldChg chg="del">
        <pc:chgData name="Thao Ly Thi Thanh" userId="606e3c27-818d-4779-bdf8-d884d2ab2e30" providerId="ADAL" clId="{2832EB95-F567-439F-BAE8-44156DD10D3B}" dt="2022-07-25T08:01:00.891" v="2866" actId="2696"/>
        <pc:sldMkLst>
          <pc:docMk/>
          <pc:sldMk cId="0" sldId="283"/>
        </pc:sldMkLst>
      </pc:sldChg>
      <pc:sldChg chg="del">
        <pc:chgData name="Thao Ly Thi Thanh" userId="606e3c27-818d-4779-bdf8-d884d2ab2e30" providerId="ADAL" clId="{2832EB95-F567-439F-BAE8-44156DD10D3B}" dt="2022-07-25T08:01:00.891" v="2866" actId="2696"/>
        <pc:sldMkLst>
          <pc:docMk/>
          <pc:sldMk cId="0" sldId="284"/>
        </pc:sldMkLst>
      </pc:sldChg>
      <pc:sldChg chg="del">
        <pc:chgData name="Thao Ly Thi Thanh" userId="606e3c27-818d-4779-bdf8-d884d2ab2e30" providerId="ADAL" clId="{2832EB95-F567-439F-BAE8-44156DD10D3B}" dt="2022-07-25T07:45:25.331" v="2024" actId="2696"/>
        <pc:sldMkLst>
          <pc:docMk/>
          <pc:sldMk cId="0" sldId="285"/>
        </pc:sldMkLst>
      </pc:sldChg>
      <pc:sldChg chg="del">
        <pc:chgData name="Thao Ly Thi Thanh" userId="606e3c27-818d-4779-bdf8-d884d2ab2e30" providerId="ADAL" clId="{2832EB95-F567-439F-BAE8-44156DD10D3B}" dt="2022-07-25T07:45:25.331" v="2024" actId="2696"/>
        <pc:sldMkLst>
          <pc:docMk/>
          <pc:sldMk cId="0" sldId="286"/>
        </pc:sldMkLst>
      </pc:sldChg>
      <pc:sldChg chg="del">
        <pc:chgData name="Thao Ly Thi Thanh" userId="606e3c27-818d-4779-bdf8-d884d2ab2e30" providerId="ADAL" clId="{2832EB95-F567-439F-BAE8-44156DD10D3B}" dt="2022-07-25T07:45:25.331" v="2024" actId="2696"/>
        <pc:sldMkLst>
          <pc:docMk/>
          <pc:sldMk cId="0" sldId="287"/>
        </pc:sldMkLst>
      </pc:sldChg>
      <pc:sldChg chg="del">
        <pc:chgData name="Thao Ly Thi Thanh" userId="606e3c27-818d-4779-bdf8-d884d2ab2e30" providerId="ADAL" clId="{2832EB95-F567-439F-BAE8-44156DD10D3B}" dt="2022-07-25T07:45:25.331" v="2024" actId="2696"/>
        <pc:sldMkLst>
          <pc:docMk/>
          <pc:sldMk cId="0" sldId="288"/>
        </pc:sldMkLst>
      </pc:sldChg>
      <pc:sldChg chg="del">
        <pc:chgData name="Thao Ly Thi Thanh" userId="606e3c27-818d-4779-bdf8-d884d2ab2e30" providerId="ADAL" clId="{2832EB95-F567-439F-BAE8-44156DD10D3B}" dt="2022-07-25T07:45:30.466" v="2025" actId="2696"/>
        <pc:sldMkLst>
          <pc:docMk/>
          <pc:sldMk cId="0" sldId="289"/>
        </pc:sldMkLst>
      </pc:sldChg>
      <pc:sldChg chg="del">
        <pc:chgData name="Thao Ly Thi Thanh" userId="606e3c27-818d-4779-bdf8-d884d2ab2e30" providerId="ADAL" clId="{2832EB95-F567-439F-BAE8-44156DD10D3B}" dt="2022-07-25T07:46:35.299" v="2033" actId="2696"/>
        <pc:sldMkLst>
          <pc:docMk/>
          <pc:sldMk cId="0" sldId="290"/>
        </pc:sldMkLst>
      </pc:sldChg>
      <pc:sldChg chg="del">
        <pc:chgData name="Thao Ly Thi Thanh" userId="606e3c27-818d-4779-bdf8-d884d2ab2e30" providerId="ADAL" clId="{2832EB95-F567-439F-BAE8-44156DD10D3B}" dt="2022-07-25T07:45:30.466" v="2025" actId="2696"/>
        <pc:sldMkLst>
          <pc:docMk/>
          <pc:sldMk cId="0" sldId="291"/>
        </pc:sldMkLst>
      </pc:sldChg>
      <pc:sldChg chg="del">
        <pc:chgData name="Thao Ly Thi Thanh" userId="606e3c27-818d-4779-bdf8-d884d2ab2e30" providerId="ADAL" clId="{2832EB95-F567-439F-BAE8-44156DD10D3B}" dt="2022-07-25T07:45:30.466" v="2025" actId="2696"/>
        <pc:sldMkLst>
          <pc:docMk/>
          <pc:sldMk cId="0" sldId="292"/>
        </pc:sldMkLst>
      </pc:sldChg>
      <pc:sldChg chg="del">
        <pc:chgData name="Thao Ly Thi Thanh" userId="606e3c27-818d-4779-bdf8-d884d2ab2e30" providerId="ADAL" clId="{2832EB95-F567-439F-BAE8-44156DD10D3B}" dt="2022-07-25T07:45:38.266" v="2026" actId="2696"/>
        <pc:sldMkLst>
          <pc:docMk/>
          <pc:sldMk cId="0" sldId="293"/>
        </pc:sldMkLst>
      </pc:sldChg>
      <pc:sldChg chg="del">
        <pc:chgData name="Thao Ly Thi Thanh" userId="606e3c27-818d-4779-bdf8-d884d2ab2e30" providerId="ADAL" clId="{2832EB95-F567-439F-BAE8-44156DD10D3B}" dt="2022-07-25T07:45:38.266" v="2026" actId="2696"/>
        <pc:sldMkLst>
          <pc:docMk/>
          <pc:sldMk cId="0" sldId="294"/>
        </pc:sldMkLst>
      </pc:sldChg>
      <pc:sldChg chg="del">
        <pc:chgData name="Thao Ly Thi Thanh" userId="606e3c27-818d-4779-bdf8-d884d2ab2e30" providerId="ADAL" clId="{2832EB95-F567-439F-BAE8-44156DD10D3B}" dt="2022-07-25T07:45:38.266" v="2026" actId="2696"/>
        <pc:sldMkLst>
          <pc:docMk/>
          <pc:sldMk cId="0" sldId="295"/>
        </pc:sldMkLst>
      </pc:sldChg>
      <pc:sldChg chg="del">
        <pc:chgData name="Thao Ly Thi Thanh" userId="606e3c27-818d-4779-bdf8-d884d2ab2e30" providerId="ADAL" clId="{2832EB95-F567-439F-BAE8-44156DD10D3B}" dt="2022-07-25T07:45:42.446" v="2027" actId="2696"/>
        <pc:sldMkLst>
          <pc:docMk/>
          <pc:sldMk cId="0" sldId="296"/>
        </pc:sldMkLst>
      </pc:sldChg>
      <pc:sldChg chg="del">
        <pc:chgData name="Thao Ly Thi Thanh" userId="606e3c27-818d-4779-bdf8-d884d2ab2e30" providerId="ADAL" clId="{2832EB95-F567-439F-BAE8-44156DD10D3B}" dt="2022-07-25T07:45:42.446" v="2027" actId="2696"/>
        <pc:sldMkLst>
          <pc:docMk/>
          <pc:sldMk cId="0" sldId="297"/>
        </pc:sldMkLst>
      </pc:sldChg>
      <pc:sldChg chg="del">
        <pc:chgData name="Thao Ly Thi Thanh" userId="606e3c27-818d-4779-bdf8-d884d2ab2e30" providerId="ADAL" clId="{2832EB95-F567-439F-BAE8-44156DD10D3B}" dt="2022-07-25T07:45:49.376" v="2028" actId="2696"/>
        <pc:sldMkLst>
          <pc:docMk/>
          <pc:sldMk cId="0" sldId="298"/>
        </pc:sldMkLst>
      </pc:sldChg>
      <pc:sldChg chg="del">
        <pc:chgData name="Thao Ly Thi Thanh" userId="606e3c27-818d-4779-bdf8-d884d2ab2e30" providerId="ADAL" clId="{2832EB95-F567-439F-BAE8-44156DD10D3B}" dt="2022-07-25T07:45:49.376" v="2028" actId="2696"/>
        <pc:sldMkLst>
          <pc:docMk/>
          <pc:sldMk cId="0" sldId="299"/>
        </pc:sldMkLst>
      </pc:sldChg>
      <pc:sldChg chg="del">
        <pc:chgData name="Thao Ly Thi Thanh" userId="606e3c27-818d-4779-bdf8-d884d2ab2e30" providerId="ADAL" clId="{2832EB95-F567-439F-BAE8-44156DD10D3B}" dt="2022-07-25T07:45:49.376" v="2028" actId="2696"/>
        <pc:sldMkLst>
          <pc:docMk/>
          <pc:sldMk cId="0" sldId="300"/>
        </pc:sldMkLst>
      </pc:sldChg>
      <pc:sldChg chg="del">
        <pc:chgData name="Thao Ly Thi Thanh" userId="606e3c27-818d-4779-bdf8-d884d2ab2e30" providerId="ADAL" clId="{2832EB95-F567-439F-BAE8-44156DD10D3B}" dt="2022-07-25T07:45:49.376" v="2028" actId="2696"/>
        <pc:sldMkLst>
          <pc:docMk/>
          <pc:sldMk cId="0" sldId="301"/>
        </pc:sldMkLst>
      </pc:sldChg>
      <pc:sldChg chg="del">
        <pc:chgData name="Thao Ly Thi Thanh" userId="606e3c27-818d-4779-bdf8-d884d2ab2e30" providerId="ADAL" clId="{2832EB95-F567-439F-BAE8-44156DD10D3B}" dt="2022-07-25T07:45:49.376" v="2028" actId="2696"/>
        <pc:sldMkLst>
          <pc:docMk/>
          <pc:sldMk cId="0" sldId="302"/>
        </pc:sldMkLst>
      </pc:sldChg>
      <pc:sldChg chg="del">
        <pc:chgData name="Thao Ly Thi Thanh" userId="606e3c27-818d-4779-bdf8-d884d2ab2e30" providerId="ADAL" clId="{2832EB95-F567-439F-BAE8-44156DD10D3B}" dt="2022-07-25T07:45:57.276" v="2029" actId="2696"/>
        <pc:sldMkLst>
          <pc:docMk/>
          <pc:sldMk cId="0" sldId="303"/>
        </pc:sldMkLst>
      </pc:sldChg>
      <pc:sldChg chg="del">
        <pc:chgData name="Thao Ly Thi Thanh" userId="606e3c27-818d-4779-bdf8-d884d2ab2e30" providerId="ADAL" clId="{2832EB95-F567-439F-BAE8-44156DD10D3B}" dt="2022-07-25T07:45:57.276" v="2029" actId="2696"/>
        <pc:sldMkLst>
          <pc:docMk/>
          <pc:sldMk cId="0" sldId="304"/>
        </pc:sldMkLst>
      </pc:sldChg>
      <pc:sldChg chg="del">
        <pc:chgData name="Thao Ly Thi Thanh" userId="606e3c27-818d-4779-bdf8-d884d2ab2e30" providerId="ADAL" clId="{2832EB95-F567-439F-BAE8-44156DD10D3B}" dt="2022-07-25T07:45:57.276" v="2029" actId="2696"/>
        <pc:sldMkLst>
          <pc:docMk/>
          <pc:sldMk cId="0" sldId="305"/>
        </pc:sldMkLst>
      </pc:sldChg>
      <pc:sldChg chg="del">
        <pc:chgData name="Thao Ly Thi Thanh" userId="606e3c27-818d-4779-bdf8-d884d2ab2e30" providerId="ADAL" clId="{2832EB95-F567-439F-BAE8-44156DD10D3B}" dt="2022-07-25T07:46:08.352" v="2030" actId="2696"/>
        <pc:sldMkLst>
          <pc:docMk/>
          <pc:sldMk cId="0" sldId="306"/>
        </pc:sldMkLst>
      </pc:sldChg>
      <pc:sldChg chg="del">
        <pc:chgData name="Thao Ly Thi Thanh" userId="606e3c27-818d-4779-bdf8-d884d2ab2e30" providerId="ADAL" clId="{2832EB95-F567-439F-BAE8-44156DD10D3B}" dt="2022-07-25T07:46:08.352" v="2030" actId="2696"/>
        <pc:sldMkLst>
          <pc:docMk/>
          <pc:sldMk cId="0" sldId="307"/>
        </pc:sldMkLst>
      </pc:sldChg>
      <pc:sldChg chg="del">
        <pc:chgData name="Thao Ly Thi Thanh" userId="606e3c27-818d-4779-bdf8-d884d2ab2e30" providerId="ADAL" clId="{2832EB95-F567-439F-BAE8-44156DD10D3B}" dt="2022-07-25T07:46:08.352" v="2030" actId="2696"/>
        <pc:sldMkLst>
          <pc:docMk/>
          <pc:sldMk cId="0" sldId="308"/>
        </pc:sldMkLst>
      </pc:sldChg>
      <pc:sldChg chg="del">
        <pc:chgData name="Thao Ly Thi Thanh" userId="606e3c27-818d-4779-bdf8-d884d2ab2e30" providerId="ADAL" clId="{2832EB95-F567-439F-BAE8-44156DD10D3B}" dt="2022-07-25T07:46:08.352" v="2030" actId="2696"/>
        <pc:sldMkLst>
          <pc:docMk/>
          <pc:sldMk cId="0" sldId="309"/>
        </pc:sldMkLst>
      </pc:sldChg>
      <pc:sldChg chg="del">
        <pc:chgData name="Thao Ly Thi Thanh" userId="606e3c27-818d-4779-bdf8-d884d2ab2e30" providerId="ADAL" clId="{2832EB95-F567-439F-BAE8-44156DD10D3B}" dt="2022-07-25T07:46:08.352" v="2030" actId="2696"/>
        <pc:sldMkLst>
          <pc:docMk/>
          <pc:sldMk cId="0" sldId="310"/>
        </pc:sldMkLst>
      </pc:sldChg>
      <pc:sldChg chg="del">
        <pc:chgData name="Thao Ly Thi Thanh" userId="606e3c27-818d-4779-bdf8-d884d2ab2e30" providerId="ADAL" clId="{2832EB95-F567-439F-BAE8-44156DD10D3B}" dt="2022-07-25T07:46:08.352" v="2030" actId="2696"/>
        <pc:sldMkLst>
          <pc:docMk/>
          <pc:sldMk cId="0" sldId="311"/>
        </pc:sldMkLst>
      </pc:sldChg>
      <pc:sldChg chg="del">
        <pc:chgData name="Thao Ly Thi Thanh" userId="606e3c27-818d-4779-bdf8-d884d2ab2e30" providerId="ADAL" clId="{2832EB95-F567-439F-BAE8-44156DD10D3B}" dt="2022-07-25T07:46:17.346" v="2031" actId="2696"/>
        <pc:sldMkLst>
          <pc:docMk/>
          <pc:sldMk cId="0" sldId="312"/>
        </pc:sldMkLst>
      </pc:sldChg>
      <pc:sldChg chg="del">
        <pc:chgData name="Thao Ly Thi Thanh" userId="606e3c27-818d-4779-bdf8-d884d2ab2e30" providerId="ADAL" clId="{2832EB95-F567-439F-BAE8-44156DD10D3B}" dt="2022-07-25T07:46:22.926" v="2032" actId="2696"/>
        <pc:sldMkLst>
          <pc:docMk/>
          <pc:sldMk cId="0" sldId="313"/>
        </pc:sldMkLst>
      </pc:sldChg>
      <pc:sldChg chg="del">
        <pc:chgData name="Thao Ly Thi Thanh" userId="606e3c27-818d-4779-bdf8-d884d2ab2e30" providerId="ADAL" clId="{2832EB95-F567-439F-BAE8-44156DD10D3B}" dt="2022-07-25T07:46:22.926" v="2032" actId="2696"/>
        <pc:sldMkLst>
          <pc:docMk/>
          <pc:sldMk cId="0" sldId="314"/>
        </pc:sldMkLst>
      </pc:sldChg>
      <pc:sldChg chg="del">
        <pc:chgData name="Thao Ly Thi Thanh" userId="606e3c27-818d-4779-bdf8-d884d2ab2e30" providerId="ADAL" clId="{2832EB95-F567-439F-BAE8-44156DD10D3B}" dt="2022-07-25T07:46:22.926" v="2032" actId="2696"/>
        <pc:sldMkLst>
          <pc:docMk/>
          <pc:sldMk cId="0" sldId="315"/>
        </pc:sldMkLst>
      </pc:sldChg>
      <pc:sldChg chg="del">
        <pc:chgData name="Thao Ly Thi Thanh" userId="606e3c27-818d-4779-bdf8-d884d2ab2e30" providerId="ADAL" clId="{2832EB95-F567-439F-BAE8-44156DD10D3B}" dt="2022-07-25T07:46:17.346" v="2031" actId="2696"/>
        <pc:sldMkLst>
          <pc:docMk/>
          <pc:sldMk cId="0" sldId="316"/>
        </pc:sldMkLst>
      </pc:sldChg>
      <pc:sldChg chg="del">
        <pc:chgData name="Thao Ly Thi Thanh" userId="606e3c27-818d-4779-bdf8-d884d2ab2e30" providerId="ADAL" clId="{2832EB95-F567-439F-BAE8-44156DD10D3B}" dt="2022-07-25T07:46:17.346" v="2031" actId="2696"/>
        <pc:sldMkLst>
          <pc:docMk/>
          <pc:sldMk cId="0" sldId="317"/>
        </pc:sldMkLst>
      </pc:sldChg>
      <pc:sldChg chg="del">
        <pc:chgData name="Thao Ly Thi Thanh" userId="606e3c27-818d-4779-bdf8-d884d2ab2e30" providerId="ADAL" clId="{2832EB95-F567-439F-BAE8-44156DD10D3B}" dt="2022-07-25T07:46:17.346" v="2031" actId="2696"/>
        <pc:sldMkLst>
          <pc:docMk/>
          <pc:sldMk cId="0" sldId="318"/>
        </pc:sldMkLst>
      </pc:sldChg>
      <pc:sldChg chg="del">
        <pc:chgData name="Thao Ly Thi Thanh" userId="606e3c27-818d-4779-bdf8-d884d2ab2e30" providerId="ADAL" clId="{2832EB95-F567-439F-BAE8-44156DD10D3B}" dt="2022-07-25T07:46:22.926" v="2032" actId="2696"/>
        <pc:sldMkLst>
          <pc:docMk/>
          <pc:sldMk cId="0" sldId="319"/>
        </pc:sldMkLst>
      </pc:sldChg>
      <pc:sldChg chg="del">
        <pc:chgData name="Thao Ly Thi Thanh" userId="606e3c27-818d-4779-bdf8-d884d2ab2e30" providerId="ADAL" clId="{2832EB95-F567-439F-BAE8-44156DD10D3B}" dt="2022-07-25T07:46:17.346" v="2031" actId="2696"/>
        <pc:sldMkLst>
          <pc:docMk/>
          <pc:sldMk cId="0" sldId="320"/>
        </pc:sldMkLst>
      </pc:sldChg>
      <pc:sldChg chg="del">
        <pc:chgData name="Thao Ly Thi Thanh" userId="606e3c27-818d-4779-bdf8-d884d2ab2e30" providerId="ADAL" clId="{2832EB95-F567-439F-BAE8-44156DD10D3B}" dt="2022-07-25T07:46:17.346" v="2031" actId="2696"/>
        <pc:sldMkLst>
          <pc:docMk/>
          <pc:sldMk cId="0" sldId="321"/>
        </pc:sldMkLst>
      </pc:sldChg>
      <pc:sldChg chg="del">
        <pc:chgData name="Thao Ly Thi Thanh" userId="606e3c27-818d-4779-bdf8-d884d2ab2e30" providerId="ADAL" clId="{2832EB95-F567-439F-BAE8-44156DD10D3B}" dt="2022-07-25T07:46:17.346" v="2031" actId="2696"/>
        <pc:sldMkLst>
          <pc:docMk/>
          <pc:sldMk cId="0" sldId="322"/>
        </pc:sldMkLst>
      </pc:sldChg>
      <pc:sldChg chg="del">
        <pc:chgData name="Thao Ly Thi Thanh" userId="606e3c27-818d-4779-bdf8-d884d2ab2e30" providerId="ADAL" clId="{2832EB95-F567-439F-BAE8-44156DD10D3B}" dt="2022-07-25T07:46:17.346" v="2031" actId="2696"/>
        <pc:sldMkLst>
          <pc:docMk/>
          <pc:sldMk cId="0" sldId="323"/>
        </pc:sldMkLst>
      </pc:sldChg>
      <pc:sldChg chg="del">
        <pc:chgData name="Thao Ly Thi Thanh" userId="606e3c27-818d-4779-bdf8-d884d2ab2e30" providerId="ADAL" clId="{2832EB95-F567-439F-BAE8-44156DD10D3B}" dt="2022-07-25T07:46:22.926" v="2032" actId="2696"/>
        <pc:sldMkLst>
          <pc:docMk/>
          <pc:sldMk cId="0" sldId="324"/>
        </pc:sldMkLst>
      </pc:sldChg>
      <pc:sldChg chg="addSp delSp modSp add mod delAnim">
        <pc:chgData name="Thao Ly Thi Thanh" userId="606e3c27-818d-4779-bdf8-d884d2ab2e30" providerId="ADAL" clId="{2832EB95-F567-439F-BAE8-44156DD10D3B}" dt="2022-07-25T07:42:08.446" v="2005" actId="14734"/>
        <pc:sldMkLst>
          <pc:docMk/>
          <pc:sldMk cId="2868709359" sldId="325"/>
        </pc:sldMkLst>
        <pc:spChg chg="add del mod">
          <ac:chgData name="Thao Ly Thi Thanh" userId="606e3c27-818d-4779-bdf8-d884d2ab2e30" providerId="ADAL" clId="{2832EB95-F567-439F-BAE8-44156DD10D3B}" dt="2022-07-25T07:26:00.303" v="1959" actId="478"/>
          <ac:spMkLst>
            <pc:docMk/>
            <pc:sldMk cId="2868709359" sldId="325"/>
            <ac:spMk id="6" creationId="{65C07520-CC71-CDB3-F4AB-91247C14F09D}"/>
          </ac:spMkLst>
        </pc:spChg>
        <pc:spChg chg="del">
          <ac:chgData name="Thao Ly Thi Thanh" userId="606e3c27-818d-4779-bdf8-d884d2ab2e30" providerId="ADAL" clId="{2832EB95-F567-439F-BAE8-44156DD10D3B}" dt="2022-07-25T07:25:39.528" v="1956" actId="478"/>
          <ac:spMkLst>
            <pc:docMk/>
            <pc:sldMk cId="2868709359" sldId="325"/>
            <ac:spMk id="2147" creationId="{00000000-0000-0000-0000-000000000000}"/>
          </ac:spMkLst>
        </pc:spChg>
        <pc:graphicFrameChg chg="del">
          <ac:chgData name="Thao Ly Thi Thanh" userId="606e3c27-818d-4779-bdf8-d884d2ab2e30" providerId="ADAL" clId="{2832EB95-F567-439F-BAE8-44156DD10D3B}" dt="2022-07-25T07:25:42.028" v="1957" actId="478"/>
          <ac:graphicFrameMkLst>
            <pc:docMk/>
            <pc:sldMk cId="2868709359" sldId="325"/>
            <ac:graphicFrameMk id="4" creationId="{08DE93B6-B626-E8B2-FD3F-0079C64BB8BF}"/>
          </ac:graphicFrameMkLst>
        </pc:graphicFrameChg>
        <pc:graphicFrameChg chg="add mod modGraphic">
          <ac:chgData name="Thao Ly Thi Thanh" userId="606e3c27-818d-4779-bdf8-d884d2ab2e30" providerId="ADAL" clId="{2832EB95-F567-439F-BAE8-44156DD10D3B}" dt="2022-07-25T07:42:08.446" v="2005" actId="14734"/>
          <ac:graphicFrameMkLst>
            <pc:docMk/>
            <pc:sldMk cId="2868709359" sldId="325"/>
            <ac:graphicFrameMk id="7" creationId="{A3821446-E8FD-DF45-D8E7-20D911726A64}"/>
          </ac:graphicFrameMkLst>
        </pc:graphicFrameChg>
        <pc:picChg chg="del">
          <ac:chgData name="Thao Ly Thi Thanh" userId="606e3c27-818d-4779-bdf8-d884d2ab2e30" providerId="ADAL" clId="{2832EB95-F567-439F-BAE8-44156DD10D3B}" dt="2022-07-25T07:25:34.275" v="1954" actId="478"/>
          <ac:picMkLst>
            <pc:docMk/>
            <pc:sldMk cId="2868709359" sldId="325"/>
            <ac:picMk id="3" creationId="{D8A26985-7813-F5EE-18DF-7D1A15496925}"/>
          </ac:picMkLst>
        </pc:picChg>
        <pc:picChg chg="del">
          <ac:chgData name="Thao Ly Thi Thanh" userId="606e3c27-818d-4779-bdf8-d884d2ab2e30" providerId="ADAL" clId="{2832EB95-F567-439F-BAE8-44156DD10D3B}" dt="2022-07-25T07:25:36.380" v="1955" actId="478"/>
          <ac:picMkLst>
            <pc:docMk/>
            <pc:sldMk cId="2868709359" sldId="325"/>
            <ac:picMk id="5" creationId="{EF78F22A-02A9-2276-4704-F8E03CE9CB11}"/>
          </ac:picMkLst>
        </pc:picChg>
      </pc:sldChg>
      <pc:sldChg chg="del modAnim">
        <pc:chgData name="Thao Ly Thi Thanh" userId="606e3c27-818d-4779-bdf8-d884d2ab2e30" providerId="ADAL" clId="{2832EB95-F567-439F-BAE8-44156DD10D3B}" dt="2022-07-27T02:43:29.572" v="2976"/>
        <pc:sldMkLst>
          <pc:docMk/>
          <pc:sldMk cId="2868709359" sldId="325"/>
        </pc:sldMkLst>
      </pc:sldChg>
      <pc:sldChg chg="delSp add del mod">
        <pc:chgData name="Thao Ly Thi Thanh" userId="606e3c27-818d-4779-bdf8-d884d2ab2e30" providerId="ADAL" clId="{2832EB95-F567-439F-BAE8-44156DD10D3B}" dt="2022-07-25T07:42:36.956" v="2008" actId="2696"/>
        <pc:sldMkLst>
          <pc:docMk/>
          <pc:sldMk cId="894259171" sldId="326"/>
        </pc:sldMkLst>
        <pc:graphicFrameChg chg="del">
          <ac:chgData name="Thao Ly Thi Thanh" userId="606e3c27-818d-4779-bdf8-d884d2ab2e30" providerId="ADAL" clId="{2832EB95-F567-439F-BAE8-44156DD10D3B}" dt="2022-07-25T07:42:28.776" v="2007" actId="478"/>
          <ac:graphicFrameMkLst>
            <pc:docMk/>
            <pc:sldMk cId="894259171" sldId="326"/>
            <ac:graphicFrameMk id="7" creationId="{A3821446-E8FD-DF45-D8E7-20D911726A64}"/>
          </ac:graphicFrameMkLst>
        </pc:graphicFrameChg>
      </pc:sldChg>
      <pc:sldChg chg="addSp delSp modSp add mod">
        <pc:chgData name="Thao Ly Thi Thanh" userId="606e3c27-818d-4779-bdf8-d884d2ab2e30" providerId="ADAL" clId="{2832EB95-F567-439F-BAE8-44156DD10D3B}" dt="2022-07-25T07:44:47.176" v="2021" actId="1076"/>
        <pc:sldMkLst>
          <pc:docMk/>
          <pc:sldMk cId="2201266252" sldId="326"/>
        </pc:sldMkLst>
        <pc:spChg chg="add mod">
          <ac:chgData name="Thao Ly Thi Thanh" userId="606e3c27-818d-4779-bdf8-d884d2ab2e30" providerId="ADAL" clId="{2832EB95-F567-439F-BAE8-44156DD10D3B}" dt="2022-07-25T07:44:44.966" v="2020" actId="1076"/>
          <ac:spMkLst>
            <pc:docMk/>
            <pc:sldMk cId="2201266252" sldId="326"/>
            <ac:spMk id="2" creationId="{56761CF6-6B8F-72EB-5E65-646DEA77DBA1}"/>
          </ac:spMkLst>
        </pc:spChg>
        <pc:spChg chg="mod">
          <ac:chgData name="Thao Ly Thi Thanh" userId="606e3c27-818d-4779-bdf8-d884d2ab2e30" providerId="ADAL" clId="{2832EB95-F567-439F-BAE8-44156DD10D3B}" dt="2022-07-25T07:44:47.176" v="2021" actId="1076"/>
          <ac:spMkLst>
            <pc:docMk/>
            <pc:sldMk cId="2201266252" sldId="326"/>
            <ac:spMk id="2146" creationId="{00000000-0000-0000-0000-000000000000}"/>
          </ac:spMkLst>
        </pc:spChg>
        <pc:graphicFrameChg chg="del">
          <ac:chgData name="Thao Ly Thi Thanh" userId="606e3c27-818d-4779-bdf8-d884d2ab2e30" providerId="ADAL" clId="{2832EB95-F567-439F-BAE8-44156DD10D3B}" dt="2022-07-25T07:42:54.476" v="2010" actId="478"/>
          <ac:graphicFrameMkLst>
            <pc:docMk/>
            <pc:sldMk cId="2201266252" sldId="326"/>
            <ac:graphicFrameMk id="7" creationId="{A3821446-E8FD-DF45-D8E7-20D911726A64}"/>
          </ac:graphicFrameMkLst>
        </pc:graphicFrameChg>
      </pc:sldChg>
      <pc:sldChg chg="del modAnim">
        <pc:chgData name="Thao Ly Thi Thanh" userId="606e3c27-818d-4779-bdf8-d884d2ab2e30" providerId="ADAL" clId="{2832EB95-F567-439F-BAE8-44156DD10D3B}" dt="2022-07-27T02:43:55.884" v="2979"/>
        <pc:sldMkLst>
          <pc:docMk/>
          <pc:sldMk cId="2201266252" sldId="326"/>
        </pc:sldMkLst>
      </pc:sldChg>
      <pc:sldChg chg="del">
        <pc:chgData name="Thao Ly Thi Thanh" userId="606e3c27-818d-4779-bdf8-d884d2ab2e30" providerId="ADAL" clId="{2832EB95-F567-439F-BAE8-44156DD10D3B}" dt="2022-07-25T03:19:54.466" v="3" actId="2696"/>
        <pc:sldMkLst>
          <pc:docMk/>
          <pc:sldMk cId="0" sldId="327"/>
        </pc:sldMkLst>
      </pc:sldChg>
      <pc:sldChg chg="addSp delSp new mod">
        <pc:chgData name="Thao Ly Thi Thanh" userId="606e3c27-818d-4779-bdf8-d884d2ab2e30" providerId="ADAL" clId="{2832EB95-F567-439F-BAE8-44156DD10D3B}" dt="2022-07-27T02:58:47.161" v="3107"/>
        <pc:sldMkLst>
          <pc:docMk/>
          <pc:sldMk cId="1252801731" sldId="327"/>
        </pc:sldMkLst>
        <pc:spChg chg="del">
          <ac:chgData name="Thao Ly Thi Thanh" userId="606e3c27-818d-4779-bdf8-d884d2ab2e30" providerId="ADAL" clId="{2832EB95-F567-439F-BAE8-44156DD10D3B}" dt="2022-07-27T02:58:42.596" v="3106" actId="478"/>
          <ac:spMkLst>
            <pc:docMk/>
            <pc:sldMk cId="1252801731" sldId="327"/>
            <ac:spMk id="2" creationId="{3875F2CE-A4C9-5158-AE80-FD79014EBD28}"/>
          </ac:spMkLst>
        </pc:spChg>
        <pc:spChg chg="del">
          <ac:chgData name="Thao Ly Thi Thanh" userId="606e3c27-818d-4779-bdf8-d884d2ab2e30" providerId="ADAL" clId="{2832EB95-F567-439F-BAE8-44156DD10D3B}" dt="2022-07-27T02:58:42.596" v="3106" actId="478"/>
          <ac:spMkLst>
            <pc:docMk/>
            <pc:sldMk cId="1252801731" sldId="327"/>
            <ac:spMk id="3" creationId="{BB3CC3A6-AF3E-AED0-D921-72B0CCEA4981}"/>
          </ac:spMkLst>
        </pc:spChg>
        <pc:spChg chg="del">
          <ac:chgData name="Thao Ly Thi Thanh" userId="606e3c27-818d-4779-bdf8-d884d2ab2e30" providerId="ADAL" clId="{2832EB95-F567-439F-BAE8-44156DD10D3B}" dt="2022-07-27T02:58:42.596" v="3106" actId="478"/>
          <ac:spMkLst>
            <pc:docMk/>
            <pc:sldMk cId="1252801731" sldId="327"/>
            <ac:spMk id="4" creationId="{95E9DE45-6DE1-FF23-69F3-034ADE8463D2}"/>
          </ac:spMkLst>
        </pc:spChg>
        <pc:picChg chg="add">
          <ac:chgData name="Thao Ly Thi Thanh" userId="606e3c27-818d-4779-bdf8-d884d2ab2e30" providerId="ADAL" clId="{2832EB95-F567-439F-BAE8-44156DD10D3B}" dt="2022-07-27T02:58:47.161" v="3107"/>
          <ac:picMkLst>
            <pc:docMk/>
            <pc:sldMk cId="1252801731" sldId="327"/>
            <ac:picMk id="5" creationId="{7CAD1560-E2DC-3B85-1BD4-34009054E16A}"/>
          </ac:picMkLst>
        </pc:picChg>
      </pc:sldChg>
      <pc:sldChg chg="del">
        <pc:chgData name="Thao Ly Thi Thanh" userId="606e3c27-818d-4779-bdf8-d884d2ab2e30" providerId="ADAL" clId="{2832EB95-F567-439F-BAE8-44156DD10D3B}" dt="2022-07-25T03:19:49.255" v="2" actId="2696"/>
        <pc:sldMkLst>
          <pc:docMk/>
          <pc:sldMk cId="0" sldId="328"/>
        </pc:sldMkLst>
      </pc:sldChg>
      <pc:sldChg chg="del">
        <pc:chgData name="Thao Ly Thi Thanh" userId="606e3c27-818d-4779-bdf8-d884d2ab2e30" providerId="ADAL" clId="{2832EB95-F567-439F-BAE8-44156DD10D3B}" dt="2022-07-25T03:19:49.255" v="2" actId="2696"/>
        <pc:sldMkLst>
          <pc:docMk/>
          <pc:sldMk cId="0" sldId="329"/>
        </pc:sldMkLst>
      </pc:sldChg>
      <pc:sldChg chg="del">
        <pc:chgData name="Thao Ly Thi Thanh" userId="606e3c27-818d-4779-bdf8-d884d2ab2e30" providerId="ADAL" clId="{2832EB95-F567-439F-BAE8-44156DD10D3B}" dt="2022-07-25T03:19:49.255" v="2" actId="2696"/>
        <pc:sldMkLst>
          <pc:docMk/>
          <pc:sldMk cId="0" sldId="330"/>
        </pc:sldMkLst>
      </pc:sldChg>
      <pc:sldChg chg="del">
        <pc:chgData name="Thao Ly Thi Thanh" userId="606e3c27-818d-4779-bdf8-d884d2ab2e30" providerId="ADAL" clId="{2832EB95-F567-439F-BAE8-44156DD10D3B}" dt="2022-07-25T03:19:49.255" v="2" actId="2696"/>
        <pc:sldMkLst>
          <pc:docMk/>
          <pc:sldMk cId="0" sldId="331"/>
        </pc:sldMkLst>
      </pc:sldChg>
      <pc:sldChg chg="del">
        <pc:chgData name="Thao Ly Thi Thanh" userId="606e3c27-818d-4779-bdf8-d884d2ab2e30" providerId="ADAL" clId="{2832EB95-F567-439F-BAE8-44156DD10D3B}" dt="2022-07-25T03:19:49.255" v="2" actId="2696"/>
        <pc:sldMkLst>
          <pc:docMk/>
          <pc:sldMk cId="0" sldId="332"/>
        </pc:sldMkLst>
      </pc:sldChg>
      <pc:sldChg chg="del">
        <pc:chgData name="Thao Ly Thi Thanh" userId="606e3c27-818d-4779-bdf8-d884d2ab2e30" providerId="ADAL" clId="{2832EB95-F567-439F-BAE8-44156DD10D3B}" dt="2022-07-25T03:19:44.843" v="1" actId="2696"/>
        <pc:sldMkLst>
          <pc:docMk/>
          <pc:sldMk cId="0" sldId="333"/>
        </pc:sldMkLst>
      </pc:sldChg>
      <pc:sldChg chg="del">
        <pc:chgData name="Thao Ly Thi Thanh" userId="606e3c27-818d-4779-bdf8-d884d2ab2e30" providerId="ADAL" clId="{2832EB95-F567-439F-BAE8-44156DD10D3B}" dt="2022-07-25T03:19:44.843" v="1" actId="2696"/>
        <pc:sldMkLst>
          <pc:docMk/>
          <pc:sldMk cId="0" sldId="334"/>
        </pc:sldMkLst>
      </pc:sldChg>
      <pc:sldChg chg="del">
        <pc:chgData name="Thao Ly Thi Thanh" userId="606e3c27-818d-4779-bdf8-d884d2ab2e30" providerId="ADAL" clId="{2832EB95-F567-439F-BAE8-44156DD10D3B}" dt="2022-07-25T03:19:44.843" v="1" actId="2696"/>
        <pc:sldMkLst>
          <pc:docMk/>
          <pc:sldMk cId="0" sldId="335"/>
        </pc:sldMkLst>
      </pc:sldChg>
      <pc:sldChg chg="del">
        <pc:chgData name="Thao Ly Thi Thanh" userId="606e3c27-818d-4779-bdf8-d884d2ab2e30" providerId="ADAL" clId="{2832EB95-F567-439F-BAE8-44156DD10D3B}" dt="2022-07-25T03:19:44.843" v="1" actId="2696"/>
        <pc:sldMkLst>
          <pc:docMk/>
          <pc:sldMk cId="0" sldId="336"/>
        </pc:sldMkLst>
      </pc:sldChg>
      <pc:sldChg chg="del">
        <pc:chgData name="Thao Ly Thi Thanh" userId="606e3c27-818d-4779-bdf8-d884d2ab2e30" providerId="ADAL" clId="{2832EB95-F567-439F-BAE8-44156DD10D3B}" dt="2022-07-25T03:19:44.843" v="1" actId="2696"/>
        <pc:sldMkLst>
          <pc:docMk/>
          <pc:sldMk cId="0" sldId="337"/>
        </pc:sldMkLst>
      </pc:sldChg>
      <pc:sldChg chg="del">
        <pc:chgData name="Thao Ly Thi Thanh" userId="606e3c27-818d-4779-bdf8-d884d2ab2e30" providerId="ADAL" clId="{2832EB95-F567-439F-BAE8-44156DD10D3B}" dt="2022-07-25T03:19:40.376" v="0" actId="2696"/>
        <pc:sldMkLst>
          <pc:docMk/>
          <pc:sldMk cId="0" sldId="338"/>
        </pc:sldMkLst>
      </pc:sldChg>
      <pc:sldChg chg="del">
        <pc:chgData name="Thao Ly Thi Thanh" userId="606e3c27-818d-4779-bdf8-d884d2ab2e30" providerId="ADAL" clId="{2832EB95-F567-439F-BAE8-44156DD10D3B}" dt="2022-07-25T03:19:40.376" v="0" actId="2696"/>
        <pc:sldMkLst>
          <pc:docMk/>
          <pc:sldMk cId="0" sldId="339"/>
        </pc:sldMkLst>
      </pc:sldChg>
      <pc:sldChg chg="del">
        <pc:chgData name="Thao Ly Thi Thanh" userId="606e3c27-818d-4779-bdf8-d884d2ab2e30" providerId="ADAL" clId="{2832EB95-F567-439F-BAE8-44156DD10D3B}" dt="2022-07-25T03:19:40.376" v="0" actId="2696"/>
        <pc:sldMkLst>
          <pc:docMk/>
          <pc:sldMk cId="0" sldId="340"/>
        </pc:sldMkLst>
      </pc:sldChg>
      <pc:sldChg chg="del">
        <pc:chgData name="Thao Ly Thi Thanh" userId="606e3c27-818d-4779-bdf8-d884d2ab2e30" providerId="ADAL" clId="{2832EB95-F567-439F-BAE8-44156DD10D3B}" dt="2022-07-25T03:19:40.376" v="0" actId="2696"/>
        <pc:sldMkLst>
          <pc:docMk/>
          <pc:sldMk cId="0" sldId="341"/>
        </pc:sldMkLst>
      </pc:sldChg>
      <pc:sldChg chg="del">
        <pc:chgData name="Thao Ly Thi Thanh" userId="606e3c27-818d-4779-bdf8-d884d2ab2e30" providerId="ADAL" clId="{2832EB95-F567-439F-BAE8-44156DD10D3B}" dt="2022-07-25T03:19:40.376" v="0" actId="2696"/>
        <pc:sldMkLst>
          <pc:docMk/>
          <pc:sldMk cId="0" sldId="342"/>
        </pc:sldMkLst>
      </pc:sldChg>
      <pc:sldMasterChg chg="delSldLayout">
        <pc:chgData name="Thao Ly Thi Thanh" userId="606e3c27-818d-4779-bdf8-d884d2ab2e30" providerId="ADAL" clId="{2832EB95-F567-439F-BAE8-44156DD10D3B}" dt="2022-07-25T08:01:00.891" v="2866" actId="2696"/>
        <pc:sldMasterMkLst>
          <pc:docMk/>
          <pc:sldMasterMk cId="0" sldId="2147483682"/>
        </pc:sldMasterMkLst>
        <pc:sldLayoutChg chg="del">
          <pc:chgData name="Thao Ly Thi Thanh" userId="606e3c27-818d-4779-bdf8-d884d2ab2e30" providerId="ADAL" clId="{2832EB95-F567-439F-BAE8-44156DD10D3B}" dt="2022-07-25T03:34:33.747" v="475" actId="2696"/>
          <pc:sldLayoutMkLst>
            <pc:docMk/>
            <pc:sldMasterMk cId="0" sldId="2147483682"/>
            <pc:sldLayoutMk cId="0" sldId="2147483650"/>
          </pc:sldLayoutMkLst>
        </pc:sldLayoutChg>
        <pc:sldLayoutChg chg="del">
          <pc:chgData name="Thao Ly Thi Thanh" userId="606e3c27-818d-4779-bdf8-d884d2ab2e30" providerId="ADAL" clId="{2832EB95-F567-439F-BAE8-44156DD10D3B}" dt="2022-07-25T07:45:25.331" v="2024" actId="2696"/>
          <pc:sldLayoutMkLst>
            <pc:docMk/>
            <pc:sldMasterMk cId="0" sldId="2147483682"/>
            <pc:sldLayoutMk cId="0" sldId="2147483651"/>
          </pc:sldLayoutMkLst>
        </pc:sldLayoutChg>
        <pc:sldLayoutChg chg="del">
          <pc:chgData name="Thao Ly Thi Thanh" userId="606e3c27-818d-4779-bdf8-d884d2ab2e30" providerId="ADAL" clId="{2832EB95-F567-439F-BAE8-44156DD10D3B}" dt="2022-07-25T08:01:00.891" v="2866" actId="2696"/>
          <pc:sldLayoutMkLst>
            <pc:docMk/>
            <pc:sldMasterMk cId="0" sldId="2147483682"/>
            <pc:sldLayoutMk cId="0" sldId="2147483652"/>
          </pc:sldLayoutMkLst>
        </pc:sldLayoutChg>
        <pc:sldLayoutChg chg="del">
          <pc:chgData name="Thao Ly Thi Thanh" userId="606e3c27-818d-4779-bdf8-d884d2ab2e30" providerId="ADAL" clId="{2832EB95-F567-439F-BAE8-44156DD10D3B}" dt="2022-07-25T07:46:22.926" v="2032" actId="2696"/>
          <pc:sldLayoutMkLst>
            <pc:docMk/>
            <pc:sldMasterMk cId="0" sldId="2147483682"/>
            <pc:sldLayoutMk cId="0" sldId="2147483653"/>
          </pc:sldLayoutMkLst>
        </pc:sldLayoutChg>
        <pc:sldLayoutChg chg="del">
          <pc:chgData name="Thao Ly Thi Thanh" userId="606e3c27-818d-4779-bdf8-d884d2ab2e30" providerId="ADAL" clId="{2832EB95-F567-439F-BAE8-44156DD10D3B}" dt="2022-07-25T07:46:35.299" v="2033" actId="2696"/>
          <pc:sldLayoutMkLst>
            <pc:docMk/>
            <pc:sldMasterMk cId="0" sldId="2147483682"/>
            <pc:sldLayoutMk cId="0" sldId="2147483656"/>
          </pc:sldLayoutMkLst>
        </pc:sldLayoutChg>
        <pc:sldLayoutChg chg="del">
          <pc:chgData name="Thao Ly Thi Thanh" userId="606e3c27-818d-4779-bdf8-d884d2ab2e30" providerId="ADAL" clId="{2832EB95-F567-439F-BAE8-44156DD10D3B}" dt="2022-07-25T07:45:25.331" v="2024" actId="2696"/>
          <pc:sldLayoutMkLst>
            <pc:docMk/>
            <pc:sldMasterMk cId="0" sldId="2147483682"/>
            <pc:sldLayoutMk cId="0" sldId="2147483657"/>
          </pc:sldLayoutMkLst>
        </pc:sldLayoutChg>
        <pc:sldLayoutChg chg="del">
          <pc:chgData name="Thao Ly Thi Thanh" userId="606e3c27-818d-4779-bdf8-d884d2ab2e30" providerId="ADAL" clId="{2832EB95-F567-439F-BAE8-44156DD10D3B}" dt="2022-07-25T08:01:00.891" v="2866" actId="2696"/>
          <pc:sldLayoutMkLst>
            <pc:docMk/>
            <pc:sldMasterMk cId="0" sldId="2147483682"/>
            <pc:sldLayoutMk cId="0" sldId="2147483658"/>
          </pc:sldLayoutMkLst>
        </pc:sldLayoutChg>
        <pc:sldLayoutChg chg="del">
          <pc:chgData name="Thao Ly Thi Thanh" userId="606e3c27-818d-4779-bdf8-d884d2ab2e30" providerId="ADAL" clId="{2832EB95-F567-439F-BAE8-44156DD10D3B}" dt="2022-07-25T07:46:35.299" v="2033" actId="2696"/>
          <pc:sldLayoutMkLst>
            <pc:docMk/>
            <pc:sldMasterMk cId="0" sldId="2147483682"/>
            <pc:sldLayoutMk cId="0" sldId="2147483661"/>
          </pc:sldLayoutMkLst>
        </pc:sldLayoutChg>
        <pc:sldLayoutChg chg="del">
          <pc:chgData name="Thao Ly Thi Thanh" userId="606e3c27-818d-4779-bdf8-d884d2ab2e30" providerId="ADAL" clId="{2832EB95-F567-439F-BAE8-44156DD10D3B}" dt="2022-07-25T07:46:17.346" v="2031" actId="2696"/>
          <pc:sldLayoutMkLst>
            <pc:docMk/>
            <pc:sldMasterMk cId="0" sldId="2147483682"/>
            <pc:sldLayoutMk cId="0" sldId="2147483663"/>
          </pc:sldLayoutMkLst>
        </pc:sldLayoutChg>
        <pc:sldLayoutChg chg="del">
          <pc:chgData name="Thao Ly Thi Thanh" userId="606e3c27-818d-4779-bdf8-d884d2ab2e30" providerId="ADAL" clId="{2832EB95-F567-439F-BAE8-44156DD10D3B}" dt="2022-07-25T07:46:17.346" v="2031" actId="2696"/>
          <pc:sldLayoutMkLst>
            <pc:docMk/>
            <pc:sldMasterMk cId="0" sldId="2147483682"/>
            <pc:sldLayoutMk cId="0" sldId="2147483664"/>
          </pc:sldLayoutMkLst>
        </pc:sldLayoutChg>
        <pc:sldLayoutChg chg="del">
          <pc:chgData name="Thao Ly Thi Thanh" userId="606e3c27-818d-4779-bdf8-d884d2ab2e30" providerId="ADAL" clId="{2832EB95-F567-439F-BAE8-44156DD10D3B}" dt="2022-07-25T08:00:55.416" v="2865" actId="2696"/>
          <pc:sldLayoutMkLst>
            <pc:docMk/>
            <pc:sldMasterMk cId="0" sldId="2147483682"/>
            <pc:sldLayoutMk cId="0" sldId="2147483667"/>
          </pc:sldLayoutMkLst>
        </pc:sldLayoutChg>
        <pc:sldLayoutChg chg="del">
          <pc:chgData name="Thao Ly Thi Thanh" userId="606e3c27-818d-4779-bdf8-d884d2ab2e30" providerId="ADAL" clId="{2832EB95-F567-439F-BAE8-44156DD10D3B}" dt="2022-07-25T07:46:22.926" v="2032" actId="2696"/>
          <pc:sldLayoutMkLst>
            <pc:docMk/>
            <pc:sldMasterMk cId="0" sldId="2147483682"/>
            <pc:sldLayoutMk cId="0" sldId="2147483668"/>
          </pc:sldLayoutMkLst>
        </pc:sldLayoutChg>
        <pc:sldLayoutChg chg="del">
          <pc:chgData name="Thao Ly Thi Thanh" userId="606e3c27-818d-4779-bdf8-d884d2ab2e30" providerId="ADAL" clId="{2832EB95-F567-439F-BAE8-44156DD10D3B}" dt="2022-07-25T08:00:46.151" v="2864" actId="2696"/>
          <pc:sldLayoutMkLst>
            <pc:docMk/>
            <pc:sldMasterMk cId="0" sldId="2147483682"/>
            <pc:sldLayoutMk cId="0" sldId="2147483670"/>
          </pc:sldLayoutMkLst>
        </pc:sldLayoutChg>
        <pc:sldLayoutChg chg="del">
          <pc:chgData name="Thao Ly Thi Thanh" userId="606e3c27-818d-4779-bdf8-d884d2ab2e30" providerId="ADAL" clId="{2832EB95-F567-439F-BAE8-44156DD10D3B}" dt="2022-07-25T07:45:49.376" v="2028" actId="2696"/>
          <pc:sldLayoutMkLst>
            <pc:docMk/>
            <pc:sldMasterMk cId="0" sldId="2147483682"/>
            <pc:sldLayoutMk cId="0" sldId="2147483671"/>
          </pc:sldLayoutMkLst>
        </pc:sldLayoutChg>
        <pc:sldLayoutChg chg="del">
          <pc:chgData name="Thao Ly Thi Thanh" userId="606e3c27-818d-4779-bdf8-d884d2ab2e30" providerId="ADAL" clId="{2832EB95-F567-439F-BAE8-44156DD10D3B}" dt="2022-07-25T07:46:17.346" v="2031" actId="2696"/>
          <pc:sldLayoutMkLst>
            <pc:docMk/>
            <pc:sldMasterMk cId="0" sldId="2147483682"/>
            <pc:sldLayoutMk cId="0" sldId="2147483672"/>
          </pc:sldLayoutMkLst>
        </pc:sldLayoutChg>
        <pc:sldLayoutChg chg="del">
          <pc:chgData name="Thao Ly Thi Thanh" userId="606e3c27-818d-4779-bdf8-d884d2ab2e30" providerId="ADAL" clId="{2832EB95-F567-439F-BAE8-44156DD10D3B}" dt="2022-07-25T07:46:08.352" v="2030" actId="2696"/>
          <pc:sldLayoutMkLst>
            <pc:docMk/>
            <pc:sldMasterMk cId="0" sldId="2147483682"/>
            <pc:sldLayoutMk cId="0" sldId="2147483673"/>
          </pc:sldLayoutMkLst>
        </pc:sldLayoutChg>
        <pc:sldLayoutChg chg="del">
          <pc:chgData name="Thao Ly Thi Thanh" userId="606e3c27-818d-4779-bdf8-d884d2ab2e30" providerId="ADAL" clId="{2832EB95-F567-439F-BAE8-44156DD10D3B}" dt="2022-07-25T08:00:55.416" v="2865" actId="2696"/>
          <pc:sldLayoutMkLst>
            <pc:docMk/>
            <pc:sldMasterMk cId="0" sldId="2147483682"/>
            <pc:sldLayoutMk cId="0" sldId="2147483674"/>
          </pc:sldLayoutMkLst>
        </pc:sldLayoutChg>
        <pc:sldLayoutChg chg="del">
          <pc:chgData name="Thao Ly Thi Thanh" userId="606e3c27-818d-4779-bdf8-d884d2ab2e30" providerId="ADAL" clId="{2832EB95-F567-439F-BAE8-44156DD10D3B}" dt="2022-07-25T07:46:22.926" v="2032" actId="2696"/>
          <pc:sldLayoutMkLst>
            <pc:docMk/>
            <pc:sldMasterMk cId="0" sldId="2147483682"/>
            <pc:sldLayoutMk cId="0" sldId="2147483675"/>
          </pc:sldLayoutMkLst>
        </pc:sldLayoutChg>
        <pc:sldLayoutChg chg="del">
          <pc:chgData name="Thao Ly Thi Thanh" userId="606e3c27-818d-4779-bdf8-d884d2ab2e30" providerId="ADAL" clId="{2832EB95-F567-439F-BAE8-44156DD10D3B}" dt="2022-07-25T03:29:18.668" v="360" actId="2696"/>
          <pc:sldLayoutMkLst>
            <pc:docMk/>
            <pc:sldMasterMk cId="0" sldId="2147483682"/>
            <pc:sldLayoutMk cId="0" sldId="2147483676"/>
          </pc:sldLayoutMkLst>
        </pc:sldLayoutChg>
        <pc:sldLayoutChg chg="del">
          <pc:chgData name="Thao Ly Thi Thanh" userId="606e3c27-818d-4779-bdf8-d884d2ab2e30" providerId="ADAL" clId="{2832EB95-F567-439F-BAE8-44156DD10D3B}" dt="2022-07-25T03:29:21.306" v="361" actId="2696"/>
          <pc:sldLayoutMkLst>
            <pc:docMk/>
            <pc:sldMasterMk cId="0" sldId="2147483682"/>
            <pc:sldLayoutMk cId="0" sldId="2147483677"/>
          </pc:sldLayoutMkLst>
        </pc:sldLayoutChg>
        <pc:sldLayoutChg chg="del">
          <pc:chgData name="Thao Ly Thi Thanh" userId="606e3c27-818d-4779-bdf8-d884d2ab2e30" providerId="ADAL" clId="{2832EB95-F567-439F-BAE8-44156DD10D3B}" dt="2022-07-25T03:29:25.007" v="362" actId="2696"/>
          <pc:sldLayoutMkLst>
            <pc:docMk/>
            <pc:sldMasterMk cId="0" sldId="2147483682"/>
            <pc:sldLayoutMk cId="0" sldId="2147483678"/>
          </pc:sldLayoutMkLst>
        </pc:sldLayoutChg>
        <pc:sldLayoutChg chg="del">
          <pc:chgData name="Thao Ly Thi Thanh" userId="606e3c27-818d-4779-bdf8-d884d2ab2e30" providerId="ADAL" clId="{2832EB95-F567-439F-BAE8-44156DD10D3B}" dt="2022-07-25T03:29:27.610" v="363" actId="2696"/>
          <pc:sldLayoutMkLst>
            <pc:docMk/>
            <pc:sldMasterMk cId="0" sldId="2147483682"/>
            <pc:sldLayoutMk cId="0" sldId="2147483679"/>
          </pc:sldLayoutMkLst>
        </pc:sldLayoutChg>
      </pc:sldMasterChg>
      <pc:sldMasterChg chg="del delSldLayout">
        <pc:chgData name="Thao Ly Thi Thanh" userId="606e3c27-818d-4779-bdf8-d884d2ab2e30" providerId="ADAL" clId="{2832EB95-F567-439F-BAE8-44156DD10D3B}" dt="2022-07-25T03:19:54.466" v="3" actId="2696"/>
        <pc:sldMasterMkLst>
          <pc:docMk/>
          <pc:sldMasterMk cId="0" sldId="2147483683"/>
        </pc:sldMasterMkLst>
        <pc:sldLayoutChg chg="del">
          <pc:chgData name="Thao Ly Thi Thanh" userId="606e3c27-818d-4779-bdf8-d884d2ab2e30" providerId="ADAL" clId="{2832EB95-F567-439F-BAE8-44156DD10D3B}" dt="2022-07-25T03:19:49.255" v="2" actId="2696"/>
          <pc:sldLayoutMkLst>
            <pc:docMk/>
            <pc:sldMasterMk cId="0" sldId="2147483683"/>
            <pc:sldLayoutMk cId="0" sldId="2147483680"/>
          </pc:sldLayoutMkLst>
        </pc:sldLayoutChg>
        <pc:sldLayoutChg chg="del">
          <pc:chgData name="Thao Ly Thi Thanh" userId="606e3c27-818d-4779-bdf8-d884d2ab2e30" providerId="ADAL" clId="{2832EB95-F567-439F-BAE8-44156DD10D3B}" dt="2022-07-25T03:19:54.466" v="3" actId="2696"/>
          <pc:sldLayoutMkLst>
            <pc:docMk/>
            <pc:sldMasterMk cId="0" sldId="2147483683"/>
            <pc:sldLayoutMk cId="0" sldId="21474836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8939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f50084f3f5_2_18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f50084f3f5_2_18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f50084f3f5_2_18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f50084f3f5_2_18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gf50084f3f5_2_18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6" name="Google Shape;1526;gf50084f3f5_2_18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f31119772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f31119772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f31119772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f31119772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efe7262946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efe7262946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199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gefe7262946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9" name="Google Shape;2279;gefe7262946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eff67071c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eff67071c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240787">
            <a:off x="-1383188" y="-1908008"/>
            <a:ext cx="4247719" cy="3764542"/>
          </a:xfrm>
          <a:custGeom>
            <a:avLst/>
            <a:gdLst/>
            <a:ahLst/>
            <a:cxnLst/>
            <a:rect l="l" t="t" r="r" b="b"/>
            <a:pathLst>
              <a:path w="42866" h="37990" extrusionOk="0">
                <a:moveTo>
                  <a:pt x="18611" y="1"/>
                </a:moveTo>
                <a:cubicBezTo>
                  <a:pt x="16852" y="1"/>
                  <a:pt x="15115" y="218"/>
                  <a:pt x="13518" y="622"/>
                </a:cubicBezTo>
                <a:cubicBezTo>
                  <a:pt x="11022" y="1252"/>
                  <a:pt x="8432" y="1934"/>
                  <a:pt x="6484" y="3616"/>
                </a:cubicBezTo>
                <a:cubicBezTo>
                  <a:pt x="5152" y="4765"/>
                  <a:pt x="4221" y="6304"/>
                  <a:pt x="3421" y="7871"/>
                </a:cubicBezTo>
                <a:cubicBezTo>
                  <a:pt x="1341" y="11954"/>
                  <a:pt x="0" y="16635"/>
                  <a:pt x="949" y="21116"/>
                </a:cubicBezTo>
                <a:cubicBezTo>
                  <a:pt x="1897" y="25597"/>
                  <a:pt x="5627" y="29692"/>
                  <a:pt x="10203" y="29921"/>
                </a:cubicBezTo>
                <a:cubicBezTo>
                  <a:pt x="10356" y="29928"/>
                  <a:pt x="10508" y="29932"/>
                  <a:pt x="10660" y="29932"/>
                </a:cubicBezTo>
                <a:cubicBezTo>
                  <a:pt x="12158" y="29932"/>
                  <a:pt x="13645" y="29591"/>
                  <a:pt x="15145" y="29505"/>
                </a:cubicBezTo>
                <a:cubicBezTo>
                  <a:pt x="15396" y="29491"/>
                  <a:pt x="15647" y="29483"/>
                  <a:pt x="15898" y="29483"/>
                </a:cubicBezTo>
                <a:cubicBezTo>
                  <a:pt x="18511" y="29483"/>
                  <a:pt x="21122" y="30266"/>
                  <a:pt x="23299" y="31714"/>
                </a:cubicBezTo>
                <a:cubicBezTo>
                  <a:pt x="26059" y="33548"/>
                  <a:pt x="28164" y="36419"/>
                  <a:pt x="31279" y="37548"/>
                </a:cubicBezTo>
                <a:cubicBezTo>
                  <a:pt x="32108" y="37847"/>
                  <a:pt x="32982" y="37989"/>
                  <a:pt x="33857" y="37989"/>
                </a:cubicBezTo>
                <a:cubicBezTo>
                  <a:pt x="36791" y="37989"/>
                  <a:pt x="39749" y="36395"/>
                  <a:pt x="41164" y="33800"/>
                </a:cubicBezTo>
                <a:cubicBezTo>
                  <a:pt x="42865" y="30677"/>
                  <a:pt x="42103" y="26460"/>
                  <a:pt x="39553" y="24027"/>
                </a:cubicBezTo>
                <a:cubicBezTo>
                  <a:pt x="37442" y="22013"/>
                  <a:pt x="34359" y="21133"/>
                  <a:pt x="33388" y="18125"/>
                </a:cubicBezTo>
                <a:cubicBezTo>
                  <a:pt x="32425" y="15148"/>
                  <a:pt x="33433" y="11948"/>
                  <a:pt x="32666" y="8931"/>
                </a:cubicBezTo>
                <a:cubicBezTo>
                  <a:pt x="31104" y="2797"/>
                  <a:pt x="25116" y="169"/>
                  <a:pt x="19202" y="9"/>
                </a:cubicBezTo>
                <a:cubicBezTo>
                  <a:pt x="19005" y="3"/>
                  <a:pt x="18808" y="1"/>
                  <a:pt x="186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741551" y="2773801"/>
            <a:ext cx="3830300" cy="3246144"/>
          </a:xfrm>
          <a:custGeom>
            <a:avLst/>
            <a:gdLst/>
            <a:ahLst/>
            <a:cxnLst/>
            <a:rect l="l" t="t" r="r" b="b"/>
            <a:pathLst>
              <a:path w="36560" h="30985" extrusionOk="0">
                <a:moveTo>
                  <a:pt x="11155" y="1"/>
                </a:moveTo>
                <a:cubicBezTo>
                  <a:pt x="8758" y="1"/>
                  <a:pt x="6449" y="483"/>
                  <a:pt x="4674" y="1789"/>
                </a:cubicBezTo>
                <a:cubicBezTo>
                  <a:pt x="3287" y="2809"/>
                  <a:pt x="2370" y="4359"/>
                  <a:pt x="1820" y="5989"/>
                </a:cubicBezTo>
                <a:cubicBezTo>
                  <a:pt x="78" y="11152"/>
                  <a:pt x="1" y="17808"/>
                  <a:pt x="2531" y="22710"/>
                </a:cubicBezTo>
                <a:cubicBezTo>
                  <a:pt x="5747" y="28941"/>
                  <a:pt x="12925" y="30985"/>
                  <a:pt x="19822" y="30985"/>
                </a:cubicBezTo>
                <a:cubicBezTo>
                  <a:pt x="22559" y="30985"/>
                  <a:pt x="25252" y="30663"/>
                  <a:pt x="27635" y="30153"/>
                </a:cubicBezTo>
                <a:cubicBezTo>
                  <a:pt x="29113" y="29838"/>
                  <a:pt x="30569" y="29314"/>
                  <a:pt x="31844" y="28512"/>
                </a:cubicBezTo>
                <a:cubicBezTo>
                  <a:pt x="32414" y="28156"/>
                  <a:pt x="32947" y="27744"/>
                  <a:pt x="33428" y="27268"/>
                </a:cubicBezTo>
                <a:cubicBezTo>
                  <a:pt x="35654" y="25082"/>
                  <a:pt x="36560" y="21764"/>
                  <a:pt x="36202" y="18664"/>
                </a:cubicBezTo>
                <a:cubicBezTo>
                  <a:pt x="35843" y="15567"/>
                  <a:pt x="34334" y="12685"/>
                  <a:pt x="32342" y="10281"/>
                </a:cubicBezTo>
                <a:cubicBezTo>
                  <a:pt x="29067" y="6324"/>
                  <a:pt x="24598" y="3322"/>
                  <a:pt x="19764" y="1620"/>
                </a:cubicBezTo>
                <a:cubicBezTo>
                  <a:pt x="17349" y="769"/>
                  <a:pt x="14181" y="1"/>
                  <a:pt x="11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78151" y="4063021"/>
            <a:ext cx="1850003" cy="1222660"/>
            <a:chOff x="-79055" y="4443125"/>
            <a:chExt cx="1272266" cy="840836"/>
          </a:xfrm>
        </p:grpSpPr>
        <p:sp>
          <p:nvSpPr>
            <p:cNvPr id="12" name="Google Shape;12;p2"/>
            <p:cNvSpPr/>
            <p:nvPr/>
          </p:nvSpPr>
          <p:spPr>
            <a:xfrm>
              <a:off x="-79055" y="4443125"/>
              <a:ext cx="1272266" cy="840836"/>
            </a:xfrm>
            <a:custGeom>
              <a:avLst/>
              <a:gdLst/>
              <a:ahLst/>
              <a:cxnLst/>
              <a:rect l="l" t="t" r="r" b="b"/>
              <a:pathLst>
                <a:path w="16742" h="11064" extrusionOk="0">
                  <a:moveTo>
                    <a:pt x="7838" y="0"/>
                  </a:moveTo>
                  <a:cubicBezTo>
                    <a:pt x="6841" y="0"/>
                    <a:pt x="5823" y="88"/>
                    <a:pt x="4848" y="354"/>
                  </a:cubicBezTo>
                  <a:cubicBezTo>
                    <a:pt x="2888" y="893"/>
                    <a:pt x="1358" y="2148"/>
                    <a:pt x="760" y="3712"/>
                  </a:cubicBezTo>
                  <a:cubicBezTo>
                    <a:pt x="439" y="4551"/>
                    <a:pt x="376" y="5457"/>
                    <a:pt x="318" y="6333"/>
                  </a:cubicBezTo>
                  <a:lnTo>
                    <a:pt x="0" y="11061"/>
                  </a:lnTo>
                  <a:lnTo>
                    <a:pt x="26" y="11064"/>
                  </a:lnTo>
                  <a:lnTo>
                    <a:pt x="344" y="6336"/>
                  </a:lnTo>
                  <a:cubicBezTo>
                    <a:pt x="404" y="5460"/>
                    <a:pt x="464" y="4557"/>
                    <a:pt x="785" y="3721"/>
                  </a:cubicBezTo>
                  <a:cubicBezTo>
                    <a:pt x="1381" y="2165"/>
                    <a:pt x="2903" y="916"/>
                    <a:pt x="4854" y="380"/>
                  </a:cubicBezTo>
                  <a:cubicBezTo>
                    <a:pt x="5824" y="114"/>
                    <a:pt x="6837" y="27"/>
                    <a:pt x="7830" y="27"/>
                  </a:cubicBezTo>
                  <a:cubicBezTo>
                    <a:pt x="8680" y="27"/>
                    <a:pt x="9514" y="91"/>
                    <a:pt x="10292" y="162"/>
                  </a:cubicBezTo>
                  <a:cubicBezTo>
                    <a:pt x="11283" y="251"/>
                    <a:pt x="12231" y="380"/>
                    <a:pt x="12942" y="964"/>
                  </a:cubicBezTo>
                  <a:cubicBezTo>
                    <a:pt x="14082" y="1901"/>
                    <a:pt x="14618" y="3317"/>
                    <a:pt x="15137" y="4686"/>
                  </a:cubicBezTo>
                  <a:cubicBezTo>
                    <a:pt x="15240" y="4958"/>
                    <a:pt x="15346" y="5242"/>
                    <a:pt x="15455" y="5511"/>
                  </a:cubicBezTo>
                  <a:cubicBezTo>
                    <a:pt x="16140" y="7204"/>
                    <a:pt x="16432" y="9035"/>
                    <a:pt x="16713" y="10809"/>
                  </a:cubicBezTo>
                  <a:lnTo>
                    <a:pt x="16741" y="10803"/>
                  </a:lnTo>
                  <a:cubicBezTo>
                    <a:pt x="16458" y="9030"/>
                    <a:pt x="16165" y="7199"/>
                    <a:pt x="15481" y="5500"/>
                  </a:cubicBezTo>
                  <a:cubicBezTo>
                    <a:pt x="15372" y="5230"/>
                    <a:pt x="15266" y="4950"/>
                    <a:pt x="15162" y="4675"/>
                  </a:cubicBezTo>
                  <a:cubicBezTo>
                    <a:pt x="14644" y="3302"/>
                    <a:pt x="14105" y="1884"/>
                    <a:pt x="12959" y="944"/>
                  </a:cubicBezTo>
                  <a:cubicBezTo>
                    <a:pt x="12240" y="354"/>
                    <a:pt x="11289" y="225"/>
                    <a:pt x="10295" y="133"/>
                  </a:cubicBezTo>
                  <a:cubicBezTo>
                    <a:pt x="9518" y="64"/>
                    <a:pt x="8686" y="0"/>
                    <a:pt x="783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21" y="4522768"/>
              <a:ext cx="1103107" cy="740520"/>
            </a:xfrm>
            <a:custGeom>
              <a:avLst/>
              <a:gdLst/>
              <a:ahLst/>
              <a:cxnLst/>
              <a:rect l="l" t="t" r="r" b="b"/>
              <a:pathLst>
                <a:path w="14516" h="9744" extrusionOk="0">
                  <a:moveTo>
                    <a:pt x="7578" y="1"/>
                  </a:moveTo>
                  <a:cubicBezTo>
                    <a:pt x="7522" y="1"/>
                    <a:pt x="7468" y="1"/>
                    <a:pt x="7415" y="2"/>
                  </a:cubicBezTo>
                  <a:cubicBezTo>
                    <a:pt x="6117" y="25"/>
                    <a:pt x="4860" y="337"/>
                    <a:pt x="3693" y="673"/>
                  </a:cubicBezTo>
                  <a:cubicBezTo>
                    <a:pt x="2914" y="896"/>
                    <a:pt x="2106" y="1163"/>
                    <a:pt x="1545" y="1741"/>
                  </a:cubicBezTo>
                  <a:cubicBezTo>
                    <a:pt x="914" y="2389"/>
                    <a:pt x="694" y="3314"/>
                    <a:pt x="536" y="4131"/>
                  </a:cubicBezTo>
                  <a:cubicBezTo>
                    <a:pt x="178" y="5976"/>
                    <a:pt x="0" y="7864"/>
                    <a:pt x="3" y="9744"/>
                  </a:cubicBezTo>
                  <a:lnTo>
                    <a:pt x="32" y="9744"/>
                  </a:lnTo>
                  <a:cubicBezTo>
                    <a:pt x="26" y="7867"/>
                    <a:pt x="207" y="5979"/>
                    <a:pt x="562" y="4137"/>
                  </a:cubicBezTo>
                  <a:cubicBezTo>
                    <a:pt x="719" y="3323"/>
                    <a:pt x="940" y="2400"/>
                    <a:pt x="1565" y="1759"/>
                  </a:cubicBezTo>
                  <a:cubicBezTo>
                    <a:pt x="2121" y="1186"/>
                    <a:pt x="2926" y="919"/>
                    <a:pt x="3699" y="698"/>
                  </a:cubicBezTo>
                  <a:cubicBezTo>
                    <a:pt x="4865" y="366"/>
                    <a:pt x="6120" y="54"/>
                    <a:pt x="7415" y="28"/>
                  </a:cubicBezTo>
                  <a:cubicBezTo>
                    <a:pt x="7462" y="27"/>
                    <a:pt x="7510" y="27"/>
                    <a:pt x="7559" y="27"/>
                  </a:cubicBezTo>
                  <a:cubicBezTo>
                    <a:pt x="8525" y="27"/>
                    <a:pt x="9860" y="199"/>
                    <a:pt x="11014" y="979"/>
                  </a:cubicBezTo>
                  <a:cubicBezTo>
                    <a:pt x="11991" y="1641"/>
                    <a:pt x="12779" y="2698"/>
                    <a:pt x="13355" y="4122"/>
                  </a:cubicBezTo>
                  <a:cubicBezTo>
                    <a:pt x="14151" y="6085"/>
                    <a:pt x="14489" y="7231"/>
                    <a:pt x="14148" y="9251"/>
                  </a:cubicBezTo>
                  <a:lnTo>
                    <a:pt x="14174" y="9257"/>
                  </a:lnTo>
                  <a:cubicBezTo>
                    <a:pt x="14515" y="7231"/>
                    <a:pt x="14177" y="6082"/>
                    <a:pt x="13380" y="4111"/>
                  </a:cubicBezTo>
                  <a:cubicBezTo>
                    <a:pt x="12802" y="2681"/>
                    <a:pt x="12011" y="1621"/>
                    <a:pt x="11028" y="956"/>
                  </a:cubicBezTo>
                  <a:cubicBezTo>
                    <a:pt x="9879" y="178"/>
                    <a:pt x="8545" y="1"/>
                    <a:pt x="757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5683" y="4589644"/>
              <a:ext cx="937595" cy="663230"/>
            </a:xfrm>
            <a:custGeom>
              <a:avLst/>
              <a:gdLst/>
              <a:ahLst/>
              <a:cxnLst/>
              <a:rect l="l" t="t" r="r" b="b"/>
              <a:pathLst>
                <a:path w="12338" h="8727" extrusionOk="0">
                  <a:moveTo>
                    <a:pt x="6227" y="0"/>
                  </a:moveTo>
                  <a:cubicBezTo>
                    <a:pt x="4365" y="0"/>
                    <a:pt x="2480" y="1108"/>
                    <a:pt x="1379" y="2870"/>
                  </a:cubicBezTo>
                  <a:cubicBezTo>
                    <a:pt x="396" y="4443"/>
                    <a:pt x="1" y="6523"/>
                    <a:pt x="267" y="8726"/>
                  </a:cubicBezTo>
                  <a:lnTo>
                    <a:pt x="296" y="8723"/>
                  </a:lnTo>
                  <a:cubicBezTo>
                    <a:pt x="29" y="6526"/>
                    <a:pt x="422" y="4451"/>
                    <a:pt x="1402" y="2884"/>
                  </a:cubicBezTo>
                  <a:cubicBezTo>
                    <a:pt x="2497" y="1131"/>
                    <a:pt x="4374" y="26"/>
                    <a:pt x="6227" y="26"/>
                  </a:cubicBezTo>
                  <a:cubicBezTo>
                    <a:pt x="6294" y="26"/>
                    <a:pt x="6361" y="28"/>
                    <a:pt x="6427" y="30"/>
                  </a:cubicBezTo>
                  <a:cubicBezTo>
                    <a:pt x="7335" y="71"/>
                    <a:pt x="8249" y="377"/>
                    <a:pt x="8997" y="899"/>
                  </a:cubicBezTo>
                  <a:cubicBezTo>
                    <a:pt x="9453" y="1214"/>
                    <a:pt x="9874" y="1621"/>
                    <a:pt x="10287" y="2136"/>
                  </a:cubicBezTo>
                  <a:cubicBezTo>
                    <a:pt x="11688" y="3898"/>
                    <a:pt x="12338" y="6190"/>
                    <a:pt x="12063" y="8425"/>
                  </a:cubicBezTo>
                  <a:lnTo>
                    <a:pt x="12092" y="8428"/>
                  </a:lnTo>
                  <a:cubicBezTo>
                    <a:pt x="12223" y="7334"/>
                    <a:pt x="12132" y="6182"/>
                    <a:pt x="11825" y="5096"/>
                  </a:cubicBezTo>
                  <a:cubicBezTo>
                    <a:pt x="11519" y="4010"/>
                    <a:pt x="10994" y="2982"/>
                    <a:pt x="10307" y="2119"/>
                  </a:cubicBezTo>
                  <a:cubicBezTo>
                    <a:pt x="9894" y="1601"/>
                    <a:pt x="9470" y="1194"/>
                    <a:pt x="9014" y="876"/>
                  </a:cubicBezTo>
                  <a:cubicBezTo>
                    <a:pt x="8261" y="354"/>
                    <a:pt x="7344" y="42"/>
                    <a:pt x="6427" y="5"/>
                  </a:cubicBezTo>
                  <a:cubicBezTo>
                    <a:pt x="6360" y="2"/>
                    <a:pt x="6294" y="0"/>
                    <a:pt x="622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9505" y="4711388"/>
              <a:ext cx="772388" cy="528183"/>
            </a:xfrm>
            <a:custGeom>
              <a:avLst/>
              <a:gdLst/>
              <a:ahLst/>
              <a:cxnLst/>
              <a:rect l="l" t="t" r="r" b="b"/>
              <a:pathLst>
                <a:path w="10164" h="6950" extrusionOk="0">
                  <a:moveTo>
                    <a:pt x="6069" y="0"/>
                  </a:moveTo>
                  <a:cubicBezTo>
                    <a:pt x="5359" y="0"/>
                    <a:pt x="4563" y="152"/>
                    <a:pt x="3688" y="454"/>
                  </a:cubicBezTo>
                  <a:cubicBezTo>
                    <a:pt x="2961" y="703"/>
                    <a:pt x="1912" y="1130"/>
                    <a:pt x="1201" y="1932"/>
                  </a:cubicBezTo>
                  <a:cubicBezTo>
                    <a:pt x="668" y="2534"/>
                    <a:pt x="316" y="3336"/>
                    <a:pt x="150" y="4319"/>
                  </a:cubicBezTo>
                  <a:cubicBezTo>
                    <a:pt x="1" y="5190"/>
                    <a:pt x="18" y="6084"/>
                    <a:pt x="35" y="6949"/>
                  </a:cubicBezTo>
                  <a:lnTo>
                    <a:pt x="61" y="6949"/>
                  </a:lnTo>
                  <a:cubicBezTo>
                    <a:pt x="44" y="6084"/>
                    <a:pt x="30" y="5190"/>
                    <a:pt x="176" y="4325"/>
                  </a:cubicBezTo>
                  <a:cubicBezTo>
                    <a:pt x="342" y="3345"/>
                    <a:pt x="691" y="2548"/>
                    <a:pt x="1221" y="1953"/>
                  </a:cubicBezTo>
                  <a:cubicBezTo>
                    <a:pt x="1929" y="1153"/>
                    <a:pt x="2972" y="729"/>
                    <a:pt x="3697" y="480"/>
                  </a:cubicBezTo>
                  <a:cubicBezTo>
                    <a:pt x="4569" y="179"/>
                    <a:pt x="5361" y="28"/>
                    <a:pt x="6067" y="28"/>
                  </a:cubicBezTo>
                  <a:cubicBezTo>
                    <a:pt x="6739" y="28"/>
                    <a:pt x="7334" y="165"/>
                    <a:pt x="7848" y="437"/>
                  </a:cubicBezTo>
                  <a:cubicBezTo>
                    <a:pt x="8782" y="933"/>
                    <a:pt x="9507" y="1944"/>
                    <a:pt x="9837" y="3210"/>
                  </a:cubicBezTo>
                  <a:cubicBezTo>
                    <a:pt x="10138" y="4356"/>
                    <a:pt x="10112" y="5554"/>
                    <a:pt x="10086" y="6714"/>
                  </a:cubicBezTo>
                  <a:cubicBezTo>
                    <a:pt x="10086" y="6726"/>
                    <a:pt x="10092" y="6734"/>
                    <a:pt x="10100" y="6743"/>
                  </a:cubicBezTo>
                  <a:cubicBezTo>
                    <a:pt x="10103" y="6746"/>
                    <a:pt x="10109" y="6754"/>
                    <a:pt x="10109" y="6754"/>
                  </a:cubicBezTo>
                  <a:lnTo>
                    <a:pt x="10135" y="6754"/>
                  </a:lnTo>
                  <a:cubicBezTo>
                    <a:pt x="10135" y="6743"/>
                    <a:pt x="10129" y="6734"/>
                    <a:pt x="10120" y="6726"/>
                  </a:cubicBezTo>
                  <a:cubicBezTo>
                    <a:pt x="10118" y="6723"/>
                    <a:pt x="10112" y="6717"/>
                    <a:pt x="10112" y="6714"/>
                  </a:cubicBezTo>
                  <a:cubicBezTo>
                    <a:pt x="10138" y="5554"/>
                    <a:pt x="10163" y="4354"/>
                    <a:pt x="9865" y="3205"/>
                  </a:cubicBezTo>
                  <a:cubicBezTo>
                    <a:pt x="9533" y="1930"/>
                    <a:pt x="8803" y="913"/>
                    <a:pt x="7860" y="411"/>
                  </a:cubicBezTo>
                  <a:cubicBezTo>
                    <a:pt x="7343" y="137"/>
                    <a:pt x="6744" y="0"/>
                    <a:pt x="606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066" y="4817781"/>
              <a:ext cx="683553" cy="404535"/>
            </a:xfrm>
            <a:custGeom>
              <a:avLst/>
              <a:gdLst/>
              <a:ahLst/>
              <a:cxnLst/>
              <a:rect l="l" t="t" r="r" b="b"/>
              <a:pathLst>
                <a:path w="8995" h="5323" extrusionOk="0">
                  <a:moveTo>
                    <a:pt x="5225" y="0"/>
                  </a:moveTo>
                  <a:cubicBezTo>
                    <a:pt x="5122" y="0"/>
                    <a:pt x="5017" y="1"/>
                    <a:pt x="4912" y="2"/>
                  </a:cubicBezTo>
                  <a:cubicBezTo>
                    <a:pt x="4227" y="8"/>
                    <a:pt x="3519" y="17"/>
                    <a:pt x="2837" y="160"/>
                  </a:cubicBezTo>
                  <a:cubicBezTo>
                    <a:pt x="2075" y="320"/>
                    <a:pt x="1442" y="644"/>
                    <a:pt x="1004" y="1094"/>
                  </a:cubicBezTo>
                  <a:cubicBezTo>
                    <a:pt x="413" y="1699"/>
                    <a:pt x="190" y="2512"/>
                    <a:pt x="107" y="3088"/>
                  </a:cubicBezTo>
                  <a:cubicBezTo>
                    <a:pt x="1" y="3825"/>
                    <a:pt x="52" y="4575"/>
                    <a:pt x="98" y="5303"/>
                  </a:cubicBezTo>
                  <a:lnTo>
                    <a:pt x="127" y="5300"/>
                  </a:lnTo>
                  <a:cubicBezTo>
                    <a:pt x="78" y="4575"/>
                    <a:pt x="29" y="3825"/>
                    <a:pt x="133" y="3091"/>
                  </a:cubicBezTo>
                  <a:cubicBezTo>
                    <a:pt x="216" y="2521"/>
                    <a:pt x="436" y="1713"/>
                    <a:pt x="1024" y="1111"/>
                  </a:cubicBezTo>
                  <a:cubicBezTo>
                    <a:pt x="1459" y="667"/>
                    <a:pt x="2087" y="346"/>
                    <a:pt x="2843" y="186"/>
                  </a:cubicBezTo>
                  <a:cubicBezTo>
                    <a:pt x="3525" y="43"/>
                    <a:pt x="4230" y="37"/>
                    <a:pt x="4912" y="28"/>
                  </a:cubicBezTo>
                  <a:cubicBezTo>
                    <a:pt x="5006" y="27"/>
                    <a:pt x="5099" y="27"/>
                    <a:pt x="5192" y="27"/>
                  </a:cubicBezTo>
                  <a:cubicBezTo>
                    <a:pt x="6163" y="27"/>
                    <a:pt x="7023" y="98"/>
                    <a:pt x="7714" y="593"/>
                  </a:cubicBezTo>
                  <a:cubicBezTo>
                    <a:pt x="8338" y="1040"/>
                    <a:pt x="8757" y="1839"/>
                    <a:pt x="8868" y="2782"/>
                  </a:cubicBezTo>
                  <a:cubicBezTo>
                    <a:pt x="8969" y="3633"/>
                    <a:pt x="8828" y="4489"/>
                    <a:pt x="8694" y="5317"/>
                  </a:cubicBezTo>
                  <a:lnTo>
                    <a:pt x="8722" y="5323"/>
                  </a:lnTo>
                  <a:cubicBezTo>
                    <a:pt x="8857" y="4492"/>
                    <a:pt x="8994" y="3633"/>
                    <a:pt x="8894" y="2776"/>
                  </a:cubicBezTo>
                  <a:cubicBezTo>
                    <a:pt x="8782" y="1828"/>
                    <a:pt x="8358" y="1022"/>
                    <a:pt x="7731" y="573"/>
                  </a:cubicBezTo>
                  <a:cubicBezTo>
                    <a:pt x="7040" y="78"/>
                    <a:pt x="6186" y="0"/>
                    <a:pt x="52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1888" y="4884049"/>
              <a:ext cx="498663" cy="339633"/>
            </a:xfrm>
            <a:custGeom>
              <a:avLst/>
              <a:gdLst/>
              <a:ahLst/>
              <a:cxnLst/>
              <a:rect l="l" t="t" r="r" b="b"/>
              <a:pathLst>
                <a:path w="6562" h="4469" extrusionOk="0">
                  <a:moveTo>
                    <a:pt x="3369" y="1"/>
                  </a:moveTo>
                  <a:cubicBezTo>
                    <a:pt x="2928" y="1"/>
                    <a:pt x="2481" y="51"/>
                    <a:pt x="2058" y="107"/>
                  </a:cubicBezTo>
                  <a:cubicBezTo>
                    <a:pt x="1608" y="168"/>
                    <a:pt x="1181" y="245"/>
                    <a:pt x="875" y="526"/>
                  </a:cubicBezTo>
                  <a:cubicBezTo>
                    <a:pt x="591" y="786"/>
                    <a:pt x="471" y="1170"/>
                    <a:pt x="382" y="1511"/>
                  </a:cubicBezTo>
                  <a:cubicBezTo>
                    <a:pt x="141" y="2428"/>
                    <a:pt x="12" y="3374"/>
                    <a:pt x="1" y="4322"/>
                  </a:cubicBezTo>
                  <a:lnTo>
                    <a:pt x="30" y="4322"/>
                  </a:lnTo>
                  <a:cubicBezTo>
                    <a:pt x="41" y="3377"/>
                    <a:pt x="167" y="2434"/>
                    <a:pt x="408" y="1517"/>
                  </a:cubicBezTo>
                  <a:cubicBezTo>
                    <a:pt x="497" y="1182"/>
                    <a:pt x="614" y="801"/>
                    <a:pt x="892" y="546"/>
                  </a:cubicBezTo>
                  <a:cubicBezTo>
                    <a:pt x="1193" y="271"/>
                    <a:pt x="1617" y="193"/>
                    <a:pt x="2061" y="133"/>
                  </a:cubicBezTo>
                  <a:cubicBezTo>
                    <a:pt x="2484" y="77"/>
                    <a:pt x="2931" y="26"/>
                    <a:pt x="3371" y="26"/>
                  </a:cubicBezTo>
                  <a:cubicBezTo>
                    <a:pt x="4021" y="26"/>
                    <a:pt x="4656" y="136"/>
                    <a:pt x="5184" y="494"/>
                  </a:cubicBezTo>
                  <a:cubicBezTo>
                    <a:pt x="5728" y="864"/>
                    <a:pt x="6138" y="1503"/>
                    <a:pt x="6341" y="2291"/>
                  </a:cubicBezTo>
                  <a:cubicBezTo>
                    <a:pt x="6522" y="3004"/>
                    <a:pt x="6528" y="3746"/>
                    <a:pt x="6536" y="4468"/>
                  </a:cubicBezTo>
                  <a:lnTo>
                    <a:pt x="6562" y="4468"/>
                  </a:lnTo>
                  <a:cubicBezTo>
                    <a:pt x="6556" y="3746"/>
                    <a:pt x="6548" y="2998"/>
                    <a:pt x="6367" y="2285"/>
                  </a:cubicBezTo>
                  <a:cubicBezTo>
                    <a:pt x="6164" y="1488"/>
                    <a:pt x="5748" y="847"/>
                    <a:pt x="5201" y="474"/>
                  </a:cubicBezTo>
                  <a:cubicBezTo>
                    <a:pt x="4667" y="111"/>
                    <a:pt x="4024" y="1"/>
                    <a:pt x="336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44007" y="4931622"/>
              <a:ext cx="380874" cy="298138"/>
            </a:xfrm>
            <a:custGeom>
              <a:avLst/>
              <a:gdLst/>
              <a:ahLst/>
              <a:cxnLst/>
              <a:rect l="l" t="t" r="r" b="b"/>
              <a:pathLst>
                <a:path w="5012" h="3923" extrusionOk="0">
                  <a:moveTo>
                    <a:pt x="2598" y="0"/>
                  </a:moveTo>
                  <a:cubicBezTo>
                    <a:pt x="2198" y="0"/>
                    <a:pt x="1781" y="136"/>
                    <a:pt x="1424" y="395"/>
                  </a:cubicBezTo>
                  <a:cubicBezTo>
                    <a:pt x="980" y="719"/>
                    <a:pt x="622" y="1232"/>
                    <a:pt x="390" y="1877"/>
                  </a:cubicBezTo>
                  <a:cubicBezTo>
                    <a:pt x="181" y="2453"/>
                    <a:pt x="89" y="3066"/>
                    <a:pt x="0" y="3659"/>
                  </a:cubicBezTo>
                  <a:lnTo>
                    <a:pt x="26" y="3662"/>
                  </a:lnTo>
                  <a:cubicBezTo>
                    <a:pt x="115" y="3071"/>
                    <a:pt x="206" y="2458"/>
                    <a:pt x="416" y="1885"/>
                  </a:cubicBezTo>
                  <a:cubicBezTo>
                    <a:pt x="645" y="1246"/>
                    <a:pt x="1000" y="739"/>
                    <a:pt x="1441" y="418"/>
                  </a:cubicBezTo>
                  <a:cubicBezTo>
                    <a:pt x="1793" y="162"/>
                    <a:pt x="2205" y="28"/>
                    <a:pt x="2599" y="28"/>
                  </a:cubicBezTo>
                  <a:cubicBezTo>
                    <a:pt x="2791" y="28"/>
                    <a:pt x="2980" y="60"/>
                    <a:pt x="3155" y="126"/>
                  </a:cubicBezTo>
                  <a:cubicBezTo>
                    <a:pt x="3610" y="298"/>
                    <a:pt x="3914" y="659"/>
                    <a:pt x="4089" y="931"/>
                  </a:cubicBezTo>
                  <a:cubicBezTo>
                    <a:pt x="4327" y="1301"/>
                    <a:pt x="4470" y="1722"/>
                    <a:pt x="4579" y="2086"/>
                  </a:cubicBezTo>
                  <a:cubicBezTo>
                    <a:pt x="4756" y="2685"/>
                    <a:pt x="4894" y="3304"/>
                    <a:pt x="4983" y="3922"/>
                  </a:cubicBezTo>
                  <a:lnTo>
                    <a:pt x="5011" y="3920"/>
                  </a:lnTo>
                  <a:cubicBezTo>
                    <a:pt x="4920" y="3298"/>
                    <a:pt x="4782" y="2679"/>
                    <a:pt x="4604" y="2080"/>
                  </a:cubicBezTo>
                  <a:cubicBezTo>
                    <a:pt x="4493" y="1713"/>
                    <a:pt x="4349" y="1289"/>
                    <a:pt x="4112" y="917"/>
                  </a:cubicBezTo>
                  <a:cubicBezTo>
                    <a:pt x="3937" y="642"/>
                    <a:pt x="3627" y="275"/>
                    <a:pt x="3166" y="100"/>
                  </a:cubicBezTo>
                  <a:cubicBezTo>
                    <a:pt x="2987" y="33"/>
                    <a:pt x="2794" y="0"/>
                    <a:pt x="259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9286" y="5014533"/>
              <a:ext cx="267494" cy="186498"/>
            </a:xfrm>
            <a:custGeom>
              <a:avLst/>
              <a:gdLst/>
              <a:ahLst/>
              <a:cxnLst/>
              <a:rect l="l" t="t" r="r" b="b"/>
              <a:pathLst>
                <a:path w="3520" h="2454" extrusionOk="0">
                  <a:moveTo>
                    <a:pt x="2094" y="0"/>
                  </a:moveTo>
                  <a:cubicBezTo>
                    <a:pt x="1873" y="0"/>
                    <a:pt x="1664" y="61"/>
                    <a:pt x="1505" y="124"/>
                  </a:cubicBezTo>
                  <a:cubicBezTo>
                    <a:pt x="611" y="482"/>
                    <a:pt x="1" y="1439"/>
                    <a:pt x="52" y="2399"/>
                  </a:cubicBezTo>
                  <a:lnTo>
                    <a:pt x="81" y="2399"/>
                  </a:lnTo>
                  <a:cubicBezTo>
                    <a:pt x="29" y="1448"/>
                    <a:pt x="631" y="502"/>
                    <a:pt x="1516" y="150"/>
                  </a:cubicBezTo>
                  <a:cubicBezTo>
                    <a:pt x="1672" y="87"/>
                    <a:pt x="1877" y="27"/>
                    <a:pt x="2092" y="27"/>
                  </a:cubicBezTo>
                  <a:cubicBezTo>
                    <a:pt x="2210" y="27"/>
                    <a:pt x="2330" y="45"/>
                    <a:pt x="2448" y="89"/>
                  </a:cubicBezTo>
                  <a:cubicBezTo>
                    <a:pt x="2806" y="221"/>
                    <a:pt x="3035" y="571"/>
                    <a:pt x="3161" y="837"/>
                  </a:cubicBezTo>
                  <a:cubicBezTo>
                    <a:pt x="3399" y="1333"/>
                    <a:pt x="3493" y="1906"/>
                    <a:pt x="3427" y="2450"/>
                  </a:cubicBezTo>
                  <a:lnTo>
                    <a:pt x="3453" y="2453"/>
                  </a:lnTo>
                  <a:cubicBezTo>
                    <a:pt x="3519" y="1903"/>
                    <a:pt x="3425" y="1324"/>
                    <a:pt x="3187" y="826"/>
                  </a:cubicBezTo>
                  <a:cubicBezTo>
                    <a:pt x="3001" y="436"/>
                    <a:pt x="2748" y="173"/>
                    <a:pt x="2459" y="64"/>
                  </a:cubicBezTo>
                  <a:cubicBezTo>
                    <a:pt x="2338" y="18"/>
                    <a:pt x="2214" y="0"/>
                    <a:pt x="209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4744" y="5096607"/>
              <a:ext cx="173187" cy="101989"/>
            </a:xfrm>
            <a:custGeom>
              <a:avLst/>
              <a:gdLst/>
              <a:ahLst/>
              <a:cxnLst/>
              <a:rect l="l" t="t" r="r" b="b"/>
              <a:pathLst>
                <a:path w="2279" h="1342" extrusionOk="0">
                  <a:moveTo>
                    <a:pt x="1366" y="1"/>
                  </a:moveTo>
                  <a:cubicBezTo>
                    <a:pt x="1364" y="1"/>
                    <a:pt x="1361" y="1"/>
                    <a:pt x="1359" y="1"/>
                  </a:cubicBezTo>
                  <a:cubicBezTo>
                    <a:pt x="1153" y="7"/>
                    <a:pt x="984" y="115"/>
                    <a:pt x="875" y="207"/>
                  </a:cubicBezTo>
                  <a:cubicBezTo>
                    <a:pt x="740" y="322"/>
                    <a:pt x="631" y="468"/>
                    <a:pt x="528" y="608"/>
                  </a:cubicBezTo>
                  <a:lnTo>
                    <a:pt x="1" y="1324"/>
                  </a:lnTo>
                  <a:lnTo>
                    <a:pt x="21" y="1342"/>
                  </a:lnTo>
                  <a:lnTo>
                    <a:pt x="551" y="623"/>
                  </a:lnTo>
                  <a:cubicBezTo>
                    <a:pt x="654" y="485"/>
                    <a:pt x="760" y="342"/>
                    <a:pt x="892" y="227"/>
                  </a:cubicBezTo>
                  <a:cubicBezTo>
                    <a:pt x="995" y="138"/>
                    <a:pt x="1161" y="32"/>
                    <a:pt x="1359" y="29"/>
                  </a:cubicBezTo>
                  <a:lnTo>
                    <a:pt x="1370" y="29"/>
                  </a:lnTo>
                  <a:cubicBezTo>
                    <a:pt x="1591" y="29"/>
                    <a:pt x="1815" y="161"/>
                    <a:pt x="1969" y="385"/>
                  </a:cubicBezTo>
                  <a:cubicBezTo>
                    <a:pt x="2113" y="588"/>
                    <a:pt x="2184" y="835"/>
                    <a:pt x="2253" y="1069"/>
                  </a:cubicBezTo>
                  <a:lnTo>
                    <a:pt x="2279" y="1061"/>
                  </a:lnTo>
                  <a:cubicBezTo>
                    <a:pt x="2210" y="823"/>
                    <a:pt x="2138" y="577"/>
                    <a:pt x="1992" y="370"/>
                  </a:cubicBezTo>
                  <a:cubicBezTo>
                    <a:pt x="1831" y="138"/>
                    <a:pt x="1596" y="1"/>
                    <a:pt x="136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705225" y="1204200"/>
            <a:ext cx="5733600" cy="230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246200" y="3621400"/>
            <a:ext cx="46515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2"/>
          </p:nvPr>
        </p:nvSpPr>
        <p:spPr>
          <a:xfrm>
            <a:off x="2246200" y="458727"/>
            <a:ext cx="4651500" cy="3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438763" y="-716400"/>
            <a:ext cx="1984262" cy="1601786"/>
          </a:xfrm>
          <a:custGeom>
            <a:avLst/>
            <a:gdLst/>
            <a:ahLst/>
            <a:cxnLst/>
            <a:rect l="l" t="t" r="r" b="b"/>
            <a:pathLst>
              <a:path w="17198" h="13883" extrusionOk="0">
                <a:moveTo>
                  <a:pt x="6086" y="0"/>
                </a:moveTo>
                <a:cubicBezTo>
                  <a:pt x="6065" y="0"/>
                  <a:pt x="6044" y="0"/>
                  <a:pt x="6023" y="1"/>
                </a:cubicBezTo>
                <a:cubicBezTo>
                  <a:pt x="2404" y="15"/>
                  <a:pt x="611" y="2957"/>
                  <a:pt x="184" y="6152"/>
                </a:cubicBezTo>
                <a:cubicBezTo>
                  <a:pt x="1" y="7536"/>
                  <a:pt x="72" y="8968"/>
                  <a:pt x="364" y="10229"/>
                </a:cubicBezTo>
                <a:cubicBezTo>
                  <a:pt x="711" y="11719"/>
                  <a:pt x="1525" y="13277"/>
                  <a:pt x="2980" y="13739"/>
                </a:cubicBezTo>
                <a:cubicBezTo>
                  <a:pt x="3303" y="13841"/>
                  <a:pt x="3636" y="13882"/>
                  <a:pt x="3972" y="13882"/>
                </a:cubicBezTo>
                <a:cubicBezTo>
                  <a:pt x="4523" y="13882"/>
                  <a:pt x="5082" y="13772"/>
                  <a:pt x="5619" y="13638"/>
                </a:cubicBezTo>
                <a:cubicBezTo>
                  <a:pt x="9238" y="12747"/>
                  <a:pt x="17197" y="9541"/>
                  <a:pt x="16343" y="4676"/>
                </a:cubicBezTo>
                <a:cubicBezTo>
                  <a:pt x="16177" y="3714"/>
                  <a:pt x="15547" y="2880"/>
                  <a:pt x="14767" y="2293"/>
                </a:cubicBezTo>
                <a:cubicBezTo>
                  <a:pt x="12470" y="572"/>
                  <a:pt x="8890" y="0"/>
                  <a:pt x="60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 rot="-5530805">
            <a:off x="7356997" y="3503460"/>
            <a:ext cx="2275363" cy="2719316"/>
          </a:xfrm>
          <a:custGeom>
            <a:avLst/>
            <a:gdLst/>
            <a:ahLst/>
            <a:cxnLst/>
            <a:rect l="l" t="t" r="r" b="b"/>
            <a:pathLst>
              <a:path w="8513" h="10174" extrusionOk="0">
                <a:moveTo>
                  <a:pt x="2841" y="0"/>
                </a:moveTo>
                <a:cubicBezTo>
                  <a:pt x="2788" y="0"/>
                  <a:pt x="2735" y="1"/>
                  <a:pt x="2682" y="2"/>
                </a:cubicBezTo>
                <a:cubicBezTo>
                  <a:pt x="1756" y="31"/>
                  <a:pt x="731" y="326"/>
                  <a:pt x="281" y="1137"/>
                </a:cubicBezTo>
                <a:cubicBezTo>
                  <a:pt x="17" y="1610"/>
                  <a:pt x="0" y="2177"/>
                  <a:pt x="23" y="2718"/>
                </a:cubicBezTo>
                <a:cubicBezTo>
                  <a:pt x="117" y="4976"/>
                  <a:pt x="1069" y="10093"/>
                  <a:pt x="4063" y="10173"/>
                </a:cubicBezTo>
                <a:cubicBezTo>
                  <a:pt x="4078" y="10174"/>
                  <a:pt x="4093" y="10174"/>
                  <a:pt x="4108" y="10174"/>
                </a:cubicBezTo>
                <a:cubicBezTo>
                  <a:pt x="4684" y="10174"/>
                  <a:pt x="5237" y="9906"/>
                  <a:pt x="5670" y="9520"/>
                </a:cubicBezTo>
                <a:cubicBezTo>
                  <a:pt x="6979" y="8354"/>
                  <a:pt x="7750" y="6271"/>
                  <a:pt x="8085" y="4598"/>
                </a:cubicBezTo>
                <a:cubicBezTo>
                  <a:pt x="8512" y="2443"/>
                  <a:pt x="6977" y="1022"/>
                  <a:pt x="5129" y="386"/>
                </a:cubicBezTo>
                <a:cubicBezTo>
                  <a:pt x="4380" y="130"/>
                  <a:pt x="3582" y="0"/>
                  <a:pt x="28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-941158" y="-309174"/>
            <a:ext cx="3308532" cy="2130345"/>
          </a:xfrm>
          <a:custGeom>
            <a:avLst/>
            <a:gdLst/>
            <a:ahLst/>
            <a:cxnLst/>
            <a:rect l="l" t="t" r="r" b="b"/>
            <a:pathLst>
              <a:path w="31134" h="20047" extrusionOk="0">
                <a:moveTo>
                  <a:pt x="9226" y="0"/>
                </a:moveTo>
                <a:cubicBezTo>
                  <a:pt x="7908" y="0"/>
                  <a:pt x="6623" y="420"/>
                  <a:pt x="5559" y="1197"/>
                </a:cubicBezTo>
                <a:cubicBezTo>
                  <a:pt x="5559" y="1197"/>
                  <a:pt x="1259" y="4131"/>
                  <a:pt x="345" y="8987"/>
                </a:cubicBezTo>
                <a:cubicBezTo>
                  <a:pt x="1" y="10821"/>
                  <a:pt x="597" y="13102"/>
                  <a:pt x="1797" y="14526"/>
                </a:cubicBezTo>
                <a:cubicBezTo>
                  <a:pt x="3821" y="16920"/>
                  <a:pt x="7657" y="20047"/>
                  <a:pt x="13896" y="20047"/>
                </a:cubicBezTo>
                <a:cubicBezTo>
                  <a:pt x="14831" y="20047"/>
                  <a:pt x="15820" y="19977"/>
                  <a:pt x="16865" y="19823"/>
                </a:cubicBezTo>
                <a:cubicBezTo>
                  <a:pt x="23168" y="18895"/>
                  <a:pt x="26982" y="13898"/>
                  <a:pt x="29205" y="9228"/>
                </a:cubicBezTo>
                <a:cubicBezTo>
                  <a:pt x="31133" y="5177"/>
                  <a:pt x="28245" y="484"/>
                  <a:pt x="23758" y="369"/>
                </a:cubicBezTo>
                <a:lnTo>
                  <a:pt x="9381" y="2"/>
                </a:lnTo>
                <a:cubicBezTo>
                  <a:pt x="9329" y="1"/>
                  <a:pt x="9277" y="0"/>
                  <a:pt x="92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679700" y="2454349"/>
            <a:ext cx="57846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679700" y="3403664"/>
            <a:ext cx="57846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3670800" y="1453650"/>
            <a:ext cx="1802400" cy="8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-260787" y="4090126"/>
            <a:ext cx="1947774" cy="1545990"/>
          </a:xfrm>
          <a:custGeom>
            <a:avLst/>
            <a:gdLst/>
            <a:ahLst/>
            <a:cxnLst/>
            <a:rect l="l" t="t" r="r" b="b"/>
            <a:pathLst>
              <a:path w="8513" h="10174" extrusionOk="0">
                <a:moveTo>
                  <a:pt x="2841" y="0"/>
                </a:moveTo>
                <a:cubicBezTo>
                  <a:pt x="2788" y="0"/>
                  <a:pt x="2735" y="1"/>
                  <a:pt x="2682" y="2"/>
                </a:cubicBezTo>
                <a:cubicBezTo>
                  <a:pt x="1756" y="31"/>
                  <a:pt x="731" y="326"/>
                  <a:pt x="281" y="1137"/>
                </a:cubicBezTo>
                <a:cubicBezTo>
                  <a:pt x="17" y="1610"/>
                  <a:pt x="0" y="2177"/>
                  <a:pt x="23" y="2718"/>
                </a:cubicBezTo>
                <a:cubicBezTo>
                  <a:pt x="117" y="4976"/>
                  <a:pt x="1069" y="10093"/>
                  <a:pt x="4063" y="10173"/>
                </a:cubicBezTo>
                <a:cubicBezTo>
                  <a:pt x="4078" y="10174"/>
                  <a:pt x="4093" y="10174"/>
                  <a:pt x="4108" y="10174"/>
                </a:cubicBezTo>
                <a:cubicBezTo>
                  <a:pt x="4684" y="10174"/>
                  <a:pt x="5237" y="9906"/>
                  <a:pt x="5670" y="9520"/>
                </a:cubicBezTo>
                <a:cubicBezTo>
                  <a:pt x="6979" y="8354"/>
                  <a:pt x="7750" y="6271"/>
                  <a:pt x="8085" y="4598"/>
                </a:cubicBezTo>
                <a:cubicBezTo>
                  <a:pt x="8512" y="2443"/>
                  <a:pt x="6977" y="1022"/>
                  <a:pt x="5129" y="386"/>
                </a:cubicBezTo>
                <a:cubicBezTo>
                  <a:pt x="4380" y="130"/>
                  <a:pt x="3582" y="0"/>
                  <a:pt x="28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713100" y="1618111"/>
            <a:ext cx="3644400" cy="5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4" name="Google Shape;154;p9"/>
          <p:cNvSpPr txBox="1">
            <a:spLocks noGrp="1"/>
          </p:cNvSpPr>
          <p:nvPr>
            <p:ph type="subTitle" idx="1"/>
          </p:nvPr>
        </p:nvSpPr>
        <p:spPr>
          <a:xfrm>
            <a:off x="713100" y="2272311"/>
            <a:ext cx="3644400" cy="12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5" name="Google Shape;155;p9"/>
          <p:cNvSpPr/>
          <p:nvPr/>
        </p:nvSpPr>
        <p:spPr>
          <a:xfrm rot="-6066758" flipH="1">
            <a:off x="3138265" y="-727635"/>
            <a:ext cx="1244785" cy="1487659"/>
          </a:xfrm>
          <a:custGeom>
            <a:avLst/>
            <a:gdLst/>
            <a:ahLst/>
            <a:cxnLst/>
            <a:rect l="l" t="t" r="r" b="b"/>
            <a:pathLst>
              <a:path w="8513" h="10174" extrusionOk="0">
                <a:moveTo>
                  <a:pt x="2841" y="0"/>
                </a:moveTo>
                <a:cubicBezTo>
                  <a:pt x="2788" y="0"/>
                  <a:pt x="2735" y="1"/>
                  <a:pt x="2682" y="2"/>
                </a:cubicBezTo>
                <a:cubicBezTo>
                  <a:pt x="1756" y="31"/>
                  <a:pt x="731" y="326"/>
                  <a:pt x="281" y="1137"/>
                </a:cubicBezTo>
                <a:cubicBezTo>
                  <a:pt x="17" y="1610"/>
                  <a:pt x="0" y="2177"/>
                  <a:pt x="23" y="2718"/>
                </a:cubicBezTo>
                <a:cubicBezTo>
                  <a:pt x="117" y="4976"/>
                  <a:pt x="1069" y="10093"/>
                  <a:pt x="4063" y="10173"/>
                </a:cubicBezTo>
                <a:cubicBezTo>
                  <a:pt x="4078" y="10174"/>
                  <a:pt x="4093" y="10174"/>
                  <a:pt x="4108" y="10174"/>
                </a:cubicBezTo>
                <a:cubicBezTo>
                  <a:pt x="4684" y="10174"/>
                  <a:pt x="5237" y="9906"/>
                  <a:pt x="5670" y="9520"/>
                </a:cubicBezTo>
                <a:cubicBezTo>
                  <a:pt x="6979" y="8354"/>
                  <a:pt x="7750" y="6271"/>
                  <a:pt x="8085" y="4598"/>
                </a:cubicBezTo>
                <a:cubicBezTo>
                  <a:pt x="8512" y="2443"/>
                  <a:pt x="6977" y="1022"/>
                  <a:pt x="5129" y="386"/>
                </a:cubicBezTo>
                <a:cubicBezTo>
                  <a:pt x="4380" y="130"/>
                  <a:pt x="3582" y="0"/>
                  <a:pt x="28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" name="Google Shape;156;p9"/>
          <p:cNvGrpSpPr/>
          <p:nvPr/>
        </p:nvGrpSpPr>
        <p:grpSpPr>
          <a:xfrm>
            <a:off x="7841152" y="-66833"/>
            <a:ext cx="1363547" cy="1438080"/>
            <a:chOff x="7841152" y="-66833"/>
            <a:chExt cx="1363547" cy="1438080"/>
          </a:xfrm>
        </p:grpSpPr>
        <p:sp>
          <p:nvSpPr>
            <p:cNvPr id="157" name="Google Shape;157;p9"/>
            <p:cNvSpPr/>
            <p:nvPr/>
          </p:nvSpPr>
          <p:spPr>
            <a:xfrm rot="10800000">
              <a:off x="8140780" y="50617"/>
              <a:ext cx="652773" cy="137065"/>
            </a:xfrm>
            <a:custGeom>
              <a:avLst/>
              <a:gdLst/>
              <a:ahLst/>
              <a:cxnLst/>
              <a:rect l="l" t="t" r="r" b="b"/>
              <a:pathLst>
                <a:path w="13978" h="2935" extrusionOk="0">
                  <a:moveTo>
                    <a:pt x="242" y="1"/>
                  </a:moveTo>
                  <a:cubicBezTo>
                    <a:pt x="162" y="1"/>
                    <a:pt x="81" y="10"/>
                    <a:pt x="1" y="37"/>
                  </a:cubicBezTo>
                  <a:cubicBezTo>
                    <a:pt x="227" y="80"/>
                    <a:pt x="453" y="94"/>
                    <a:pt x="651" y="164"/>
                  </a:cubicBezTo>
                  <a:cubicBezTo>
                    <a:pt x="877" y="235"/>
                    <a:pt x="1075" y="362"/>
                    <a:pt x="1272" y="461"/>
                  </a:cubicBezTo>
                  <a:cubicBezTo>
                    <a:pt x="1343" y="475"/>
                    <a:pt x="1414" y="489"/>
                    <a:pt x="1484" y="504"/>
                  </a:cubicBezTo>
                  <a:cubicBezTo>
                    <a:pt x="1682" y="588"/>
                    <a:pt x="1894" y="659"/>
                    <a:pt x="2092" y="744"/>
                  </a:cubicBezTo>
                  <a:cubicBezTo>
                    <a:pt x="2700" y="998"/>
                    <a:pt x="3293" y="1253"/>
                    <a:pt x="3929" y="1380"/>
                  </a:cubicBezTo>
                  <a:cubicBezTo>
                    <a:pt x="4353" y="1465"/>
                    <a:pt x="4777" y="1521"/>
                    <a:pt x="5187" y="1620"/>
                  </a:cubicBezTo>
                  <a:cubicBezTo>
                    <a:pt x="5879" y="1804"/>
                    <a:pt x="6558" y="2002"/>
                    <a:pt x="7250" y="2185"/>
                  </a:cubicBezTo>
                  <a:cubicBezTo>
                    <a:pt x="8183" y="2454"/>
                    <a:pt x="9144" y="2623"/>
                    <a:pt x="10119" y="2722"/>
                  </a:cubicBezTo>
                  <a:cubicBezTo>
                    <a:pt x="10727" y="2793"/>
                    <a:pt x="11320" y="2850"/>
                    <a:pt x="11928" y="2892"/>
                  </a:cubicBezTo>
                  <a:cubicBezTo>
                    <a:pt x="12310" y="2920"/>
                    <a:pt x="12705" y="2920"/>
                    <a:pt x="13087" y="2934"/>
                  </a:cubicBezTo>
                  <a:lnTo>
                    <a:pt x="13836" y="2934"/>
                  </a:lnTo>
                  <a:cubicBezTo>
                    <a:pt x="13878" y="2920"/>
                    <a:pt x="13935" y="2920"/>
                    <a:pt x="13977" y="2878"/>
                  </a:cubicBezTo>
                  <a:cubicBezTo>
                    <a:pt x="13850" y="2864"/>
                    <a:pt x="13723" y="2850"/>
                    <a:pt x="13596" y="2835"/>
                  </a:cubicBezTo>
                  <a:cubicBezTo>
                    <a:pt x="12635" y="2821"/>
                    <a:pt x="11688" y="2765"/>
                    <a:pt x="10741" y="2666"/>
                  </a:cubicBezTo>
                  <a:cubicBezTo>
                    <a:pt x="9822" y="2581"/>
                    <a:pt x="8904" y="2482"/>
                    <a:pt x="8013" y="2256"/>
                  </a:cubicBezTo>
                  <a:cubicBezTo>
                    <a:pt x="7264" y="2072"/>
                    <a:pt x="6515" y="1846"/>
                    <a:pt x="5766" y="1662"/>
                  </a:cubicBezTo>
                  <a:cubicBezTo>
                    <a:pt x="5173" y="1507"/>
                    <a:pt x="4551" y="1394"/>
                    <a:pt x="3943" y="1267"/>
                  </a:cubicBezTo>
                  <a:cubicBezTo>
                    <a:pt x="3505" y="1168"/>
                    <a:pt x="3081" y="1026"/>
                    <a:pt x="2671" y="857"/>
                  </a:cubicBezTo>
                  <a:cubicBezTo>
                    <a:pt x="2106" y="631"/>
                    <a:pt x="1541" y="376"/>
                    <a:pt x="947" y="221"/>
                  </a:cubicBezTo>
                  <a:cubicBezTo>
                    <a:pt x="919" y="207"/>
                    <a:pt x="891" y="193"/>
                    <a:pt x="863" y="136"/>
                  </a:cubicBezTo>
                  <a:lnTo>
                    <a:pt x="863" y="136"/>
                  </a:lnTo>
                  <a:cubicBezTo>
                    <a:pt x="1032" y="150"/>
                    <a:pt x="1188" y="150"/>
                    <a:pt x="1357" y="164"/>
                  </a:cubicBezTo>
                  <a:cubicBezTo>
                    <a:pt x="1767" y="193"/>
                    <a:pt x="2177" y="207"/>
                    <a:pt x="2587" y="277"/>
                  </a:cubicBezTo>
                  <a:cubicBezTo>
                    <a:pt x="3661" y="475"/>
                    <a:pt x="4706" y="744"/>
                    <a:pt x="5752" y="1083"/>
                  </a:cubicBezTo>
                  <a:cubicBezTo>
                    <a:pt x="6600" y="1380"/>
                    <a:pt x="7476" y="1592"/>
                    <a:pt x="8381" y="1705"/>
                  </a:cubicBezTo>
                  <a:cubicBezTo>
                    <a:pt x="8777" y="1747"/>
                    <a:pt x="9186" y="1775"/>
                    <a:pt x="9582" y="1804"/>
                  </a:cubicBezTo>
                  <a:cubicBezTo>
                    <a:pt x="10981" y="1903"/>
                    <a:pt x="12366" y="2115"/>
                    <a:pt x="13694" y="2567"/>
                  </a:cubicBezTo>
                  <a:cubicBezTo>
                    <a:pt x="13779" y="2595"/>
                    <a:pt x="13878" y="2623"/>
                    <a:pt x="13977" y="2652"/>
                  </a:cubicBezTo>
                  <a:cubicBezTo>
                    <a:pt x="13921" y="2553"/>
                    <a:pt x="13836" y="2510"/>
                    <a:pt x="13751" y="2482"/>
                  </a:cubicBezTo>
                  <a:cubicBezTo>
                    <a:pt x="13327" y="2355"/>
                    <a:pt x="12903" y="2214"/>
                    <a:pt x="12479" y="2101"/>
                  </a:cubicBezTo>
                  <a:cubicBezTo>
                    <a:pt x="11801" y="1931"/>
                    <a:pt x="11108" y="1818"/>
                    <a:pt x="10416" y="1747"/>
                  </a:cubicBezTo>
                  <a:cubicBezTo>
                    <a:pt x="9964" y="1705"/>
                    <a:pt x="9497" y="1691"/>
                    <a:pt x="9045" y="1648"/>
                  </a:cubicBezTo>
                  <a:cubicBezTo>
                    <a:pt x="7943" y="1564"/>
                    <a:pt x="6883" y="1352"/>
                    <a:pt x="5851" y="998"/>
                  </a:cubicBezTo>
                  <a:cubicBezTo>
                    <a:pt x="4763" y="645"/>
                    <a:pt x="3661" y="391"/>
                    <a:pt x="2558" y="164"/>
                  </a:cubicBezTo>
                  <a:cubicBezTo>
                    <a:pt x="2149" y="94"/>
                    <a:pt x="1710" y="94"/>
                    <a:pt x="1287" y="51"/>
                  </a:cubicBezTo>
                  <a:cubicBezTo>
                    <a:pt x="990" y="37"/>
                    <a:pt x="679" y="23"/>
                    <a:pt x="382" y="9"/>
                  </a:cubicBezTo>
                  <a:cubicBezTo>
                    <a:pt x="336" y="4"/>
                    <a:pt x="289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 rot="10800000">
              <a:off x="7847130" y="430755"/>
              <a:ext cx="762938" cy="241626"/>
            </a:xfrm>
            <a:custGeom>
              <a:avLst/>
              <a:gdLst/>
              <a:ahLst/>
              <a:cxnLst/>
              <a:rect l="l" t="t" r="r" b="b"/>
              <a:pathLst>
                <a:path w="16337" h="5174" extrusionOk="0">
                  <a:moveTo>
                    <a:pt x="16323" y="1"/>
                  </a:moveTo>
                  <a:cubicBezTo>
                    <a:pt x="16280" y="15"/>
                    <a:pt x="16224" y="15"/>
                    <a:pt x="16167" y="29"/>
                  </a:cubicBezTo>
                  <a:cubicBezTo>
                    <a:pt x="15305" y="312"/>
                    <a:pt x="14415" y="524"/>
                    <a:pt x="13510" y="708"/>
                  </a:cubicBezTo>
                  <a:cubicBezTo>
                    <a:pt x="12140" y="1004"/>
                    <a:pt x="10797" y="1414"/>
                    <a:pt x="9469" y="1881"/>
                  </a:cubicBezTo>
                  <a:cubicBezTo>
                    <a:pt x="8055" y="2389"/>
                    <a:pt x="6656" y="2912"/>
                    <a:pt x="5229" y="3379"/>
                  </a:cubicBezTo>
                  <a:cubicBezTo>
                    <a:pt x="4141" y="3732"/>
                    <a:pt x="3010" y="4029"/>
                    <a:pt x="1894" y="4340"/>
                  </a:cubicBezTo>
                  <a:cubicBezTo>
                    <a:pt x="1300" y="4495"/>
                    <a:pt x="735" y="4721"/>
                    <a:pt x="198" y="5018"/>
                  </a:cubicBezTo>
                  <a:cubicBezTo>
                    <a:pt x="142" y="5046"/>
                    <a:pt x="85" y="5088"/>
                    <a:pt x="28" y="5117"/>
                  </a:cubicBezTo>
                  <a:cubicBezTo>
                    <a:pt x="14" y="5131"/>
                    <a:pt x="14" y="5145"/>
                    <a:pt x="0" y="5173"/>
                  </a:cubicBezTo>
                  <a:cubicBezTo>
                    <a:pt x="71" y="5145"/>
                    <a:pt x="127" y="5117"/>
                    <a:pt x="184" y="5088"/>
                  </a:cubicBezTo>
                  <a:cubicBezTo>
                    <a:pt x="905" y="4735"/>
                    <a:pt x="1682" y="4509"/>
                    <a:pt x="2459" y="4311"/>
                  </a:cubicBezTo>
                  <a:cubicBezTo>
                    <a:pt x="3943" y="3944"/>
                    <a:pt x="5399" y="3492"/>
                    <a:pt x="6826" y="2969"/>
                  </a:cubicBezTo>
                  <a:cubicBezTo>
                    <a:pt x="8084" y="2531"/>
                    <a:pt x="9342" y="2078"/>
                    <a:pt x="10599" y="1640"/>
                  </a:cubicBezTo>
                  <a:cubicBezTo>
                    <a:pt x="11631" y="1287"/>
                    <a:pt x="12677" y="1018"/>
                    <a:pt x="13737" y="792"/>
                  </a:cubicBezTo>
                  <a:cubicBezTo>
                    <a:pt x="14514" y="623"/>
                    <a:pt x="15305" y="439"/>
                    <a:pt x="16054" y="171"/>
                  </a:cubicBezTo>
                  <a:cubicBezTo>
                    <a:pt x="16153" y="128"/>
                    <a:pt x="16252" y="86"/>
                    <a:pt x="16337" y="43"/>
                  </a:cubicBezTo>
                  <a:cubicBezTo>
                    <a:pt x="16337" y="29"/>
                    <a:pt x="16337" y="15"/>
                    <a:pt x="16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 rot="10800000">
              <a:off x="7873515" y="293224"/>
              <a:ext cx="821033" cy="39508"/>
            </a:xfrm>
            <a:custGeom>
              <a:avLst/>
              <a:gdLst/>
              <a:ahLst/>
              <a:cxnLst/>
              <a:rect l="l" t="t" r="r" b="b"/>
              <a:pathLst>
                <a:path w="17581" h="846" extrusionOk="0">
                  <a:moveTo>
                    <a:pt x="3105" y="0"/>
                  </a:moveTo>
                  <a:cubicBezTo>
                    <a:pt x="2753" y="0"/>
                    <a:pt x="2401" y="14"/>
                    <a:pt x="2049" y="34"/>
                  </a:cubicBezTo>
                  <a:cubicBezTo>
                    <a:pt x="1357" y="91"/>
                    <a:pt x="707" y="274"/>
                    <a:pt x="113" y="628"/>
                  </a:cubicBezTo>
                  <a:cubicBezTo>
                    <a:pt x="57" y="656"/>
                    <a:pt x="14" y="698"/>
                    <a:pt x="0" y="755"/>
                  </a:cubicBezTo>
                  <a:cubicBezTo>
                    <a:pt x="113" y="713"/>
                    <a:pt x="226" y="670"/>
                    <a:pt x="339" y="614"/>
                  </a:cubicBezTo>
                  <a:cubicBezTo>
                    <a:pt x="735" y="430"/>
                    <a:pt x="1145" y="289"/>
                    <a:pt x="1569" y="218"/>
                  </a:cubicBezTo>
                  <a:cubicBezTo>
                    <a:pt x="2033" y="135"/>
                    <a:pt x="2497" y="101"/>
                    <a:pt x="2969" y="101"/>
                  </a:cubicBezTo>
                  <a:cubicBezTo>
                    <a:pt x="3058" y="101"/>
                    <a:pt x="3147" y="103"/>
                    <a:pt x="3237" y="105"/>
                  </a:cubicBezTo>
                  <a:cubicBezTo>
                    <a:pt x="3533" y="119"/>
                    <a:pt x="3830" y="133"/>
                    <a:pt x="4127" y="161"/>
                  </a:cubicBezTo>
                  <a:cubicBezTo>
                    <a:pt x="4593" y="190"/>
                    <a:pt x="5060" y="246"/>
                    <a:pt x="5540" y="289"/>
                  </a:cubicBezTo>
                  <a:cubicBezTo>
                    <a:pt x="6119" y="359"/>
                    <a:pt x="6713" y="430"/>
                    <a:pt x="7292" y="501"/>
                  </a:cubicBezTo>
                  <a:cubicBezTo>
                    <a:pt x="7787" y="557"/>
                    <a:pt x="8268" y="599"/>
                    <a:pt x="8762" y="642"/>
                  </a:cubicBezTo>
                  <a:cubicBezTo>
                    <a:pt x="9229" y="684"/>
                    <a:pt x="9695" y="713"/>
                    <a:pt x="10161" y="741"/>
                  </a:cubicBezTo>
                  <a:cubicBezTo>
                    <a:pt x="10571" y="769"/>
                    <a:pt x="10981" y="797"/>
                    <a:pt x="11391" y="826"/>
                  </a:cubicBezTo>
                  <a:cubicBezTo>
                    <a:pt x="11531" y="836"/>
                    <a:pt x="11663" y="846"/>
                    <a:pt x="11799" y="846"/>
                  </a:cubicBezTo>
                  <a:cubicBezTo>
                    <a:pt x="11855" y="846"/>
                    <a:pt x="11912" y="844"/>
                    <a:pt x="11970" y="840"/>
                  </a:cubicBezTo>
                  <a:cubicBezTo>
                    <a:pt x="12719" y="826"/>
                    <a:pt x="13468" y="811"/>
                    <a:pt x="14217" y="769"/>
                  </a:cubicBezTo>
                  <a:cubicBezTo>
                    <a:pt x="14726" y="741"/>
                    <a:pt x="15235" y="670"/>
                    <a:pt x="15743" y="614"/>
                  </a:cubicBezTo>
                  <a:cubicBezTo>
                    <a:pt x="16182" y="557"/>
                    <a:pt x="16620" y="486"/>
                    <a:pt x="17058" y="430"/>
                  </a:cubicBezTo>
                  <a:cubicBezTo>
                    <a:pt x="17227" y="402"/>
                    <a:pt x="17397" y="359"/>
                    <a:pt x="17581" y="317"/>
                  </a:cubicBezTo>
                  <a:cubicBezTo>
                    <a:pt x="17566" y="303"/>
                    <a:pt x="17566" y="289"/>
                    <a:pt x="17566" y="274"/>
                  </a:cubicBezTo>
                  <a:cubicBezTo>
                    <a:pt x="17482" y="274"/>
                    <a:pt x="17383" y="274"/>
                    <a:pt x="17298" y="289"/>
                  </a:cubicBezTo>
                  <a:cubicBezTo>
                    <a:pt x="16690" y="373"/>
                    <a:pt x="16083" y="472"/>
                    <a:pt x="15475" y="543"/>
                  </a:cubicBezTo>
                  <a:cubicBezTo>
                    <a:pt x="14695" y="622"/>
                    <a:pt x="13903" y="714"/>
                    <a:pt x="13110" y="714"/>
                  </a:cubicBezTo>
                  <a:cubicBezTo>
                    <a:pt x="13055" y="714"/>
                    <a:pt x="13000" y="713"/>
                    <a:pt x="12945" y="713"/>
                  </a:cubicBezTo>
                  <a:cubicBezTo>
                    <a:pt x="12747" y="713"/>
                    <a:pt x="12550" y="727"/>
                    <a:pt x="12352" y="727"/>
                  </a:cubicBezTo>
                  <a:cubicBezTo>
                    <a:pt x="11885" y="713"/>
                    <a:pt x="11433" y="698"/>
                    <a:pt x="10981" y="684"/>
                  </a:cubicBezTo>
                  <a:cubicBezTo>
                    <a:pt x="10599" y="670"/>
                    <a:pt x="10218" y="642"/>
                    <a:pt x="9822" y="614"/>
                  </a:cubicBezTo>
                  <a:cubicBezTo>
                    <a:pt x="9384" y="585"/>
                    <a:pt x="8932" y="543"/>
                    <a:pt x="8494" y="501"/>
                  </a:cubicBezTo>
                  <a:cubicBezTo>
                    <a:pt x="7886" y="444"/>
                    <a:pt x="7278" y="373"/>
                    <a:pt x="6671" y="303"/>
                  </a:cubicBezTo>
                  <a:cubicBezTo>
                    <a:pt x="6091" y="246"/>
                    <a:pt x="5512" y="161"/>
                    <a:pt x="4932" y="105"/>
                  </a:cubicBezTo>
                  <a:cubicBezTo>
                    <a:pt x="4452" y="62"/>
                    <a:pt x="3971" y="20"/>
                    <a:pt x="3491" y="6"/>
                  </a:cubicBezTo>
                  <a:cubicBezTo>
                    <a:pt x="3362" y="2"/>
                    <a:pt x="3233" y="0"/>
                    <a:pt x="3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 rot="10800000">
              <a:off x="7903870" y="649218"/>
              <a:ext cx="601263" cy="521406"/>
            </a:xfrm>
            <a:custGeom>
              <a:avLst/>
              <a:gdLst/>
              <a:ahLst/>
              <a:cxnLst/>
              <a:rect l="l" t="t" r="r" b="b"/>
              <a:pathLst>
                <a:path w="12875" h="11165" extrusionOk="0">
                  <a:moveTo>
                    <a:pt x="12860" y="0"/>
                  </a:moveTo>
                  <a:cubicBezTo>
                    <a:pt x="12776" y="29"/>
                    <a:pt x="12677" y="43"/>
                    <a:pt x="12606" y="85"/>
                  </a:cubicBezTo>
                  <a:cubicBezTo>
                    <a:pt x="12253" y="269"/>
                    <a:pt x="11899" y="453"/>
                    <a:pt x="11546" y="650"/>
                  </a:cubicBezTo>
                  <a:cubicBezTo>
                    <a:pt x="10090" y="1541"/>
                    <a:pt x="8762" y="2601"/>
                    <a:pt x="7518" y="3774"/>
                  </a:cubicBezTo>
                  <a:cubicBezTo>
                    <a:pt x="6247" y="4975"/>
                    <a:pt x="5003" y="6176"/>
                    <a:pt x="3830" y="7476"/>
                  </a:cubicBezTo>
                  <a:cubicBezTo>
                    <a:pt x="2812" y="8593"/>
                    <a:pt x="1696" y="9610"/>
                    <a:pt x="565" y="10613"/>
                  </a:cubicBezTo>
                  <a:cubicBezTo>
                    <a:pt x="382" y="10797"/>
                    <a:pt x="184" y="10967"/>
                    <a:pt x="0" y="11165"/>
                  </a:cubicBezTo>
                  <a:cubicBezTo>
                    <a:pt x="71" y="11122"/>
                    <a:pt x="142" y="11080"/>
                    <a:pt x="198" y="11037"/>
                  </a:cubicBezTo>
                  <a:cubicBezTo>
                    <a:pt x="693" y="10613"/>
                    <a:pt x="1187" y="10189"/>
                    <a:pt x="1668" y="9766"/>
                  </a:cubicBezTo>
                  <a:cubicBezTo>
                    <a:pt x="2685" y="8889"/>
                    <a:pt x="3590" y="7900"/>
                    <a:pt x="4494" y="6925"/>
                  </a:cubicBezTo>
                  <a:cubicBezTo>
                    <a:pt x="5964" y="5370"/>
                    <a:pt x="7476" y="3887"/>
                    <a:pt x="9115" y="2516"/>
                  </a:cubicBezTo>
                  <a:cubicBezTo>
                    <a:pt x="10076" y="1710"/>
                    <a:pt x="11122" y="1004"/>
                    <a:pt x="12224" y="382"/>
                  </a:cubicBezTo>
                  <a:cubicBezTo>
                    <a:pt x="12366" y="311"/>
                    <a:pt x="12521" y="241"/>
                    <a:pt x="12663" y="170"/>
                  </a:cubicBezTo>
                  <a:cubicBezTo>
                    <a:pt x="12733" y="128"/>
                    <a:pt x="12804" y="85"/>
                    <a:pt x="12875" y="43"/>
                  </a:cubicBezTo>
                  <a:cubicBezTo>
                    <a:pt x="12875" y="29"/>
                    <a:pt x="12860" y="14"/>
                    <a:pt x="12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 rot="10800000">
              <a:off x="8785566" y="241340"/>
              <a:ext cx="64072" cy="752430"/>
            </a:xfrm>
            <a:custGeom>
              <a:avLst/>
              <a:gdLst/>
              <a:ahLst/>
              <a:cxnLst/>
              <a:rect l="l" t="t" r="r" b="b"/>
              <a:pathLst>
                <a:path w="1372" h="16112" extrusionOk="0">
                  <a:moveTo>
                    <a:pt x="424" y="1"/>
                  </a:moveTo>
                  <a:cubicBezTo>
                    <a:pt x="410" y="156"/>
                    <a:pt x="396" y="297"/>
                    <a:pt x="382" y="439"/>
                  </a:cubicBezTo>
                  <a:cubicBezTo>
                    <a:pt x="354" y="1357"/>
                    <a:pt x="368" y="2290"/>
                    <a:pt x="438" y="3209"/>
                  </a:cubicBezTo>
                  <a:cubicBezTo>
                    <a:pt x="481" y="3901"/>
                    <a:pt x="537" y="4608"/>
                    <a:pt x="608" y="5300"/>
                  </a:cubicBezTo>
                  <a:cubicBezTo>
                    <a:pt x="679" y="5922"/>
                    <a:pt x="778" y="6558"/>
                    <a:pt x="862" y="7180"/>
                  </a:cubicBezTo>
                  <a:cubicBezTo>
                    <a:pt x="933" y="7703"/>
                    <a:pt x="990" y="8211"/>
                    <a:pt x="1060" y="8720"/>
                  </a:cubicBezTo>
                  <a:cubicBezTo>
                    <a:pt x="1173" y="9554"/>
                    <a:pt x="1202" y="10388"/>
                    <a:pt x="1244" y="11222"/>
                  </a:cubicBezTo>
                  <a:cubicBezTo>
                    <a:pt x="1300" y="12437"/>
                    <a:pt x="1074" y="13610"/>
                    <a:pt x="608" y="14726"/>
                  </a:cubicBezTo>
                  <a:cubicBezTo>
                    <a:pt x="453" y="15108"/>
                    <a:pt x="269" y="15475"/>
                    <a:pt x="99" y="15843"/>
                  </a:cubicBezTo>
                  <a:cubicBezTo>
                    <a:pt x="57" y="15927"/>
                    <a:pt x="14" y="16012"/>
                    <a:pt x="0" y="16111"/>
                  </a:cubicBezTo>
                  <a:cubicBezTo>
                    <a:pt x="14" y="16083"/>
                    <a:pt x="43" y="16055"/>
                    <a:pt x="71" y="16012"/>
                  </a:cubicBezTo>
                  <a:cubicBezTo>
                    <a:pt x="707" y="15009"/>
                    <a:pt x="1117" y="13935"/>
                    <a:pt x="1286" y="12748"/>
                  </a:cubicBezTo>
                  <a:cubicBezTo>
                    <a:pt x="1343" y="12380"/>
                    <a:pt x="1357" y="11999"/>
                    <a:pt x="1371" y="11617"/>
                  </a:cubicBezTo>
                  <a:cubicBezTo>
                    <a:pt x="1371" y="11207"/>
                    <a:pt x="1371" y="10812"/>
                    <a:pt x="1343" y="10402"/>
                  </a:cubicBezTo>
                  <a:cubicBezTo>
                    <a:pt x="1286" y="9766"/>
                    <a:pt x="1230" y="9116"/>
                    <a:pt x="1159" y="8480"/>
                  </a:cubicBezTo>
                  <a:cubicBezTo>
                    <a:pt x="1103" y="7985"/>
                    <a:pt x="1032" y="7491"/>
                    <a:pt x="961" y="6996"/>
                  </a:cubicBezTo>
                  <a:cubicBezTo>
                    <a:pt x="905" y="6530"/>
                    <a:pt x="820" y="6049"/>
                    <a:pt x="763" y="5569"/>
                  </a:cubicBezTo>
                  <a:cubicBezTo>
                    <a:pt x="707" y="5116"/>
                    <a:pt x="650" y="4650"/>
                    <a:pt x="622" y="4184"/>
                  </a:cubicBezTo>
                  <a:cubicBezTo>
                    <a:pt x="566" y="3364"/>
                    <a:pt x="509" y="2544"/>
                    <a:pt x="481" y="1739"/>
                  </a:cubicBezTo>
                  <a:cubicBezTo>
                    <a:pt x="453" y="1315"/>
                    <a:pt x="481" y="891"/>
                    <a:pt x="481" y="467"/>
                  </a:cubicBezTo>
                  <a:cubicBezTo>
                    <a:pt x="481" y="312"/>
                    <a:pt x="467" y="156"/>
                    <a:pt x="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 rot="10800000">
              <a:off x="7854368" y="472365"/>
              <a:ext cx="689712" cy="217809"/>
            </a:xfrm>
            <a:custGeom>
              <a:avLst/>
              <a:gdLst/>
              <a:ahLst/>
              <a:cxnLst/>
              <a:rect l="l" t="t" r="r" b="b"/>
              <a:pathLst>
                <a:path w="14769" h="4664" extrusionOk="0">
                  <a:moveTo>
                    <a:pt x="14754" y="0"/>
                  </a:moveTo>
                  <a:cubicBezTo>
                    <a:pt x="14147" y="85"/>
                    <a:pt x="13539" y="156"/>
                    <a:pt x="12917" y="227"/>
                  </a:cubicBezTo>
                  <a:cubicBezTo>
                    <a:pt x="9780" y="608"/>
                    <a:pt x="6756" y="1442"/>
                    <a:pt x="3858" y="2700"/>
                  </a:cubicBezTo>
                  <a:cubicBezTo>
                    <a:pt x="3392" y="2912"/>
                    <a:pt x="2940" y="3194"/>
                    <a:pt x="2488" y="3420"/>
                  </a:cubicBezTo>
                  <a:cubicBezTo>
                    <a:pt x="1922" y="3689"/>
                    <a:pt x="1343" y="3929"/>
                    <a:pt x="778" y="4198"/>
                  </a:cubicBezTo>
                  <a:cubicBezTo>
                    <a:pt x="523" y="4311"/>
                    <a:pt x="283" y="4452"/>
                    <a:pt x="43" y="4593"/>
                  </a:cubicBezTo>
                  <a:cubicBezTo>
                    <a:pt x="29" y="4607"/>
                    <a:pt x="0" y="4622"/>
                    <a:pt x="0" y="4664"/>
                  </a:cubicBezTo>
                  <a:cubicBezTo>
                    <a:pt x="71" y="4636"/>
                    <a:pt x="142" y="4607"/>
                    <a:pt x="212" y="4579"/>
                  </a:cubicBezTo>
                  <a:cubicBezTo>
                    <a:pt x="679" y="4381"/>
                    <a:pt x="1145" y="4183"/>
                    <a:pt x="1611" y="3972"/>
                  </a:cubicBezTo>
                  <a:cubicBezTo>
                    <a:pt x="1979" y="3802"/>
                    <a:pt x="2360" y="3632"/>
                    <a:pt x="2714" y="3434"/>
                  </a:cubicBezTo>
                  <a:cubicBezTo>
                    <a:pt x="3576" y="2940"/>
                    <a:pt x="4494" y="2558"/>
                    <a:pt x="5413" y="2205"/>
                  </a:cubicBezTo>
                  <a:cubicBezTo>
                    <a:pt x="6586" y="1767"/>
                    <a:pt x="7773" y="1371"/>
                    <a:pt x="9003" y="1089"/>
                  </a:cubicBezTo>
                  <a:cubicBezTo>
                    <a:pt x="9681" y="919"/>
                    <a:pt x="10387" y="764"/>
                    <a:pt x="11080" y="636"/>
                  </a:cubicBezTo>
                  <a:cubicBezTo>
                    <a:pt x="11645" y="523"/>
                    <a:pt x="12225" y="453"/>
                    <a:pt x="12790" y="368"/>
                  </a:cubicBezTo>
                  <a:cubicBezTo>
                    <a:pt x="13398" y="269"/>
                    <a:pt x="13991" y="184"/>
                    <a:pt x="14599" y="99"/>
                  </a:cubicBezTo>
                  <a:cubicBezTo>
                    <a:pt x="14655" y="85"/>
                    <a:pt x="14712" y="57"/>
                    <a:pt x="14768" y="43"/>
                  </a:cubicBezTo>
                  <a:cubicBezTo>
                    <a:pt x="14768" y="29"/>
                    <a:pt x="14754" y="15"/>
                    <a:pt x="14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 rot="10800000">
              <a:off x="9033730" y="113336"/>
              <a:ext cx="44925" cy="759015"/>
            </a:xfrm>
            <a:custGeom>
              <a:avLst/>
              <a:gdLst/>
              <a:ahLst/>
              <a:cxnLst/>
              <a:rect l="l" t="t" r="r" b="b"/>
              <a:pathLst>
                <a:path w="962" h="16253" extrusionOk="0">
                  <a:moveTo>
                    <a:pt x="142" y="1"/>
                  </a:moveTo>
                  <a:cubicBezTo>
                    <a:pt x="29" y="100"/>
                    <a:pt x="43" y="227"/>
                    <a:pt x="43" y="340"/>
                  </a:cubicBezTo>
                  <a:cubicBezTo>
                    <a:pt x="29" y="736"/>
                    <a:pt x="15" y="1117"/>
                    <a:pt x="15" y="1513"/>
                  </a:cubicBezTo>
                  <a:cubicBezTo>
                    <a:pt x="15" y="1739"/>
                    <a:pt x="0" y="1965"/>
                    <a:pt x="15" y="2191"/>
                  </a:cubicBezTo>
                  <a:cubicBezTo>
                    <a:pt x="43" y="2997"/>
                    <a:pt x="114" y="3788"/>
                    <a:pt x="255" y="4580"/>
                  </a:cubicBezTo>
                  <a:cubicBezTo>
                    <a:pt x="354" y="5074"/>
                    <a:pt x="439" y="5569"/>
                    <a:pt x="509" y="6078"/>
                  </a:cubicBezTo>
                  <a:cubicBezTo>
                    <a:pt x="580" y="6502"/>
                    <a:pt x="608" y="6940"/>
                    <a:pt x="651" y="7378"/>
                  </a:cubicBezTo>
                  <a:cubicBezTo>
                    <a:pt x="693" y="7802"/>
                    <a:pt x="749" y="8240"/>
                    <a:pt x="764" y="8678"/>
                  </a:cubicBezTo>
                  <a:cubicBezTo>
                    <a:pt x="792" y="9144"/>
                    <a:pt x="792" y="9597"/>
                    <a:pt x="778" y="10063"/>
                  </a:cubicBezTo>
                  <a:cubicBezTo>
                    <a:pt x="764" y="10543"/>
                    <a:pt x="735" y="11024"/>
                    <a:pt x="693" y="11490"/>
                  </a:cubicBezTo>
                  <a:cubicBezTo>
                    <a:pt x="636" y="11985"/>
                    <a:pt x="580" y="12465"/>
                    <a:pt x="509" y="12946"/>
                  </a:cubicBezTo>
                  <a:cubicBezTo>
                    <a:pt x="410" y="13723"/>
                    <a:pt x="297" y="14515"/>
                    <a:pt x="184" y="15306"/>
                  </a:cubicBezTo>
                  <a:cubicBezTo>
                    <a:pt x="156" y="15560"/>
                    <a:pt x="99" y="15815"/>
                    <a:pt x="57" y="16083"/>
                  </a:cubicBezTo>
                  <a:cubicBezTo>
                    <a:pt x="43" y="16140"/>
                    <a:pt x="43" y="16196"/>
                    <a:pt x="43" y="16253"/>
                  </a:cubicBezTo>
                  <a:cubicBezTo>
                    <a:pt x="184" y="15956"/>
                    <a:pt x="241" y="15645"/>
                    <a:pt x="297" y="15334"/>
                  </a:cubicBezTo>
                  <a:cubicBezTo>
                    <a:pt x="396" y="14684"/>
                    <a:pt x="481" y="14034"/>
                    <a:pt x="566" y="13384"/>
                  </a:cubicBezTo>
                  <a:cubicBezTo>
                    <a:pt x="665" y="12635"/>
                    <a:pt x="735" y="11900"/>
                    <a:pt x="820" y="11151"/>
                  </a:cubicBezTo>
                  <a:cubicBezTo>
                    <a:pt x="919" y="10346"/>
                    <a:pt x="961" y="9540"/>
                    <a:pt x="891" y="8735"/>
                  </a:cubicBezTo>
                  <a:cubicBezTo>
                    <a:pt x="848" y="8169"/>
                    <a:pt x="778" y="7618"/>
                    <a:pt x="707" y="7053"/>
                  </a:cubicBezTo>
                  <a:cubicBezTo>
                    <a:pt x="693" y="6855"/>
                    <a:pt x="679" y="6643"/>
                    <a:pt x="636" y="6431"/>
                  </a:cubicBezTo>
                  <a:cubicBezTo>
                    <a:pt x="566" y="5852"/>
                    <a:pt x="467" y="5286"/>
                    <a:pt x="382" y="4707"/>
                  </a:cubicBezTo>
                  <a:cubicBezTo>
                    <a:pt x="311" y="4212"/>
                    <a:pt x="255" y="3704"/>
                    <a:pt x="184" y="3195"/>
                  </a:cubicBezTo>
                  <a:cubicBezTo>
                    <a:pt x="99" y="2502"/>
                    <a:pt x="128" y="1810"/>
                    <a:pt x="114" y="1117"/>
                  </a:cubicBezTo>
                  <a:cubicBezTo>
                    <a:pt x="99" y="792"/>
                    <a:pt x="142" y="467"/>
                    <a:pt x="156" y="156"/>
                  </a:cubicBezTo>
                  <a:cubicBezTo>
                    <a:pt x="156" y="114"/>
                    <a:pt x="156" y="72"/>
                    <a:pt x="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 rot="10800000">
              <a:off x="8493878" y="675604"/>
              <a:ext cx="104982" cy="689059"/>
            </a:xfrm>
            <a:custGeom>
              <a:avLst/>
              <a:gdLst/>
              <a:ahLst/>
              <a:cxnLst/>
              <a:rect l="l" t="t" r="r" b="b"/>
              <a:pathLst>
                <a:path w="2248" h="14755" extrusionOk="0">
                  <a:moveTo>
                    <a:pt x="15" y="1"/>
                  </a:moveTo>
                  <a:cubicBezTo>
                    <a:pt x="15" y="43"/>
                    <a:pt x="0" y="71"/>
                    <a:pt x="15" y="114"/>
                  </a:cubicBezTo>
                  <a:cubicBezTo>
                    <a:pt x="170" y="1400"/>
                    <a:pt x="495" y="2643"/>
                    <a:pt x="820" y="3887"/>
                  </a:cubicBezTo>
                  <a:cubicBezTo>
                    <a:pt x="1089" y="4933"/>
                    <a:pt x="1371" y="5964"/>
                    <a:pt x="1612" y="6996"/>
                  </a:cubicBezTo>
                  <a:cubicBezTo>
                    <a:pt x="1739" y="7547"/>
                    <a:pt x="1809" y="8112"/>
                    <a:pt x="1894" y="8678"/>
                  </a:cubicBezTo>
                  <a:cubicBezTo>
                    <a:pt x="1993" y="9469"/>
                    <a:pt x="2050" y="10260"/>
                    <a:pt x="2064" y="11066"/>
                  </a:cubicBezTo>
                  <a:cubicBezTo>
                    <a:pt x="2078" y="11900"/>
                    <a:pt x="2050" y="12719"/>
                    <a:pt x="1838" y="13539"/>
                  </a:cubicBezTo>
                  <a:cubicBezTo>
                    <a:pt x="1739" y="13921"/>
                    <a:pt x="1612" y="14302"/>
                    <a:pt x="1498" y="14684"/>
                  </a:cubicBezTo>
                  <a:cubicBezTo>
                    <a:pt x="1498" y="14698"/>
                    <a:pt x="1498" y="14712"/>
                    <a:pt x="1498" y="14726"/>
                  </a:cubicBezTo>
                  <a:cubicBezTo>
                    <a:pt x="1498" y="14740"/>
                    <a:pt x="1513" y="14740"/>
                    <a:pt x="1527" y="14754"/>
                  </a:cubicBezTo>
                  <a:cubicBezTo>
                    <a:pt x="1555" y="14670"/>
                    <a:pt x="1612" y="14599"/>
                    <a:pt x="1640" y="14514"/>
                  </a:cubicBezTo>
                  <a:cubicBezTo>
                    <a:pt x="1880" y="13949"/>
                    <a:pt x="2035" y="13355"/>
                    <a:pt x="2106" y="12733"/>
                  </a:cubicBezTo>
                  <a:cubicBezTo>
                    <a:pt x="2247" y="11603"/>
                    <a:pt x="2163" y="10458"/>
                    <a:pt x="2078" y="9328"/>
                  </a:cubicBezTo>
                  <a:cubicBezTo>
                    <a:pt x="1993" y="7999"/>
                    <a:pt x="1696" y="6699"/>
                    <a:pt x="1371" y="5413"/>
                  </a:cubicBezTo>
                  <a:cubicBezTo>
                    <a:pt x="1089" y="4353"/>
                    <a:pt x="792" y="3293"/>
                    <a:pt x="523" y="2233"/>
                  </a:cubicBezTo>
                  <a:cubicBezTo>
                    <a:pt x="382" y="1654"/>
                    <a:pt x="283" y="1075"/>
                    <a:pt x="156" y="495"/>
                  </a:cubicBezTo>
                  <a:cubicBezTo>
                    <a:pt x="114" y="326"/>
                    <a:pt x="85" y="156"/>
                    <a:pt x="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 rot="10800000">
              <a:off x="7852407" y="446587"/>
              <a:ext cx="664634" cy="209263"/>
            </a:xfrm>
            <a:custGeom>
              <a:avLst/>
              <a:gdLst/>
              <a:ahLst/>
              <a:cxnLst/>
              <a:rect l="l" t="t" r="r" b="b"/>
              <a:pathLst>
                <a:path w="14232" h="4481" extrusionOk="0">
                  <a:moveTo>
                    <a:pt x="14218" y="0"/>
                  </a:moveTo>
                  <a:cubicBezTo>
                    <a:pt x="14189" y="14"/>
                    <a:pt x="14147" y="29"/>
                    <a:pt x="14119" y="43"/>
                  </a:cubicBezTo>
                  <a:cubicBezTo>
                    <a:pt x="13356" y="467"/>
                    <a:pt x="12522" y="735"/>
                    <a:pt x="11688" y="975"/>
                  </a:cubicBezTo>
                  <a:cubicBezTo>
                    <a:pt x="10868" y="1216"/>
                    <a:pt x="10035" y="1399"/>
                    <a:pt x="9229" y="1682"/>
                  </a:cubicBezTo>
                  <a:cubicBezTo>
                    <a:pt x="8070" y="2078"/>
                    <a:pt x="6926" y="2530"/>
                    <a:pt x="5781" y="2954"/>
                  </a:cubicBezTo>
                  <a:cubicBezTo>
                    <a:pt x="4919" y="3265"/>
                    <a:pt x="4071" y="3604"/>
                    <a:pt x="3209" y="3887"/>
                  </a:cubicBezTo>
                  <a:cubicBezTo>
                    <a:pt x="2785" y="4014"/>
                    <a:pt x="2318" y="4084"/>
                    <a:pt x="1880" y="4155"/>
                  </a:cubicBezTo>
                  <a:cubicBezTo>
                    <a:pt x="1471" y="4240"/>
                    <a:pt x="1075" y="4296"/>
                    <a:pt x="665" y="4353"/>
                  </a:cubicBezTo>
                  <a:cubicBezTo>
                    <a:pt x="439" y="4395"/>
                    <a:pt x="227" y="4424"/>
                    <a:pt x="1" y="4480"/>
                  </a:cubicBezTo>
                  <a:cubicBezTo>
                    <a:pt x="439" y="4438"/>
                    <a:pt x="863" y="4381"/>
                    <a:pt x="1287" y="4339"/>
                  </a:cubicBezTo>
                  <a:cubicBezTo>
                    <a:pt x="1485" y="4311"/>
                    <a:pt x="1683" y="4282"/>
                    <a:pt x="1880" y="4268"/>
                  </a:cubicBezTo>
                  <a:cubicBezTo>
                    <a:pt x="2686" y="4197"/>
                    <a:pt x="3449" y="3971"/>
                    <a:pt x="4198" y="3689"/>
                  </a:cubicBezTo>
                  <a:cubicBezTo>
                    <a:pt x="5597" y="3152"/>
                    <a:pt x="7010" y="2615"/>
                    <a:pt x="8409" y="2078"/>
                  </a:cubicBezTo>
                  <a:cubicBezTo>
                    <a:pt x="9257" y="1767"/>
                    <a:pt x="10119" y="1541"/>
                    <a:pt x="10981" y="1300"/>
                  </a:cubicBezTo>
                  <a:cubicBezTo>
                    <a:pt x="11829" y="1074"/>
                    <a:pt x="12663" y="834"/>
                    <a:pt x="13469" y="481"/>
                  </a:cubicBezTo>
                  <a:cubicBezTo>
                    <a:pt x="13709" y="368"/>
                    <a:pt x="13949" y="212"/>
                    <a:pt x="14175" y="71"/>
                  </a:cubicBezTo>
                  <a:cubicBezTo>
                    <a:pt x="14204" y="71"/>
                    <a:pt x="14218" y="43"/>
                    <a:pt x="14232" y="29"/>
                  </a:cubicBezTo>
                  <a:cubicBezTo>
                    <a:pt x="14232" y="14"/>
                    <a:pt x="14218" y="14"/>
                    <a:pt x="14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 rot="10800000">
              <a:off x="7862961" y="537698"/>
              <a:ext cx="599955" cy="168307"/>
            </a:xfrm>
            <a:custGeom>
              <a:avLst/>
              <a:gdLst/>
              <a:ahLst/>
              <a:cxnLst/>
              <a:rect l="l" t="t" r="r" b="b"/>
              <a:pathLst>
                <a:path w="12847" h="3604" extrusionOk="0">
                  <a:moveTo>
                    <a:pt x="11692" y="1"/>
                  </a:moveTo>
                  <a:cubicBezTo>
                    <a:pt x="11109" y="1"/>
                    <a:pt x="10529" y="23"/>
                    <a:pt x="9950" y="71"/>
                  </a:cubicBezTo>
                  <a:cubicBezTo>
                    <a:pt x="9709" y="99"/>
                    <a:pt x="9483" y="113"/>
                    <a:pt x="9257" y="113"/>
                  </a:cubicBezTo>
                  <a:cubicBezTo>
                    <a:pt x="7999" y="170"/>
                    <a:pt x="6784" y="410"/>
                    <a:pt x="5583" y="749"/>
                  </a:cubicBezTo>
                  <a:cubicBezTo>
                    <a:pt x="4000" y="1201"/>
                    <a:pt x="2516" y="1852"/>
                    <a:pt x="1131" y="2714"/>
                  </a:cubicBezTo>
                  <a:cubicBezTo>
                    <a:pt x="792" y="2926"/>
                    <a:pt x="467" y="3194"/>
                    <a:pt x="142" y="3434"/>
                  </a:cubicBezTo>
                  <a:cubicBezTo>
                    <a:pt x="85" y="3463"/>
                    <a:pt x="43" y="3519"/>
                    <a:pt x="1" y="3576"/>
                  </a:cubicBezTo>
                  <a:cubicBezTo>
                    <a:pt x="1" y="3576"/>
                    <a:pt x="15" y="3590"/>
                    <a:pt x="29" y="3604"/>
                  </a:cubicBezTo>
                  <a:cubicBezTo>
                    <a:pt x="241" y="3463"/>
                    <a:pt x="453" y="3321"/>
                    <a:pt x="665" y="3166"/>
                  </a:cubicBezTo>
                  <a:cubicBezTo>
                    <a:pt x="2050" y="2233"/>
                    <a:pt x="3534" y="1512"/>
                    <a:pt x="5116" y="1018"/>
                  </a:cubicBezTo>
                  <a:cubicBezTo>
                    <a:pt x="5865" y="778"/>
                    <a:pt x="6629" y="580"/>
                    <a:pt x="7406" y="438"/>
                  </a:cubicBezTo>
                  <a:cubicBezTo>
                    <a:pt x="7745" y="368"/>
                    <a:pt x="8070" y="339"/>
                    <a:pt x="8409" y="311"/>
                  </a:cubicBezTo>
                  <a:cubicBezTo>
                    <a:pt x="9215" y="240"/>
                    <a:pt x="10006" y="198"/>
                    <a:pt x="10798" y="156"/>
                  </a:cubicBezTo>
                  <a:cubicBezTo>
                    <a:pt x="11222" y="127"/>
                    <a:pt x="11631" y="113"/>
                    <a:pt x="12055" y="99"/>
                  </a:cubicBezTo>
                  <a:cubicBezTo>
                    <a:pt x="12281" y="99"/>
                    <a:pt x="12508" y="113"/>
                    <a:pt x="12734" y="113"/>
                  </a:cubicBezTo>
                  <a:cubicBezTo>
                    <a:pt x="12762" y="113"/>
                    <a:pt x="12804" y="99"/>
                    <a:pt x="12847" y="57"/>
                  </a:cubicBezTo>
                  <a:cubicBezTo>
                    <a:pt x="12734" y="43"/>
                    <a:pt x="12621" y="14"/>
                    <a:pt x="12508" y="14"/>
                  </a:cubicBezTo>
                  <a:cubicBezTo>
                    <a:pt x="12235" y="5"/>
                    <a:pt x="11963" y="1"/>
                    <a:pt x="11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 rot="10800000">
              <a:off x="9000713" y="224201"/>
              <a:ext cx="64072" cy="640210"/>
            </a:xfrm>
            <a:custGeom>
              <a:avLst/>
              <a:gdLst/>
              <a:ahLst/>
              <a:cxnLst/>
              <a:rect l="l" t="t" r="r" b="b"/>
              <a:pathLst>
                <a:path w="1372" h="13709" extrusionOk="0">
                  <a:moveTo>
                    <a:pt x="57" y="1"/>
                  </a:moveTo>
                  <a:cubicBezTo>
                    <a:pt x="29" y="1"/>
                    <a:pt x="14" y="15"/>
                    <a:pt x="0" y="15"/>
                  </a:cubicBezTo>
                  <a:cubicBezTo>
                    <a:pt x="14" y="128"/>
                    <a:pt x="14" y="241"/>
                    <a:pt x="29" y="354"/>
                  </a:cubicBezTo>
                  <a:cubicBezTo>
                    <a:pt x="71" y="750"/>
                    <a:pt x="113" y="1145"/>
                    <a:pt x="184" y="1541"/>
                  </a:cubicBezTo>
                  <a:cubicBezTo>
                    <a:pt x="240" y="1979"/>
                    <a:pt x="311" y="2417"/>
                    <a:pt x="410" y="2855"/>
                  </a:cubicBezTo>
                  <a:cubicBezTo>
                    <a:pt x="523" y="3435"/>
                    <a:pt x="664" y="4000"/>
                    <a:pt x="792" y="4565"/>
                  </a:cubicBezTo>
                  <a:cubicBezTo>
                    <a:pt x="848" y="4876"/>
                    <a:pt x="891" y="5187"/>
                    <a:pt x="919" y="5498"/>
                  </a:cubicBezTo>
                  <a:cubicBezTo>
                    <a:pt x="961" y="6120"/>
                    <a:pt x="989" y="6742"/>
                    <a:pt x="1046" y="7363"/>
                  </a:cubicBezTo>
                  <a:cubicBezTo>
                    <a:pt x="1074" y="7674"/>
                    <a:pt x="1145" y="7985"/>
                    <a:pt x="1173" y="8310"/>
                  </a:cubicBezTo>
                  <a:cubicBezTo>
                    <a:pt x="1201" y="8861"/>
                    <a:pt x="1230" y="9412"/>
                    <a:pt x="1244" y="9964"/>
                  </a:cubicBezTo>
                  <a:cubicBezTo>
                    <a:pt x="1258" y="10161"/>
                    <a:pt x="1230" y="10373"/>
                    <a:pt x="1230" y="10571"/>
                  </a:cubicBezTo>
                  <a:cubicBezTo>
                    <a:pt x="1216" y="11292"/>
                    <a:pt x="1088" y="11999"/>
                    <a:pt x="891" y="12705"/>
                  </a:cubicBezTo>
                  <a:cubicBezTo>
                    <a:pt x="806" y="13002"/>
                    <a:pt x="721" y="13313"/>
                    <a:pt x="636" y="13624"/>
                  </a:cubicBezTo>
                  <a:cubicBezTo>
                    <a:pt x="622" y="13652"/>
                    <a:pt x="622" y="13680"/>
                    <a:pt x="622" y="13709"/>
                  </a:cubicBezTo>
                  <a:lnTo>
                    <a:pt x="650" y="13709"/>
                  </a:lnTo>
                  <a:cubicBezTo>
                    <a:pt x="693" y="13596"/>
                    <a:pt x="749" y="13482"/>
                    <a:pt x="792" y="13369"/>
                  </a:cubicBezTo>
                  <a:cubicBezTo>
                    <a:pt x="1032" y="12663"/>
                    <a:pt x="1244" y="11956"/>
                    <a:pt x="1315" y="11207"/>
                  </a:cubicBezTo>
                  <a:cubicBezTo>
                    <a:pt x="1343" y="10755"/>
                    <a:pt x="1371" y="10289"/>
                    <a:pt x="1371" y="9822"/>
                  </a:cubicBezTo>
                  <a:cubicBezTo>
                    <a:pt x="1371" y="9398"/>
                    <a:pt x="1343" y="8960"/>
                    <a:pt x="1315" y="8522"/>
                  </a:cubicBezTo>
                  <a:cubicBezTo>
                    <a:pt x="1286" y="8183"/>
                    <a:pt x="1216" y="7844"/>
                    <a:pt x="1173" y="7505"/>
                  </a:cubicBezTo>
                  <a:cubicBezTo>
                    <a:pt x="1159" y="7349"/>
                    <a:pt x="1145" y="7208"/>
                    <a:pt x="1131" y="7052"/>
                  </a:cubicBezTo>
                  <a:cubicBezTo>
                    <a:pt x="1088" y="6501"/>
                    <a:pt x="1060" y="5936"/>
                    <a:pt x="1018" y="5371"/>
                  </a:cubicBezTo>
                  <a:cubicBezTo>
                    <a:pt x="961" y="4876"/>
                    <a:pt x="862" y="4381"/>
                    <a:pt x="749" y="3887"/>
                  </a:cubicBezTo>
                  <a:cubicBezTo>
                    <a:pt x="622" y="3350"/>
                    <a:pt x="523" y="2813"/>
                    <a:pt x="424" y="2276"/>
                  </a:cubicBezTo>
                  <a:cubicBezTo>
                    <a:pt x="339" y="1767"/>
                    <a:pt x="255" y="1258"/>
                    <a:pt x="170" y="750"/>
                  </a:cubicBezTo>
                  <a:cubicBezTo>
                    <a:pt x="156" y="580"/>
                    <a:pt x="127" y="396"/>
                    <a:pt x="113" y="227"/>
                  </a:cubicBezTo>
                  <a:cubicBezTo>
                    <a:pt x="99" y="156"/>
                    <a:pt x="71" y="85"/>
                    <a:pt x="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 rot="10800000">
              <a:off x="9085194" y="224855"/>
              <a:ext cx="25125" cy="648149"/>
            </a:xfrm>
            <a:custGeom>
              <a:avLst/>
              <a:gdLst/>
              <a:ahLst/>
              <a:cxnLst/>
              <a:rect l="l" t="t" r="r" b="b"/>
              <a:pathLst>
                <a:path w="538" h="13879" extrusionOk="0">
                  <a:moveTo>
                    <a:pt x="452" y="1"/>
                  </a:moveTo>
                  <a:cubicBezTo>
                    <a:pt x="424" y="57"/>
                    <a:pt x="382" y="114"/>
                    <a:pt x="368" y="185"/>
                  </a:cubicBezTo>
                  <a:cubicBezTo>
                    <a:pt x="297" y="510"/>
                    <a:pt x="212" y="835"/>
                    <a:pt x="156" y="1174"/>
                  </a:cubicBezTo>
                  <a:cubicBezTo>
                    <a:pt x="43" y="2022"/>
                    <a:pt x="0" y="2884"/>
                    <a:pt x="43" y="3746"/>
                  </a:cubicBezTo>
                  <a:cubicBezTo>
                    <a:pt x="85" y="4226"/>
                    <a:pt x="156" y="4721"/>
                    <a:pt x="212" y="5216"/>
                  </a:cubicBezTo>
                  <a:cubicBezTo>
                    <a:pt x="240" y="5371"/>
                    <a:pt x="269" y="5541"/>
                    <a:pt x="269" y="5710"/>
                  </a:cubicBezTo>
                  <a:cubicBezTo>
                    <a:pt x="325" y="6417"/>
                    <a:pt x="396" y="7109"/>
                    <a:pt x="396" y="7816"/>
                  </a:cubicBezTo>
                  <a:cubicBezTo>
                    <a:pt x="410" y="8310"/>
                    <a:pt x="339" y="8819"/>
                    <a:pt x="311" y="9314"/>
                  </a:cubicBezTo>
                  <a:cubicBezTo>
                    <a:pt x="283" y="9780"/>
                    <a:pt x="240" y="10261"/>
                    <a:pt x="255" y="10727"/>
                  </a:cubicBezTo>
                  <a:cubicBezTo>
                    <a:pt x="255" y="11349"/>
                    <a:pt x="297" y="11971"/>
                    <a:pt x="339" y="12592"/>
                  </a:cubicBezTo>
                  <a:cubicBezTo>
                    <a:pt x="368" y="13031"/>
                    <a:pt x="424" y="13455"/>
                    <a:pt x="481" y="13878"/>
                  </a:cubicBezTo>
                  <a:lnTo>
                    <a:pt x="509" y="13878"/>
                  </a:lnTo>
                  <a:cubicBezTo>
                    <a:pt x="509" y="13765"/>
                    <a:pt x="509" y="13652"/>
                    <a:pt x="509" y="13553"/>
                  </a:cubicBezTo>
                  <a:cubicBezTo>
                    <a:pt x="481" y="13200"/>
                    <a:pt x="452" y="12847"/>
                    <a:pt x="424" y="12508"/>
                  </a:cubicBezTo>
                  <a:cubicBezTo>
                    <a:pt x="410" y="11999"/>
                    <a:pt x="382" y="11490"/>
                    <a:pt x="368" y="10981"/>
                  </a:cubicBezTo>
                  <a:cubicBezTo>
                    <a:pt x="368" y="10529"/>
                    <a:pt x="382" y="10077"/>
                    <a:pt x="410" y="9625"/>
                  </a:cubicBezTo>
                  <a:cubicBezTo>
                    <a:pt x="424" y="9215"/>
                    <a:pt x="438" y="8819"/>
                    <a:pt x="481" y="8409"/>
                  </a:cubicBezTo>
                  <a:cubicBezTo>
                    <a:pt x="537" y="7717"/>
                    <a:pt x="495" y="7024"/>
                    <a:pt x="452" y="6332"/>
                  </a:cubicBezTo>
                  <a:cubicBezTo>
                    <a:pt x="410" y="5866"/>
                    <a:pt x="339" y="5413"/>
                    <a:pt x="283" y="4947"/>
                  </a:cubicBezTo>
                  <a:cubicBezTo>
                    <a:pt x="240" y="4481"/>
                    <a:pt x="184" y="4028"/>
                    <a:pt x="170" y="3562"/>
                  </a:cubicBezTo>
                  <a:cubicBezTo>
                    <a:pt x="127" y="2658"/>
                    <a:pt x="184" y="1767"/>
                    <a:pt x="325" y="863"/>
                  </a:cubicBezTo>
                  <a:cubicBezTo>
                    <a:pt x="353" y="623"/>
                    <a:pt x="424" y="382"/>
                    <a:pt x="466" y="142"/>
                  </a:cubicBezTo>
                  <a:cubicBezTo>
                    <a:pt x="481" y="100"/>
                    <a:pt x="481" y="57"/>
                    <a:pt x="495" y="15"/>
                  </a:cubicBezTo>
                  <a:cubicBezTo>
                    <a:pt x="481" y="15"/>
                    <a:pt x="466" y="1"/>
                    <a:pt x="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 rot="10800000">
              <a:off x="8148065" y="20683"/>
              <a:ext cx="586085" cy="145471"/>
            </a:xfrm>
            <a:custGeom>
              <a:avLst/>
              <a:gdLst/>
              <a:ahLst/>
              <a:cxnLst/>
              <a:rect l="l" t="t" r="r" b="b"/>
              <a:pathLst>
                <a:path w="12550" h="3115" extrusionOk="0">
                  <a:moveTo>
                    <a:pt x="0" y="0"/>
                  </a:moveTo>
                  <a:lnTo>
                    <a:pt x="0" y="0"/>
                  </a:lnTo>
                  <a:cubicBezTo>
                    <a:pt x="29" y="28"/>
                    <a:pt x="57" y="57"/>
                    <a:pt x="99" y="85"/>
                  </a:cubicBezTo>
                  <a:cubicBezTo>
                    <a:pt x="820" y="537"/>
                    <a:pt x="1527" y="1004"/>
                    <a:pt x="2247" y="1456"/>
                  </a:cubicBezTo>
                  <a:cubicBezTo>
                    <a:pt x="3321" y="2134"/>
                    <a:pt x="4509" y="2544"/>
                    <a:pt x="5752" y="2770"/>
                  </a:cubicBezTo>
                  <a:cubicBezTo>
                    <a:pt x="6529" y="2926"/>
                    <a:pt x="7321" y="3024"/>
                    <a:pt x="8112" y="3081"/>
                  </a:cubicBezTo>
                  <a:cubicBezTo>
                    <a:pt x="8485" y="3102"/>
                    <a:pt x="8857" y="3115"/>
                    <a:pt x="9229" y="3115"/>
                  </a:cubicBezTo>
                  <a:cubicBezTo>
                    <a:pt x="9366" y="3115"/>
                    <a:pt x="9502" y="3113"/>
                    <a:pt x="9638" y="3109"/>
                  </a:cubicBezTo>
                  <a:cubicBezTo>
                    <a:pt x="10077" y="3095"/>
                    <a:pt x="10515" y="3053"/>
                    <a:pt x="10939" y="2996"/>
                  </a:cubicBezTo>
                  <a:cubicBezTo>
                    <a:pt x="11348" y="2940"/>
                    <a:pt x="11758" y="2855"/>
                    <a:pt x="12154" y="2784"/>
                  </a:cubicBezTo>
                  <a:cubicBezTo>
                    <a:pt x="12295" y="2756"/>
                    <a:pt x="12422" y="2699"/>
                    <a:pt x="12550" y="2657"/>
                  </a:cubicBezTo>
                  <a:cubicBezTo>
                    <a:pt x="12550" y="2629"/>
                    <a:pt x="12550" y="2615"/>
                    <a:pt x="12536" y="2600"/>
                  </a:cubicBezTo>
                  <a:cubicBezTo>
                    <a:pt x="12408" y="2629"/>
                    <a:pt x="12267" y="2671"/>
                    <a:pt x="12126" y="2685"/>
                  </a:cubicBezTo>
                  <a:cubicBezTo>
                    <a:pt x="11702" y="2756"/>
                    <a:pt x="11264" y="2841"/>
                    <a:pt x="10840" y="2883"/>
                  </a:cubicBezTo>
                  <a:cubicBezTo>
                    <a:pt x="10444" y="2940"/>
                    <a:pt x="10034" y="2968"/>
                    <a:pt x="9638" y="2982"/>
                  </a:cubicBezTo>
                  <a:cubicBezTo>
                    <a:pt x="9144" y="2982"/>
                    <a:pt x="8649" y="2968"/>
                    <a:pt x="8155" y="2940"/>
                  </a:cubicBezTo>
                  <a:cubicBezTo>
                    <a:pt x="7490" y="2926"/>
                    <a:pt x="6840" y="2827"/>
                    <a:pt x="6176" y="2728"/>
                  </a:cubicBezTo>
                  <a:cubicBezTo>
                    <a:pt x="4805" y="2516"/>
                    <a:pt x="3519" y="2106"/>
                    <a:pt x="2332" y="1371"/>
                  </a:cubicBezTo>
                  <a:cubicBezTo>
                    <a:pt x="1866" y="1088"/>
                    <a:pt x="1414" y="792"/>
                    <a:pt x="947" y="509"/>
                  </a:cubicBezTo>
                  <a:cubicBezTo>
                    <a:pt x="764" y="396"/>
                    <a:pt x="566" y="283"/>
                    <a:pt x="368" y="170"/>
                  </a:cubicBezTo>
                  <a:cubicBezTo>
                    <a:pt x="311" y="142"/>
                    <a:pt x="269" y="85"/>
                    <a:pt x="212" y="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 rot="10800000">
              <a:off x="9105648" y="377331"/>
              <a:ext cx="54172" cy="486427"/>
            </a:xfrm>
            <a:custGeom>
              <a:avLst/>
              <a:gdLst/>
              <a:ahLst/>
              <a:cxnLst/>
              <a:rect l="l" t="t" r="r" b="b"/>
              <a:pathLst>
                <a:path w="1160" h="10416" extrusionOk="0">
                  <a:moveTo>
                    <a:pt x="1117" y="1"/>
                  </a:moveTo>
                  <a:cubicBezTo>
                    <a:pt x="975" y="297"/>
                    <a:pt x="862" y="623"/>
                    <a:pt x="763" y="933"/>
                  </a:cubicBezTo>
                  <a:cubicBezTo>
                    <a:pt x="523" y="1711"/>
                    <a:pt x="368" y="2502"/>
                    <a:pt x="240" y="3308"/>
                  </a:cubicBezTo>
                  <a:cubicBezTo>
                    <a:pt x="142" y="3915"/>
                    <a:pt x="43" y="4523"/>
                    <a:pt x="28" y="5145"/>
                  </a:cubicBezTo>
                  <a:cubicBezTo>
                    <a:pt x="0" y="5865"/>
                    <a:pt x="28" y="6600"/>
                    <a:pt x="85" y="7321"/>
                  </a:cubicBezTo>
                  <a:cubicBezTo>
                    <a:pt x="142" y="7929"/>
                    <a:pt x="283" y="8536"/>
                    <a:pt x="396" y="9130"/>
                  </a:cubicBezTo>
                  <a:cubicBezTo>
                    <a:pt x="452" y="9455"/>
                    <a:pt x="537" y="9780"/>
                    <a:pt x="608" y="10091"/>
                  </a:cubicBezTo>
                  <a:cubicBezTo>
                    <a:pt x="636" y="10204"/>
                    <a:pt x="693" y="10317"/>
                    <a:pt x="763" y="10416"/>
                  </a:cubicBezTo>
                  <a:cubicBezTo>
                    <a:pt x="622" y="9709"/>
                    <a:pt x="481" y="9003"/>
                    <a:pt x="339" y="8282"/>
                  </a:cubicBezTo>
                  <a:cubicBezTo>
                    <a:pt x="198" y="7519"/>
                    <a:pt x="127" y="6742"/>
                    <a:pt x="127" y="5964"/>
                  </a:cubicBezTo>
                  <a:cubicBezTo>
                    <a:pt x="127" y="4848"/>
                    <a:pt x="255" y="3746"/>
                    <a:pt x="467" y="2658"/>
                  </a:cubicBezTo>
                  <a:cubicBezTo>
                    <a:pt x="636" y="1810"/>
                    <a:pt x="820" y="976"/>
                    <a:pt x="1131" y="170"/>
                  </a:cubicBezTo>
                  <a:cubicBezTo>
                    <a:pt x="1145" y="128"/>
                    <a:pt x="1145" y="71"/>
                    <a:pt x="1159" y="15"/>
                  </a:cubicBezTo>
                  <a:cubicBezTo>
                    <a:pt x="1145" y="15"/>
                    <a:pt x="1131" y="15"/>
                    <a:pt x="1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10800000">
              <a:off x="8210082" y="-6030"/>
              <a:ext cx="427071" cy="93680"/>
            </a:xfrm>
            <a:custGeom>
              <a:avLst/>
              <a:gdLst/>
              <a:ahLst/>
              <a:cxnLst/>
              <a:rect l="l" t="t" r="r" b="b"/>
              <a:pathLst>
                <a:path w="9145" h="2006" extrusionOk="0">
                  <a:moveTo>
                    <a:pt x="1" y="1"/>
                  </a:moveTo>
                  <a:cubicBezTo>
                    <a:pt x="425" y="298"/>
                    <a:pt x="835" y="609"/>
                    <a:pt x="1315" y="806"/>
                  </a:cubicBezTo>
                  <a:cubicBezTo>
                    <a:pt x="2530" y="1343"/>
                    <a:pt x="3802" y="1725"/>
                    <a:pt x="5117" y="1923"/>
                  </a:cubicBezTo>
                  <a:cubicBezTo>
                    <a:pt x="5470" y="1975"/>
                    <a:pt x="5824" y="2005"/>
                    <a:pt x="6177" y="2005"/>
                  </a:cubicBezTo>
                  <a:cubicBezTo>
                    <a:pt x="6403" y="2005"/>
                    <a:pt x="6629" y="1993"/>
                    <a:pt x="6855" y="1965"/>
                  </a:cubicBezTo>
                  <a:cubicBezTo>
                    <a:pt x="7604" y="1880"/>
                    <a:pt x="8353" y="1782"/>
                    <a:pt x="9074" y="1555"/>
                  </a:cubicBezTo>
                  <a:cubicBezTo>
                    <a:pt x="9102" y="1555"/>
                    <a:pt x="9130" y="1541"/>
                    <a:pt x="9144" y="1485"/>
                  </a:cubicBezTo>
                  <a:lnTo>
                    <a:pt x="9144" y="1485"/>
                  </a:lnTo>
                  <a:cubicBezTo>
                    <a:pt x="9074" y="1499"/>
                    <a:pt x="9003" y="1513"/>
                    <a:pt x="8932" y="1527"/>
                  </a:cubicBezTo>
                  <a:cubicBezTo>
                    <a:pt x="8862" y="1527"/>
                    <a:pt x="8791" y="1555"/>
                    <a:pt x="8706" y="1570"/>
                  </a:cubicBezTo>
                  <a:cubicBezTo>
                    <a:pt x="8452" y="1612"/>
                    <a:pt x="8183" y="1654"/>
                    <a:pt x="7915" y="1697"/>
                  </a:cubicBezTo>
                  <a:cubicBezTo>
                    <a:pt x="7576" y="1753"/>
                    <a:pt x="7236" y="1810"/>
                    <a:pt x="6883" y="1838"/>
                  </a:cubicBezTo>
                  <a:cubicBezTo>
                    <a:pt x="6586" y="1866"/>
                    <a:pt x="6275" y="1866"/>
                    <a:pt x="5965" y="1866"/>
                  </a:cubicBezTo>
                  <a:cubicBezTo>
                    <a:pt x="5314" y="1866"/>
                    <a:pt x="4664" y="1739"/>
                    <a:pt x="4014" y="1598"/>
                  </a:cubicBezTo>
                  <a:cubicBezTo>
                    <a:pt x="2658" y="1273"/>
                    <a:pt x="1372" y="806"/>
                    <a:pt x="170" y="100"/>
                  </a:cubicBezTo>
                  <a:cubicBezTo>
                    <a:pt x="114" y="57"/>
                    <a:pt x="57" y="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 rot="10800000">
              <a:off x="7841152" y="-66833"/>
              <a:ext cx="1363547" cy="1438080"/>
            </a:xfrm>
            <a:custGeom>
              <a:avLst/>
              <a:gdLst/>
              <a:ahLst/>
              <a:cxnLst/>
              <a:rect l="l" t="t" r="r" b="b"/>
              <a:pathLst>
                <a:path w="29198" h="30794" extrusionOk="0">
                  <a:moveTo>
                    <a:pt x="13030" y="495"/>
                  </a:moveTo>
                  <a:cubicBezTo>
                    <a:pt x="13044" y="495"/>
                    <a:pt x="13058" y="509"/>
                    <a:pt x="13058" y="523"/>
                  </a:cubicBezTo>
                  <a:cubicBezTo>
                    <a:pt x="13214" y="1032"/>
                    <a:pt x="13468" y="1484"/>
                    <a:pt x="13737" y="1936"/>
                  </a:cubicBezTo>
                  <a:cubicBezTo>
                    <a:pt x="14132" y="2572"/>
                    <a:pt x="14457" y="3251"/>
                    <a:pt x="14698" y="3971"/>
                  </a:cubicBezTo>
                  <a:cubicBezTo>
                    <a:pt x="15023" y="4961"/>
                    <a:pt x="15220" y="5964"/>
                    <a:pt x="15447" y="6967"/>
                  </a:cubicBezTo>
                  <a:cubicBezTo>
                    <a:pt x="15616" y="7716"/>
                    <a:pt x="15729" y="8479"/>
                    <a:pt x="15786" y="9243"/>
                  </a:cubicBezTo>
                  <a:cubicBezTo>
                    <a:pt x="15885" y="10218"/>
                    <a:pt x="15842" y="11193"/>
                    <a:pt x="15616" y="12154"/>
                  </a:cubicBezTo>
                  <a:cubicBezTo>
                    <a:pt x="15418" y="12988"/>
                    <a:pt x="15023" y="13722"/>
                    <a:pt x="14585" y="14457"/>
                  </a:cubicBezTo>
                  <a:lnTo>
                    <a:pt x="14542" y="14457"/>
                  </a:lnTo>
                  <a:cubicBezTo>
                    <a:pt x="14542" y="14401"/>
                    <a:pt x="14542" y="14344"/>
                    <a:pt x="14542" y="14274"/>
                  </a:cubicBezTo>
                  <a:cubicBezTo>
                    <a:pt x="14542" y="13638"/>
                    <a:pt x="14471" y="13002"/>
                    <a:pt x="14344" y="12380"/>
                  </a:cubicBezTo>
                  <a:cubicBezTo>
                    <a:pt x="14118" y="11306"/>
                    <a:pt x="13850" y="10232"/>
                    <a:pt x="13482" y="9186"/>
                  </a:cubicBezTo>
                  <a:cubicBezTo>
                    <a:pt x="13044" y="7914"/>
                    <a:pt x="12663" y="6642"/>
                    <a:pt x="12493" y="5300"/>
                  </a:cubicBezTo>
                  <a:cubicBezTo>
                    <a:pt x="12408" y="4593"/>
                    <a:pt x="12394" y="3887"/>
                    <a:pt x="12521" y="3194"/>
                  </a:cubicBezTo>
                  <a:cubicBezTo>
                    <a:pt x="12677" y="2290"/>
                    <a:pt x="12860" y="1399"/>
                    <a:pt x="13030" y="495"/>
                  </a:cubicBezTo>
                  <a:close/>
                  <a:moveTo>
                    <a:pt x="27628" y="4409"/>
                  </a:moveTo>
                  <a:cubicBezTo>
                    <a:pt x="27628" y="4424"/>
                    <a:pt x="27643" y="4438"/>
                    <a:pt x="27643" y="4438"/>
                  </a:cubicBezTo>
                  <a:cubicBezTo>
                    <a:pt x="27600" y="4494"/>
                    <a:pt x="27572" y="4537"/>
                    <a:pt x="27529" y="4593"/>
                  </a:cubicBezTo>
                  <a:cubicBezTo>
                    <a:pt x="26908" y="5286"/>
                    <a:pt x="26286" y="6006"/>
                    <a:pt x="25650" y="6699"/>
                  </a:cubicBezTo>
                  <a:cubicBezTo>
                    <a:pt x="24618" y="7787"/>
                    <a:pt x="23615" y="8903"/>
                    <a:pt x="22640" y="10034"/>
                  </a:cubicBezTo>
                  <a:cubicBezTo>
                    <a:pt x="22145" y="10599"/>
                    <a:pt x="21608" y="11108"/>
                    <a:pt x="21043" y="11588"/>
                  </a:cubicBezTo>
                  <a:cubicBezTo>
                    <a:pt x="20181" y="12337"/>
                    <a:pt x="19220" y="12931"/>
                    <a:pt x="18216" y="13440"/>
                  </a:cubicBezTo>
                  <a:cubicBezTo>
                    <a:pt x="17326" y="13906"/>
                    <a:pt x="16450" y="14387"/>
                    <a:pt x="15644" y="14966"/>
                  </a:cubicBezTo>
                  <a:cubicBezTo>
                    <a:pt x="15616" y="14980"/>
                    <a:pt x="15574" y="14994"/>
                    <a:pt x="15545" y="15008"/>
                  </a:cubicBezTo>
                  <a:cubicBezTo>
                    <a:pt x="15545" y="14966"/>
                    <a:pt x="15560" y="14952"/>
                    <a:pt x="15574" y="14924"/>
                  </a:cubicBezTo>
                  <a:cubicBezTo>
                    <a:pt x="15757" y="14655"/>
                    <a:pt x="15941" y="14387"/>
                    <a:pt x="16139" y="14118"/>
                  </a:cubicBezTo>
                  <a:cubicBezTo>
                    <a:pt x="16365" y="13779"/>
                    <a:pt x="16591" y="13426"/>
                    <a:pt x="16846" y="13101"/>
                  </a:cubicBezTo>
                  <a:cubicBezTo>
                    <a:pt x="17340" y="12465"/>
                    <a:pt x="17792" y="11815"/>
                    <a:pt x="18202" y="11108"/>
                  </a:cubicBezTo>
                  <a:cubicBezTo>
                    <a:pt x="18513" y="10571"/>
                    <a:pt x="18852" y="10034"/>
                    <a:pt x="19276" y="9568"/>
                  </a:cubicBezTo>
                  <a:cubicBezTo>
                    <a:pt x="20110" y="8635"/>
                    <a:pt x="20972" y="7730"/>
                    <a:pt x="21933" y="6925"/>
                  </a:cubicBezTo>
                  <a:cubicBezTo>
                    <a:pt x="22880" y="6119"/>
                    <a:pt x="23954" y="5540"/>
                    <a:pt x="25155" y="5187"/>
                  </a:cubicBezTo>
                  <a:cubicBezTo>
                    <a:pt x="25947" y="4961"/>
                    <a:pt x="26738" y="4763"/>
                    <a:pt x="27501" y="4438"/>
                  </a:cubicBezTo>
                  <a:cubicBezTo>
                    <a:pt x="27544" y="4424"/>
                    <a:pt x="27586" y="4424"/>
                    <a:pt x="27628" y="4409"/>
                  </a:cubicBezTo>
                  <a:close/>
                  <a:moveTo>
                    <a:pt x="26850" y="13846"/>
                  </a:moveTo>
                  <a:cubicBezTo>
                    <a:pt x="27146" y="13846"/>
                    <a:pt x="27449" y="13873"/>
                    <a:pt x="27741" y="13920"/>
                  </a:cubicBezTo>
                  <a:cubicBezTo>
                    <a:pt x="28095" y="13963"/>
                    <a:pt x="28434" y="14104"/>
                    <a:pt x="28688" y="14372"/>
                  </a:cubicBezTo>
                  <a:cubicBezTo>
                    <a:pt x="29042" y="14768"/>
                    <a:pt x="29056" y="15249"/>
                    <a:pt x="28674" y="15616"/>
                  </a:cubicBezTo>
                  <a:cubicBezTo>
                    <a:pt x="28519" y="15786"/>
                    <a:pt x="28335" y="15927"/>
                    <a:pt x="28137" y="16054"/>
                  </a:cubicBezTo>
                  <a:cubicBezTo>
                    <a:pt x="27770" y="16294"/>
                    <a:pt x="27374" y="16521"/>
                    <a:pt x="26978" y="16718"/>
                  </a:cubicBezTo>
                  <a:cubicBezTo>
                    <a:pt x="25678" y="17354"/>
                    <a:pt x="24350" y="17920"/>
                    <a:pt x="22993" y="18442"/>
                  </a:cubicBezTo>
                  <a:cubicBezTo>
                    <a:pt x="21679" y="18951"/>
                    <a:pt x="20322" y="19305"/>
                    <a:pt x="18923" y="19446"/>
                  </a:cubicBezTo>
                  <a:cubicBezTo>
                    <a:pt x="18245" y="19516"/>
                    <a:pt x="17566" y="19559"/>
                    <a:pt x="16888" y="19601"/>
                  </a:cubicBezTo>
                  <a:cubicBezTo>
                    <a:pt x="16210" y="19644"/>
                    <a:pt x="15545" y="19672"/>
                    <a:pt x="14867" y="19700"/>
                  </a:cubicBezTo>
                  <a:cubicBezTo>
                    <a:pt x="14358" y="19714"/>
                    <a:pt x="13864" y="19785"/>
                    <a:pt x="13383" y="19969"/>
                  </a:cubicBezTo>
                  <a:cubicBezTo>
                    <a:pt x="13341" y="19983"/>
                    <a:pt x="13299" y="19983"/>
                    <a:pt x="13270" y="19997"/>
                  </a:cubicBezTo>
                  <a:cubicBezTo>
                    <a:pt x="13256" y="19997"/>
                    <a:pt x="13256" y="19983"/>
                    <a:pt x="13256" y="19969"/>
                  </a:cubicBezTo>
                  <a:cubicBezTo>
                    <a:pt x="13299" y="19940"/>
                    <a:pt x="13341" y="19912"/>
                    <a:pt x="13383" y="19884"/>
                  </a:cubicBezTo>
                  <a:cubicBezTo>
                    <a:pt x="13934" y="19545"/>
                    <a:pt x="14457" y="19177"/>
                    <a:pt x="14938" y="18753"/>
                  </a:cubicBezTo>
                  <a:cubicBezTo>
                    <a:pt x="15404" y="18344"/>
                    <a:pt x="15856" y="17934"/>
                    <a:pt x="16294" y="17510"/>
                  </a:cubicBezTo>
                  <a:cubicBezTo>
                    <a:pt x="16945" y="16902"/>
                    <a:pt x="17581" y="16280"/>
                    <a:pt x="18273" y="15729"/>
                  </a:cubicBezTo>
                  <a:cubicBezTo>
                    <a:pt x="19616" y="14683"/>
                    <a:pt x="21128" y="14118"/>
                    <a:pt x="22824" y="14019"/>
                  </a:cubicBezTo>
                  <a:cubicBezTo>
                    <a:pt x="24110" y="13934"/>
                    <a:pt x="25396" y="13892"/>
                    <a:pt x="26667" y="13850"/>
                  </a:cubicBezTo>
                  <a:cubicBezTo>
                    <a:pt x="26728" y="13847"/>
                    <a:pt x="26789" y="13846"/>
                    <a:pt x="26850" y="13846"/>
                  </a:cubicBezTo>
                  <a:close/>
                  <a:moveTo>
                    <a:pt x="8056" y="8239"/>
                  </a:moveTo>
                  <a:cubicBezTo>
                    <a:pt x="8084" y="8282"/>
                    <a:pt x="8098" y="8324"/>
                    <a:pt x="8112" y="8352"/>
                  </a:cubicBezTo>
                  <a:cubicBezTo>
                    <a:pt x="8126" y="8451"/>
                    <a:pt x="8154" y="8536"/>
                    <a:pt x="8183" y="8621"/>
                  </a:cubicBezTo>
                  <a:cubicBezTo>
                    <a:pt x="8437" y="9864"/>
                    <a:pt x="8805" y="11066"/>
                    <a:pt x="9200" y="12267"/>
                  </a:cubicBezTo>
                  <a:cubicBezTo>
                    <a:pt x="9412" y="12917"/>
                    <a:pt x="9652" y="13553"/>
                    <a:pt x="9864" y="14203"/>
                  </a:cubicBezTo>
                  <a:cubicBezTo>
                    <a:pt x="10091" y="14909"/>
                    <a:pt x="10204" y="15630"/>
                    <a:pt x="10303" y="16365"/>
                  </a:cubicBezTo>
                  <a:cubicBezTo>
                    <a:pt x="10373" y="16973"/>
                    <a:pt x="10387" y="17595"/>
                    <a:pt x="10317" y="18202"/>
                  </a:cubicBezTo>
                  <a:cubicBezTo>
                    <a:pt x="10218" y="19191"/>
                    <a:pt x="9907" y="20124"/>
                    <a:pt x="9440" y="21014"/>
                  </a:cubicBezTo>
                  <a:cubicBezTo>
                    <a:pt x="8932" y="22018"/>
                    <a:pt x="8296" y="22936"/>
                    <a:pt x="7688" y="23869"/>
                  </a:cubicBezTo>
                  <a:cubicBezTo>
                    <a:pt x="7674" y="23897"/>
                    <a:pt x="7646" y="23926"/>
                    <a:pt x="7617" y="23954"/>
                  </a:cubicBezTo>
                  <a:cubicBezTo>
                    <a:pt x="7617" y="23954"/>
                    <a:pt x="7603" y="23954"/>
                    <a:pt x="7589" y="23940"/>
                  </a:cubicBezTo>
                  <a:cubicBezTo>
                    <a:pt x="7589" y="23897"/>
                    <a:pt x="7589" y="23855"/>
                    <a:pt x="7589" y="23813"/>
                  </a:cubicBezTo>
                  <a:cubicBezTo>
                    <a:pt x="7674" y="23346"/>
                    <a:pt x="7674" y="22880"/>
                    <a:pt x="7660" y="22399"/>
                  </a:cubicBezTo>
                  <a:cubicBezTo>
                    <a:pt x="7632" y="21749"/>
                    <a:pt x="7533" y="21113"/>
                    <a:pt x="7420" y="20463"/>
                  </a:cubicBezTo>
                  <a:cubicBezTo>
                    <a:pt x="7264" y="19658"/>
                    <a:pt x="7095" y="18852"/>
                    <a:pt x="6967" y="18047"/>
                  </a:cubicBezTo>
                  <a:cubicBezTo>
                    <a:pt x="6897" y="17510"/>
                    <a:pt x="6854" y="16959"/>
                    <a:pt x="6854" y="16422"/>
                  </a:cubicBezTo>
                  <a:cubicBezTo>
                    <a:pt x="6854" y="15630"/>
                    <a:pt x="6925" y="14825"/>
                    <a:pt x="7024" y="14033"/>
                  </a:cubicBezTo>
                  <a:cubicBezTo>
                    <a:pt x="7179" y="12648"/>
                    <a:pt x="7377" y="11249"/>
                    <a:pt x="7660" y="9878"/>
                  </a:cubicBezTo>
                  <a:cubicBezTo>
                    <a:pt x="7759" y="9398"/>
                    <a:pt x="7872" y="8903"/>
                    <a:pt x="7971" y="8423"/>
                  </a:cubicBezTo>
                  <a:cubicBezTo>
                    <a:pt x="7985" y="8352"/>
                    <a:pt x="7985" y="8282"/>
                    <a:pt x="8056" y="8239"/>
                  </a:cubicBezTo>
                  <a:close/>
                  <a:moveTo>
                    <a:pt x="14226" y="21975"/>
                  </a:moveTo>
                  <a:cubicBezTo>
                    <a:pt x="14251" y="21975"/>
                    <a:pt x="14276" y="21975"/>
                    <a:pt x="14302" y="21975"/>
                  </a:cubicBezTo>
                  <a:cubicBezTo>
                    <a:pt x="14853" y="21990"/>
                    <a:pt x="15404" y="21990"/>
                    <a:pt x="15955" y="21990"/>
                  </a:cubicBezTo>
                  <a:cubicBezTo>
                    <a:pt x="16238" y="21990"/>
                    <a:pt x="16506" y="22004"/>
                    <a:pt x="16789" y="22018"/>
                  </a:cubicBezTo>
                  <a:cubicBezTo>
                    <a:pt x="17397" y="22046"/>
                    <a:pt x="18019" y="22103"/>
                    <a:pt x="18626" y="22103"/>
                  </a:cubicBezTo>
                  <a:cubicBezTo>
                    <a:pt x="18796" y="22105"/>
                    <a:pt x="18965" y="22106"/>
                    <a:pt x="19135" y="22106"/>
                  </a:cubicBezTo>
                  <a:cubicBezTo>
                    <a:pt x="20152" y="22106"/>
                    <a:pt x="21168" y="22074"/>
                    <a:pt x="22173" y="22074"/>
                  </a:cubicBezTo>
                  <a:cubicBezTo>
                    <a:pt x="22993" y="22074"/>
                    <a:pt x="23813" y="22074"/>
                    <a:pt x="24632" y="22117"/>
                  </a:cubicBezTo>
                  <a:cubicBezTo>
                    <a:pt x="25339" y="22159"/>
                    <a:pt x="26060" y="22244"/>
                    <a:pt x="26766" y="22315"/>
                  </a:cubicBezTo>
                  <a:cubicBezTo>
                    <a:pt x="27261" y="22371"/>
                    <a:pt x="27741" y="22456"/>
                    <a:pt x="28236" y="22541"/>
                  </a:cubicBezTo>
                  <a:cubicBezTo>
                    <a:pt x="28264" y="22541"/>
                    <a:pt x="28307" y="22569"/>
                    <a:pt x="28349" y="22583"/>
                  </a:cubicBezTo>
                  <a:cubicBezTo>
                    <a:pt x="28335" y="22597"/>
                    <a:pt x="28321" y="22611"/>
                    <a:pt x="28321" y="22611"/>
                  </a:cubicBezTo>
                  <a:cubicBezTo>
                    <a:pt x="28222" y="22654"/>
                    <a:pt x="28137" y="22682"/>
                    <a:pt x="28052" y="22710"/>
                  </a:cubicBezTo>
                  <a:cubicBezTo>
                    <a:pt x="27021" y="23021"/>
                    <a:pt x="26003" y="23389"/>
                    <a:pt x="25014" y="23813"/>
                  </a:cubicBezTo>
                  <a:cubicBezTo>
                    <a:pt x="23883" y="24293"/>
                    <a:pt x="22739" y="24675"/>
                    <a:pt x="21509" y="24788"/>
                  </a:cubicBezTo>
                  <a:cubicBezTo>
                    <a:pt x="21149" y="24824"/>
                    <a:pt x="20786" y="24844"/>
                    <a:pt x="20424" y="24844"/>
                  </a:cubicBezTo>
                  <a:cubicBezTo>
                    <a:pt x="19934" y="24844"/>
                    <a:pt x="19445" y="24806"/>
                    <a:pt x="18965" y="24717"/>
                  </a:cubicBezTo>
                  <a:cubicBezTo>
                    <a:pt x="17566" y="24463"/>
                    <a:pt x="16196" y="24081"/>
                    <a:pt x="14839" y="23657"/>
                  </a:cubicBezTo>
                  <a:cubicBezTo>
                    <a:pt x="13624" y="23276"/>
                    <a:pt x="12394" y="22993"/>
                    <a:pt x="11094" y="22922"/>
                  </a:cubicBezTo>
                  <a:cubicBezTo>
                    <a:pt x="11108" y="22908"/>
                    <a:pt x="11122" y="22894"/>
                    <a:pt x="11150" y="22894"/>
                  </a:cubicBezTo>
                  <a:cubicBezTo>
                    <a:pt x="11292" y="22809"/>
                    <a:pt x="11447" y="22724"/>
                    <a:pt x="11603" y="22640"/>
                  </a:cubicBezTo>
                  <a:cubicBezTo>
                    <a:pt x="12428" y="22227"/>
                    <a:pt x="13294" y="21975"/>
                    <a:pt x="14226" y="21975"/>
                  </a:cubicBezTo>
                  <a:close/>
                  <a:moveTo>
                    <a:pt x="2604" y="10738"/>
                  </a:moveTo>
                  <a:cubicBezTo>
                    <a:pt x="2758" y="10738"/>
                    <a:pt x="2914" y="10805"/>
                    <a:pt x="3067" y="10938"/>
                  </a:cubicBezTo>
                  <a:cubicBezTo>
                    <a:pt x="3406" y="11207"/>
                    <a:pt x="3660" y="11546"/>
                    <a:pt x="3802" y="11984"/>
                  </a:cubicBezTo>
                  <a:cubicBezTo>
                    <a:pt x="3943" y="12479"/>
                    <a:pt x="4070" y="12988"/>
                    <a:pt x="4127" y="13510"/>
                  </a:cubicBezTo>
                  <a:cubicBezTo>
                    <a:pt x="4212" y="14330"/>
                    <a:pt x="4325" y="15136"/>
                    <a:pt x="4381" y="15955"/>
                  </a:cubicBezTo>
                  <a:cubicBezTo>
                    <a:pt x="4438" y="16732"/>
                    <a:pt x="4551" y="17496"/>
                    <a:pt x="4692" y="18273"/>
                  </a:cubicBezTo>
                  <a:cubicBezTo>
                    <a:pt x="4777" y="18739"/>
                    <a:pt x="4819" y="19220"/>
                    <a:pt x="4833" y="19700"/>
                  </a:cubicBezTo>
                  <a:cubicBezTo>
                    <a:pt x="4833" y="20138"/>
                    <a:pt x="4791" y="20576"/>
                    <a:pt x="4720" y="21014"/>
                  </a:cubicBezTo>
                  <a:cubicBezTo>
                    <a:pt x="4579" y="21961"/>
                    <a:pt x="4296" y="22852"/>
                    <a:pt x="3915" y="23714"/>
                  </a:cubicBezTo>
                  <a:cubicBezTo>
                    <a:pt x="3689" y="24237"/>
                    <a:pt x="3477" y="24774"/>
                    <a:pt x="3265" y="25311"/>
                  </a:cubicBezTo>
                  <a:cubicBezTo>
                    <a:pt x="3123" y="25692"/>
                    <a:pt x="2996" y="26074"/>
                    <a:pt x="2869" y="26455"/>
                  </a:cubicBezTo>
                  <a:lnTo>
                    <a:pt x="2841" y="26455"/>
                  </a:lnTo>
                  <a:cubicBezTo>
                    <a:pt x="2841" y="26243"/>
                    <a:pt x="2841" y="26031"/>
                    <a:pt x="2813" y="25819"/>
                  </a:cubicBezTo>
                  <a:cubicBezTo>
                    <a:pt x="2742" y="25226"/>
                    <a:pt x="2671" y="24632"/>
                    <a:pt x="2572" y="24039"/>
                  </a:cubicBezTo>
                  <a:cubicBezTo>
                    <a:pt x="2431" y="23247"/>
                    <a:pt x="2233" y="22456"/>
                    <a:pt x="1965" y="21693"/>
                  </a:cubicBezTo>
                  <a:cubicBezTo>
                    <a:pt x="1767" y="21113"/>
                    <a:pt x="1527" y="20562"/>
                    <a:pt x="1315" y="19997"/>
                  </a:cubicBezTo>
                  <a:cubicBezTo>
                    <a:pt x="1088" y="19361"/>
                    <a:pt x="862" y="18711"/>
                    <a:pt x="763" y="18033"/>
                  </a:cubicBezTo>
                  <a:cubicBezTo>
                    <a:pt x="650" y="17255"/>
                    <a:pt x="608" y="16464"/>
                    <a:pt x="622" y="15687"/>
                  </a:cubicBezTo>
                  <a:cubicBezTo>
                    <a:pt x="622" y="15319"/>
                    <a:pt x="650" y="14952"/>
                    <a:pt x="707" y="14599"/>
                  </a:cubicBezTo>
                  <a:cubicBezTo>
                    <a:pt x="876" y="13454"/>
                    <a:pt x="1315" y="12394"/>
                    <a:pt x="1837" y="11362"/>
                  </a:cubicBezTo>
                  <a:cubicBezTo>
                    <a:pt x="1908" y="11235"/>
                    <a:pt x="2007" y="11094"/>
                    <a:pt x="2106" y="10995"/>
                  </a:cubicBezTo>
                  <a:cubicBezTo>
                    <a:pt x="2263" y="10823"/>
                    <a:pt x="2432" y="10738"/>
                    <a:pt x="2604" y="10738"/>
                  </a:cubicBezTo>
                  <a:close/>
                  <a:moveTo>
                    <a:pt x="10059" y="25318"/>
                  </a:moveTo>
                  <a:cubicBezTo>
                    <a:pt x="10174" y="25318"/>
                    <a:pt x="10288" y="25320"/>
                    <a:pt x="10401" y="25325"/>
                  </a:cubicBezTo>
                  <a:cubicBezTo>
                    <a:pt x="10882" y="25353"/>
                    <a:pt x="11348" y="25508"/>
                    <a:pt x="11815" y="25664"/>
                  </a:cubicBezTo>
                  <a:cubicBezTo>
                    <a:pt x="12691" y="25989"/>
                    <a:pt x="13609" y="26173"/>
                    <a:pt x="14542" y="26272"/>
                  </a:cubicBezTo>
                  <a:cubicBezTo>
                    <a:pt x="15065" y="26342"/>
                    <a:pt x="15588" y="26385"/>
                    <a:pt x="16111" y="26427"/>
                  </a:cubicBezTo>
                  <a:cubicBezTo>
                    <a:pt x="16577" y="26455"/>
                    <a:pt x="17043" y="26484"/>
                    <a:pt x="17524" y="26512"/>
                  </a:cubicBezTo>
                  <a:cubicBezTo>
                    <a:pt x="18245" y="26554"/>
                    <a:pt x="18980" y="26582"/>
                    <a:pt x="19700" y="26639"/>
                  </a:cubicBezTo>
                  <a:cubicBezTo>
                    <a:pt x="20619" y="26724"/>
                    <a:pt x="21467" y="27049"/>
                    <a:pt x="22258" y="27487"/>
                  </a:cubicBezTo>
                  <a:cubicBezTo>
                    <a:pt x="22400" y="27572"/>
                    <a:pt x="22527" y="27685"/>
                    <a:pt x="22626" y="27812"/>
                  </a:cubicBezTo>
                  <a:cubicBezTo>
                    <a:pt x="22809" y="28024"/>
                    <a:pt x="22781" y="28250"/>
                    <a:pt x="22541" y="28420"/>
                  </a:cubicBezTo>
                  <a:cubicBezTo>
                    <a:pt x="22400" y="28504"/>
                    <a:pt x="22230" y="28589"/>
                    <a:pt x="22075" y="28646"/>
                  </a:cubicBezTo>
                  <a:cubicBezTo>
                    <a:pt x="21326" y="28900"/>
                    <a:pt x="20577" y="29169"/>
                    <a:pt x="19828" y="29409"/>
                  </a:cubicBezTo>
                  <a:cubicBezTo>
                    <a:pt x="19305" y="29578"/>
                    <a:pt x="18768" y="29706"/>
                    <a:pt x="18216" y="29762"/>
                  </a:cubicBezTo>
                  <a:cubicBezTo>
                    <a:pt x="18067" y="29775"/>
                    <a:pt x="17917" y="29782"/>
                    <a:pt x="17768" y="29782"/>
                  </a:cubicBezTo>
                  <a:cubicBezTo>
                    <a:pt x="17117" y="29782"/>
                    <a:pt x="16475" y="29661"/>
                    <a:pt x="15842" y="29465"/>
                  </a:cubicBezTo>
                  <a:cubicBezTo>
                    <a:pt x="14641" y="29098"/>
                    <a:pt x="13581" y="28476"/>
                    <a:pt x="12578" y="27741"/>
                  </a:cubicBezTo>
                  <a:cubicBezTo>
                    <a:pt x="12083" y="27388"/>
                    <a:pt x="11631" y="26978"/>
                    <a:pt x="11193" y="26554"/>
                  </a:cubicBezTo>
                  <a:cubicBezTo>
                    <a:pt x="10726" y="26116"/>
                    <a:pt x="10218" y="25763"/>
                    <a:pt x="9638" y="25523"/>
                  </a:cubicBezTo>
                  <a:cubicBezTo>
                    <a:pt x="9511" y="25466"/>
                    <a:pt x="9370" y="25424"/>
                    <a:pt x="9200" y="25367"/>
                  </a:cubicBezTo>
                  <a:cubicBezTo>
                    <a:pt x="9285" y="25339"/>
                    <a:pt x="9327" y="25325"/>
                    <a:pt x="9370" y="25325"/>
                  </a:cubicBezTo>
                  <a:cubicBezTo>
                    <a:pt x="9596" y="25325"/>
                    <a:pt x="9828" y="25318"/>
                    <a:pt x="10059" y="25318"/>
                  </a:cubicBezTo>
                  <a:close/>
                  <a:moveTo>
                    <a:pt x="6162" y="27398"/>
                  </a:moveTo>
                  <a:cubicBezTo>
                    <a:pt x="6200" y="27398"/>
                    <a:pt x="6238" y="27399"/>
                    <a:pt x="6275" y="27402"/>
                  </a:cubicBezTo>
                  <a:cubicBezTo>
                    <a:pt x="6515" y="27430"/>
                    <a:pt x="6755" y="27459"/>
                    <a:pt x="6981" y="27487"/>
                  </a:cubicBezTo>
                  <a:cubicBezTo>
                    <a:pt x="7179" y="27501"/>
                    <a:pt x="7349" y="27572"/>
                    <a:pt x="7490" y="27713"/>
                  </a:cubicBezTo>
                  <a:cubicBezTo>
                    <a:pt x="7674" y="27911"/>
                    <a:pt x="7872" y="28095"/>
                    <a:pt x="8056" y="28307"/>
                  </a:cubicBezTo>
                  <a:cubicBezTo>
                    <a:pt x="8225" y="28490"/>
                    <a:pt x="8338" y="28716"/>
                    <a:pt x="8409" y="28957"/>
                  </a:cubicBezTo>
                  <a:cubicBezTo>
                    <a:pt x="8508" y="29338"/>
                    <a:pt x="8550" y="29734"/>
                    <a:pt x="8508" y="30130"/>
                  </a:cubicBezTo>
                  <a:cubicBezTo>
                    <a:pt x="8494" y="30299"/>
                    <a:pt x="8465" y="30469"/>
                    <a:pt x="8366" y="30638"/>
                  </a:cubicBezTo>
                  <a:cubicBezTo>
                    <a:pt x="8338" y="30610"/>
                    <a:pt x="8310" y="30582"/>
                    <a:pt x="8310" y="30554"/>
                  </a:cubicBezTo>
                  <a:cubicBezTo>
                    <a:pt x="8253" y="30313"/>
                    <a:pt x="8098" y="30115"/>
                    <a:pt x="7971" y="29889"/>
                  </a:cubicBezTo>
                  <a:cubicBezTo>
                    <a:pt x="7858" y="29720"/>
                    <a:pt x="7773" y="29536"/>
                    <a:pt x="7688" y="29352"/>
                  </a:cubicBezTo>
                  <a:cubicBezTo>
                    <a:pt x="7490" y="28928"/>
                    <a:pt x="7264" y="28533"/>
                    <a:pt x="6953" y="28179"/>
                  </a:cubicBezTo>
                  <a:cubicBezTo>
                    <a:pt x="6656" y="27854"/>
                    <a:pt x="6289" y="27656"/>
                    <a:pt x="5865" y="27586"/>
                  </a:cubicBezTo>
                  <a:cubicBezTo>
                    <a:pt x="5794" y="27572"/>
                    <a:pt x="5738" y="27558"/>
                    <a:pt x="5667" y="27543"/>
                  </a:cubicBezTo>
                  <a:cubicBezTo>
                    <a:pt x="5828" y="27429"/>
                    <a:pt x="5998" y="27398"/>
                    <a:pt x="6162" y="27398"/>
                  </a:cubicBezTo>
                  <a:close/>
                  <a:moveTo>
                    <a:pt x="13002" y="0"/>
                  </a:moveTo>
                  <a:cubicBezTo>
                    <a:pt x="12973" y="71"/>
                    <a:pt x="12945" y="127"/>
                    <a:pt x="12945" y="198"/>
                  </a:cubicBezTo>
                  <a:cubicBezTo>
                    <a:pt x="12860" y="1046"/>
                    <a:pt x="12620" y="1866"/>
                    <a:pt x="12465" y="2714"/>
                  </a:cubicBezTo>
                  <a:cubicBezTo>
                    <a:pt x="12323" y="3463"/>
                    <a:pt x="12267" y="4226"/>
                    <a:pt x="12338" y="5003"/>
                  </a:cubicBezTo>
                  <a:cubicBezTo>
                    <a:pt x="12408" y="5695"/>
                    <a:pt x="12521" y="6402"/>
                    <a:pt x="12705" y="7080"/>
                  </a:cubicBezTo>
                  <a:cubicBezTo>
                    <a:pt x="12931" y="7858"/>
                    <a:pt x="13185" y="8635"/>
                    <a:pt x="13426" y="9412"/>
                  </a:cubicBezTo>
                  <a:cubicBezTo>
                    <a:pt x="13765" y="10444"/>
                    <a:pt x="14048" y="11490"/>
                    <a:pt x="14245" y="12549"/>
                  </a:cubicBezTo>
                  <a:cubicBezTo>
                    <a:pt x="14330" y="12973"/>
                    <a:pt x="14373" y="13426"/>
                    <a:pt x="14415" y="13864"/>
                  </a:cubicBezTo>
                  <a:cubicBezTo>
                    <a:pt x="14471" y="14443"/>
                    <a:pt x="14344" y="14980"/>
                    <a:pt x="14132" y="15517"/>
                  </a:cubicBezTo>
                  <a:cubicBezTo>
                    <a:pt x="13553" y="16916"/>
                    <a:pt x="12875" y="18259"/>
                    <a:pt x="12154" y="19573"/>
                  </a:cubicBezTo>
                  <a:cubicBezTo>
                    <a:pt x="12055" y="19743"/>
                    <a:pt x="11956" y="19912"/>
                    <a:pt x="11857" y="20096"/>
                  </a:cubicBezTo>
                  <a:cubicBezTo>
                    <a:pt x="11334" y="21014"/>
                    <a:pt x="10741" y="21877"/>
                    <a:pt x="10048" y="22682"/>
                  </a:cubicBezTo>
                  <a:cubicBezTo>
                    <a:pt x="9271" y="23615"/>
                    <a:pt x="8451" y="24519"/>
                    <a:pt x="7533" y="25325"/>
                  </a:cubicBezTo>
                  <a:cubicBezTo>
                    <a:pt x="7448" y="25381"/>
                    <a:pt x="7377" y="25452"/>
                    <a:pt x="7292" y="25508"/>
                  </a:cubicBezTo>
                  <a:cubicBezTo>
                    <a:pt x="7208" y="25579"/>
                    <a:pt x="7123" y="25650"/>
                    <a:pt x="7010" y="25735"/>
                  </a:cubicBezTo>
                  <a:cubicBezTo>
                    <a:pt x="7010" y="25678"/>
                    <a:pt x="7010" y="25636"/>
                    <a:pt x="7024" y="25607"/>
                  </a:cubicBezTo>
                  <a:cubicBezTo>
                    <a:pt x="7165" y="25282"/>
                    <a:pt x="7292" y="24957"/>
                    <a:pt x="7434" y="24632"/>
                  </a:cubicBezTo>
                  <a:cubicBezTo>
                    <a:pt x="7533" y="24406"/>
                    <a:pt x="7646" y="24194"/>
                    <a:pt x="7773" y="23982"/>
                  </a:cubicBezTo>
                  <a:cubicBezTo>
                    <a:pt x="8409" y="23021"/>
                    <a:pt x="9059" y="22060"/>
                    <a:pt x="9582" y="21043"/>
                  </a:cubicBezTo>
                  <a:cubicBezTo>
                    <a:pt x="10062" y="20110"/>
                    <a:pt x="10359" y="19149"/>
                    <a:pt x="10458" y="18117"/>
                  </a:cubicBezTo>
                  <a:cubicBezTo>
                    <a:pt x="10514" y="17453"/>
                    <a:pt x="10486" y="16789"/>
                    <a:pt x="10401" y="16111"/>
                  </a:cubicBezTo>
                  <a:cubicBezTo>
                    <a:pt x="10303" y="15404"/>
                    <a:pt x="10161" y="14683"/>
                    <a:pt x="9935" y="14005"/>
                  </a:cubicBezTo>
                  <a:cubicBezTo>
                    <a:pt x="9765" y="13454"/>
                    <a:pt x="9568" y="12931"/>
                    <a:pt x="9384" y="12394"/>
                  </a:cubicBezTo>
                  <a:cubicBezTo>
                    <a:pt x="8974" y="11164"/>
                    <a:pt x="8593" y="9921"/>
                    <a:pt x="8324" y="8649"/>
                  </a:cubicBezTo>
                  <a:cubicBezTo>
                    <a:pt x="8282" y="8479"/>
                    <a:pt x="8225" y="8310"/>
                    <a:pt x="8169" y="8154"/>
                  </a:cubicBezTo>
                  <a:cubicBezTo>
                    <a:pt x="8154" y="8084"/>
                    <a:pt x="8126" y="7985"/>
                    <a:pt x="8013" y="7985"/>
                  </a:cubicBezTo>
                  <a:cubicBezTo>
                    <a:pt x="7914" y="8027"/>
                    <a:pt x="7914" y="8112"/>
                    <a:pt x="7900" y="8197"/>
                  </a:cubicBezTo>
                  <a:cubicBezTo>
                    <a:pt x="7773" y="8762"/>
                    <a:pt x="7646" y="9313"/>
                    <a:pt x="7533" y="9878"/>
                  </a:cubicBezTo>
                  <a:cubicBezTo>
                    <a:pt x="7278" y="11122"/>
                    <a:pt x="7080" y="12366"/>
                    <a:pt x="6939" y="13623"/>
                  </a:cubicBezTo>
                  <a:cubicBezTo>
                    <a:pt x="6868" y="14302"/>
                    <a:pt x="6798" y="14980"/>
                    <a:pt x="6741" y="15658"/>
                  </a:cubicBezTo>
                  <a:cubicBezTo>
                    <a:pt x="6685" y="16436"/>
                    <a:pt x="6713" y="17213"/>
                    <a:pt x="6826" y="17976"/>
                  </a:cubicBezTo>
                  <a:cubicBezTo>
                    <a:pt x="6925" y="18584"/>
                    <a:pt x="7052" y="19206"/>
                    <a:pt x="7165" y="19813"/>
                  </a:cubicBezTo>
                  <a:cubicBezTo>
                    <a:pt x="7349" y="20760"/>
                    <a:pt x="7533" y="21707"/>
                    <a:pt x="7547" y="22682"/>
                  </a:cubicBezTo>
                  <a:cubicBezTo>
                    <a:pt x="7547" y="23488"/>
                    <a:pt x="7448" y="24279"/>
                    <a:pt x="7123" y="25028"/>
                  </a:cubicBezTo>
                  <a:cubicBezTo>
                    <a:pt x="7010" y="25296"/>
                    <a:pt x="6897" y="25565"/>
                    <a:pt x="6769" y="25833"/>
                  </a:cubicBezTo>
                  <a:cubicBezTo>
                    <a:pt x="6727" y="25932"/>
                    <a:pt x="6656" y="26017"/>
                    <a:pt x="6558" y="26074"/>
                  </a:cubicBezTo>
                  <a:cubicBezTo>
                    <a:pt x="5102" y="27105"/>
                    <a:pt x="3646" y="28123"/>
                    <a:pt x="2191" y="29154"/>
                  </a:cubicBezTo>
                  <a:cubicBezTo>
                    <a:pt x="2064" y="29239"/>
                    <a:pt x="1936" y="29324"/>
                    <a:pt x="1809" y="29423"/>
                  </a:cubicBezTo>
                  <a:cubicBezTo>
                    <a:pt x="1767" y="29437"/>
                    <a:pt x="1724" y="29465"/>
                    <a:pt x="1668" y="29465"/>
                  </a:cubicBezTo>
                  <a:cubicBezTo>
                    <a:pt x="1696" y="29423"/>
                    <a:pt x="1738" y="29366"/>
                    <a:pt x="1767" y="29324"/>
                  </a:cubicBezTo>
                  <a:cubicBezTo>
                    <a:pt x="2233" y="28702"/>
                    <a:pt x="2586" y="28038"/>
                    <a:pt x="2756" y="27275"/>
                  </a:cubicBezTo>
                  <a:cubicBezTo>
                    <a:pt x="2841" y="26936"/>
                    <a:pt x="2968" y="26582"/>
                    <a:pt x="3081" y="26243"/>
                  </a:cubicBezTo>
                  <a:cubicBezTo>
                    <a:pt x="3321" y="25579"/>
                    <a:pt x="3562" y="24915"/>
                    <a:pt x="3816" y="24251"/>
                  </a:cubicBezTo>
                  <a:cubicBezTo>
                    <a:pt x="3971" y="23855"/>
                    <a:pt x="4169" y="23473"/>
                    <a:pt x="4311" y="23078"/>
                  </a:cubicBezTo>
                  <a:cubicBezTo>
                    <a:pt x="4636" y="22216"/>
                    <a:pt x="4862" y="21325"/>
                    <a:pt x="4946" y="20407"/>
                  </a:cubicBezTo>
                  <a:cubicBezTo>
                    <a:pt x="4989" y="19842"/>
                    <a:pt x="4975" y="19276"/>
                    <a:pt x="4890" y="18711"/>
                  </a:cubicBezTo>
                  <a:cubicBezTo>
                    <a:pt x="4791" y="18089"/>
                    <a:pt x="4692" y="17467"/>
                    <a:pt x="4593" y="16846"/>
                  </a:cubicBezTo>
                  <a:cubicBezTo>
                    <a:pt x="4579" y="16747"/>
                    <a:pt x="4565" y="16662"/>
                    <a:pt x="4551" y="16563"/>
                  </a:cubicBezTo>
                  <a:cubicBezTo>
                    <a:pt x="4494" y="15842"/>
                    <a:pt x="4452" y="15107"/>
                    <a:pt x="4367" y="14387"/>
                  </a:cubicBezTo>
                  <a:cubicBezTo>
                    <a:pt x="4282" y="13567"/>
                    <a:pt x="4183" y="12761"/>
                    <a:pt x="3929" y="11970"/>
                  </a:cubicBezTo>
                  <a:cubicBezTo>
                    <a:pt x="3788" y="11518"/>
                    <a:pt x="3533" y="11150"/>
                    <a:pt x="3166" y="10839"/>
                  </a:cubicBezTo>
                  <a:cubicBezTo>
                    <a:pt x="2984" y="10690"/>
                    <a:pt x="2796" y="10615"/>
                    <a:pt x="2611" y="10615"/>
                  </a:cubicBezTo>
                  <a:cubicBezTo>
                    <a:pt x="2395" y="10615"/>
                    <a:pt x="2184" y="10718"/>
                    <a:pt x="1993" y="10924"/>
                  </a:cubicBezTo>
                  <a:cubicBezTo>
                    <a:pt x="1880" y="11037"/>
                    <a:pt x="1781" y="11179"/>
                    <a:pt x="1710" y="11320"/>
                  </a:cubicBezTo>
                  <a:cubicBezTo>
                    <a:pt x="1201" y="12309"/>
                    <a:pt x="792" y="13355"/>
                    <a:pt x="594" y="14457"/>
                  </a:cubicBezTo>
                  <a:cubicBezTo>
                    <a:pt x="495" y="14966"/>
                    <a:pt x="481" y="15475"/>
                    <a:pt x="495" y="15983"/>
                  </a:cubicBezTo>
                  <a:cubicBezTo>
                    <a:pt x="509" y="16619"/>
                    <a:pt x="551" y="17255"/>
                    <a:pt x="622" y="17891"/>
                  </a:cubicBezTo>
                  <a:cubicBezTo>
                    <a:pt x="679" y="18485"/>
                    <a:pt x="848" y="19036"/>
                    <a:pt x="1046" y="19601"/>
                  </a:cubicBezTo>
                  <a:cubicBezTo>
                    <a:pt x="1244" y="20152"/>
                    <a:pt x="1456" y="20718"/>
                    <a:pt x="1682" y="21269"/>
                  </a:cubicBezTo>
                  <a:cubicBezTo>
                    <a:pt x="2021" y="22131"/>
                    <a:pt x="2233" y="23035"/>
                    <a:pt x="2417" y="23940"/>
                  </a:cubicBezTo>
                  <a:cubicBezTo>
                    <a:pt x="2558" y="24632"/>
                    <a:pt x="2671" y="25339"/>
                    <a:pt x="2699" y="26045"/>
                  </a:cubicBezTo>
                  <a:cubicBezTo>
                    <a:pt x="2770" y="27331"/>
                    <a:pt x="2360" y="28434"/>
                    <a:pt x="1541" y="29409"/>
                  </a:cubicBezTo>
                  <a:cubicBezTo>
                    <a:pt x="1258" y="29748"/>
                    <a:pt x="933" y="30017"/>
                    <a:pt x="523" y="30186"/>
                  </a:cubicBezTo>
                  <a:cubicBezTo>
                    <a:pt x="410" y="30243"/>
                    <a:pt x="297" y="30299"/>
                    <a:pt x="170" y="30356"/>
                  </a:cubicBezTo>
                  <a:cubicBezTo>
                    <a:pt x="113" y="30384"/>
                    <a:pt x="71" y="30426"/>
                    <a:pt x="0" y="30455"/>
                  </a:cubicBezTo>
                  <a:cubicBezTo>
                    <a:pt x="14" y="30497"/>
                    <a:pt x="29" y="30525"/>
                    <a:pt x="43" y="30568"/>
                  </a:cubicBezTo>
                  <a:cubicBezTo>
                    <a:pt x="85" y="30554"/>
                    <a:pt x="127" y="30554"/>
                    <a:pt x="156" y="30539"/>
                  </a:cubicBezTo>
                  <a:cubicBezTo>
                    <a:pt x="820" y="30186"/>
                    <a:pt x="1470" y="29819"/>
                    <a:pt x="2092" y="29381"/>
                  </a:cubicBezTo>
                  <a:cubicBezTo>
                    <a:pt x="2742" y="28914"/>
                    <a:pt x="3406" y="28476"/>
                    <a:pt x="4070" y="28010"/>
                  </a:cubicBezTo>
                  <a:cubicBezTo>
                    <a:pt x="4282" y="27868"/>
                    <a:pt x="4522" y="27812"/>
                    <a:pt x="4763" y="27755"/>
                  </a:cubicBezTo>
                  <a:cubicBezTo>
                    <a:pt x="4977" y="27698"/>
                    <a:pt x="5191" y="27669"/>
                    <a:pt x="5409" y="27669"/>
                  </a:cubicBezTo>
                  <a:cubicBezTo>
                    <a:pt x="5564" y="27669"/>
                    <a:pt x="5720" y="27684"/>
                    <a:pt x="5879" y="27713"/>
                  </a:cubicBezTo>
                  <a:cubicBezTo>
                    <a:pt x="6261" y="27798"/>
                    <a:pt x="6586" y="27967"/>
                    <a:pt x="6840" y="28250"/>
                  </a:cubicBezTo>
                  <a:cubicBezTo>
                    <a:pt x="7137" y="28575"/>
                    <a:pt x="7349" y="28943"/>
                    <a:pt x="7547" y="29338"/>
                  </a:cubicBezTo>
                  <a:cubicBezTo>
                    <a:pt x="7674" y="29607"/>
                    <a:pt x="7844" y="29875"/>
                    <a:pt x="7985" y="30158"/>
                  </a:cubicBezTo>
                  <a:cubicBezTo>
                    <a:pt x="8056" y="30285"/>
                    <a:pt x="8112" y="30426"/>
                    <a:pt x="8169" y="30554"/>
                  </a:cubicBezTo>
                  <a:cubicBezTo>
                    <a:pt x="8225" y="30667"/>
                    <a:pt x="8267" y="30780"/>
                    <a:pt x="8437" y="30794"/>
                  </a:cubicBezTo>
                  <a:cubicBezTo>
                    <a:pt x="8465" y="30751"/>
                    <a:pt x="8508" y="30695"/>
                    <a:pt x="8522" y="30638"/>
                  </a:cubicBezTo>
                  <a:cubicBezTo>
                    <a:pt x="8720" y="29988"/>
                    <a:pt x="8691" y="29338"/>
                    <a:pt x="8451" y="28702"/>
                  </a:cubicBezTo>
                  <a:cubicBezTo>
                    <a:pt x="8381" y="28519"/>
                    <a:pt x="8253" y="28349"/>
                    <a:pt x="8140" y="28194"/>
                  </a:cubicBezTo>
                  <a:cubicBezTo>
                    <a:pt x="8027" y="28052"/>
                    <a:pt x="7886" y="27925"/>
                    <a:pt x="7773" y="27798"/>
                  </a:cubicBezTo>
                  <a:cubicBezTo>
                    <a:pt x="7504" y="27487"/>
                    <a:pt x="7165" y="27346"/>
                    <a:pt x="6769" y="27317"/>
                  </a:cubicBezTo>
                  <a:cubicBezTo>
                    <a:pt x="6671" y="27317"/>
                    <a:pt x="6572" y="27303"/>
                    <a:pt x="6487" y="27289"/>
                  </a:cubicBezTo>
                  <a:cubicBezTo>
                    <a:pt x="6417" y="27280"/>
                    <a:pt x="6348" y="27275"/>
                    <a:pt x="6279" y="27275"/>
                  </a:cubicBezTo>
                  <a:cubicBezTo>
                    <a:pt x="6042" y="27275"/>
                    <a:pt x="5809" y="27329"/>
                    <a:pt x="5568" y="27416"/>
                  </a:cubicBezTo>
                  <a:cubicBezTo>
                    <a:pt x="5271" y="27515"/>
                    <a:pt x="4961" y="27586"/>
                    <a:pt x="4636" y="27628"/>
                  </a:cubicBezTo>
                  <a:cubicBezTo>
                    <a:pt x="4678" y="27600"/>
                    <a:pt x="4720" y="27558"/>
                    <a:pt x="4749" y="27529"/>
                  </a:cubicBezTo>
                  <a:cubicBezTo>
                    <a:pt x="5568" y="26936"/>
                    <a:pt x="6374" y="26342"/>
                    <a:pt x="7193" y="25763"/>
                  </a:cubicBezTo>
                  <a:cubicBezTo>
                    <a:pt x="7349" y="25664"/>
                    <a:pt x="7533" y="25579"/>
                    <a:pt x="7716" y="25565"/>
                  </a:cubicBezTo>
                  <a:cubicBezTo>
                    <a:pt x="8070" y="25508"/>
                    <a:pt x="8437" y="25494"/>
                    <a:pt x="8805" y="25480"/>
                  </a:cubicBezTo>
                  <a:cubicBezTo>
                    <a:pt x="8823" y="25480"/>
                    <a:pt x="8841" y="25479"/>
                    <a:pt x="8859" y="25479"/>
                  </a:cubicBezTo>
                  <a:cubicBezTo>
                    <a:pt x="9232" y="25479"/>
                    <a:pt x="9555" y="25615"/>
                    <a:pt x="9879" y="25777"/>
                  </a:cubicBezTo>
                  <a:cubicBezTo>
                    <a:pt x="10373" y="26031"/>
                    <a:pt x="10825" y="26370"/>
                    <a:pt x="11221" y="26752"/>
                  </a:cubicBezTo>
                  <a:cubicBezTo>
                    <a:pt x="12055" y="27586"/>
                    <a:pt x="12988" y="28264"/>
                    <a:pt x="14005" y="28815"/>
                  </a:cubicBezTo>
                  <a:cubicBezTo>
                    <a:pt x="14825" y="29268"/>
                    <a:pt x="15673" y="29607"/>
                    <a:pt x="16591" y="29790"/>
                  </a:cubicBezTo>
                  <a:cubicBezTo>
                    <a:pt x="16966" y="29864"/>
                    <a:pt x="17338" y="29899"/>
                    <a:pt x="17707" y="29899"/>
                  </a:cubicBezTo>
                  <a:cubicBezTo>
                    <a:pt x="18259" y="29899"/>
                    <a:pt x="18806" y="29821"/>
                    <a:pt x="19347" y="29677"/>
                  </a:cubicBezTo>
                  <a:cubicBezTo>
                    <a:pt x="20322" y="29409"/>
                    <a:pt x="21255" y="29070"/>
                    <a:pt x="22188" y="28745"/>
                  </a:cubicBezTo>
                  <a:cubicBezTo>
                    <a:pt x="22343" y="28688"/>
                    <a:pt x="22498" y="28603"/>
                    <a:pt x="22640" y="28504"/>
                  </a:cubicBezTo>
                  <a:cubicBezTo>
                    <a:pt x="22894" y="28321"/>
                    <a:pt x="22937" y="28024"/>
                    <a:pt x="22753" y="27755"/>
                  </a:cubicBezTo>
                  <a:cubicBezTo>
                    <a:pt x="22626" y="27572"/>
                    <a:pt x="22456" y="27445"/>
                    <a:pt x="22258" y="27346"/>
                  </a:cubicBezTo>
                  <a:cubicBezTo>
                    <a:pt x="21679" y="27035"/>
                    <a:pt x="21071" y="26766"/>
                    <a:pt x="20421" y="26625"/>
                  </a:cubicBezTo>
                  <a:cubicBezTo>
                    <a:pt x="19884" y="26498"/>
                    <a:pt x="19333" y="26469"/>
                    <a:pt x="18782" y="26427"/>
                  </a:cubicBezTo>
                  <a:cubicBezTo>
                    <a:pt x="17920" y="26385"/>
                    <a:pt x="17058" y="26356"/>
                    <a:pt x="16210" y="26286"/>
                  </a:cubicBezTo>
                  <a:cubicBezTo>
                    <a:pt x="15503" y="26243"/>
                    <a:pt x="14796" y="26173"/>
                    <a:pt x="14090" y="26088"/>
                  </a:cubicBezTo>
                  <a:cubicBezTo>
                    <a:pt x="13299" y="25989"/>
                    <a:pt x="12535" y="25791"/>
                    <a:pt x="11801" y="25523"/>
                  </a:cubicBezTo>
                  <a:cubicBezTo>
                    <a:pt x="11334" y="25353"/>
                    <a:pt x="10854" y="25226"/>
                    <a:pt x="10345" y="25183"/>
                  </a:cubicBezTo>
                  <a:cubicBezTo>
                    <a:pt x="10220" y="25176"/>
                    <a:pt x="10095" y="25172"/>
                    <a:pt x="9970" y="25172"/>
                  </a:cubicBezTo>
                  <a:cubicBezTo>
                    <a:pt x="9629" y="25172"/>
                    <a:pt x="9287" y="25199"/>
                    <a:pt x="8946" y="25240"/>
                  </a:cubicBezTo>
                  <a:cubicBezTo>
                    <a:pt x="8663" y="25282"/>
                    <a:pt x="8381" y="25311"/>
                    <a:pt x="8098" y="25339"/>
                  </a:cubicBezTo>
                  <a:cubicBezTo>
                    <a:pt x="7957" y="25367"/>
                    <a:pt x="7815" y="25395"/>
                    <a:pt x="7646" y="25424"/>
                  </a:cubicBezTo>
                  <a:cubicBezTo>
                    <a:pt x="7688" y="25367"/>
                    <a:pt x="7702" y="25339"/>
                    <a:pt x="7730" y="25325"/>
                  </a:cubicBezTo>
                  <a:cubicBezTo>
                    <a:pt x="8013" y="25056"/>
                    <a:pt x="8282" y="24802"/>
                    <a:pt x="8564" y="24547"/>
                  </a:cubicBezTo>
                  <a:cubicBezTo>
                    <a:pt x="9158" y="23996"/>
                    <a:pt x="9850" y="23601"/>
                    <a:pt x="10557" y="23219"/>
                  </a:cubicBezTo>
                  <a:cubicBezTo>
                    <a:pt x="10755" y="23106"/>
                    <a:pt x="10965" y="23075"/>
                    <a:pt x="11180" y="23075"/>
                  </a:cubicBezTo>
                  <a:cubicBezTo>
                    <a:pt x="11287" y="23075"/>
                    <a:pt x="11395" y="23082"/>
                    <a:pt x="11504" y="23092"/>
                  </a:cubicBezTo>
                  <a:cubicBezTo>
                    <a:pt x="12648" y="23191"/>
                    <a:pt x="13765" y="23459"/>
                    <a:pt x="14867" y="23798"/>
                  </a:cubicBezTo>
                  <a:cubicBezTo>
                    <a:pt x="16224" y="24222"/>
                    <a:pt x="17609" y="24604"/>
                    <a:pt x="19008" y="24858"/>
                  </a:cubicBezTo>
                  <a:cubicBezTo>
                    <a:pt x="19465" y="24939"/>
                    <a:pt x="19916" y="24969"/>
                    <a:pt x="20369" y="24969"/>
                  </a:cubicBezTo>
                  <a:cubicBezTo>
                    <a:pt x="20630" y="24969"/>
                    <a:pt x="20892" y="24959"/>
                    <a:pt x="21156" y="24943"/>
                  </a:cubicBezTo>
                  <a:cubicBezTo>
                    <a:pt x="22484" y="24873"/>
                    <a:pt x="23728" y="24505"/>
                    <a:pt x="24943" y="23982"/>
                  </a:cubicBezTo>
                  <a:cubicBezTo>
                    <a:pt x="25961" y="23558"/>
                    <a:pt x="26978" y="23177"/>
                    <a:pt x="28038" y="22852"/>
                  </a:cubicBezTo>
                  <a:cubicBezTo>
                    <a:pt x="28194" y="22809"/>
                    <a:pt x="28349" y="22753"/>
                    <a:pt x="28505" y="22682"/>
                  </a:cubicBezTo>
                  <a:cubicBezTo>
                    <a:pt x="28561" y="22668"/>
                    <a:pt x="28604" y="22611"/>
                    <a:pt x="28688" y="22541"/>
                  </a:cubicBezTo>
                  <a:cubicBezTo>
                    <a:pt x="28589" y="22498"/>
                    <a:pt x="28533" y="22470"/>
                    <a:pt x="28462" y="22456"/>
                  </a:cubicBezTo>
                  <a:cubicBezTo>
                    <a:pt x="27953" y="22329"/>
                    <a:pt x="27445" y="22258"/>
                    <a:pt x="26922" y="22202"/>
                  </a:cubicBezTo>
                  <a:cubicBezTo>
                    <a:pt x="26371" y="22145"/>
                    <a:pt x="25819" y="22074"/>
                    <a:pt x="25268" y="22032"/>
                  </a:cubicBezTo>
                  <a:cubicBezTo>
                    <a:pt x="24873" y="21990"/>
                    <a:pt x="24463" y="21961"/>
                    <a:pt x="24067" y="21961"/>
                  </a:cubicBezTo>
                  <a:cubicBezTo>
                    <a:pt x="23346" y="21961"/>
                    <a:pt x="22626" y="21958"/>
                    <a:pt x="21905" y="21958"/>
                  </a:cubicBezTo>
                  <a:cubicBezTo>
                    <a:pt x="21184" y="21958"/>
                    <a:pt x="20463" y="21961"/>
                    <a:pt x="19743" y="21975"/>
                  </a:cubicBezTo>
                  <a:cubicBezTo>
                    <a:pt x="18965" y="21975"/>
                    <a:pt x="18202" y="21961"/>
                    <a:pt x="17425" y="21933"/>
                  </a:cubicBezTo>
                  <a:cubicBezTo>
                    <a:pt x="16704" y="21891"/>
                    <a:pt x="15984" y="21877"/>
                    <a:pt x="15249" y="21862"/>
                  </a:cubicBezTo>
                  <a:cubicBezTo>
                    <a:pt x="14924" y="21862"/>
                    <a:pt x="14599" y="21862"/>
                    <a:pt x="14288" y="21848"/>
                  </a:cubicBezTo>
                  <a:cubicBezTo>
                    <a:pt x="13581" y="21848"/>
                    <a:pt x="12903" y="21961"/>
                    <a:pt x="12253" y="22216"/>
                  </a:cubicBezTo>
                  <a:cubicBezTo>
                    <a:pt x="11278" y="22626"/>
                    <a:pt x="10373" y="23148"/>
                    <a:pt x="9483" y="23700"/>
                  </a:cubicBezTo>
                  <a:cubicBezTo>
                    <a:pt x="9426" y="23728"/>
                    <a:pt x="9370" y="23756"/>
                    <a:pt x="9285" y="23770"/>
                  </a:cubicBezTo>
                  <a:cubicBezTo>
                    <a:pt x="9327" y="23714"/>
                    <a:pt x="9370" y="23671"/>
                    <a:pt x="9412" y="23629"/>
                  </a:cubicBezTo>
                  <a:cubicBezTo>
                    <a:pt x="9907" y="23021"/>
                    <a:pt x="10401" y="22428"/>
                    <a:pt x="10896" y="21820"/>
                  </a:cubicBezTo>
                  <a:cubicBezTo>
                    <a:pt x="11052" y="21636"/>
                    <a:pt x="11179" y="21438"/>
                    <a:pt x="11306" y="21241"/>
                  </a:cubicBezTo>
                  <a:cubicBezTo>
                    <a:pt x="11391" y="21113"/>
                    <a:pt x="11490" y="21014"/>
                    <a:pt x="11617" y="20944"/>
                  </a:cubicBezTo>
                  <a:cubicBezTo>
                    <a:pt x="11970" y="20718"/>
                    <a:pt x="12352" y="20520"/>
                    <a:pt x="12747" y="20364"/>
                  </a:cubicBezTo>
                  <a:cubicBezTo>
                    <a:pt x="13030" y="20237"/>
                    <a:pt x="13313" y="20124"/>
                    <a:pt x="13595" y="20039"/>
                  </a:cubicBezTo>
                  <a:cubicBezTo>
                    <a:pt x="13991" y="19898"/>
                    <a:pt x="14415" y="19842"/>
                    <a:pt x="14825" y="19827"/>
                  </a:cubicBezTo>
                  <a:cubicBezTo>
                    <a:pt x="15687" y="19771"/>
                    <a:pt x="16535" y="19757"/>
                    <a:pt x="17397" y="19700"/>
                  </a:cubicBezTo>
                  <a:cubicBezTo>
                    <a:pt x="18160" y="19644"/>
                    <a:pt x="18923" y="19573"/>
                    <a:pt x="19686" y="19474"/>
                  </a:cubicBezTo>
                  <a:cubicBezTo>
                    <a:pt x="20902" y="19290"/>
                    <a:pt x="22075" y="18965"/>
                    <a:pt x="23205" y="18499"/>
                  </a:cubicBezTo>
                  <a:cubicBezTo>
                    <a:pt x="24505" y="17962"/>
                    <a:pt x="25791" y="17397"/>
                    <a:pt x="27063" y="16817"/>
                  </a:cubicBezTo>
                  <a:cubicBezTo>
                    <a:pt x="27459" y="16634"/>
                    <a:pt x="27840" y="16407"/>
                    <a:pt x="28208" y="16167"/>
                  </a:cubicBezTo>
                  <a:cubicBezTo>
                    <a:pt x="28420" y="16040"/>
                    <a:pt x="28618" y="15870"/>
                    <a:pt x="28787" y="15701"/>
                  </a:cubicBezTo>
                  <a:cubicBezTo>
                    <a:pt x="29197" y="15277"/>
                    <a:pt x="29183" y="14712"/>
                    <a:pt x="28787" y="14288"/>
                  </a:cubicBezTo>
                  <a:cubicBezTo>
                    <a:pt x="28476" y="13963"/>
                    <a:pt x="28081" y="13821"/>
                    <a:pt x="27657" y="13765"/>
                  </a:cubicBezTo>
                  <a:cubicBezTo>
                    <a:pt x="27332" y="13722"/>
                    <a:pt x="27003" y="13708"/>
                    <a:pt x="26674" y="13708"/>
                  </a:cubicBezTo>
                  <a:cubicBezTo>
                    <a:pt x="26346" y="13708"/>
                    <a:pt x="26017" y="13722"/>
                    <a:pt x="25692" y="13737"/>
                  </a:cubicBezTo>
                  <a:cubicBezTo>
                    <a:pt x="24802" y="13779"/>
                    <a:pt x="23912" y="13807"/>
                    <a:pt x="23021" y="13864"/>
                  </a:cubicBezTo>
                  <a:cubicBezTo>
                    <a:pt x="22188" y="13920"/>
                    <a:pt x="21368" y="14047"/>
                    <a:pt x="20577" y="14330"/>
                  </a:cubicBezTo>
                  <a:cubicBezTo>
                    <a:pt x="19700" y="14627"/>
                    <a:pt x="18909" y="15079"/>
                    <a:pt x="18174" y="15644"/>
                  </a:cubicBezTo>
                  <a:cubicBezTo>
                    <a:pt x="17524" y="16153"/>
                    <a:pt x="16930" y="16718"/>
                    <a:pt x="16337" y="17298"/>
                  </a:cubicBezTo>
                  <a:cubicBezTo>
                    <a:pt x="15885" y="17722"/>
                    <a:pt x="15432" y="18132"/>
                    <a:pt x="14980" y="18541"/>
                  </a:cubicBezTo>
                  <a:cubicBezTo>
                    <a:pt x="14373" y="19093"/>
                    <a:pt x="13708" y="19545"/>
                    <a:pt x="13016" y="19955"/>
                  </a:cubicBezTo>
                  <a:cubicBezTo>
                    <a:pt x="12592" y="20209"/>
                    <a:pt x="12182" y="20449"/>
                    <a:pt x="11758" y="20689"/>
                  </a:cubicBezTo>
                  <a:cubicBezTo>
                    <a:pt x="11730" y="20718"/>
                    <a:pt x="11702" y="20718"/>
                    <a:pt x="11645" y="20746"/>
                  </a:cubicBezTo>
                  <a:cubicBezTo>
                    <a:pt x="11673" y="20689"/>
                    <a:pt x="11687" y="20633"/>
                    <a:pt x="11716" y="20605"/>
                  </a:cubicBezTo>
                  <a:cubicBezTo>
                    <a:pt x="12210" y="19686"/>
                    <a:pt x="12719" y="18767"/>
                    <a:pt x="13214" y="17835"/>
                  </a:cubicBezTo>
                  <a:cubicBezTo>
                    <a:pt x="13666" y="17001"/>
                    <a:pt x="14245" y="16266"/>
                    <a:pt x="14980" y="15644"/>
                  </a:cubicBezTo>
                  <a:cubicBezTo>
                    <a:pt x="15616" y="15121"/>
                    <a:pt x="16294" y="14641"/>
                    <a:pt x="17029" y="14245"/>
                  </a:cubicBezTo>
                  <a:cubicBezTo>
                    <a:pt x="17552" y="13948"/>
                    <a:pt x="18089" y="13652"/>
                    <a:pt x="18640" y="13369"/>
                  </a:cubicBezTo>
                  <a:cubicBezTo>
                    <a:pt x="19969" y="12677"/>
                    <a:pt x="21156" y="11786"/>
                    <a:pt x="22202" y="10698"/>
                  </a:cubicBezTo>
                  <a:cubicBezTo>
                    <a:pt x="22682" y="10189"/>
                    <a:pt x="23134" y="9652"/>
                    <a:pt x="23601" y="9129"/>
                  </a:cubicBezTo>
                  <a:cubicBezTo>
                    <a:pt x="24420" y="8239"/>
                    <a:pt x="25254" y="7349"/>
                    <a:pt x="26074" y="6444"/>
                  </a:cubicBezTo>
                  <a:cubicBezTo>
                    <a:pt x="26653" y="5794"/>
                    <a:pt x="27219" y="5130"/>
                    <a:pt x="27784" y="4480"/>
                  </a:cubicBezTo>
                  <a:cubicBezTo>
                    <a:pt x="27840" y="4424"/>
                    <a:pt x="27911" y="4353"/>
                    <a:pt x="27869" y="4254"/>
                  </a:cubicBezTo>
                  <a:cubicBezTo>
                    <a:pt x="27838" y="4234"/>
                    <a:pt x="27808" y="4226"/>
                    <a:pt x="27778" y="4226"/>
                  </a:cubicBezTo>
                  <a:cubicBezTo>
                    <a:pt x="27725" y="4226"/>
                    <a:pt x="27674" y="4250"/>
                    <a:pt x="27628" y="4268"/>
                  </a:cubicBezTo>
                  <a:cubicBezTo>
                    <a:pt x="27204" y="4409"/>
                    <a:pt x="26795" y="4579"/>
                    <a:pt x="26371" y="4706"/>
                  </a:cubicBezTo>
                  <a:cubicBezTo>
                    <a:pt x="25862" y="4876"/>
                    <a:pt x="25339" y="4989"/>
                    <a:pt x="24830" y="5158"/>
                  </a:cubicBezTo>
                  <a:cubicBezTo>
                    <a:pt x="23827" y="5469"/>
                    <a:pt x="22922" y="5964"/>
                    <a:pt x="22103" y="6614"/>
                  </a:cubicBezTo>
                  <a:cubicBezTo>
                    <a:pt x="21000" y="7504"/>
                    <a:pt x="20025" y="8522"/>
                    <a:pt x="19093" y="9582"/>
                  </a:cubicBezTo>
                  <a:cubicBezTo>
                    <a:pt x="18655" y="10090"/>
                    <a:pt x="18301" y="10656"/>
                    <a:pt x="17962" y="11235"/>
                  </a:cubicBezTo>
                  <a:cubicBezTo>
                    <a:pt x="17637" y="11815"/>
                    <a:pt x="17255" y="12337"/>
                    <a:pt x="16860" y="12860"/>
                  </a:cubicBezTo>
                  <a:cubicBezTo>
                    <a:pt x="16563" y="13256"/>
                    <a:pt x="16266" y="13666"/>
                    <a:pt x="15998" y="14090"/>
                  </a:cubicBezTo>
                  <a:cubicBezTo>
                    <a:pt x="15588" y="14740"/>
                    <a:pt x="15093" y="15333"/>
                    <a:pt x="14528" y="15870"/>
                  </a:cubicBezTo>
                  <a:cubicBezTo>
                    <a:pt x="14316" y="16082"/>
                    <a:pt x="14118" y="16309"/>
                    <a:pt x="13920" y="16535"/>
                  </a:cubicBezTo>
                  <a:cubicBezTo>
                    <a:pt x="13878" y="16563"/>
                    <a:pt x="13864" y="16605"/>
                    <a:pt x="13821" y="16662"/>
                  </a:cubicBezTo>
                  <a:cubicBezTo>
                    <a:pt x="13807" y="16619"/>
                    <a:pt x="13807" y="16605"/>
                    <a:pt x="13807" y="16605"/>
                  </a:cubicBezTo>
                  <a:cubicBezTo>
                    <a:pt x="14076" y="15969"/>
                    <a:pt x="14344" y="15319"/>
                    <a:pt x="14627" y="14697"/>
                  </a:cubicBezTo>
                  <a:cubicBezTo>
                    <a:pt x="14811" y="14302"/>
                    <a:pt x="15037" y="13920"/>
                    <a:pt x="15235" y="13539"/>
                  </a:cubicBezTo>
                  <a:cubicBezTo>
                    <a:pt x="15644" y="12747"/>
                    <a:pt x="15856" y="11899"/>
                    <a:pt x="15927" y="11009"/>
                  </a:cubicBezTo>
                  <a:cubicBezTo>
                    <a:pt x="15998" y="10232"/>
                    <a:pt x="15955" y="9469"/>
                    <a:pt x="15871" y="8706"/>
                  </a:cubicBezTo>
                  <a:cubicBezTo>
                    <a:pt x="15757" y="7702"/>
                    <a:pt x="15545" y="6713"/>
                    <a:pt x="15291" y="5738"/>
                  </a:cubicBezTo>
                  <a:cubicBezTo>
                    <a:pt x="15150" y="5144"/>
                    <a:pt x="14994" y="4537"/>
                    <a:pt x="14825" y="3943"/>
                  </a:cubicBezTo>
                  <a:cubicBezTo>
                    <a:pt x="14585" y="3180"/>
                    <a:pt x="14217" y="2473"/>
                    <a:pt x="13807" y="1781"/>
                  </a:cubicBezTo>
                  <a:cubicBezTo>
                    <a:pt x="13680" y="1569"/>
                    <a:pt x="13553" y="1343"/>
                    <a:pt x="13440" y="1117"/>
                  </a:cubicBezTo>
                  <a:cubicBezTo>
                    <a:pt x="13284" y="820"/>
                    <a:pt x="13185" y="495"/>
                    <a:pt x="13115" y="184"/>
                  </a:cubicBezTo>
                  <a:cubicBezTo>
                    <a:pt x="13087" y="113"/>
                    <a:pt x="13058" y="57"/>
                    <a:pt x="13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BLANK_9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"/>
          <p:cNvSpPr/>
          <p:nvPr/>
        </p:nvSpPr>
        <p:spPr>
          <a:xfrm rot="-3394887">
            <a:off x="-324595" y="3675357"/>
            <a:ext cx="2212140" cy="2643758"/>
          </a:xfrm>
          <a:custGeom>
            <a:avLst/>
            <a:gdLst/>
            <a:ahLst/>
            <a:cxnLst/>
            <a:rect l="l" t="t" r="r" b="b"/>
            <a:pathLst>
              <a:path w="8513" h="10174" extrusionOk="0">
                <a:moveTo>
                  <a:pt x="2841" y="0"/>
                </a:moveTo>
                <a:cubicBezTo>
                  <a:pt x="2788" y="0"/>
                  <a:pt x="2735" y="1"/>
                  <a:pt x="2682" y="2"/>
                </a:cubicBezTo>
                <a:cubicBezTo>
                  <a:pt x="1756" y="31"/>
                  <a:pt x="731" y="326"/>
                  <a:pt x="281" y="1137"/>
                </a:cubicBezTo>
                <a:cubicBezTo>
                  <a:pt x="17" y="1610"/>
                  <a:pt x="0" y="2177"/>
                  <a:pt x="23" y="2718"/>
                </a:cubicBezTo>
                <a:cubicBezTo>
                  <a:pt x="117" y="4976"/>
                  <a:pt x="1069" y="10093"/>
                  <a:pt x="4063" y="10173"/>
                </a:cubicBezTo>
                <a:cubicBezTo>
                  <a:pt x="4078" y="10174"/>
                  <a:pt x="4093" y="10174"/>
                  <a:pt x="4108" y="10174"/>
                </a:cubicBezTo>
                <a:cubicBezTo>
                  <a:pt x="4684" y="10174"/>
                  <a:pt x="5237" y="9906"/>
                  <a:pt x="5670" y="9520"/>
                </a:cubicBezTo>
                <a:cubicBezTo>
                  <a:pt x="6979" y="8354"/>
                  <a:pt x="7750" y="6271"/>
                  <a:pt x="8085" y="4598"/>
                </a:cubicBezTo>
                <a:cubicBezTo>
                  <a:pt x="8512" y="2443"/>
                  <a:pt x="6977" y="1022"/>
                  <a:pt x="5129" y="386"/>
                </a:cubicBezTo>
                <a:cubicBezTo>
                  <a:pt x="4380" y="130"/>
                  <a:pt x="3582" y="0"/>
                  <a:pt x="28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"/>
          <p:cNvSpPr/>
          <p:nvPr/>
        </p:nvSpPr>
        <p:spPr>
          <a:xfrm rot="-1036682" flipH="1">
            <a:off x="7121121" y="-728716"/>
            <a:ext cx="2650766" cy="2633528"/>
          </a:xfrm>
          <a:custGeom>
            <a:avLst/>
            <a:gdLst/>
            <a:ahLst/>
            <a:cxnLst/>
            <a:rect l="l" t="t" r="r" b="b"/>
            <a:pathLst>
              <a:path w="26048" h="25878" extrusionOk="0">
                <a:moveTo>
                  <a:pt x="14384" y="1"/>
                </a:moveTo>
                <a:cubicBezTo>
                  <a:pt x="8654" y="1"/>
                  <a:pt x="1" y="925"/>
                  <a:pt x="1" y="925"/>
                </a:cubicBezTo>
                <a:lnTo>
                  <a:pt x="542" y="25877"/>
                </a:lnTo>
                <a:cubicBezTo>
                  <a:pt x="542" y="25877"/>
                  <a:pt x="1851" y="22279"/>
                  <a:pt x="5951" y="21932"/>
                </a:cubicBezTo>
                <a:cubicBezTo>
                  <a:pt x="6234" y="21908"/>
                  <a:pt x="6526" y="21898"/>
                  <a:pt x="6825" y="21898"/>
                </a:cubicBezTo>
                <a:cubicBezTo>
                  <a:pt x="8096" y="21898"/>
                  <a:pt x="9508" y="22074"/>
                  <a:pt x="10992" y="22074"/>
                </a:cubicBezTo>
                <a:cubicBezTo>
                  <a:pt x="14231" y="22074"/>
                  <a:pt x="17814" y="21238"/>
                  <a:pt x="21022" y="15921"/>
                </a:cubicBezTo>
                <a:cubicBezTo>
                  <a:pt x="26047" y="7592"/>
                  <a:pt x="22389" y="925"/>
                  <a:pt x="17953" y="203"/>
                </a:cubicBezTo>
                <a:cubicBezTo>
                  <a:pt x="17067" y="59"/>
                  <a:pt x="15817" y="1"/>
                  <a:pt x="143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14"/>
          <p:cNvGrpSpPr/>
          <p:nvPr/>
        </p:nvGrpSpPr>
        <p:grpSpPr>
          <a:xfrm rot="-8756567" flipH="1">
            <a:off x="7903140" y="-740711"/>
            <a:ext cx="1582008" cy="2225864"/>
            <a:chOff x="3349775" y="2254200"/>
            <a:chExt cx="404325" cy="568900"/>
          </a:xfrm>
        </p:grpSpPr>
        <p:sp>
          <p:nvSpPr>
            <p:cNvPr id="281" name="Google Shape;281;p14"/>
            <p:cNvSpPr/>
            <p:nvPr/>
          </p:nvSpPr>
          <p:spPr>
            <a:xfrm>
              <a:off x="3434100" y="2433250"/>
              <a:ext cx="58025" cy="29175"/>
            </a:xfrm>
            <a:custGeom>
              <a:avLst/>
              <a:gdLst/>
              <a:ahLst/>
              <a:cxnLst/>
              <a:rect l="l" t="t" r="r" b="b"/>
              <a:pathLst>
                <a:path w="2321" h="1167" extrusionOk="0">
                  <a:moveTo>
                    <a:pt x="128" y="144"/>
                  </a:moveTo>
                  <a:cubicBezTo>
                    <a:pt x="320" y="267"/>
                    <a:pt x="475" y="442"/>
                    <a:pt x="649" y="590"/>
                  </a:cubicBezTo>
                  <a:cubicBezTo>
                    <a:pt x="698" y="629"/>
                    <a:pt x="752" y="678"/>
                    <a:pt x="820" y="678"/>
                  </a:cubicBezTo>
                  <a:cubicBezTo>
                    <a:pt x="823" y="678"/>
                    <a:pt x="827" y="679"/>
                    <a:pt x="830" y="679"/>
                  </a:cubicBezTo>
                  <a:cubicBezTo>
                    <a:pt x="880" y="679"/>
                    <a:pt x="924" y="645"/>
                    <a:pt x="942" y="595"/>
                  </a:cubicBezTo>
                  <a:cubicBezTo>
                    <a:pt x="961" y="546"/>
                    <a:pt x="952" y="493"/>
                    <a:pt x="942" y="439"/>
                  </a:cubicBezTo>
                  <a:cubicBezTo>
                    <a:pt x="936" y="410"/>
                    <a:pt x="925" y="373"/>
                    <a:pt x="931" y="341"/>
                  </a:cubicBezTo>
                  <a:lnTo>
                    <a:pt x="931" y="341"/>
                  </a:lnTo>
                  <a:cubicBezTo>
                    <a:pt x="976" y="406"/>
                    <a:pt x="994" y="487"/>
                    <a:pt x="1010" y="566"/>
                  </a:cubicBezTo>
                  <a:cubicBezTo>
                    <a:pt x="1025" y="649"/>
                    <a:pt x="1025" y="766"/>
                    <a:pt x="1113" y="810"/>
                  </a:cubicBezTo>
                  <a:cubicBezTo>
                    <a:pt x="1130" y="818"/>
                    <a:pt x="1147" y="822"/>
                    <a:pt x="1164" y="822"/>
                  </a:cubicBezTo>
                  <a:cubicBezTo>
                    <a:pt x="1240" y="822"/>
                    <a:pt x="1296" y="738"/>
                    <a:pt x="1332" y="673"/>
                  </a:cubicBezTo>
                  <a:cubicBezTo>
                    <a:pt x="1387" y="579"/>
                    <a:pt x="1443" y="484"/>
                    <a:pt x="1498" y="389"/>
                  </a:cubicBezTo>
                  <a:lnTo>
                    <a:pt x="1498" y="389"/>
                  </a:lnTo>
                  <a:cubicBezTo>
                    <a:pt x="1528" y="473"/>
                    <a:pt x="1503" y="577"/>
                    <a:pt x="1503" y="659"/>
                  </a:cubicBezTo>
                  <a:cubicBezTo>
                    <a:pt x="1508" y="707"/>
                    <a:pt x="1508" y="785"/>
                    <a:pt x="1556" y="815"/>
                  </a:cubicBezTo>
                  <a:cubicBezTo>
                    <a:pt x="1571" y="823"/>
                    <a:pt x="1586" y="827"/>
                    <a:pt x="1602" y="827"/>
                  </a:cubicBezTo>
                  <a:cubicBezTo>
                    <a:pt x="1639" y="827"/>
                    <a:pt x="1677" y="807"/>
                    <a:pt x="1708" y="790"/>
                  </a:cubicBezTo>
                  <a:cubicBezTo>
                    <a:pt x="1866" y="711"/>
                    <a:pt x="1989" y="561"/>
                    <a:pt x="2152" y="489"/>
                  </a:cubicBezTo>
                  <a:lnTo>
                    <a:pt x="2152" y="489"/>
                  </a:lnTo>
                  <a:cubicBezTo>
                    <a:pt x="1908" y="798"/>
                    <a:pt x="1555" y="1013"/>
                    <a:pt x="1166" y="1088"/>
                  </a:cubicBezTo>
                  <a:cubicBezTo>
                    <a:pt x="1166" y="1088"/>
                    <a:pt x="1165" y="1088"/>
                    <a:pt x="1165" y="1088"/>
                  </a:cubicBezTo>
                  <a:lnTo>
                    <a:pt x="1165" y="1088"/>
                  </a:lnTo>
                  <a:cubicBezTo>
                    <a:pt x="1167" y="1066"/>
                    <a:pt x="1158" y="1043"/>
                    <a:pt x="1132" y="1034"/>
                  </a:cubicBezTo>
                  <a:cubicBezTo>
                    <a:pt x="1015" y="990"/>
                    <a:pt x="922" y="922"/>
                    <a:pt x="835" y="844"/>
                  </a:cubicBezTo>
                  <a:cubicBezTo>
                    <a:pt x="737" y="756"/>
                    <a:pt x="639" y="663"/>
                    <a:pt x="542" y="576"/>
                  </a:cubicBezTo>
                  <a:cubicBezTo>
                    <a:pt x="449" y="488"/>
                    <a:pt x="352" y="400"/>
                    <a:pt x="259" y="312"/>
                  </a:cubicBezTo>
                  <a:cubicBezTo>
                    <a:pt x="209" y="262"/>
                    <a:pt x="155" y="208"/>
                    <a:pt x="128" y="144"/>
                  </a:cubicBezTo>
                  <a:close/>
                  <a:moveTo>
                    <a:pt x="68" y="1"/>
                  </a:moveTo>
                  <a:cubicBezTo>
                    <a:pt x="42" y="1"/>
                    <a:pt x="19" y="22"/>
                    <a:pt x="15" y="49"/>
                  </a:cubicBezTo>
                  <a:cubicBezTo>
                    <a:pt x="1" y="171"/>
                    <a:pt x="79" y="273"/>
                    <a:pt x="157" y="351"/>
                  </a:cubicBezTo>
                  <a:cubicBezTo>
                    <a:pt x="254" y="449"/>
                    <a:pt x="361" y="541"/>
                    <a:pt x="459" y="639"/>
                  </a:cubicBezTo>
                  <a:cubicBezTo>
                    <a:pt x="561" y="732"/>
                    <a:pt x="664" y="829"/>
                    <a:pt x="771" y="927"/>
                  </a:cubicBezTo>
                  <a:cubicBezTo>
                    <a:pt x="869" y="1015"/>
                    <a:pt x="976" y="1093"/>
                    <a:pt x="1103" y="1132"/>
                  </a:cubicBezTo>
                  <a:cubicBezTo>
                    <a:pt x="1109" y="1133"/>
                    <a:pt x="1114" y="1134"/>
                    <a:pt x="1119" y="1134"/>
                  </a:cubicBezTo>
                  <a:cubicBezTo>
                    <a:pt x="1126" y="1134"/>
                    <a:pt x="1131" y="1133"/>
                    <a:pt x="1137" y="1131"/>
                  </a:cubicBezTo>
                  <a:lnTo>
                    <a:pt x="1137" y="1131"/>
                  </a:lnTo>
                  <a:cubicBezTo>
                    <a:pt x="1140" y="1149"/>
                    <a:pt x="1156" y="1167"/>
                    <a:pt x="1177" y="1167"/>
                  </a:cubicBezTo>
                  <a:cubicBezTo>
                    <a:pt x="1180" y="1167"/>
                    <a:pt x="1183" y="1166"/>
                    <a:pt x="1186" y="1166"/>
                  </a:cubicBezTo>
                  <a:cubicBezTo>
                    <a:pt x="1639" y="1093"/>
                    <a:pt x="2049" y="820"/>
                    <a:pt x="2298" y="434"/>
                  </a:cubicBezTo>
                  <a:cubicBezTo>
                    <a:pt x="2321" y="402"/>
                    <a:pt x="2288" y="370"/>
                    <a:pt x="2256" y="370"/>
                  </a:cubicBezTo>
                  <a:cubicBezTo>
                    <a:pt x="2254" y="370"/>
                    <a:pt x="2251" y="370"/>
                    <a:pt x="2249" y="371"/>
                  </a:cubicBezTo>
                  <a:cubicBezTo>
                    <a:pt x="2039" y="405"/>
                    <a:pt x="1898" y="581"/>
                    <a:pt x="1722" y="688"/>
                  </a:cubicBezTo>
                  <a:cubicBezTo>
                    <a:pt x="1698" y="702"/>
                    <a:pt x="1678" y="712"/>
                    <a:pt x="1654" y="722"/>
                  </a:cubicBezTo>
                  <a:cubicBezTo>
                    <a:pt x="1644" y="727"/>
                    <a:pt x="1630" y="737"/>
                    <a:pt x="1615" y="737"/>
                  </a:cubicBezTo>
                  <a:cubicBezTo>
                    <a:pt x="1608" y="739"/>
                    <a:pt x="1605" y="741"/>
                    <a:pt x="1604" y="741"/>
                  </a:cubicBezTo>
                  <a:cubicBezTo>
                    <a:pt x="1603" y="741"/>
                    <a:pt x="1603" y="739"/>
                    <a:pt x="1600" y="732"/>
                  </a:cubicBezTo>
                  <a:cubicBezTo>
                    <a:pt x="1586" y="717"/>
                    <a:pt x="1591" y="673"/>
                    <a:pt x="1591" y="654"/>
                  </a:cubicBezTo>
                  <a:cubicBezTo>
                    <a:pt x="1591" y="624"/>
                    <a:pt x="1591" y="595"/>
                    <a:pt x="1596" y="566"/>
                  </a:cubicBezTo>
                  <a:cubicBezTo>
                    <a:pt x="1600" y="459"/>
                    <a:pt x="1600" y="356"/>
                    <a:pt x="1527" y="268"/>
                  </a:cubicBezTo>
                  <a:cubicBezTo>
                    <a:pt x="1519" y="260"/>
                    <a:pt x="1508" y="256"/>
                    <a:pt x="1498" y="256"/>
                  </a:cubicBezTo>
                  <a:cubicBezTo>
                    <a:pt x="1483" y="256"/>
                    <a:pt x="1467" y="264"/>
                    <a:pt x="1459" y="278"/>
                  </a:cubicBezTo>
                  <a:cubicBezTo>
                    <a:pt x="1400" y="381"/>
                    <a:pt x="1342" y="478"/>
                    <a:pt x="1283" y="581"/>
                  </a:cubicBezTo>
                  <a:cubicBezTo>
                    <a:pt x="1268" y="608"/>
                    <a:pt x="1206" y="731"/>
                    <a:pt x="1159" y="731"/>
                  </a:cubicBezTo>
                  <a:cubicBezTo>
                    <a:pt x="1147" y="731"/>
                    <a:pt x="1136" y="722"/>
                    <a:pt x="1127" y="702"/>
                  </a:cubicBezTo>
                  <a:cubicBezTo>
                    <a:pt x="1113" y="668"/>
                    <a:pt x="1108" y="624"/>
                    <a:pt x="1103" y="585"/>
                  </a:cubicBezTo>
                  <a:cubicBezTo>
                    <a:pt x="1093" y="541"/>
                    <a:pt x="1088" y="498"/>
                    <a:pt x="1074" y="454"/>
                  </a:cubicBezTo>
                  <a:cubicBezTo>
                    <a:pt x="1054" y="371"/>
                    <a:pt x="1020" y="293"/>
                    <a:pt x="957" y="234"/>
                  </a:cubicBezTo>
                  <a:cubicBezTo>
                    <a:pt x="947" y="227"/>
                    <a:pt x="936" y="223"/>
                    <a:pt x="925" y="223"/>
                  </a:cubicBezTo>
                  <a:cubicBezTo>
                    <a:pt x="914" y="223"/>
                    <a:pt x="903" y="227"/>
                    <a:pt x="893" y="234"/>
                  </a:cubicBezTo>
                  <a:cubicBezTo>
                    <a:pt x="800" y="307"/>
                    <a:pt x="859" y="420"/>
                    <a:pt x="864" y="512"/>
                  </a:cubicBezTo>
                  <a:cubicBezTo>
                    <a:pt x="864" y="548"/>
                    <a:pt x="854" y="587"/>
                    <a:pt x="821" y="587"/>
                  </a:cubicBezTo>
                  <a:cubicBezTo>
                    <a:pt x="814" y="587"/>
                    <a:pt x="805" y="585"/>
                    <a:pt x="796" y="581"/>
                  </a:cubicBezTo>
                  <a:cubicBezTo>
                    <a:pt x="742" y="556"/>
                    <a:pt x="693" y="502"/>
                    <a:pt x="649" y="463"/>
                  </a:cubicBezTo>
                  <a:cubicBezTo>
                    <a:pt x="469" y="302"/>
                    <a:pt x="303" y="122"/>
                    <a:pt x="88" y="5"/>
                  </a:cubicBezTo>
                  <a:cubicBezTo>
                    <a:pt x="81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3391550" y="2335325"/>
              <a:ext cx="130250" cy="113925"/>
            </a:xfrm>
            <a:custGeom>
              <a:avLst/>
              <a:gdLst/>
              <a:ahLst/>
              <a:cxnLst/>
              <a:rect l="l" t="t" r="r" b="b"/>
              <a:pathLst>
                <a:path w="5210" h="4557" extrusionOk="0">
                  <a:moveTo>
                    <a:pt x="4923" y="1"/>
                  </a:moveTo>
                  <a:cubicBezTo>
                    <a:pt x="4880" y="1"/>
                    <a:pt x="4836" y="11"/>
                    <a:pt x="4795" y="30"/>
                  </a:cubicBezTo>
                  <a:cubicBezTo>
                    <a:pt x="4678" y="83"/>
                    <a:pt x="4605" y="186"/>
                    <a:pt x="4541" y="298"/>
                  </a:cubicBezTo>
                  <a:cubicBezTo>
                    <a:pt x="4483" y="405"/>
                    <a:pt x="4434" y="517"/>
                    <a:pt x="4332" y="595"/>
                  </a:cubicBezTo>
                  <a:cubicBezTo>
                    <a:pt x="4239" y="659"/>
                    <a:pt x="4127" y="698"/>
                    <a:pt x="4015" y="698"/>
                  </a:cubicBezTo>
                  <a:cubicBezTo>
                    <a:pt x="3888" y="698"/>
                    <a:pt x="3780" y="639"/>
                    <a:pt x="3673" y="576"/>
                  </a:cubicBezTo>
                  <a:cubicBezTo>
                    <a:pt x="3561" y="508"/>
                    <a:pt x="3449" y="444"/>
                    <a:pt x="3312" y="434"/>
                  </a:cubicBezTo>
                  <a:cubicBezTo>
                    <a:pt x="3297" y="433"/>
                    <a:pt x="3282" y="433"/>
                    <a:pt x="3268" y="433"/>
                  </a:cubicBezTo>
                  <a:cubicBezTo>
                    <a:pt x="3016" y="433"/>
                    <a:pt x="2785" y="586"/>
                    <a:pt x="2610" y="751"/>
                  </a:cubicBezTo>
                  <a:cubicBezTo>
                    <a:pt x="2507" y="844"/>
                    <a:pt x="2420" y="947"/>
                    <a:pt x="2302" y="1015"/>
                  </a:cubicBezTo>
                  <a:cubicBezTo>
                    <a:pt x="2215" y="1065"/>
                    <a:pt x="2120" y="1090"/>
                    <a:pt x="2021" y="1090"/>
                  </a:cubicBezTo>
                  <a:cubicBezTo>
                    <a:pt x="2004" y="1090"/>
                    <a:pt x="1988" y="1089"/>
                    <a:pt x="1971" y="1088"/>
                  </a:cubicBezTo>
                  <a:cubicBezTo>
                    <a:pt x="1859" y="1083"/>
                    <a:pt x="1751" y="1044"/>
                    <a:pt x="1659" y="976"/>
                  </a:cubicBezTo>
                  <a:cubicBezTo>
                    <a:pt x="1556" y="898"/>
                    <a:pt x="1488" y="786"/>
                    <a:pt x="1429" y="673"/>
                  </a:cubicBezTo>
                  <a:cubicBezTo>
                    <a:pt x="1312" y="464"/>
                    <a:pt x="1181" y="200"/>
                    <a:pt x="917" y="161"/>
                  </a:cubicBezTo>
                  <a:cubicBezTo>
                    <a:pt x="895" y="158"/>
                    <a:pt x="874" y="157"/>
                    <a:pt x="852" y="157"/>
                  </a:cubicBezTo>
                  <a:cubicBezTo>
                    <a:pt x="766" y="157"/>
                    <a:pt x="681" y="181"/>
                    <a:pt x="615" y="239"/>
                  </a:cubicBezTo>
                  <a:cubicBezTo>
                    <a:pt x="537" y="308"/>
                    <a:pt x="522" y="410"/>
                    <a:pt x="473" y="503"/>
                  </a:cubicBezTo>
                  <a:cubicBezTo>
                    <a:pt x="460" y="530"/>
                    <a:pt x="437" y="562"/>
                    <a:pt x="403" y="562"/>
                  </a:cubicBezTo>
                  <a:cubicBezTo>
                    <a:pt x="400" y="562"/>
                    <a:pt x="398" y="562"/>
                    <a:pt x="395" y="561"/>
                  </a:cubicBezTo>
                  <a:cubicBezTo>
                    <a:pt x="336" y="561"/>
                    <a:pt x="280" y="527"/>
                    <a:pt x="221" y="527"/>
                  </a:cubicBezTo>
                  <a:cubicBezTo>
                    <a:pt x="217" y="527"/>
                    <a:pt x="214" y="527"/>
                    <a:pt x="210" y="527"/>
                  </a:cubicBezTo>
                  <a:cubicBezTo>
                    <a:pt x="78" y="542"/>
                    <a:pt x="25" y="688"/>
                    <a:pt x="15" y="805"/>
                  </a:cubicBezTo>
                  <a:cubicBezTo>
                    <a:pt x="0" y="947"/>
                    <a:pt x="54" y="1088"/>
                    <a:pt x="117" y="1210"/>
                  </a:cubicBezTo>
                  <a:cubicBezTo>
                    <a:pt x="176" y="1332"/>
                    <a:pt x="244" y="1449"/>
                    <a:pt x="317" y="1561"/>
                  </a:cubicBezTo>
                  <a:cubicBezTo>
                    <a:pt x="605" y="2029"/>
                    <a:pt x="951" y="2459"/>
                    <a:pt x="1293" y="2883"/>
                  </a:cubicBezTo>
                  <a:cubicBezTo>
                    <a:pt x="1639" y="3317"/>
                    <a:pt x="1990" y="3741"/>
                    <a:pt x="2293" y="4205"/>
                  </a:cubicBezTo>
                  <a:cubicBezTo>
                    <a:pt x="2361" y="4312"/>
                    <a:pt x="2429" y="4419"/>
                    <a:pt x="2493" y="4532"/>
                  </a:cubicBezTo>
                  <a:cubicBezTo>
                    <a:pt x="2503" y="4550"/>
                    <a:pt x="2519" y="4557"/>
                    <a:pt x="2535" y="4557"/>
                  </a:cubicBezTo>
                  <a:cubicBezTo>
                    <a:pt x="2572" y="4557"/>
                    <a:pt x="2609" y="4519"/>
                    <a:pt x="2585" y="4478"/>
                  </a:cubicBezTo>
                  <a:cubicBezTo>
                    <a:pt x="2322" y="4019"/>
                    <a:pt x="2005" y="3595"/>
                    <a:pt x="1678" y="3181"/>
                  </a:cubicBezTo>
                  <a:cubicBezTo>
                    <a:pt x="1342" y="2756"/>
                    <a:pt x="995" y="2342"/>
                    <a:pt x="683" y="1898"/>
                  </a:cubicBezTo>
                  <a:cubicBezTo>
                    <a:pt x="532" y="1688"/>
                    <a:pt x="390" y="1468"/>
                    <a:pt x="259" y="1244"/>
                  </a:cubicBezTo>
                  <a:cubicBezTo>
                    <a:pt x="195" y="1127"/>
                    <a:pt x="127" y="1000"/>
                    <a:pt x="122" y="864"/>
                  </a:cubicBezTo>
                  <a:cubicBezTo>
                    <a:pt x="117" y="800"/>
                    <a:pt x="127" y="737"/>
                    <a:pt x="161" y="683"/>
                  </a:cubicBezTo>
                  <a:cubicBezTo>
                    <a:pt x="180" y="652"/>
                    <a:pt x="205" y="641"/>
                    <a:pt x="235" y="641"/>
                  </a:cubicBezTo>
                  <a:cubicBezTo>
                    <a:pt x="251" y="641"/>
                    <a:pt x="269" y="644"/>
                    <a:pt x="288" y="649"/>
                  </a:cubicBezTo>
                  <a:cubicBezTo>
                    <a:pt x="324" y="662"/>
                    <a:pt x="362" y="673"/>
                    <a:pt x="400" y="673"/>
                  </a:cubicBezTo>
                  <a:cubicBezTo>
                    <a:pt x="420" y="673"/>
                    <a:pt x="439" y="670"/>
                    <a:pt x="459" y="664"/>
                  </a:cubicBezTo>
                  <a:cubicBezTo>
                    <a:pt x="503" y="644"/>
                    <a:pt x="537" y="610"/>
                    <a:pt x="561" y="571"/>
                  </a:cubicBezTo>
                  <a:cubicBezTo>
                    <a:pt x="610" y="493"/>
                    <a:pt x="620" y="386"/>
                    <a:pt x="688" y="327"/>
                  </a:cubicBezTo>
                  <a:cubicBezTo>
                    <a:pt x="731" y="284"/>
                    <a:pt x="789" y="268"/>
                    <a:pt x="848" y="268"/>
                  </a:cubicBezTo>
                  <a:cubicBezTo>
                    <a:pt x="883" y="268"/>
                    <a:pt x="919" y="274"/>
                    <a:pt x="951" y="283"/>
                  </a:cubicBezTo>
                  <a:cubicBezTo>
                    <a:pt x="1064" y="322"/>
                    <a:pt x="1146" y="420"/>
                    <a:pt x="1205" y="512"/>
                  </a:cubicBezTo>
                  <a:cubicBezTo>
                    <a:pt x="1342" y="722"/>
                    <a:pt x="1424" y="976"/>
                    <a:pt x="1659" y="1108"/>
                  </a:cubicBezTo>
                  <a:cubicBezTo>
                    <a:pt x="1764" y="1168"/>
                    <a:pt x="1887" y="1199"/>
                    <a:pt x="2009" y="1199"/>
                  </a:cubicBezTo>
                  <a:cubicBezTo>
                    <a:pt x="2114" y="1199"/>
                    <a:pt x="2218" y="1177"/>
                    <a:pt x="2312" y="1132"/>
                  </a:cubicBezTo>
                  <a:cubicBezTo>
                    <a:pt x="2434" y="1073"/>
                    <a:pt x="2527" y="976"/>
                    <a:pt x="2620" y="883"/>
                  </a:cubicBezTo>
                  <a:cubicBezTo>
                    <a:pt x="2717" y="790"/>
                    <a:pt x="2815" y="708"/>
                    <a:pt x="2927" y="639"/>
                  </a:cubicBezTo>
                  <a:cubicBezTo>
                    <a:pt x="3029" y="584"/>
                    <a:pt x="3144" y="541"/>
                    <a:pt x="3264" y="541"/>
                  </a:cubicBezTo>
                  <a:cubicBezTo>
                    <a:pt x="3270" y="541"/>
                    <a:pt x="3276" y="541"/>
                    <a:pt x="3283" y="542"/>
                  </a:cubicBezTo>
                  <a:cubicBezTo>
                    <a:pt x="3415" y="542"/>
                    <a:pt x="3522" y="610"/>
                    <a:pt x="3629" y="673"/>
                  </a:cubicBezTo>
                  <a:cubicBezTo>
                    <a:pt x="3737" y="732"/>
                    <a:pt x="3844" y="786"/>
                    <a:pt x="3971" y="795"/>
                  </a:cubicBezTo>
                  <a:cubicBezTo>
                    <a:pt x="3980" y="796"/>
                    <a:pt x="3989" y="796"/>
                    <a:pt x="3999" y="796"/>
                  </a:cubicBezTo>
                  <a:cubicBezTo>
                    <a:pt x="4102" y="796"/>
                    <a:pt x="4204" y="772"/>
                    <a:pt x="4297" y="727"/>
                  </a:cubicBezTo>
                  <a:cubicBezTo>
                    <a:pt x="4400" y="678"/>
                    <a:pt x="4483" y="595"/>
                    <a:pt x="4546" y="493"/>
                  </a:cubicBezTo>
                  <a:cubicBezTo>
                    <a:pt x="4610" y="391"/>
                    <a:pt x="4654" y="264"/>
                    <a:pt x="4746" y="176"/>
                  </a:cubicBezTo>
                  <a:cubicBezTo>
                    <a:pt x="4792" y="133"/>
                    <a:pt x="4859" y="98"/>
                    <a:pt x="4923" y="98"/>
                  </a:cubicBezTo>
                  <a:cubicBezTo>
                    <a:pt x="4961" y="98"/>
                    <a:pt x="4998" y="111"/>
                    <a:pt x="5029" y="142"/>
                  </a:cubicBezTo>
                  <a:cubicBezTo>
                    <a:pt x="5102" y="215"/>
                    <a:pt x="5102" y="347"/>
                    <a:pt x="5107" y="444"/>
                  </a:cubicBezTo>
                  <a:cubicBezTo>
                    <a:pt x="5117" y="698"/>
                    <a:pt x="5107" y="951"/>
                    <a:pt x="5083" y="1205"/>
                  </a:cubicBezTo>
                  <a:cubicBezTo>
                    <a:pt x="5034" y="1712"/>
                    <a:pt x="4907" y="2215"/>
                    <a:pt x="4727" y="2693"/>
                  </a:cubicBezTo>
                  <a:cubicBezTo>
                    <a:pt x="4541" y="3166"/>
                    <a:pt x="4302" y="3624"/>
                    <a:pt x="4000" y="4039"/>
                  </a:cubicBezTo>
                  <a:cubicBezTo>
                    <a:pt x="3927" y="4141"/>
                    <a:pt x="3854" y="4239"/>
                    <a:pt x="3776" y="4337"/>
                  </a:cubicBezTo>
                  <a:cubicBezTo>
                    <a:pt x="3757" y="4359"/>
                    <a:pt x="3775" y="4390"/>
                    <a:pt x="3798" y="4390"/>
                  </a:cubicBezTo>
                  <a:cubicBezTo>
                    <a:pt x="3805" y="4390"/>
                    <a:pt x="3813" y="4387"/>
                    <a:pt x="3819" y="4380"/>
                  </a:cubicBezTo>
                  <a:cubicBezTo>
                    <a:pt x="4166" y="3990"/>
                    <a:pt x="4449" y="3541"/>
                    <a:pt x="4668" y="3068"/>
                  </a:cubicBezTo>
                  <a:cubicBezTo>
                    <a:pt x="4888" y="2590"/>
                    <a:pt x="5044" y="2083"/>
                    <a:pt x="5132" y="1566"/>
                  </a:cubicBezTo>
                  <a:cubicBezTo>
                    <a:pt x="5175" y="1308"/>
                    <a:pt x="5200" y="1049"/>
                    <a:pt x="5210" y="786"/>
                  </a:cubicBezTo>
                  <a:cubicBezTo>
                    <a:pt x="5210" y="654"/>
                    <a:pt x="5210" y="527"/>
                    <a:pt x="5200" y="395"/>
                  </a:cubicBezTo>
                  <a:cubicBezTo>
                    <a:pt x="5195" y="288"/>
                    <a:pt x="5180" y="166"/>
                    <a:pt x="5107" y="83"/>
                  </a:cubicBezTo>
                  <a:cubicBezTo>
                    <a:pt x="5056" y="26"/>
                    <a:pt x="4991" y="1"/>
                    <a:pt x="4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3489600" y="2344700"/>
              <a:ext cx="66475" cy="100000"/>
            </a:xfrm>
            <a:custGeom>
              <a:avLst/>
              <a:gdLst/>
              <a:ahLst/>
              <a:cxnLst/>
              <a:rect l="l" t="t" r="r" b="b"/>
              <a:pathLst>
                <a:path w="2659" h="4000" extrusionOk="0">
                  <a:moveTo>
                    <a:pt x="1407" y="1"/>
                  </a:moveTo>
                  <a:cubicBezTo>
                    <a:pt x="1381" y="1"/>
                    <a:pt x="1354" y="7"/>
                    <a:pt x="1327" y="20"/>
                  </a:cubicBezTo>
                  <a:cubicBezTo>
                    <a:pt x="1288" y="40"/>
                    <a:pt x="1258" y="74"/>
                    <a:pt x="1253" y="113"/>
                  </a:cubicBezTo>
                  <a:cubicBezTo>
                    <a:pt x="1248" y="148"/>
                    <a:pt x="1275" y="171"/>
                    <a:pt x="1301" y="171"/>
                  </a:cubicBezTo>
                  <a:cubicBezTo>
                    <a:pt x="1319" y="171"/>
                    <a:pt x="1335" y="161"/>
                    <a:pt x="1341" y="137"/>
                  </a:cubicBezTo>
                  <a:cubicBezTo>
                    <a:pt x="1346" y="103"/>
                    <a:pt x="1380" y="94"/>
                    <a:pt x="1410" y="94"/>
                  </a:cubicBezTo>
                  <a:cubicBezTo>
                    <a:pt x="1463" y="94"/>
                    <a:pt x="1507" y="123"/>
                    <a:pt x="1551" y="142"/>
                  </a:cubicBezTo>
                  <a:cubicBezTo>
                    <a:pt x="1597" y="162"/>
                    <a:pt x="1641" y="170"/>
                    <a:pt x="1685" y="170"/>
                  </a:cubicBezTo>
                  <a:cubicBezTo>
                    <a:pt x="1729" y="170"/>
                    <a:pt x="1773" y="162"/>
                    <a:pt x="1819" y="147"/>
                  </a:cubicBezTo>
                  <a:cubicBezTo>
                    <a:pt x="1878" y="130"/>
                    <a:pt x="1948" y="95"/>
                    <a:pt x="2013" y="95"/>
                  </a:cubicBezTo>
                  <a:cubicBezTo>
                    <a:pt x="2023" y="95"/>
                    <a:pt x="2033" y="96"/>
                    <a:pt x="2044" y="98"/>
                  </a:cubicBezTo>
                  <a:cubicBezTo>
                    <a:pt x="2141" y="118"/>
                    <a:pt x="2136" y="259"/>
                    <a:pt x="2141" y="337"/>
                  </a:cubicBezTo>
                  <a:cubicBezTo>
                    <a:pt x="2146" y="459"/>
                    <a:pt x="2141" y="581"/>
                    <a:pt x="2122" y="703"/>
                  </a:cubicBezTo>
                  <a:cubicBezTo>
                    <a:pt x="2112" y="796"/>
                    <a:pt x="2063" y="923"/>
                    <a:pt x="2136" y="996"/>
                  </a:cubicBezTo>
                  <a:cubicBezTo>
                    <a:pt x="2170" y="1030"/>
                    <a:pt x="2213" y="1039"/>
                    <a:pt x="2257" y="1039"/>
                  </a:cubicBezTo>
                  <a:cubicBezTo>
                    <a:pt x="2295" y="1039"/>
                    <a:pt x="2334" y="1032"/>
                    <a:pt x="2370" y="1030"/>
                  </a:cubicBezTo>
                  <a:cubicBezTo>
                    <a:pt x="2386" y="1028"/>
                    <a:pt x="2402" y="1026"/>
                    <a:pt x="2418" y="1026"/>
                  </a:cubicBezTo>
                  <a:cubicBezTo>
                    <a:pt x="2440" y="1026"/>
                    <a:pt x="2460" y="1030"/>
                    <a:pt x="2478" y="1045"/>
                  </a:cubicBezTo>
                  <a:cubicBezTo>
                    <a:pt x="2512" y="1064"/>
                    <a:pt x="2531" y="1098"/>
                    <a:pt x="2541" y="1137"/>
                  </a:cubicBezTo>
                  <a:cubicBezTo>
                    <a:pt x="2570" y="1235"/>
                    <a:pt x="2517" y="1332"/>
                    <a:pt x="2463" y="1415"/>
                  </a:cubicBezTo>
                  <a:cubicBezTo>
                    <a:pt x="2405" y="1503"/>
                    <a:pt x="2346" y="1591"/>
                    <a:pt x="2288" y="1679"/>
                  </a:cubicBezTo>
                  <a:cubicBezTo>
                    <a:pt x="2170" y="1850"/>
                    <a:pt x="2053" y="2015"/>
                    <a:pt x="1927" y="2181"/>
                  </a:cubicBezTo>
                  <a:cubicBezTo>
                    <a:pt x="1683" y="2508"/>
                    <a:pt x="1419" y="2820"/>
                    <a:pt x="1127" y="3108"/>
                  </a:cubicBezTo>
                  <a:cubicBezTo>
                    <a:pt x="800" y="3430"/>
                    <a:pt x="429" y="3703"/>
                    <a:pt x="34" y="3937"/>
                  </a:cubicBezTo>
                  <a:cubicBezTo>
                    <a:pt x="1" y="3958"/>
                    <a:pt x="21" y="4000"/>
                    <a:pt x="51" y="4000"/>
                  </a:cubicBezTo>
                  <a:cubicBezTo>
                    <a:pt x="57" y="4000"/>
                    <a:pt x="62" y="3999"/>
                    <a:pt x="68" y="3996"/>
                  </a:cubicBezTo>
                  <a:cubicBezTo>
                    <a:pt x="463" y="3820"/>
                    <a:pt x="810" y="3547"/>
                    <a:pt x="1127" y="3254"/>
                  </a:cubicBezTo>
                  <a:cubicBezTo>
                    <a:pt x="1444" y="2957"/>
                    <a:pt x="1727" y="2620"/>
                    <a:pt x="1985" y="2274"/>
                  </a:cubicBezTo>
                  <a:cubicBezTo>
                    <a:pt x="2117" y="2098"/>
                    <a:pt x="2244" y="1918"/>
                    <a:pt x="2366" y="1737"/>
                  </a:cubicBezTo>
                  <a:cubicBezTo>
                    <a:pt x="2429" y="1650"/>
                    <a:pt x="2487" y="1557"/>
                    <a:pt x="2546" y="1464"/>
                  </a:cubicBezTo>
                  <a:cubicBezTo>
                    <a:pt x="2605" y="1376"/>
                    <a:pt x="2658" y="1274"/>
                    <a:pt x="2644" y="1162"/>
                  </a:cubicBezTo>
                  <a:cubicBezTo>
                    <a:pt x="2634" y="1074"/>
                    <a:pt x="2585" y="981"/>
                    <a:pt x="2497" y="947"/>
                  </a:cubicBezTo>
                  <a:cubicBezTo>
                    <a:pt x="2471" y="937"/>
                    <a:pt x="2446" y="934"/>
                    <a:pt x="2421" y="934"/>
                  </a:cubicBezTo>
                  <a:cubicBezTo>
                    <a:pt x="2373" y="934"/>
                    <a:pt x="2326" y="945"/>
                    <a:pt x="2278" y="945"/>
                  </a:cubicBezTo>
                  <a:cubicBezTo>
                    <a:pt x="2265" y="945"/>
                    <a:pt x="2252" y="944"/>
                    <a:pt x="2239" y="942"/>
                  </a:cubicBezTo>
                  <a:cubicBezTo>
                    <a:pt x="2190" y="937"/>
                    <a:pt x="2195" y="889"/>
                    <a:pt x="2200" y="850"/>
                  </a:cubicBezTo>
                  <a:cubicBezTo>
                    <a:pt x="2209" y="791"/>
                    <a:pt x="2224" y="728"/>
                    <a:pt x="2229" y="669"/>
                  </a:cubicBezTo>
                  <a:cubicBezTo>
                    <a:pt x="2244" y="542"/>
                    <a:pt x="2248" y="411"/>
                    <a:pt x="2234" y="284"/>
                  </a:cubicBezTo>
                  <a:cubicBezTo>
                    <a:pt x="2229" y="186"/>
                    <a:pt x="2209" y="79"/>
                    <a:pt x="2117" y="25"/>
                  </a:cubicBezTo>
                  <a:cubicBezTo>
                    <a:pt x="2086" y="8"/>
                    <a:pt x="2053" y="1"/>
                    <a:pt x="2019" y="1"/>
                  </a:cubicBezTo>
                  <a:cubicBezTo>
                    <a:pt x="1967" y="1"/>
                    <a:pt x="1913" y="17"/>
                    <a:pt x="1863" y="35"/>
                  </a:cubicBezTo>
                  <a:cubicBezTo>
                    <a:pt x="1801" y="56"/>
                    <a:pt x="1742" y="79"/>
                    <a:pt x="1680" y="79"/>
                  </a:cubicBezTo>
                  <a:cubicBezTo>
                    <a:pt x="1654" y="79"/>
                    <a:pt x="1627" y="74"/>
                    <a:pt x="1600" y="64"/>
                  </a:cubicBezTo>
                  <a:cubicBezTo>
                    <a:pt x="1533" y="36"/>
                    <a:pt x="1472" y="1"/>
                    <a:pt x="1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3378375" y="2364025"/>
              <a:ext cx="65250" cy="74725"/>
            </a:xfrm>
            <a:custGeom>
              <a:avLst/>
              <a:gdLst/>
              <a:ahLst/>
              <a:cxnLst/>
              <a:rect l="l" t="t" r="r" b="b"/>
              <a:pathLst>
                <a:path w="2610" h="2989" extrusionOk="0">
                  <a:moveTo>
                    <a:pt x="454" y="1"/>
                  </a:moveTo>
                  <a:cubicBezTo>
                    <a:pt x="381" y="1"/>
                    <a:pt x="308" y="19"/>
                    <a:pt x="244" y="57"/>
                  </a:cubicBezTo>
                  <a:cubicBezTo>
                    <a:pt x="113" y="135"/>
                    <a:pt x="44" y="281"/>
                    <a:pt x="30" y="433"/>
                  </a:cubicBezTo>
                  <a:cubicBezTo>
                    <a:pt x="0" y="740"/>
                    <a:pt x="220" y="1033"/>
                    <a:pt x="415" y="1252"/>
                  </a:cubicBezTo>
                  <a:cubicBezTo>
                    <a:pt x="610" y="1476"/>
                    <a:pt x="834" y="1667"/>
                    <a:pt x="1064" y="1852"/>
                  </a:cubicBezTo>
                  <a:cubicBezTo>
                    <a:pt x="1308" y="2042"/>
                    <a:pt x="1556" y="2223"/>
                    <a:pt x="1810" y="2408"/>
                  </a:cubicBezTo>
                  <a:cubicBezTo>
                    <a:pt x="1947" y="2506"/>
                    <a:pt x="2078" y="2608"/>
                    <a:pt x="2215" y="2711"/>
                  </a:cubicBezTo>
                  <a:cubicBezTo>
                    <a:pt x="2278" y="2759"/>
                    <a:pt x="2342" y="2808"/>
                    <a:pt x="2405" y="2857"/>
                  </a:cubicBezTo>
                  <a:cubicBezTo>
                    <a:pt x="2434" y="2876"/>
                    <a:pt x="2464" y="2901"/>
                    <a:pt x="2493" y="2920"/>
                  </a:cubicBezTo>
                  <a:cubicBezTo>
                    <a:pt x="2512" y="2930"/>
                    <a:pt x="2527" y="2935"/>
                    <a:pt x="2547" y="2945"/>
                  </a:cubicBezTo>
                  <a:cubicBezTo>
                    <a:pt x="2561" y="2959"/>
                    <a:pt x="2581" y="2974"/>
                    <a:pt x="2600" y="2989"/>
                  </a:cubicBezTo>
                  <a:cubicBezTo>
                    <a:pt x="2605" y="2989"/>
                    <a:pt x="2610" y="2984"/>
                    <a:pt x="2605" y="2979"/>
                  </a:cubicBezTo>
                  <a:cubicBezTo>
                    <a:pt x="2586" y="2959"/>
                    <a:pt x="2556" y="2935"/>
                    <a:pt x="2542" y="2906"/>
                  </a:cubicBezTo>
                  <a:cubicBezTo>
                    <a:pt x="2522" y="2876"/>
                    <a:pt x="2503" y="2852"/>
                    <a:pt x="2478" y="2828"/>
                  </a:cubicBezTo>
                  <a:cubicBezTo>
                    <a:pt x="2434" y="2784"/>
                    <a:pt x="2386" y="2740"/>
                    <a:pt x="2332" y="2701"/>
                  </a:cubicBezTo>
                  <a:cubicBezTo>
                    <a:pt x="2230" y="2608"/>
                    <a:pt x="2117" y="2525"/>
                    <a:pt x="2005" y="2437"/>
                  </a:cubicBezTo>
                  <a:cubicBezTo>
                    <a:pt x="1771" y="2262"/>
                    <a:pt x="1532" y="2091"/>
                    <a:pt x="1298" y="1915"/>
                  </a:cubicBezTo>
                  <a:cubicBezTo>
                    <a:pt x="1073" y="1740"/>
                    <a:pt x="849" y="1559"/>
                    <a:pt x="644" y="1359"/>
                  </a:cubicBezTo>
                  <a:cubicBezTo>
                    <a:pt x="552" y="1267"/>
                    <a:pt x="464" y="1169"/>
                    <a:pt x="386" y="1062"/>
                  </a:cubicBezTo>
                  <a:cubicBezTo>
                    <a:pt x="293" y="945"/>
                    <a:pt x="210" y="818"/>
                    <a:pt x="161" y="677"/>
                  </a:cubicBezTo>
                  <a:cubicBezTo>
                    <a:pt x="108" y="530"/>
                    <a:pt x="108" y="355"/>
                    <a:pt x="205" y="223"/>
                  </a:cubicBezTo>
                  <a:cubicBezTo>
                    <a:pt x="266" y="140"/>
                    <a:pt x="364" y="96"/>
                    <a:pt x="462" y="96"/>
                  </a:cubicBezTo>
                  <a:cubicBezTo>
                    <a:pt x="520" y="96"/>
                    <a:pt x="579" y="112"/>
                    <a:pt x="630" y="145"/>
                  </a:cubicBezTo>
                  <a:cubicBezTo>
                    <a:pt x="638" y="151"/>
                    <a:pt x="647" y="153"/>
                    <a:pt x="655" y="153"/>
                  </a:cubicBezTo>
                  <a:cubicBezTo>
                    <a:pt x="697" y="153"/>
                    <a:pt x="723" y="90"/>
                    <a:pt x="678" y="62"/>
                  </a:cubicBezTo>
                  <a:cubicBezTo>
                    <a:pt x="611" y="22"/>
                    <a:pt x="532" y="1"/>
                    <a:pt x="4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3495925" y="2328325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85" y="85"/>
                  </a:moveTo>
                  <a:cubicBezTo>
                    <a:pt x="85" y="85"/>
                    <a:pt x="84" y="85"/>
                    <a:pt x="83" y="85"/>
                  </a:cubicBezTo>
                  <a:cubicBezTo>
                    <a:pt x="83" y="86"/>
                    <a:pt x="84" y="87"/>
                    <a:pt x="84" y="87"/>
                  </a:cubicBezTo>
                  <a:cubicBezTo>
                    <a:pt x="84" y="87"/>
                    <a:pt x="85" y="86"/>
                    <a:pt x="85" y="85"/>
                  </a:cubicBezTo>
                  <a:close/>
                  <a:moveTo>
                    <a:pt x="191" y="66"/>
                  </a:moveTo>
                  <a:cubicBezTo>
                    <a:pt x="196" y="71"/>
                    <a:pt x="196" y="71"/>
                    <a:pt x="200" y="75"/>
                  </a:cubicBezTo>
                  <a:cubicBezTo>
                    <a:pt x="205" y="75"/>
                    <a:pt x="205" y="80"/>
                    <a:pt x="210" y="80"/>
                  </a:cubicBezTo>
                  <a:cubicBezTo>
                    <a:pt x="210" y="83"/>
                    <a:pt x="210" y="84"/>
                    <a:pt x="211" y="85"/>
                  </a:cubicBezTo>
                  <a:lnTo>
                    <a:pt x="211" y="85"/>
                  </a:lnTo>
                  <a:cubicBezTo>
                    <a:pt x="210" y="86"/>
                    <a:pt x="210" y="88"/>
                    <a:pt x="210" y="90"/>
                  </a:cubicBezTo>
                  <a:cubicBezTo>
                    <a:pt x="215" y="90"/>
                    <a:pt x="215" y="95"/>
                    <a:pt x="215" y="100"/>
                  </a:cubicBezTo>
                  <a:cubicBezTo>
                    <a:pt x="215" y="102"/>
                    <a:pt x="215" y="105"/>
                    <a:pt x="215" y="105"/>
                  </a:cubicBezTo>
                  <a:cubicBezTo>
                    <a:pt x="210" y="105"/>
                    <a:pt x="210" y="114"/>
                    <a:pt x="215" y="119"/>
                  </a:cubicBezTo>
                  <a:cubicBezTo>
                    <a:pt x="215" y="130"/>
                    <a:pt x="220" y="139"/>
                    <a:pt x="227" y="145"/>
                  </a:cubicBezTo>
                  <a:lnTo>
                    <a:pt x="227" y="145"/>
                  </a:lnTo>
                  <a:cubicBezTo>
                    <a:pt x="224" y="152"/>
                    <a:pt x="222" y="161"/>
                    <a:pt x="225" y="168"/>
                  </a:cubicBezTo>
                  <a:cubicBezTo>
                    <a:pt x="225" y="169"/>
                    <a:pt x="225" y="171"/>
                    <a:pt x="225" y="173"/>
                  </a:cubicBezTo>
                  <a:cubicBezTo>
                    <a:pt x="225" y="173"/>
                    <a:pt x="225" y="173"/>
                    <a:pt x="225" y="178"/>
                  </a:cubicBezTo>
                  <a:cubicBezTo>
                    <a:pt x="225" y="183"/>
                    <a:pt x="225" y="183"/>
                    <a:pt x="225" y="183"/>
                  </a:cubicBezTo>
                  <a:cubicBezTo>
                    <a:pt x="225" y="188"/>
                    <a:pt x="220" y="188"/>
                    <a:pt x="225" y="188"/>
                  </a:cubicBezTo>
                  <a:cubicBezTo>
                    <a:pt x="220" y="188"/>
                    <a:pt x="220" y="188"/>
                    <a:pt x="220" y="192"/>
                  </a:cubicBezTo>
                  <a:cubicBezTo>
                    <a:pt x="220" y="192"/>
                    <a:pt x="220" y="192"/>
                    <a:pt x="215" y="197"/>
                  </a:cubicBezTo>
                  <a:cubicBezTo>
                    <a:pt x="211" y="202"/>
                    <a:pt x="207" y="206"/>
                    <a:pt x="206" y="210"/>
                  </a:cubicBezTo>
                  <a:lnTo>
                    <a:pt x="206" y="210"/>
                  </a:lnTo>
                  <a:cubicBezTo>
                    <a:pt x="204" y="210"/>
                    <a:pt x="199" y="212"/>
                    <a:pt x="196" y="212"/>
                  </a:cubicBezTo>
                  <a:cubicBezTo>
                    <a:pt x="196" y="212"/>
                    <a:pt x="196" y="217"/>
                    <a:pt x="191" y="217"/>
                  </a:cubicBezTo>
                  <a:lnTo>
                    <a:pt x="186" y="217"/>
                  </a:lnTo>
                  <a:cubicBezTo>
                    <a:pt x="181" y="217"/>
                    <a:pt x="181" y="217"/>
                    <a:pt x="181" y="222"/>
                  </a:cubicBezTo>
                  <a:lnTo>
                    <a:pt x="166" y="222"/>
                  </a:lnTo>
                  <a:cubicBezTo>
                    <a:pt x="161" y="222"/>
                    <a:pt x="161" y="217"/>
                    <a:pt x="157" y="217"/>
                  </a:cubicBezTo>
                  <a:cubicBezTo>
                    <a:pt x="152" y="217"/>
                    <a:pt x="147" y="217"/>
                    <a:pt x="142" y="212"/>
                  </a:cubicBezTo>
                  <a:cubicBezTo>
                    <a:pt x="142" y="212"/>
                    <a:pt x="137" y="212"/>
                    <a:pt x="132" y="207"/>
                  </a:cubicBezTo>
                  <a:cubicBezTo>
                    <a:pt x="127" y="207"/>
                    <a:pt x="127" y="202"/>
                    <a:pt x="122" y="202"/>
                  </a:cubicBezTo>
                  <a:cubicBezTo>
                    <a:pt x="127" y="202"/>
                    <a:pt x="118" y="197"/>
                    <a:pt x="113" y="197"/>
                  </a:cubicBezTo>
                  <a:cubicBezTo>
                    <a:pt x="113" y="192"/>
                    <a:pt x="108" y="188"/>
                    <a:pt x="103" y="183"/>
                  </a:cubicBezTo>
                  <a:cubicBezTo>
                    <a:pt x="103" y="183"/>
                    <a:pt x="98" y="183"/>
                    <a:pt x="98" y="178"/>
                  </a:cubicBezTo>
                  <a:cubicBezTo>
                    <a:pt x="93" y="168"/>
                    <a:pt x="88" y="163"/>
                    <a:pt x="83" y="158"/>
                  </a:cubicBezTo>
                  <a:cubicBezTo>
                    <a:pt x="82" y="155"/>
                    <a:pt x="81" y="154"/>
                    <a:pt x="81" y="154"/>
                  </a:cubicBezTo>
                  <a:lnTo>
                    <a:pt x="81" y="154"/>
                  </a:lnTo>
                  <a:cubicBezTo>
                    <a:pt x="81" y="154"/>
                    <a:pt x="82" y="155"/>
                    <a:pt x="83" y="155"/>
                  </a:cubicBezTo>
                  <a:cubicBezTo>
                    <a:pt x="83" y="155"/>
                    <a:pt x="83" y="155"/>
                    <a:pt x="83" y="153"/>
                  </a:cubicBezTo>
                  <a:cubicBezTo>
                    <a:pt x="83" y="153"/>
                    <a:pt x="83" y="153"/>
                    <a:pt x="83" y="149"/>
                  </a:cubicBezTo>
                  <a:cubicBezTo>
                    <a:pt x="79" y="144"/>
                    <a:pt x="79" y="139"/>
                    <a:pt x="79" y="134"/>
                  </a:cubicBezTo>
                  <a:cubicBezTo>
                    <a:pt x="79" y="134"/>
                    <a:pt x="79" y="129"/>
                    <a:pt x="79" y="129"/>
                  </a:cubicBezTo>
                  <a:cubicBezTo>
                    <a:pt x="79" y="124"/>
                    <a:pt x="79" y="119"/>
                    <a:pt x="79" y="114"/>
                  </a:cubicBezTo>
                  <a:cubicBezTo>
                    <a:pt x="79" y="114"/>
                    <a:pt x="79" y="112"/>
                    <a:pt x="79" y="110"/>
                  </a:cubicBezTo>
                  <a:cubicBezTo>
                    <a:pt x="79" y="105"/>
                    <a:pt x="79" y="100"/>
                    <a:pt x="79" y="95"/>
                  </a:cubicBezTo>
                  <a:cubicBezTo>
                    <a:pt x="79" y="95"/>
                    <a:pt x="83" y="95"/>
                    <a:pt x="83" y="90"/>
                  </a:cubicBezTo>
                  <a:cubicBezTo>
                    <a:pt x="83" y="90"/>
                    <a:pt x="83" y="90"/>
                    <a:pt x="83" y="85"/>
                  </a:cubicBezTo>
                  <a:cubicBezTo>
                    <a:pt x="84" y="84"/>
                    <a:pt x="85" y="84"/>
                    <a:pt x="85" y="84"/>
                  </a:cubicBezTo>
                  <a:lnTo>
                    <a:pt x="85" y="84"/>
                  </a:lnTo>
                  <a:cubicBezTo>
                    <a:pt x="86" y="84"/>
                    <a:pt x="86" y="84"/>
                    <a:pt x="85" y="85"/>
                  </a:cubicBezTo>
                  <a:lnTo>
                    <a:pt x="85" y="85"/>
                  </a:lnTo>
                  <a:cubicBezTo>
                    <a:pt x="88" y="85"/>
                    <a:pt x="88" y="84"/>
                    <a:pt x="88" y="80"/>
                  </a:cubicBezTo>
                  <a:cubicBezTo>
                    <a:pt x="92" y="80"/>
                    <a:pt x="93" y="78"/>
                    <a:pt x="93" y="78"/>
                  </a:cubicBezTo>
                  <a:cubicBezTo>
                    <a:pt x="93" y="78"/>
                    <a:pt x="93" y="79"/>
                    <a:pt x="93" y="80"/>
                  </a:cubicBezTo>
                  <a:cubicBezTo>
                    <a:pt x="93" y="75"/>
                    <a:pt x="103" y="75"/>
                    <a:pt x="108" y="71"/>
                  </a:cubicBezTo>
                  <a:lnTo>
                    <a:pt x="118" y="71"/>
                  </a:lnTo>
                  <a:cubicBezTo>
                    <a:pt x="118" y="66"/>
                    <a:pt x="127" y="66"/>
                    <a:pt x="127" y="66"/>
                  </a:cubicBezTo>
                  <a:close/>
                  <a:moveTo>
                    <a:pt x="174" y="0"/>
                  </a:moveTo>
                  <a:cubicBezTo>
                    <a:pt x="152" y="0"/>
                    <a:pt x="129" y="4"/>
                    <a:pt x="108" y="7"/>
                  </a:cubicBezTo>
                  <a:cubicBezTo>
                    <a:pt x="79" y="12"/>
                    <a:pt x="49" y="27"/>
                    <a:pt x="30" y="51"/>
                  </a:cubicBezTo>
                  <a:cubicBezTo>
                    <a:pt x="1" y="95"/>
                    <a:pt x="5" y="153"/>
                    <a:pt x="30" y="202"/>
                  </a:cubicBezTo>
                  <a:cubicBezTo>
                    <a:pt x="53" y="248"/>
                    <a:pt x="106" y="286"/>
                    <a:pt x="161" y="286"/>
                  </a:cubicBezTo>
                  <a:cubicBezTo>
                    <a:pt x="165" y="286"/>
                    <a:pt x="168" y="285"/>
                    <a:pt x="171" y="285"/>
                  </a:cubicBezTo>
                  <a:cubicBezTo>
                    <a:pt x="240" y="285"/>
                    <a:pt x="298" y="222"/>
                    <a:pt x="283" y="153"/>
                  </a:cubicBezTo>
                  <a:cubicBezTo>
                    <a:pt x="281" y="148"/>
                    <a:pt x="277" y="142"/>
                    <a:pt x="272" y="138"/>
                  </a:cubicBezTo>
                  <a:lnTo>
                    <a:pt x="272" y="138"/>
                  </a:lnTo>
                  <a:cubicBezTo>
                    <a:pt x="281" y="127"/>
                    <a:pt x="285" y="111"/>
                    <a:pt x="288" y="100"/>
                  </a:cubicBezTo>
                  <a:cubicBezTo>
                    <a:pt x="288" y="80"/>
                    <a:pt x="283" y="66"/>
                    <a:pt x="274" y="51"/>
                  </a:cubicBezTo>
                  <a:cubicBezTo>
                    <a:pt x="259" y="27"/>
                    <a:pt x="230" y="7"/>
                    <a:pt x="200" y="2"/>
                  </a:cubicBezTo>
                  <a:cubicBezTo>
                    <a:pt x="192" y="1"/>
                    <a:pt x="18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3481650" y="2346075"/>
              <a:ext cx="7725" cy="6025"/>
            </a:xfrm>
            <a:custGeom>
              <a:avLst/>
              <a:gdLst/>
              <a:ahLst/>
              <a:cxnLst/>
              <a:rect l="l" t="t" r="r" b="b"/>
              <a:pathLst>
                <a:path w="309" h="241" extrusionOk="0">
                  <a:moveTo>
                    <a:pt x="161" y="1"/>
                  </a:moveTo>
                  <a:cubicBezTo>
                    <a:pt x="125" y="1"/>
                    <a:pt x="89" y="14"/>
                    <a:pt x="59" y="39"/>
                  </a:cubicBezTo>
                  <a:cubicBezTo>
                    <a:pt x="30" y="68"/>
                    <a:pt x="1" y="112"/>
                    <a:pt x="25" y="151"/>
                  </a:cubicBezTo>
                  <a:cubicBezTo>
                    <a:pt x="28" y="156"/>
                    <a:pt x="33" y="158"/>
                    <a:pt x="37" y="158"/>
                  </a:cubicBezTo>
                  <a:cubicBezTo>
                    <a:pt x="42" y="158"/>
                    <a:pt x="47" y="156"/>
                    <a:pt x="50" y="151"/>
                  </a:cubicBezTo>
                  <a:cubicBezTo>
                    <a:pt x="59" y="141"/>
                    <a:pt x="64" y="131"/>
                    <a:pt x="74" y="117"/>
                  </a:cubicBezTo>
                  <a:cubicBezTo>
                    <a:pt x="74" y="112"/>
                    <a:pt x="79" y="107"/>
                    <a:pt x="79" y="102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9" y="92"/>
                    <a:pt x="89" y="92"/>
                    <a:pt x="93" y="87"/>
                  </a:cubicBezTo>
                  <a:cubicBezTo>
                    <a:pt x="93" y="87"/>
                    <a:pt x="98" y="82"/>
                    <a:pt x="98" y="82"/>
                  </a:cubicBezTo>
                  <a:cubicBezTo>
                    <a:pt x="98" y="82"/>
                    <a:pt x="108" y="78"/>
                    <a:pt x="103" y="78"/>
                  </a:cubicBezTo>
                  <a:cubicBezTo>
                    <a:pt x="108" y="73"/>
                    <a:pt x="113" y="73"/>
                    <a:pt x="123" y="68"/>
                  </a:cubicBezTo>
                  <a:cubicBezTo>
                    <a:pt x="123" y="68"/>
                    <a:pt x="123" y="68"/>
                    <a:pt x="128" y="63"/>
                  </a:cubicBezTo>
                  <a:lnTo>
                    <a:pt x="137" y="63"/>
                  </a:lnTo>
                  <a:cubicBezTo>
                    <a:pt x="137" y="63"/>
                    <a:pt x="142" y="58"/>
                    <a:pt x="142" y="58"/>
                  </a:cubicBezTo>
                  <a:lnTo>
                    <a:pt x="176" y="58"/>
                  </a:lnTo>
                  <a:cubicBezTo>
                    <a:pt x="181" y="58"/>
                    <a:pt x="181" y="63"/>
                    <a:pt x="186" y="63"/>
                  </a:cubicBezTo>
                  <a:lnTo>
                    <a:pt x="191" y="63"/>
                  </a:lnTo>
                  <a:cubicBezTo>
                    <a:pt x="191" y="63"/>
                    <a:pt x="196" y="68"/>
                    <a:pt x="201" y="68"/>
                  </a:cubicBezTo>
                  <a:cubicBezTo>
                    <a:pt x="201" y="68"/>
                    <a:pt x="206" y="73"/>
                    <a:pt x="206" y="73"/>
                  </a:cubicBezTo>
                  <a:cubicBezTo>
                    <a:pt x="208" y="75"/>
                    <a:pt x="211" y="78"/>
                    <a:pt x="211" y="78"/>
                  </a:cubicBezTo>
                  <a:cubicBezTo>
                    <a:pt x="211" y="78"/>
                    <a:pt x="215" y="82"/>
                    <a:pt x="215" y="82"/>
                  </a:cubicBezTo>
                  <a:cubicBezTo>
                    <a:pt x="215" y="87"/>
                    <a:pt x="220" y="87"/>
                    <a:pt x="220" y="87"/>
                  </a:cubicBezTo>
                  <a:cubicBezTo>
                    <a:pt x="225" y="92"/>
                    <a:pt x="225" y="97"/>
                    <a:pt x="230" y="102"/>
                  </a:cubicBezTo>
                  <a:cubicBezTo>
                    <a:pt x="230" y="107"/>
                    <a:pt x="235" y="112"/>
                    <a:pt x="235" y="112"/>
                  </a:cubicBezTo>
                  <a:cubicBezTo>
                    <a:pt x="235" y="112"/>
                    <a:pt x="235" y="117"/>
                    <a:pt x="235" y="117"/>
                  </a:cubicBezTo>
                  <a:cubicBezTo>
                    <a:pt x="240" y="121"/>
                    <a:pt x="240" y="126"/>
                    <a:pt x="245" y="136"/>
                  </a:cubicBezTo>
                  <a:cubicBezTo>
                    <a:pt x="245" y="136"/>
                    <a:pt x="245" y="136"/>
                    <a:pt x="245" y="141"/>
                  </a:cubicBezTo>
                  <a:cubicBezTo>
                    <a:pt x="245" y="146"/>
                    <a:pt x="245" y="151"/>
                    <a:pt x="245" y="151"/>
                  </a:cubicBezTo>
                  <a:cubicBezTo>
                    <a:pt x="245" y="156"/>
                    <a:pt x="245" y="160"/>
                    <a:pt x="245" y="165"/>
                  </a:cubicBezTo>
                  <a:cubicBezTo>
                    <a:pt x="245" y="165"/>
                    <a:pt x="245" y="165"/>
                    <a:pt x="245" y="170"/>
                  </a:cubicBezTo>
                  <a:cubicBezTo>
                    <a:pt x="240" y="185"/>
                    <a:pt x="235" y="195"/>
                    <a:pt x="230" y="204"/>
                  </a:cubicBezTo>
                  <a:cubicBezTo>
                    <a:pt x="219" y="223"/>
                    <a:pt x="233" y="241"/>
                    <a:pt x="246" y="241"/>
                  </a:cubicBezTo>
                  <a:cubicBezTo>
                    <a:pt x="251" y="241"/>
                    <a:pt x="256" y="239"/>
                    <a:pt x="259" y="234"/>
                  </a:cubicBezTo>
                  <a:cubicBezTo>
                    <a:pt x="308" y="180"/>
                    <a:pt x="303" y="97"/>
                    <a:pt x="259" y="43"/>
                  </a:cubicBezTo>
                  <a:cubicBezTo>
                    <a:pt x="233" y="14"/>
                    <a:pt x="197" y="1"/>
                    <a:pt x="1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3483125" y="2327275"/>
              <a:ext cx="8550" cy="9175"/>
            </a:xfrm>
            <a:custGeom>
              <a:avLst/>
              <a:gdLst/>
              <a:ahLst/>
              <a:cxnLst/>
              <a:rect l="l" t="t" r="r" b="b"/>
              <a:pathLst>
                <a:path w="342" h="367" extrusionOk="0">
                  <a:moveTo>
                    <a:pt x="181" y="83"/>
                  </a:moveTo>
                  <a:cubicBezTo>
                    <a:pt x="176" y="83"/>
                    <a:pt x="181" y="88"/>
                    <a:pt x="181" y="88"/>
                  </a:cubicBezTo>
                  <a:cubicBezTo>
                    <a:pt x="186" y="88"/>
                    <a:pt x="186" y="88"/>
                    <a:pt x="191" y="93"/>
                  </a:cubicBezTo>
                  <a:cubicBezTo>
                    <a:pt x="193" y="94"/>
                    <a:pt x="194" y="94"/>
                    <a:pt x="194" y="94"/>
                  </a:cubicBezTo>
                  <a:cubicBezTo>
                    <a:pt x="196" y="94"/>
                    <a:pt x="194" y="92"/>
                    <a:pt x="194" y="92"/>
                  </a:cubicBezTo>
                  <a:lnTo>
                    <a:pt x="194" y="92"/>
                  </a:lnTo>
                  <a:cubicBezTo>
                    <a:pt x="194" y="92"/>
                    <a:pt x="194" y="92"/>
                    <a:pt x="195" y="93"/>
                  </a:cubicBezTo>
                  <a:cubicBezTo>
                    <a:pt x="195" y="98"/>
                    <a:pt x="200" y="98"/>
                    <a:pt x="200" y="103"/>
                  </a:cubicBezTo>
                  <a:cubicBezTo>
                    <a:pt x="205" y="103"/>
                    <a:pt x="205" y="108"/>
                    <a:pt x="210" y="108"/>
                  </a:cubicBezTo>
                  <a:cubicBezTo>
                    <a:pt x="210" y="111"/>
                    <a:pt x="213" y="115"/>
                    <a:pt x="214" y="115"/>
                  </a:cubicBezTo>
                  <a:cubicBezTo>
                    <a:pt x="215" y="115"/>
                    <a:pt x="215" y="114"/>
                    <a:pt x="215" y="113"/>
                  </a:cubicBezTo>
                  <a:cubicBezTo>
                    <a:pt x="220" y="127"/>
                    <a:pt x="230" y="137"/>
                    <a:pt x="239" y="147"/>
                  </a:cubicBezTo>
                  <a:cubicBezTo>
                    <a:pt x="245" y="155"/>
                    <a:pt x="253" y="160"/>
                    <a:pt x="260" y="160"/>
                  </a:cubicBezTo>
                  <a:cubicBezTo>
                    <a:pt x="265" y="160"/>
                    <a:pt x="269" y="158"/>
                    <a:pt x="273" y="154"/>
                  </a:cubicBezTo>
                  <a:lnTo>
                    <a:pt x="273" y="154"/>
                  </a:lnTo>
                  <a:cubicBezTo>
                    <a:pt x="279" y="170"/>
                    <a:pt x="283" y="185"/>
                    <a:pt x="283" y="200"/>
                  </a:cubicBezTo>
                  <a:cubicBezTo>
                    <a:pt x="283" y="210"/>
                    <a:pt x="283" y="215"/>
                    <a:pt x="278" y="225"/>
                  </a:cubicBezTo>
                  <a:cubicBezTo>
                    <a:pt x="278" y="225"/>
                    <a:pt x="278" y="230"/>
                    <a:pt x="278" y="234"/>
                  </a:cubicBezTo>
                  <a:cubicBezTo>
                    <a:pt x="273" y="249"/>
                    <a:pt x="269" y="249"/>
                    <a:pt x="259" y="259"/>
                  </a:cubicBezTo>
                  <a:cubicBezTo>
                    <a:pt x="259" y="259"/>
                    <a:pt x="259" y="261"/>
                    <a:pt x="257" y="263"/>
                  </a:cubicBezTo>
                  <a:lnTo>
                    <a:pt x="257" y="263"/>
                  </a:lnTo>
                  <a:cubicBezTo>
                    <a:pt x="257" y="262"/>
                    <a:pt x="257" y="262"/>
                    <a:pt x="257" y="262"/>
                  </a:cubicBezTo>
                  <a:lnTo>
                    <a:pt x="257" y="262"/>
                  </a:lnTo>
                  <a:cubicBezTo>
                    <a:pt x="257" y="262"/>
                    <a:pt x="256" y="263"/>
                    <a:pt x="254" y="264"/>
                  </a:cubicBezTo>
                  <a:cubicBezTo>
                    <a:pt x="249" y="269"/>
                    <a:pt x="244" y="269"/>
                    <a:pt x="239" y="274"/>
                  </a:cubicBezTo>
                  <a:cubicBezTo>
                    <a:pt x="239" y="274"/>
                    <a:pt x="234" y="274"/>
                    <a:pt x="234" y="278"/>
                  </a:cubicBezTo>
                  <a:lnTo>
                    <a:pt x="230" y="278"/>
                  </a:lnTo>
                  <a:cubicBezTo>
                    <a:pt x="225" y="278"/>
                    <a:pt x="220" y="283"/>
                    <a:pt x="215" y="283"/>
                  </a:cubicBezTo>
                  <a:lnTo>
                    <a:pt x="181" y="283"/>
                  </a:lnTo>
                  <a:cubicBezTo>
                    <a:pt x="176" y="283"/>
                    <a:pt x="171" y="283"/>
                    <a:pt x="161" y="278"/>
                  </a:cubicBezTo>
                  <a:cubicBezTo>
                    <a:pt x="156" y="278"/>
                    <a:pt x="156" y="278"/>
                    <a:pt x="152" y="274"/>
                  </a:cubicBezTo>
                  <a:cubicBezTo>
                    <a:pt x="147" y="274"/>
                    <a:pt x="142" y="269"/>
                    <a:pt x="142" y="269"/>
                  </a:cubicBezTo>
                  <a:cubicBezTo>
                    <a:pt x="136" y="265"/>
                    <a:pt x="135" y="264"/>
                    <a:pt x="135" y="264"/>
                  </a:cubicBezTo>
                  <a:lnTo>
                    <a:pt x="135" y="264"/>
                  </a:lnTo>
                  <a:cubicBezTo>
                    <a:pt x="135" y="264"/>
                    <a:pt x="137" y="265"/>
                    <a:pt x="138" y="265"/>
                  </a:cubicBezTo>
                  <a:cubicBezTo>
                    <a:pt x="138" y="265"/>
                    <a:pt x="138" y="265"/>
                    <a:pt x="137" y="264"/>
                  </a:cubicBezTo>
                  <a:cubicBezTo>
                    <a:pt x="137" y="264"/>
                    <a:pt x="132" y="259"/>
                    <a:pt x="132" y="259"/>
                  </a:cubicBezTo>
                  <a:cubicBezTo>
                    <a:pt x="127" y="254"/>
                    <a:pt x="122" y="249"/>
                    <a:pt x="117" y="244"/>
                  </a:cubicBezTo>
                  <a:cubicBezTo>
                    <a:pt x="113" y="239"/>
                    <a:pt x="113" y="239"/>
                    <a:pt x="108" y="234"/>
                  </a:cubicBezTo>
                  <a:cubicBezTo>
                    <a:pt x="108" y="230"/>
                    <a:pt x="103" y="225"/>
                    <a:pt x="103" y="220"/>
                  </a:cubicBezTo>
                  <a:cubicBezTo>
                    <a:pt x="103" y="220"/>
                    <a:pt x="101" y="217"/>
                    <a:pt x="100" y="215"/>
                  </a:cubicBezTo>
                  <a:lnTo>
                    <a:pt x="100" y="215"/>
                  </a:lnTo>
                  <a:cubicBezTo>
                    <a:pt x="99" y="213"/>
                    <a:pt x="98" y="210"/>
                    <a:pt x="98" y="210"/>
                  </a:cubicBezTo>
                  <a:cubicBezTo>
                    <a:pt x="93" y="205"/>
                    <a:pt x="93" y="195"/>
                    <a:pt x="93" y="191"/>
                  </a:cubicBezTo>
                  <a:cubicBezTo>
                    <a:pt x="93" y="186"/>
                    <a:pt x="93" y="186"/>
                    <a:pt x="88" y="181"/>
                  </a:cubicBezTo>
                  <a:cubicBezTo>
                    <a:pt x="88" y="180"/>
                    <a:pt x="88" y="179"/>
                    <a:pt x="88" y="176"/>
                  </a:cubicBezTo>
                  <a:cubicBezTo>
                    <a:pt x="88" y="171"/>
                    <a:pt x="88" y="166"/>
                    <a:pt x="88" y="161"/>
                  </a:cubicBezTo>
                  <a:cubicBezTo>
                    <a:pt x="88" y="147"/>
                    <a:pt x="88" y="137"/>
                    <a:pt x="93" y="122"/>
                  </a:cubicBezTo>
                  <a:cubicBezTo>
                    <a:pt x="93" y="122"/>
                    <a:pt x="98" y="113"/>
                    <a:pt x="103" y="108"/>
                  </a:cubicBezTo>
                  <a:cubicBezTo>
                    <a:pt x="103" y="103"/>
                    <a:pt x="108" y="103"/>
                    <a:pt x="108" y="103"/>
                  </a:cubicBezTo>
                  <a:cubicBezTo>
                    <a:pt x="108" y="103"/>
                    <a:pt x="111" y="100"/>
                    <a:pt x="113" y="98"/>
                  </a:cubicBezTo>
                  <a:lnTo>
                    <a:pt x="113" y="98"/>
                  </a:lnTo>
                  <a:cubicBezTo>
                    <a:pt x="108" y="98"/>
                    <a:pt x="117" y="93"/>
                    <a:pt x="117" y="93"/>
                  </a:cubicBezTo>
                  <a:cubicBezTo>
                    <a:pt x="122" y="93"/>
                    <a:pt x="122" y="88"/>
                    <a:pt x="127" y="88"/>
                  </a:cubicBezTo>
                  <a:cubicBezTo>
                    <a:pt x="128" y="88"/>
                    <a:pt x="128" y="88"/>
                    <a:pt x="129" y="87"/>
                  </a:cubicBezTo>
                  <a:lnTo>
                    <a:pt x="129" y="87"/>
                  </a:lnTo>
                  <a:cubicBezTo>
                    <a:pt x="129" y="88"/>
                    <a:pt x="130" y="88"/>
                    <a:pt x="132" y="88"/>
                  </a:cubicBezTo>
                  <a:cubicBezTo>
                    <a:pt x="137" y="83"/>
                    <a:pt x="142" y="83"/>
                    <a:pt x="152" y="83"/>
                  </a:cubicBezTo>
                  <a:close/>
                  <a:moveTo>
                    <a:pt x="147" y="0"/>
                  </a:moveTo>
                  <a:cubicBezTo>
                    <a:pt x="108" y="5"/>
                    <a:pt x="74" y="20"/>
                    <a:pt x="44" y="49"/>
                  </a:cubicBezTo>
                  <a:cubicBezTo>
                    <a:pt x="15" y="78"/>
                    <a:pt x="0" y="122"/>
                    <a:pt x="0" y="166"/>
                  </a:cubicBezTo>
                  <a:cubicBezTo>
                    <a:pt x="5" y="239"/>
                    <a:pt x="39" y="313"/>
                    <a:pt x="108" y="347"/>
                  </a:cubicBezTo>
                  <a:cubicBezTo>
                    <a:pt x="131" y="360"/>
                    <a:pt x="158" y="367"/>
                    <a:pt x="185" y="367"/>
                  </a:cubicBezTo>
                  <a:cubicBezTo>
                    <a:pt x="227" y="367"/>
                    <a:pt x="269" y="352"/>
                    <a:pt x="298" y="322"/>
                  </a:cubicBezTo>
                  <a:cubicBezTo>
                    <a:pt x="327" y="298"/>
                    <a:pt x="342" y="259"/>
                    <a:pt x="342" y="220"/>
                  </a:cubicBezTo>
                  <a:cubicBezTo>
                    <a:pt x="342" y="176"/>
                    <a:pt x="322" y="132"/>
                    <a:pt x="298" y="88"/>
                  </a:cubicBezTo>
                  <a:cubicBezTo>
                    <a:pt x="295" y="81"/>
                    <a:pt x="286" y="77"/>
                    <a:pt x="277" y="77"/>
                  </a:cubicBezTo>
                  <a:lnTo>
                    <a:pt x="277" y="77"/>
                  </a:lnTo>
                  <a:cubicBezTo>
                    <a:pt x="255" y="32"/>
                    <a:pt x="196" y="0"/>
                    <a:pt x="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3441650" y="2328975"/>
              <a:ext cx="9925" cy="8975"/>
            </a:xfrm>
            <a:custGeom>
              <a:avLst/>
              <a:gdLst/>
              <a:ahLst/>
              <a:cxnLst/>
              <a:rect l="l" t="t" r="r" b="b"/>
              <a:pathLst>
                <a:path w="397" h="359" extrusionOk="0">
                  <a:moveTo>
                    <a:pt x="181" y="71"/>
                  </a:moveTo>
                  <a:cubicBezTo>
                    <a:pt x="228" y="71"/>
                    <a:pt x="270" y="91"/>
                    <a:pt x="298" y="127"/>
                  </a:cubicBezTo>
                  <a:cubicBezTo>
                    <a:pt x="304" y="133"/>
                    <a:pt x="311" y="136"/>
                    <a:pt x="318" y="137"/>
                  </a:cubicBezTo>
                  <a:lnTo>
                    <a:pt x="318" y="137"/>
                  </a:lnTo>
                  <a:cubicBezTo>
                    <a:pt x="336" y="174"/>
                    <a:pt x="325" y="218"/>
                    <a:pt x="298" y="249"/>
                  </a:cubicBezTo>
                  <a:cubicBezTo>
                    <a:pt x="277" y="278"/>
                    <a:pt x="244" y="294"/>
                    <a:pt x="211" y="294"/>
                  </a:cubicBezTo>
                  <a:cubicBezTo>
                    <a:pt x="199" y="294"/>
                    <a:pt x="188" y="292"/>
                    <a:pt x="177" y="288"/>
                  </a:cubicBezTo>
                  <a:cubicBezTo>
                    <a:pt x="128" y="274"/>
                    <a:pt x="89" y="230"/>
                    <a:pt x="74" y="181"/>
                  </a:cubicBezTo>
                  <a:cubicBezTo>
                    <a:pt x="69" y="157"/>
                    <a:pt x="74" y="123"/>
                    <a:pt x="89" y="103"/>
                  </a:cubicBezTo>
                  <a:cubicBezTo>
                    <a:pt x="103" y="88"/>
                    <a:pt x="123" y="79"/>
                    <a:pt x="152" y="74"/>
                  </a:cubicBezTo>
                  <a:cubicBezTo>
                    <a:pt x="162" y="72"/>
                    <a:pt x="172" y="71"/>
                    <a:pt x="181" y="71"/>
                  </a:cubicBezTo>
                  <a:close/>
                  <a:moveTo>
                    <a:pt x="167" y="1"/>
                  </a:moveTo>
                  <a:cubicBezTo>
                    <a:pt x="128" y="6"/>
                    <a:pt x="89" y="10"/>
                    <a:pt x="59" y="35"/>
                  </a:cubicBezTo>
                  <a:cubicBezTo>
                    <a:pt x="20" y="64"/>
                    <a:pt x="1" y="103"/>
                    <a:pt x="1" y="152"/>
                  </a:cubicBezTo>
                  <a:cubicBezTo>
                    <a:pt x="1" y="230"/>
                    <a:pt x="50" y="303"/>
                    <a:pt x="123" y="337"/>
                  </a:cubicBezTo>
                  <a:cubicBezTo>
                    <a:pt x="151" y="351"/>
                    <a:pt x="181" y="359"/>
                    <a:pt x="210" y="359"/>
                  </a:cubicBezTo>
                  <a:cubicBezTo>
                    <a:pt x="253" y="359"/>
                    <a:pt x="294" y="343"/>
                    <a:pt x="323" y="308"/>
                  </a:cubicBezTo>
                  <a:cubicBezTo>
                    <a:pt x="377" y="254"/>
                    <a:pt x="396" y="166"/>
                    <a:pt x="352" y="103"/>
                  </a:cubicBezTo>
                  <a:cubicBezTo>
                    <a:pt x="350" y="100"/>
                    <a:pt x="348" y="98"/>
                    <a:pt x="346" y="96"/>
                  </a:cubicBezTo>
                  <a:lnTo>
                    <a:pt x="346" y="96"/>
                  </a:lnTo>
                  <a:cubicBezTo>
                    <a:pt x="333" y="22"/>
                    <a:pt x="231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3459475" y="2338350"/>
              <a:ext cx="7825" cy="7325"/>
            </a:xfrm>
            <a:custGeom>
              <a:avLst/>
              <a:gdLst/>
              <a:ahLst/>
              <a:cxnLst/>
              <a:rect l="l" t="t" r="r" b="b"/>
              <a:pathLst>
                <a:path w="313" h="293" extrusionOk="0">
                  <a:moveTo>
                    <a:pt x="195" y="74"/>
                  </a:moveTo>
                  <a:cubicBezTo>
                    <a:pt x="200" y="74"/>
                    <a:pt x="200" y="74"/>
                    <a:pt x="205" y="79"/>
                  </a:cubicBezTo>
                  <a:lnTo>
                    <a:pt x="210" y="79"/>
                  </a:lnTo>
                  <a:cubicBezTo>
                    <a:pt x="210" y="79"/>
                    <a:pt x="215" y="79"/>
                    <a:pt x="220" y="84"/>
                  </a:cubicBezTo>
                  <a:cubicBezTo>
                    <a:pt x="224" y="84"/>
                    <a:pt x="224" y="89"/>
                    <a:pt x="224" y="89"/>
                  </a:cubicBezTo>
                  <a:cubicBezTo>
                    <a:pt x="228" y="89"/>
                    <a:pt x="232" y="95"/>
                    <a:pt x="231" y="95"/>
                  </a:cubicBezTo>
                  <a:cubicBezTo>
                    <a:pt x="231" y="95"/>
                    <a:pt x="230" y="95"/>
                    <a:pt x="229" y="94"/>
                  </a:cubicBezTo>
                  <a:lnTo>
                    <a:pt x="229" y="94"/>
                  </a:lnTo>
                  <a:cubicBezTo>
                    <a:pt x="234" y="99"/>
                    <a:pt x="234" y="104"/>
                    <a:pt x="239" y="109"/>
                  </a:cubicBezTo>
                  <a:cubicBezTo>
                    <a:pt x="239" y="109"/>
                    <a:pt x="239" y="109"/>
                    <a:pt x="242" y="111"/>
                  </a:cubicBezTo>
                  <a:lnTo>
                    <a:pt x="242" y="111"/>
                  </a:lnTo>
                  <a:cubicBezTo>
                    <a:pt x="242" y="114"/>
                    <a:pt x="244" y="118"/>
                    <a:pt x="244" y="118"/>
                  </a:cubicBezTo>
                  <a:cubicBezTo>
                    <a:pt x="244" y="118"/>
                    <a:pt x="244" y="125"/>
                    <a:pt x="244" y="125"/>
                  </a:cubicBezTo>
                  <a:cubicBezTo>
                    <a:pt x="244" y="128"/>
                    <a:pt x="244" y="129"/>
                    <a:pt x="244" y="133"/>
                  </a:cubicBezTo>
                  <a:cubicBezTo>
                    <a:pt x="244" y="138"/>
                    <a:pt x="249" y="138"/>
                    <a:pt x="249" y="143"/>
                  </a:cubicBezTo>
                  <a:cubicBezTo>
                    <a:pt x="249" y="143"/>
                    <a:pt x="249" y="143"/>
                    <a:pt x="249" y="148"/>
                  </a:cubicBezTo>
                  <a:cubicBezTo>
                    <a:pt x="249" y="167"/>
                    <a:pt x="239" y="187"/>
                    <a:pt x="224" y="201"/>
                  </a:cubicBezTo>
                  <a:cubicBezTo>
                    <a:pt x="210" y="216"/>
                    <a:pt x="195" y="221"/>
                    <a:pt x="181" y="226"/>
                  </a:cubicBezTo>
                  <a:cubicBezTo>
                    <a:pt x="176" y="230"/>
                    <a:pt x="171" y="230"/>
                    <a:pt x="171" y="230"/>
                  </a:cubicBezTo>
                  <a:lnTo>
                    <a:pt x="146" y="230"/>
                  </a:lnTo>
                  <a:cubicBezTo>
                    <a:pt x="142" y="230"/>
                    <a:pt x="132" y="226"/>
                    <a:pt x="127" y="226"/>
                  </a:cubicBezTo>
                  <a:lnTo>
                    <a:pt x="122" y="226"/>
                  </a:lnTo>
                  <a:cubicBezTo>
                    <a:pt x="125" y="226"/>
                    <a:pt x="122" y="224"/>
                    <a:pt x="120" y="224"/>
                  </a:cubicBezTo>
                  <a:lnTo>
                    <a:pt x="120" y="224"/>
                  </a:lnTo>
                  <a:cubicBezTo>
                    <a:pt x="120" y="224"/>
                    <a:pt x="121" y="225"/>
                    <a:pt x="122" y="226"/>
                  </a:cubicBezTo>
                  <a:cubicBezTo>
                    <a:pt x="119" y="224"/>
                    <a:pt x="118" y="223"/>
                    <a:pt x="119" y="223"/>
                  </a:cubicBezTo>
                  <a:lnTo>
                    <a:pt x="119" y="223"/>
                  </a:lnTo>
                  <a:cubicBezTo>
                    <a:pt x="119" y="223"/>
                    <a:pt x="119" y="224"/>
                    <a:pt x="120" y="224"/>
                  </a:cubicBezTo>
                  <a:lnTo>
                    <a:pt x="120" y="224"/>
                  </a:lnTo>
                  <a:cubicBezTo>
                    <a:pt x="116" y="221"/>
                    <a:pt x="111" y="220"/>
                    <a:pt x="107" y="216"/>
                  </a:cubicBezTo>
                  <a:cubicBezTo>
                    <a:pt x="107" y="216"/>
                    <a:pt x="107" y="216"/>
                    <a:pt x="103" y="211"/>
                  </a:cubicBezTo>
                  <a:cubicBezTo>
                    <a:pt x="103" y="211"/>
                    <a:pt x="103" y="211"/>
                    <a:pt x="98" y="206"/>
                  </a:cubicBezTo>
                  <a:cubicBezTo>
                    <a:pt x="98" y="206"/>
                    <a:pt x="95" y="200"/>
                    <a:pt x="93" y="200"/>
                  </a:cubicBezTo>
                  <a:cubicBezTo>
                    <a:pt x="93" y="200"/>
                    <a:pt x="93" y="200"/>
                    <a:pt x="93" y="201"/>
                  </a:cubicBezTo>
                  <a:cubicBezTo>
                    <a:pt x="93" y="196"/>
                    <a:pt x="93" y="196"/>
                    <a:pt x="88" y="196"/>
                  </a:cubicBezTo>
                  <a:cubicBezTo>
                    <a:pt x="88" y="191"/>
                    <a:pt x="88" y="187"/>
                    <a:pt x="83" y="182"/>
                  </a:cubicBezTo>
                  <a:cubicBezTo>
                    <a:pt x="83" y="182"/>
                    <a:pt x="83" y="177"/>
                    <a:pt x="83" y="177"/>
                  </a:cubicBezTo>
                  <a:cubicBezTo>
                    <a:pt x="78" y="172"/>
                    <a:pt x="78" y="167"/>
                    <a:pt x="78" y="162"/>
                  </a:cubicBezTo>
                  <a:cubicBezTo>
                    <a:pt x="78" y="157"/>
                    <a:pt x="78" y="157"/>
                    <a:pt x="78" y="152"/>
                  </a:cubicBezTo>
                  <a:cubicBezTo>
                    <a:pt x="78" y="148"/>
                    <a:pt x="78" y="143"/>
                    <a:pt x="78" y="143"/>
                  </a:cubicBezTo>
                  <a:cubicBezTo>
                    <a:pt x="78" y="138"/>
                    <a:pt x="78" y="138"/>
                    <a:pt x="78" y="133"/>
                  </a:cubicBezTo>
                  <a:cubicBezTo>
                    <a:pt x="78" y="133"/>
                    <a:pt x="78" y="133"/>
                    <a:pt x="83" y="128"/>
                  </a:cubicBezTo>
                  <a:cubicBezTo>
                    <a:pt x="78" y="123"/>
                    <a:pt x="83" y="118"/>
                    <a:pt x="88" y="118"/>
                  </a:cubicBezTo>
                  <a:cubicBezTo>
                    <a:pt x="88" y="113"/>
                    <a:pt x="88" y="109"/>
                    <a:pt x="93" y="109"/>
                  </a:cubicBezTo>
                  <a:cubicBezTo>
                    <a:pt x="93" y="104"/>
                    <a:pt x="98" y="104"/>
                    <a:pt x="102" y="99"/>
                  </a:cubicBezTo>
                  <a:lnTo>
                    <a:pt x="102" y="99"/>
                  </a:lnTo>
                  <a:cubicBezTo>
                    <a:pt x="101" y="100"/>
                    <a:pt x="101" y="101"/>
                    <a:pt x="102" y="101"/>
                  </a:cubicBezTo>
                  <a:cubicBezTo>
                    <a:pt x="103" y="101"/>
                    <a:pt x="107" y="99"/>
                    <a:pt x="107" y="99"/>
                  </a:cubicBezTo>
                  <a:cubicBezTo>
                    <a:pt x="107" y="94"/>
                    <a:pt x="112" y="94"/>
                    <a:pt x="117" y="89"/>
                  </a:cubicBezTo>
                  <a:cubicBezTo>
                    <a:pt x="122" y="89"/>
                    <a:pt x="122" y="89"/>
                    <a:pt x="127" y="84"/>
                  </a:cubicBezTo>
                  <a:cubicBezTo>
                    <a:pt x="132" y="84"/>
                    <a:pt x="142" y="79"/>
                    <a:pt x="146" y="79"/>
                  </a:cubicBezTo>
                  <a:cubicBezTo>
                    <a:pt x="151" y="79"/>
                    <a:pt x="156" y="74"/>
                    <a:pt x="161" y="74"/>
                  </a:cubicBezTo>
                  <a:close/>
                  <a:moveTo>
                    <a:pt x="179" y="0"/>
                  </a:moveTo>
                  <a:cubicBezTo>
                    <a:pt x="121" y="0"/>
                    <a:pt x="60" y="27"/>
                    <a:pt x="29" y="70"/>
                  </a:cubicBezTo>
                  <a:cubicBezTo>
                    <a:pt x="0" y="113"/>
                    <a:pt x="0" y="177"/>
                    <a:pt x="29" y="226"/>
                  </a:cubicBezTo>
                  <a:cubicBezTo>
                    <a:pt x="53" y="266"/>
                    <a:pt x="98" y="293"/>
                    <a:pt x="145" y="293"/>
                  </a:cubicBezTo>
                  <a:cubicBezTo>
                    <a:pt x="155" y="293"/>
                    <a:pt x="165" y="292"/>
                    <a:pt x="176" y="289"/>
                  </a:cubicBezTo>
                  <a:cubicBezTo>
                    <a:pt x="234" y="270"/>
                    <a:pt x="282" y="217"/>
                    <a:pt x="292" y="159"/>
                  </a:cubicBezTo>
                  <a:lnTo>
                    <a:pt x="292" y="159"/>
                  </a:lnTo>
                  <a:cubicBezTo>
                    <a:pt x="305" y="149"/>
                    <a:pt x="312" y="136"/>
                    <a:pt x="312" y="118"/>
                  </a:cubicBezTo>
                  <a:cubicBezTo>
                    <a:pt x="312" y="104"/>
                    <a:pt x="307" y="84"/>
                    <a:pt x="302" y="74"/>
                  </a:cubicBezTo>
                  <a:cubicBezTo>
                    <a:pt x="288" y="40"/>
                    <a:pt x="259" y="16"/>
                    <a:pt x="224" y="6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3457150" y="2329550"/>
              <a:ext cx="5400" cy="5350"/>
            </a:xfrm>
            <a:custGeom>
              <a:avLst/>
              <a:gdLst/>
              <a:ahLst/>
              <a:cxnLst/>
              <a:rect l="l" t="t" r="r" b="b"/>
              <a:pathLst>
                <a:path w="216" h="214" extrusionOk="0">
                  <a:moveTo>
                    <a:pt x="137" y="65"/>
                  </a:moveTo>
                  <a:cubicBezTo>
                    <a:pt x="138" y="66"/>
                    <a:pt x="138" y="67"/>
                    <a:pt x="138" y="67"/>
                  </a:cubicBezTo>
                  <a:cubicBezTo>
                    <a:pt x="138" y="67"/>
                    <a:pt x="137" y="66"/>
                    <a:pt x="136" y="65"/>
                  </a:cubicBezTo>
                  <a:close/>
                  <a:moveTo>
                    <a:pt x="148" y="84"/>
                  </a:moveTo>
                  <a:lnTo>
                    <a:pt x="148" y="84"/>
                  </a:lnTo>
                  <a:cubicBezTo>
                    <a:pt x="149" y="84"/>
                    <a:pt x="150" y="85"/>
                    <a:pt x="152" y="85"/>
                  </a:cubicBezTo>
                  <a:lnTo>
                    <a:pt x="152" y="85"/>
                  </a:lnTo>
                  <a:cubicBezTo>
                    <a:pt x="150" y="85"/>
                    <a:pt x="149" y="84"/>
                    <a:pt x="148" y="84"/>
                  </a:cubicBezTo>
                  <a:close/>
                  <a:moveTo>
                    <a:pt x="137" y="139"/>
                  </a:moveTo>
                  <a:cubicBezTo>
                    <a:pt x="137" y="140"/>
                    <a:pt x="137" y="141"/>
                    <a:pt x="136" y="141"/>
                  </a:cubicBezTo>
                  <a:lnTo>
                    <a:pt x="136" y="141"/>
                  </a:lnTo>
                  <a:cubicBezTo>
                    <a:pt x="137" y="140"/>
                    <a:pt x="137" y="140"/>
                    <a:pt x="137" y="139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5"/>
                    <a:pt x="132" y="65"/>
                  </a:cubicBezTo>
                  <a:cubicBezTo>
                    <a:pt x="137" y="70"/>
                    <a:pt x="137" y="70"/>
                    <a:pt x="142" y="75"/>
                  </a:cubicBezTo>
                  <a:cubicBezTo>
                    <a:pt x="142" y="75"/>
                    <a:pt x="147" y="80"/>
                    <a:pt x="147" y="80"/>
                  </a:cubicBezTo>
                  <a:cubicBezTo>
                    <a:pt x="147" y="80"/>
                    <a:pt x="147" y="82"/>
                    <a:pt x="148" y="84"/>
                  </a:cubicBezTo>
                  <a:lnTo>
                    <a:pt x="148" y="84"/>
                  </a:lnTo>
                  <a:cubicBezTo>
                    <a:pt x="148" y="83"/>
                    <a:pt x="148" y="83"/>
                    <a:pt x="148" y="83"/>
                  </a:cubicBezTo>
                  <a:lnTo>
                    <a:pt x="148" y="83"/>
                  </a:lnTo>
                  <a:cubicBezTo>
                    <a:pt x="149" y="83"/>
                    <a:pt x="150" y="83"/>
                    <a:pt x="152" y="85"/>
                  </a:cubicBezTo>
                  <a:cubicBezTo>
                    <a:pt x="152" y="90"/>
                    <a:pt x="152" y="90"/>
                    <a:pt x="152" y="90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2" y="100"/>
                    <a:pt x="152" y="104"/>
                    <a:pt x="152" y="104"/>
                  </a:cubicBezTo>
                  <a:cubicBezTo>
                    <a:pt x="152" y="108"/>
                    <a:pt x="152" y="112"/>
                    <a:pt x="152" y="119"/>
                  </a:cubicBezTo>
                  <a:lnTo>
                    <a:pt x="152" y="119"/>
                  </a:lnTo>
                  <a:cubicBezTo>
                    <a:pt x="145" y="122"/>
                    <a:pt x="140" y="128"/>
                    <a:pt x="137" y="134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7" y="139"/>
                    <a:pt x="137" y="139"/>
                    <a:pt x="137" y="139"/>
                  </a:cubicBezTo>
                  <a:lnTo>
                    <a:pt x="137" y="139"/>
                  </a:lnTo>
                  <a:cubicBezTo>
                    <a:pt x="135" y="141"/>
                    <a:pt x="135" y="142"/>
                    <a:pt x="135" y="142"/>
                  </a:cubicBezTo>
                  <a:cubicBezTo>
                    <a:pt x="135" y="142"/>
                    <a:pt x="136" y="142"/>
                    <a:pt x="136" y="141"/>
                  </a:cubicBezTo>
                  <a:lnTo>
                    <a:pt x="136" y="141"/>
                  </a:lnTo>
                  <a:cubicBezTo>
                    <a:pt x="135" y="144"/>
                    <a:pt x="132" y="145"/>
                    <a:pt x="132" y="148"/>
                  </a:cubicBezTo>
                  <a:cubicBezTo>
                    <a:pt x="132" y="147"/>
                    <a:pt x="132" y="146"/>
                    <a:pt x="132" y="146"/>
                  </a:cubicBezTo>
                  <a:cubicBezTo>
                    <a:pt x="132" y="146"/>
                    <a:pt x="130" y="148"/>
                    <a:pt x="127" y="148"/>
                  </a:cubicBezTo>
                  <a:cubicBezTo>
                    <a:pt x="127" y="153"/>
                    <a:pt x="127" y="153"/>
                    <a:pt x="127" y="153"/>
                  </a:cubicBezTo>
                  <a:lnTo>
                    <a:pt x="122" y="153"/>
                  </a:lnTo>
                  <a:cubicBezTo>
                    <a:pt x="122" y="153"/>
                    <a:pt x="122" y="158"/>
                    <a:pt x="122" y="158"/>
                  </a:cubicBezTo>
                  <a:lnTo>
                    <a:pt x="113" y="158"/>
                  </a:lnTo>
                  <a:cubicBezTo>
                    <a:pt x="108" y="158"/>
                    <a:pt x="108" y="158"/>
                    <a:pt x="108" y="163"/>
                  </a:cubicBezTo>
                  <a:lnTo>
                    <a:pt x="98" y="163"/>
                  </a:lnTo>
                  <a:cubicBezTo>
                    <a:pt x="98" y="158"/>
                    <a:pt x="93" y="158"/>
                    <a:pt x="93" y="158"/>
                  </a:cubicBezTo>
                  <a:lnTo>
                    <a:pt x="88" y="158"/>
                  </a:lnTo>
                  <a:cubicBezTo>
                    <a:pt x="88" y="158"/>
                    <a:pt x="86" y="156"/>
                    <a:pt x="83" y="154"/>
                  </a:cubicBezTo>
                  <a:lnTo>
                    <a:pt x="83" y="154"/>
                  </a:lnTo>
                  <a:cubicBezTo>
                    <a:pt x="82" y="154"/>
                    <a:pt x="80" y="153"/>
                    <a:pt x="78" y="153"/>
                  </a:cubicBezTo>
                  <a:lnTo>
                    <a:pt x="78" y="153"/>
                  </a:lnTo>
                  <a:cubicBezTo>
                    <a:pt x="78" y="153"/>
                    <a:pt x="78" y="153"/>
                    <a:pt x="78" y="153"/>
                  </a:cubicBezTo>
                  <a:cubicBezTo>
                    <a:pt x="78" y="148"/>
                    <a:pt x="78" y="148"/>
                    <a:pt x="74" y="148"/>
                  </a:cubicBezTo>
                  <a:cubicBezTo>
                    <a:pt x="74" y="148"/>
                    <a:pt x="74" y="143"/>
                    <a:pt x="74" y="143"/>
                  </a:cubicBezTo>
                  <a:cubicBezTo>
                    <a:pt x="74" y="143"/>
                    <a:pt x="69" y="139"/>
                    <a:pt x="69" y="134"/>
                  </a:cubicBezTo>
                  <a:cubicBezTo>
                    <a:pt x="69" y="134"/>
                    <a:pt x="69" y="134"/>
                    <a:pt x="69" y="129"/>
                  </a:cubicBezTo>
                  <a:cubicBezTo>
                    <a:pt x="64" y="129"/>
                    <a:pt x="64" y="119"/>
                    <a:pt x="64" y="119"/>
                  </a:cubicBezTo>
                  <a:cubicBezTo>
                    <a:pt x="64" y="119"/>
                    <a:pt x="64" y="114"/>
                    <a:pt x="64" y="114"/>
                  </a:cubicBezTo>
                  <a:cubicBezTo>
                    <a:pt x="64" y="114"/>
                    <a:pt x="64" y="112"/>
                    <a:pt x="64" y="111"/>
                  </a:cubicBezTo>
                  <a:cubicBezTo>
                    <a:pt x="64" y="111"/>
                    <a:pt x="64" y="104"/>
                    <a:pt x="64" y="104"/>
                  </a:cubicBezTo>
                  <a:cubicBezTo>
                    <a:pt x="64" y="104"/>
                    <a:pt x="64" y="104"/>
                    <a:pt x="64" y="100"/>
                  </a:cubicBezTo>
                  <a:cubicBezTo>
                    <a:pt x="64" y="100"/>
                    <a:pt x="69" y="100"/>
                    <a:pt x="69" y="95"/>
                  </a:cubicBezTo>
                  <a:cubicBezTo>
                    <a:pt x="69" y="90"/>
                    <a:pt x="69" y="90"/>
                    <a:pt x="74" y="85"/>
                  </a:cubicBezTo>
                  <a:cubicBezTo>
                    <a:pt x="74" y="85"/>
                    <a:pt x="74" y="85"/>
                    <a:pt x="74" y="80"/>
                  </a:cubicBezTo>
                  <a:cubicBezTo>
                    <a:pt x="78" y="80"/>
                    <a:pt x="78" y="75"/>
                    <a:pt x="83" y="75"/>
                  </a:cubicBezTo>
                  <a:cubicBezTo>
                    <a:pt x="83" y="75"/>
                    <a:pt x="83" y="70"/>
                    <a:pt x="88" y="70"/>
                  </a:cubicBezTo>
                  <a:cubicBezTo>
                    <a:pt x="88" y="65"/>
                    <a:pt x="93" y="65"/>
                    <a:pt x="98" y="65"/>
                  </a:cubicBezTo>
                  <a:cubicBezTo>
                    <a:pt x="98" y="65"/>
                    <a:pt x="98" y="61"/>
                    <a:pt x="98" y="61"/>
                  </a:cubicBezTo>
                  <a:lnTo>
                    <a:pt x="127" y="61"/>
                  </a:lnTo>
                  <a:cubicBezTo>
                    <a:pt x="124" y="61"/>
                    <a:pt x="125" y="63"/>
                    <a:pt x="126" y="63"/>
                  </a:cubicBezTo>
                  <a:cubicBezTo>
                    <a:pt x="127" y="63"/>
                    <a:pt x="127" y="62"/>
                    <a:pt x="127" y="61"/>
                  </a:cubicBezTo>
                  <a:close/>
                  <a:moveTo>
                    <a:pt x="115" y="0"/>
                  </a:moveTo>
                  <a:cubicBezTo>
                    <a:pt x="98" y="0"/>
                    <a:pt x="81" y="4"/>
                    <a:pt x="64" y="12"/>
                  </a:cubicBezTo>
                  <a:cubicBezTo>
                    <a:pt x="25" y="31"/>
                    <a:pt x="0" y="75"/>
                    <a:pt x="5" y="119"/>
                  </a:cubicBezTo>
                  <a:cubicBezTo>
                    <a:pt x="10" y="163"/>
                    <a:pt x="39" y="207"/>
                    <a:pt x="83" y="212"/>
                  </a:cubicBezTo>
                  <a:cubicBezTo>
                    <a:pt x="89" y="213"/>
                    <a:pt x="94" y="214"/>
                    <a:pt x="100" y="214"/>
                  </a:cubicBezTo>
                  <a:cubicBezTo>
                    <a:pt x="116" y="214"/>
                    <a:pt x="132" y="209"/>
                    <a:pt x="147" y="202"/>
                  </a:cubicBezTo>
                  <a:cubicBezTo>
                    <a:pt x="169" y="189"/>
                    <a:pt x="179" y="172"/>
                    <a:pt x="184" y="151"/>
                  </a:cubicBezTo>
                  <a:lnTo>
                    <a:pt x="184" y="151"/>
                  </a:lnTo>
                  <a:cubicBezTo>
                    <a:pt x="186" y="151"/>
                    <a:pt x="188" y="150"/>
                    <a:pt x="191" y="148"/>
                  </a:cubicBezTo>
                  <a:cubicBezTo>
                    <a:pt x="200" y="139"/>
                    <a:pt x="210" y="129"/>
                    <a:pt x="215" y="119"/>
                  </a:cubicBezTo>
                  <a:cubicBezTo>
                    <a:pt x="215" y="104"/>
                    <a:pt x="215" y="95"/>
                    <a:pt x="215" y="80"/>
                  </a:cubicBezTo>
                  <a:cubicBezTo>
                    <a:pt x="210" y="61"/>
                    <a:pt x="200" y="46"/>
                    <a:pt x="186" y="31"/>
                  </a:cubicBezTo>
                  <a:cubicBezTo>
                    <a:pt x="168" y="10"/>
                    <a:pt x="142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3438600" y="2348250"/>
              <a:ext cx="3950" cy="3925"/>
            </a:xfrm>
            <a:custGeom>
              <a:avLst/>
              <a:gdLst/>
              <a:ahLst/>
              <a:cxnLst/>
              <a:rect l="l" t="t" r="r" b="b"/>
              <a:pathLst>
                <a:path w="158" h="157" extrusionOk="0">
                  <a:moveTo>
                    <a:pt x="77" y="59"/>
                  </a:moveTo>
                  <a:cubicBezTo>
                    <a:pt x="77" y="59"/>
                    <a:pt x="77" y="59"/>
                    <a:pt x="77" y="59"/>
                  </a:cubicBezTo>
                  <a:lnTo>
                    <a:pt x="77" y="59"/>
                  </a:lnTo>
                  <a:cubicBezTo>
                    <a:pt x="77" y="59"/>
                    <a:pt x="77" y="59"/>
                    <a:pt x="77" y="59"/>
                  </a:cubicBezTo>
                  <a:lnTo>
                    <a:pt x="77" y="59"/>
                  </a:lnTo>
                  <a:cubicBezTo>
                    <a:pt x="76" y="59"/>
                    <a:pt x="75" y="60"/>
                    <a:pt x="74" y="60"/>
                  </a:cubicBezTo>
                  <a:lnTo>
                    <a:pt x="74" y="60"/>
                  </a:lnTo>
                  <a:cubicBezTo>
                    <a:pt x="75" y="60"/>
                    <a:pt x="76" y="59"/>
                    <a:pt x="77" y="59"/>
                  </a:cubicBezTo>
                  <a:lnTo>
                    <a:pt x="77" y="59"/>
                  </a:lnTo>
                  <a:cubicBezTo>
                    <a:pt x="77" y="59"/>
                    <a:pt x="77" y="59"/>
                    <a:pt x="77" y="59"/>
                  </a:cubicBezTo>
                  <a:lnTo>
                    <a:pt x="77" y="59"/>
                  </a:lnTo>
                  <a:cubicBezTo>
                    <a:pt x="77" y="59"/>
                    <a:pt x="77" y="59"/>
                    <a:pt x="77" y="59"/>
                  </a:cubicBezTo>
                  <a:close/>
                  <a:moveTo>
                    <a:pt x="69" y="64"/>
                  </a:moveTo>
                  <a:lnTo>
                    <a:pt x="69" y="64"/>
                  </a:lnTo>
                  <a:cubicBezTo>
                    <a:pt x="69" y="64"/>
                    <a:pt x="69" y="64"/>
                    <a:pt x="69" y="64"/>
                  </a:cubicBezTo>
                  <a:lnTo>
                    <a:pt x="69" y="64"/>
                  </a:lnTo>
                  <a:cubicBezTo>
                    <a:pt x="69" y="64"/>
                    <a:pt x="69" y="64"/>
                    <a:pt x="69" y="64"/>
                  </a:cubicBezTo>
                  <a:close/>
                  <a:moveTo>
                    <a:pt x="99" y="70"/>
                  </a:moveTo>
                  <a:lnTo>
                    <a:pt x="99" y="70"/>
                  </a:lnTo>
                  <a:cubicBezTo>
                    <a:pt x="100" y="71"/>
                    <a:pt x="102" y="72"/>
                    <a:pt x="103" y="73"/>
                  </a:cubicBezTo>
                  <a:cubicBezTo>
                    <a:pt x="100" y="73"/>
                    <a:pt x="99" y="71"/>
                    <a:pt x="99" y="70"/>
                  </a:cubicBezTo>
                  <a:close/>
                  <a:moveTo>
                    <a:pt x="103" y="83"/>
                  </a:moveTo>
                  <a:lnTo>
                    <a:pt x="103" y="83"/>
                  </a:lnTo>
                  <a:cubicBezTo>
                    <a:pt x="103" y="84"/>
                    <a:pt x="103" y="85"/>
                    <a:pt x="103" y="86"/>
                  </a:cubicBezTo>
                  <a:lnTo>
                    <a:pt x="103" y="86"/>
                  </a:lnTo>
                  <a:cubicBezTo>
                    <a:pt x="103" y="85"/>
                    <a:pt x="103" y="83"/>
                    <a:pt x="103" y="83"/>
                  </a:cubicBezTo>
                  <a:close/>
                  <a:moveTo>
                    <a:pt x="67" y="91"/>
                  </a:moveTo>
                  <a:lnTo>
                    <a:pt x="67" y="91"/>
                  </a:lnTo>
                  <a:cubicBezTo>
                    <a:pt x="68" y="92"/>
                    <a:pt x="69" y="93"/>
                    <a:pt x="69" y="94"/>
                  </a:cubicBezTo>
                  <a:lnTo>
                    <a:pt x="69" y="94"/>
                  </a:lnTo>
                  <a:cubicBezTo>
                    <a:pt x="69" y="94"/>
                    <a:pt x="69" y="94"/>
                    <a:pt x="68" y="94"/>
                  </a:cubicBezTo>
                  <a:lnTo>
                    <a:pt x="68" y="94"/>
                  </a:lnTo>
                  <a:cubicBezTo>
                    <a:pt x="68" y="93"/>
                    <a:pt x="67" y="92"/>
                    <a:pt x="67" y="91"/>
                  </a:cubicBezTo>
                  <a:close/>
                  <a:moveTo>
                    <a:pt x="69" y="95"/>
                  </a:moveTo>
                  <a:cubicBezTo>
                    <a:pt x="69" y="95"/>
                    <a:pt x="69" y="95"/>
                    <a:pt x="69" y="95"/>
                  </a:cubicBezTo>
                  <a:lnTo>
                    <a:pt x="69" y="95"/>
                  </a:lnTo>
                  <a:cubicBezTo>
                    <a:pt x="69" y="96"/>
                    <a:pt x="69" y="97"/>
                    <a:pt x="69" y="98"/>
                  </a:cubicBezTo>
                  <a:cubicBezTo>
                    <a:pt x="69" y="97"/>
                    <a:pt x="69" y="96"/>
                    <a:pt x="69" y="95"/>
                  </a:cubicBezTo>
                  <a:close/>
                  <a:moveTo>
                    <a:pt x="74" y="59"/>
                  </a:moveTo>
                  <a:cubicBezTo>
                    <a:pt x="74" y="59"/>
                    <a:pt x="74" y="60"/>
                    <a:pt x="74" y="60"/>
                  </a:cubicBezTo>
                  <a:lnTo>
                    <a:pt x="74" y="60"/>
                  </a:lnTo>
                  <a:cubicBezTo>
                    <a:pt x="74" y="60"/>
                    <a:pt x="74" y="60"/>
                    <a:pt x="74" y="60"/>
                  </a:cubicBezTo>
                  <a:lnTo>
                    <a:pt x="74" y="60"/>
                  </a:lnTo>
                  <a:cubicBezTo>
                    <a:pt x="74" y="60"/>
                    <a:pt x="74" y="60"/>
                    <a:pt x="74" y="60"/>
                  </a:cubicBezTo>
                  <a:lnTo>
                    <a:pt x="74" y="60"/>
                  </a:lnTo>
                  <a:cubicBezTo>
                    <a:pt x="74" y="60"/>
                    <a:pt x="74" y="60"/>
                    <a:pt x="74" y="60"/>
                  </a:cubicBezTo>
                  <a:lnTo>
                    <a:pt x="74" y="60"/>
                  </a:lnTo>
                  <a:cubicBezTo>
                    <a:pt x="73" y="61"/>
                    <a:pt x="71" y="62"/>
                    <a:pt x="69" y="64"/>
                  </a:cubicBezTo>
                  <a:cubicBezTo>
                    <a:pt x="73" y="64"/>
                    <a:pt x="74" y="60"/>
                    <a:pt x="77" y="59"/>
                  </a:cubicBezTo>
                  <a:lnTo>
                    <a:pt x="77" y="59"/>
                  </a:lnTo>
                  <a:cubicBezTo>
                    <a:pt x="81" y="60"/>
                    <a:pt x="85" y="64"/>
                    <a:pt x="89" y="64"/>
                  </a:cubicBezTo>
                  <a:cubicBezTo>
                    <a:pt x="89" y="64"/>
                    <a:pt x="84" y="64"/>
                    <a:pt x="84" y="59"/>
                  </a:cubicBezTo>
                  <a:lnTo>
                    <a:pt x="84" y="59"/>
                  </a:lnTo>
                  <a:cubicBezTo>
                    <a:pt x="87" y="62"/>
                    <a:pt x="91" y="63"/>
                    <a:pt x="94" y="65"/>
                  </a:cubicBezTo>
                  <a:lnTo>
                    <a:pt x="94" y="65"/>
                  </a:lnTo>
                  <a:cubicBezTo>
                    <a:pt x="94" y="66"/>
                    <a:pt x="94" y="67"/>
                    <a:pt x="95" y="67"/>
                  </a:cubicBezTo>
                  <a:lnTo>
                    <a:pt x="95" y="67"/>
                  </a:lnTo>
                  <a:cubicBezTo>
                    <a:pt x="94" y="67"/>
                    <a:pt x="94" y="66"/>
                    <a:pt x="94" y="65"/>
                  </a:cubicBezTo>
                  <a:lnTo>
                    <a:pt x="94" y="65"/>
                  </a:lnTo>
                  <a:cubicBezTo>
                    <a:pt x="95" y="66"/>
                    <a:pt x="97" y="67"/>
                    <a:pt x="99" y="69"/>
                  </a:cubicBezTo>
                  <a:cubicBezTo>
                    <a:pt x="97" y="69"/>
                    <a:pt x="96" y="68"/>
                    <a:pt x="95" y="67"/>
                  </a:cubicBezTo>
                  <a:lnTo>
                    <a:pt x="95" y="67"/>
                  </a:lnTo>
                  <a:cubicBezTo>
                    <a:pt x="96" y="68"/>
                    <a:pt x="97" y="69"/>
                    <a:pt x="99" y="70"/>
                  </a:cubicBezTo>
                  <a:lnTo>
                    <a:pt x="99" y="70"/>
                  </a:lnTo>
                  <a:cubicBezTo>
                    <a:pt x="99" y="73"/>
                    <a:pt x="102" y="76"/>
                    <a:pt x="105" y="80"/>
                  </a:cubicBezTo>
                  <a:lnTo>
                    <a:pt x="105" y="80"/>
                  </a:lnTo>
                  <a:cubicBezTo>
                    <a:pt x="104" y="81"/>
                    <a:pt x="104" y="82"/>
                    <a:pt x="103" y="83"/>
                  </a:cubicBezTo>
                  <a:cubicBezTo>
                    <a:pt x="103" y="83"/>
                    <a:pt x="103" y="83"/>
                    <a:pt x="103" y="83"/>
                  </a:cubicBezTo>
                  <a:lnTo>
                    <a:pt x="103" y="83"/>
                  </a:lnTo>
                  <a:lnTo>
                    <a:pt x="100" y="90"/>
                  </a:lnTo>
                  <a:lnTo>
                    <a:pt x="100" y="90"/>
                  </a:lnTo>
                  <a:cubicBezTo>
                    <a:pt x="101" y="89"/>
                    <a:pt x="102" y="88"/>
                    <a:pt x="103" y="86"/>
                  </a:cubicBezTo>
                  <a:lnTo>
                    <a:pt x="103" y="86"/>
                  </a:lnTo>
                  <a:cubicBezTo>
                    <a:pt x="102" y="88"/>
                    <a:pt x="101" y="91"/>
                    <a:pt x="99" y="93"/>
                  </a:cubicBezTo>
                  <a:lnTo>
                    <a:pt x="100" y="90"/>
                  </a:lnTo>
                  <a:lnTo>
                    <a:pt x="100" y="90"/>
                  </a:lnTo>
                  <a:cubicBezTo>
                    <a:pt x="99" y="91"/>
                    <a:pt x="99" y="91"/>
                    <a:pt x="98" y="92"/>
                  </a:cubicBezTo>
                  <a:lnTo>
                    <a:pt x="98" y="92"/>
                  </a:lnTo>
                  <a:cubicBezTo>
                    <a:pt x="99" y="91"/>
                    <a:pt x="99" y="90"/>
                    <a:pt x="99" y="88"/>
                  </a:cubicBezTo>
                  <a:lnTo>
                    <a:pt x="99" y="88"/>
                  </a:lnTo>
                  <a:cubicBezTo>
                    <a:pt x="99" y="90"/>
                    <a:pt x="98" y="92"/>
                    <a:pt x="96" y="93"/>
                  </a:cubicBezTo>
                  <a:lnTo>
                    <a:pt x="96" y="93"/>
                  </a:lnTo>
                  <a:cubicBezTo>
                    <a:pt x="95" y="93"/>
                    <a:pt x="94" y="93"/>
                    <a:pt x="94" y="93"/>
                  </a:cubicBezTo>
                  <a:cubicBezTo>
                    <a:pt x="94" y="93"/>
                    <a:pt x="95" y="93"/>
                    <a:pt x="96" y="93"/>
                  </a:cubicBezTo>
                  <a:lnTo>
                    <a:pt x="96" y="93"/>
                  </a:lnTo>
                  <a:cubicBezTo>
                    <a:pt x="94" y="94"/>
                    <a:pt x="91" y="95"/>
                    <a:pt x="89" y="98"/>
                  </a:cubicBezTo>
                  <a:cubicBezTo>
                    <a:pt x="89" y="98"/>
                    <a:pt x="93" y="93"/>
                    <a:pt x="94" y="93"/>
                  </a:cubicBezTo>
                  <a:lnTo>
                    <a:pt x="94" y="93"/>
                  </a:lnTo>
                  <a:cubicBezTo>
                    <a:pt x="89" y="98"/>
                    <a:pt x="84" y="98"/>
                    <a:pt x="79" y="98"/>
                  </a:cubicBezTo>
                  <a:cubicBezTo>
                    <a:pt x="79" y="98"/>
                    <a:pt x="74" y="98"/>
                    <a:pt x="69" y="93"/>
                  </a:cubicBezTo>
                  <a:lnTo>
                    <a:pt x="69" y="93"/>
                  </a:lnTo>
                  <a:cubicBezTo>
                    <a:pt x="69" y="92"/>
                    <a:pt x="68" y="92"/>
                    <a:pt x="67" y="91"/>
                  </a:cubicBezTo>
                  <a:lnTo>
                    <a:pt x="67" y="91"/>
                  </a:lnTo>
                  <a:cubicBezTo>
                    <a:pt x="67" y="91"/>
                    <a:pt x="67" y="91"/>
                    <a:pt x="67" y="90"/>
                  </a:cubicBezTo>
                  <a:lnTo>
                    <a:pt x="67" y="90"/>
                  </a:lnTo>
                  <a:cubicBezTo>
                    <a:pt x="67" y="91"/>
                    <a:pt x="68" y="92"/>
                    <a:pt x="69" y="93"/>
                  </a:cubicBezTo>
                  <a:cubicBezTo>
                    <a:pt x="64" y="88"/>
                    <a:pt x="64" y="83"/>
                    <a:pt x="64" y="78"/>
                  </a:cubicBezTo>
                  <a:cubicBezTo>
                    <a:pt x="64" y="75"/>
                    <a:pt x="64" y="71"/>
                    <a:pt x="67" y="67"/>
                  </a:cubicBezTo>
                  <a:lnTo>
                    <a:pt x="67" y="67"/>
                  </a:lnTo>
                  <a:cubicBezTo>
                    <a:pt x="68" y="65"/>
                    <a:pt x="69" y="64"/>
                    <a:pt x="69" y="64"/>
                  </a:cubicBezTo>
                  <a:lnTo>
                    <a:pt x="69" y="64"/>
                  </a:lnTo>
                  <a:cubicBezTo>
                    <a:pt x="70" y="63"/>
                    <a:pt x="72" y="61"/>
                    <a:pt x="74" y="59"/>
                  </a:cubicBezTo>
                  <a:close/>
                  <a:moveTo>
                    <a:pt x="80" y="0"/>
                  </a:moveTo>
                  <a:cubicBezTo>
                    <a:pt x="59" y="0"/>
                    <a:pt x="39" y="8"/>
                    <a:pt x="25" y="25"/>
                  </a:cubicBezTo>
                  <a:cubicBezTo>
                    <a:pt x="16" y="34"/>
                    <a:pt x="6" y="49"/>
                    <a:pt x="6" y="64"/>
                  </a:cubicBezTo>
                  <a:cubicBezTo>
                    <a:pt x="1" y="78"/>
                    <a:pt x="1" y="93"/>
                    <a:pt x="6" y="108"/>
                  </a:cubicBezTo>
                  <a:cubicBezTo>
                    <a:pt x="11" y="117"/>
                    <a:pt x="16" y="122"/>
                    <a:pt x="20" y="132"/>
                  </a:cubicBezTo>
                  <a:cubicBezTo>
                    <a:pt x="25" y="137"/>
                    <a:pt x="35" y="142"/>
                    <a:pt x="40" y="147"/>
                  </a:cubicBezTo>
                  <a:cubicBezTo>
                    <a:pt x="55" y="152"/>
                    <a:pt x="69" y="156"/>
                    <a:pt x="84" y="156"/>
                  </a:cubicBezTo>
                  <a:cubicBezTo>
                    <a:pt x="99" y="152"/>
                    <a:pt x="118" y="147"/>
                    <a:pt x="133" y="137"/>
                  </a:cubicBezTo>
                  <a:cubicBezTo>
                    <a:pt x="142" y="127"/>
                    <a:pt x="152" y="113"/>
                    <a:pt x="157" y="98"/>
                  </a:cubicBezTo>
                  <a:cubicBezTo>
                    <a:pt x="157" y="89"/>
                    <a:pt x="157" y="84"/>
                    <a:pt x="153" y="79"/>
                  </a:cubicBezTo>
                  <a:lnTo>
                    <a:pt x="153" y="79"/>
                  </a:lnTo>
                  <a:cubicBezTo>
                    <a:pt x="155" y="75"/>
                    <a:pt x="157" y="69"/>
                    <a:pt x="157" y="64"/>
                  </a:cubicBezTo>
                  <a:cubicBezTo>
                    <a:pt x="157" y="54"/>
                    <a:pt x="152" y="44"/>
                    <a:pt x="147" y="39"/>
                  </a:cubicBezTo>
                  <a:cubicBezTo>
                    <a:pt x="142" y="30"/>
                    <a:pt x="138" y="25"/>
                    <a:pt x="133" y="20"/>
                  </a:cubicBezTo>
                  <a:cubicBezTo>
                    <a:pt x="123" y="15"/>
                    <a:pt x="118" y="10"/>
                    <a:pt x="108" y="5"/>
                  </a:cubicBezTo>
                  <a:cubicBezTo>
                    <a:pt x="99" y="2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3425675" y="2348275"/>
              <a:ext cx="9050" cy="11425"/>
            </a:xfrm>
            <a:custGeom>
              <a:avLst/>
              <a:gdLst/>
              <a:ahLst/>
              <a:cxnLst/>
              <a:rect l="l" t="t" r="r" b="b"/>
              <a:pathLst>
                <a:path w="362" h="457" extrusionOk="0">
                  <a:moveTo>
                    <a:pt x="133" y="1"/>
                  </a:moveTo>
                  <a:cubicBezTo>
                    <a:pt x="118" y="1"/>
                    <a:pt x="103" y="2"/>
                    <a:pt x="89" y="4"/>
                  </a:cubicBezTo>
                  <a:cubicBezTo>
                    <a:pt x="64" y="4"/>
                    <a:pt x="25" y="14"/>
                    <a:pt x="11" y="43"/>
                  </a:cubicBezTo>
                  <a:cubicBezTo>
                    <a:pt x="1" y="68"/>
                    <a:pt x="16" y="92"/>
                    <a:pt x="45" y="97"/>
                  </a:cubicBezTo>
                  <a:cubicBezTo>
                    <a:pt x="64" y="97"/>
                    <a:pt x="94" y="82"/>
                    <a:pt x="108" y="77"/>
                  </a:cubicBezTo>
                  <a:cubicBezTo>
                    <a:pt x="133" y="77"/>
                    <a:pt x="152" y="82"/>
                    <a:pt x="177" y="87"/>
                  </a:cubicBezTo>
                  <a:cubicBezTo>
                    <a:pt x="216" y="102"/>
                    <a:pt x="250" y="126"/>
                    <a:pt x="269" y="160"/>
                  </a:cubicBezTo>
                  <a:cubicBezTo>
                    <a:pt x="323" y="248"/>
                    <a:pt x="284" y="360"/>
                    <a:pt x="201" y="414"/>
                  </a:cubicBezTo>
                  <a:cubicBezTo>
                    <a:pt x="184" y="426"/>
                    <a:pt x="196" y="456"/>
                    <a:pt x="215" y="456"/>
                  </a:cubicBezTo>
                  <a:cubicBezTo>
                    <a:pt x="218" y="456"/>
                    <a:pt x="222" y="455"/>
                    <a:pt x="225" y="453"/>
                  </a:cubicBezTo>
                  <a:cubicBezTo>
                    <a:pt x="308" y="404"/>
                    <a:pt x="362" y="307"/>
                    <a:pt x="357" y="209"/>
                  </a:cubicBezTo>
                  <a:cubicBezTo>
                    <a:pt x="347" y="107"/>
                    <a:pt x="274" y="29"/>
                    <a:pt x="177" y="4"/>
                  </a:cubicBezTo>
                  <a:cubicBezTo>
                    <a:pt x="162" y="2"/>
                    <a:pt x="147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3501275" y="2323125"/>
              <a:ext cx="38450" cy="22575"/>
            </a:xfrm>
            <a:custGeom>
              <a:avLst/>
              <a:gdLst/>
              <a:ahLst/>
              <a:cxnLst/>
              <a:rect l="l" t="t" r="r" b="b"/>
              <a:pathLst>
                <a:path w="1538" h="903" extrusionOk="0">
                  <a:moveTo>
                    <a:pt x="388" y="1"/>
                  </a:moveTo>
                  <a:cubicBezTo>
                    <a:pt x="367" y="1"/>
                    <a:pt x="347" y="2"/>
                    <a:pt x="328" y="5"/>
                  </a:cubicBezTo>
                  <a:cubicBezTo>
                    <a:pt x="191" y="20"/>
                    <a:pt x="65" y="108"/>
                    <a:pt x="11" y="235"/>
                  </a:cubicBezTo>
                  <a:cubicBezTo>
                    <a:pt x="1" y="258"/>
                    <a:pt x="20" y="281"/>
                    <a:pt x="40" y="281"/>
                  </a:cubicBezTo>
                  <a:cubicBezTo>
                    <a:pt x="49" y="281"/>
                    <a:pt x="58" y="276"/>
                    <a:pt x="65" y="264"/>
                  </a:cubicBezTo>
                  <a:cubicBezTo>
                    <a:pt x="113" y="166"/>
                    <a:pt x="216" y="103"/>
                    <a:pt x="323" y="83"/>
                  </a:cubicBezTo>
                  <a:cubicBezTo>
                    <a:pt x="345" y="79"/>
                    <a:pt x="368" y="77"/>
                    <a:pt x="390" y="77"/>
                  </a:cubicBezTo>
                  <a:cubicBezTo>
                    <a:pt x="421" y="77"/>
                    <a:pt x="453" y="82"/>
                    <a:pt x="484" y="93"/>
                  </a:cubicBezTo>
                  <a:cubicBezTo>
                    <a:pt x="543" y="113"/>
                    <a:pt x="591" y="157"/>
                    <a:pt x="650" y="181"/>
                  </a:cubicBezTo>
                  <a:cubicBezTo>
                    <a:pt x="683" y="194"/>
                    <a:pt x="716" y="198"/>
                    <a:pt x="749" y="198"/>
                  </a:cubicBezTo>
                  <a:cubicBezTo>
                    <a:pt x="843" y="198"/>
                    <a:pt x="937" y="160"/>
                    <a:pt x="1030" y="157"/>
                  </a:cubicBezTo>
                  <a:cubicBezTo>
                    <a:pt x="1033" y="157"/>
                    <a:pt x="1035" y="156"/>
                    <a:pt x="1038" y="156"/>
                  </a:cubicBezTo>
                  <a:cubicBezTo>
                    <a:pt x="1180" y="156"/>
                    <a:pt x="1266" y="295"/>
                    <a:pt x="1333" y="405"/>
                  </a:cubicBezTo>
                  <a:cubicBezTo>
                    <a:pt x="1411" y="552"/>
                    <a:pt x="1464" y="713"/>
                    <a:pt x="1479" y="874"/>
                  </a:cubicBezTo>
                  <a:cubicBezTo>
                    <a:pt x="1479" y="893"/>
                    <a:pt x="1494" y="903"/>
                    <a:pt x="1508" y="903"/>
                  </a:cubicBezTo>
                  <a:cubicBezTo>
                    <a:pt x="1523" y="903"/>
                    <a:pt x="1538" y="893"/>
                    <a:pt x="1538" y="874"/>
                  </a:cubicBezTo>
                  <a:cubicBezTo>
                    <a:pt x="1528" y="718"/>
                    <a:pt x="1489" y="561"/>
                    <a:pt x="1421" y="420"/>
                  </a:cubicBezTo>
                  <a:cubicBezTo>
                    <a:pt x="1386" y="352"/>
                    <a:pt x="1342" y="288"/>
                    <a:pt x="1294" y="225"/>
                  </a:cubicBezTo>
                  <a:cubicBezTo>
                    <a:pt x="1250" y="171"/>
                    <a:pt x="1196" y="118"/>
                    <a:pt x="1123" y="93"/>
                  </a:cubicBezTo>
                  <a:cubicBezTo>
                    <a:pt x="1099" y="87"/>
                    <a:pt x="1075" y="84"/>
                    <a:pt x="1051" y="84"/>
                  </a:cubicBezTo>
                  <a:cubicBezTo>
                    <a:pt x="953" y="84"/>
                    <a:pt x="858" y="128"/>
                    <a:pt x="760" y="128"/>
                  </a:cubicBezTo>
                  <a:cubicBezTo>
                    <a:pt x="741" y="128"/>
                    <a:pt x="722" y="126"/>
                    <a:pt x="704" y="122"/>
                  </a:cubicBezTo>
                  <a:cubicBezTo>
                    <a:pt x="635" y="103"/>
                    <a:pt x="577" y="44"/>
                    <a:pt x="508" y="20"/>
                  </a:cubicBezTo>
                  <a:cubicBezTo>
                    <a:pt x="469" y="7"/>
                    <a:pt x="428" y="1"/>
                    <a:pt x="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3487200" y="2334375"/>
              <a:ext cx="12000" cy="14925"/>
            </a:xfrm>
            <a:custGeom>
              <a:avLst/>
              <a:gdLst/>
              <a:ahLst/>
              <a:cxnLst/>
              <a:rect l="l" t="t" r="r" b="b"/>
              <a:pathLst>
                <a:path w="480" h="597" extrusionOk="0">
                  <a:moveTo>
                    <a:pt x="429" y="0"/>
                  </a:moveTo>
                  <a:cubicBezTo>
                    <a:pt x="422" y="0"/>
                    <a:pt x="414" y="3"/>
                    <a:pt x="408" y="9"/>
                  </a:cubicBezTo>
                  <a:cubicBezTo>
                    <a:pt x="325" y="92"/>
                    <a:pt x="247" y="175"/>
                    <a:pt x="198" y="282"/>
                  </a:cubicBezTo>
                  <a:cubicBezTo>
                    <a:pt x="174" y="336"/>
                    <a:pt x="154" y="389"/>
                    <a:pt x="120" y="438"/>
                  </a:cubicBezTo>
                  <a:cubicBezTo>
                    <a:pt x="106" y="463"/>
                    <a:pt x="86" y="482"/>
                    <a:pt x="67" y="502"/>
                  </a:cubicBezTo>
                  <a:cubicBezTo>
                    <a:pt x="47" y="526"/>
                    <a:pt x="28" y="541"/>
                    <a:pt x="13" y="565"/>
                  </a:cubicBezTo>
                  <a:cubicBezTo>
                    <a:pt x="1" y="581"/>
                    <a:pt x="15" y="597"/>
                    <a:pt x="31" y="597"/>
                  </a:cubicBezTo>
                  <a:cubicBezTo>
                    <a:pt x="35" y="597"/>
                    <a:pt x="39" y="596"/>
                    <a:pt x="42" y="594"/>
                  </a:cubicBezTo>
                  <a:cubicBezTo>
                    <a:pt x="91" y="575"/>
                    <a:pt x="125" y="526"/>
                    <a:pt x="154" y="482"/>
                  </a:cubicBezTo>
                  <a:cubicBezTo>
                    <a:pt x="193" y="438"/>
                    <a:pt x="218" y="385"/>
                    <a:pt x="242" y="331"/>
                  </a:cubicBezTo>
                  <a:cubicBezTo>
                    <a:pt x="267" y="282"/>
                    <a:pt x="296" y="233"/>
                    <a:pt x="335" y="185"/>
                  </a:cubicBezTo>
                  <a:cubicBezTo>
                    <a:pt x="369" y="141"/>
                    <a:pt x="413" y="102"/>
                    <a:pt x="457" y="58"/>
                  </a:cubicBezTo>
                  <a:cubicBezTo>
                    <a:pt x="480" y="35"/>
                    <a:pt x="455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3489450" y="2333125"/>
              <a:ext cx="5275" cy="5425"/>
            </a:xfrm>
            <a:custGeom>
              <a:avLst/>
              <a:gdLst/>
              <a:ahLst/>
              <a:cxnLst/>
              <a:rect l="l" t="t" r="r" b="b"/>
              <a:pathLst>
                <a:path w="211" h="217" extrusionOk="0">
                  <a:moveTo>
                    <a:pt x="25" y="0"/>
                  </a:moveTo>
                  <a:cubicBezTo>
                    <a:pt x="11" y="0"/>
                    <a:pt x="1" y="15"/>
                    <a:pt x="6" y="30"/>
                  </a:cubicBezTo>
                  <a:cubicBezTo>
                    <a:pt x="6" y="35"/>
                    <a:pt x="6" y="40"/>
                    <a:pt x="11" y="49"/>
                  </a:cubicBezTo>
                  <a:cubicBezTo>
                    <a:pt x="16" y="49"/>
                    <a:pt x="20" y="54"/>
                    <a:pt x="25" y="59"/>
                  </a:cubicBezTo>
                  <a:cubicBezTo>
                    <a:pt x="30" y="64"/>
                    <a:pt x="40" y="69"/>
                    <a:pt x="45" y="79"/>
                  </a:cubicBezTo>
                  <a:cubicBezTo>
                    <a:pt x="60" y="88"/>
                    <a:pt x="74" y="103"/>
                    <a:pt x="89" y="118"/>
                  </a:cubicBezTo>
                  <a:cubicBezTo>
                    <a:pt x="118" y="147"/>
                    <a:pt x="142" y="176"/>
                    <a:pt x="162" y="205"/>
                  </a:cubicBezTo>
                  <a:cubicBezTo>
                    <a:pt x="167" y="213"/>
                    <a:pt x="174" y="217"/>
                    <a:pt x="181" y="217"/>
                  </a:cubicBezTo>
                  <a:cubicBezTo>
                    <a:pt x="196" y="217"/>
                    <a:pt x="211" y="202"/>
                    <a:pt x="201" y="186"/>
                  </a:cubicBezTo>
                  <a:cubicBezTo>
                    <a:pt x="181" y="147"/>
                    <a:pt x="157" y="113"/>
                    <a:pt x="128" y="79"/>
                  </a:cubicBezTo>
                  <a:cubicBezTo>
                    <a:pt x="118" y="64"/>
                    <a:pt x="103" y="49"/>
                    <a:pt x="89" y="35"/>
                  </a:cubicBezTo>
                  <a:cubicBezTo>
                    <a:pt x="79" y="30"/>
                    <a:pt x="69" y="25"/>
                    <a:pt x="64" y="15"/>
                  </a:cubicBezTo>
                  <a:cubicBezTo>
                    <a:pt x="50" y="10"/>
                    <a:pt x="40" y="0"/>
                    <a:pt x="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3463175" y="2324625"/>
              <a:ext cx="21675" cy="15325"/>
            </a:xfrm>
            <a:custGeom>
              <a:avLst/>
              <a:gdLst/>
              <a:ahLst/>
              <a:cxnLst/>
              <a:rect l="l" t="t" r="r" b="b"/>
              <a:pathLst>
                <a:path w="867" h="613" extrusionOk="0">
                  <a:moveTo>
                    <a:pt x="464" y="1"/>
                  </a:moveTo>
                  <a:cubicBezTo>
                    <a:pt x="415" y="1"/>
                    <a:pt x="367" y="14"/>
                    <a:pt x="325" y="48"/>
                  </a:cubicBezTo>
                  <a:cubicBezTo>
                    <a:pt x="262" y="106"/>
                    <a:pt x="237" y="199"/>
                    <a:pt x="198" y="272"/>
                  </a:cubicBezTo>
                  <a:cubicBezTo>
                    <a:pt x="154" y="370"/>
                    <a:pt x="91" y="462"/>
                    <a:pt x="23" y="545"/>
                  </a:cubicBezTo>
                  <a:cubicBezTo>
                    <a:pt x="1" y="575"/>
                    <a:pt x="26" y="613"/>
                    <a:pt x="54" y="613"/>
                  </a:cubicBezTo>
                  <a:cubicBezTo>
                    <a:pt x="63" y="613"/>
                    <a:pt x="73" y="609"/>
                    <a:pt x="81" y="599"/>
                  </a:cubicBezTo>
                  <a:cubicBezTo>
                    <a:pt x="145" y="531"/>
                    <a:pt x="198" y="458"/>
                    <a:pt x="242" y="375"/>
                  </a:cubicBezTo>
                  <a:cubicBezTo>
                    <a:pt x="281" y="306"/>
                    <a:pt x="306" y="223"/>
                    <a:pt x="350" y="155"/>
                  </a:cubicBezTo>
                  <a:cubicBezTo>
                    <a:pt x="364" y="126"/>
                    <a:pt x="384" y="97"/>
                    <a:pt x="413" y="87"/>
                  </a:cubicBezTo>
                  <a:cubicBezTo>
                    <a:pt x="430" y="79"/>
                    <a:pt x="448" y="77"/>
                    <a:pt x="466" y="77"/>
                  </a:cubicBezTo>
                  <a:cubicBezTo>
                    <a:pt x="495" y="77"/>
                    <a:pt x="525" y="84"/>
                    <a:pt x="550" y="87"/>
                  </a:cubicBezTo>
                  <a:cubicBezTo>
                    <a:pt x="647" y="111"/>
                    <a:pt x="730" y="145"/>
                    <a:pt x="808" y="209"/>
                  </a:cubicBezTo>
                  <a:cubicBezTo>
                    <a:pt x="813" y="213"/>
                    <a:pt x="818" y="214"/>
                    <a:pt x="823" y="214"/>
                  </a:cubicBezTo>
                  <a:cubicBezTo>
                    <a:pt x="845" y="214"/>
                    <a:pt x="867" y="186"/>
                    <a:pt x="847" y="170"/>
                  </a:cubicBezTo>
                  <a:cubicBezTo>
                    <a:pt x="769" y="106"/>
                    <a:pt x="681" y="58"/>
                    <a:pt x="589" y="23"/>
                  </a:cubicBezTo>
                  <a:cubicBezTo>
                    <a:pt x="548" y="10"/>
                    <a:pt x="506" y="1"/>
                    <a:pt x="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3459825" y="2333825"/>
              <a:ext cx="5150" cy="5125"/>
            </a:xfrm>
            <a:custGeom>
              <a:avLst/>
              <a:gdLst/>
              <a:ahLst/>
              <a:cxnLst/>
              <a:rect l="l" t="t" r="r" b="b"/>
              <a:pathLst>
                <a:path w="206" h="205" extrusionOk="0">
                  <a:moveTo>
                    <a:pt x="34" y="1"/>
                  </a:moveTo>
                  <a:cubicBezTo>
                    <a:pt x="26" y="1"/>
                    <a:pt x="18" y="4"/>
                    <a:pt x="10" y="12"/>
                  </a:cubicBezTo>
                  <a:cubicBezTo>
                    <a:pt x="1" y="21"/>
                    <a:pt x="1" y="41"/>
                    <a:pt x="10" y="55"/>
                  </a:cubicBezTo>
                  <a:cubicBezTo>
                    <a:pt x="59" y="99"/>
                    <a:pt x="108" y="148"/>
                    <a:pt x="157" y="197"/>
                  </a:cubicBezTo>
                  <a:cubicBezTo>
                    <a:pt x="162" y="202"/>
                    <a:pt x="169" y="204"/>
                    <a:pt x="176" y="204"/>
                  </a:cubicBezTo>
                  <a:cubicBezTo>
                    <a:pt x="184" y="204"/>
                    <a:pt x="191" y="202"/>
                    <a:pt x="196" y="197"/>
                  </a:cubicBezTo>
                  <a:cubicBezTo>
                    <a:pt x="206" y="182"/>
                    <a:pt x="206" y="168"/>
                    <a:pt x="196" y="158"/>
                  </a:cubicBezTo>
                  <a:cubicBezTo>
                    <a:pt x="147" y="109"/>
                    <a:pt x="103" y="60"/>
                    <a:pt x="54" y="12"/>
                  </a:cubicBezTo>
                  <a:cubicBezTo>
                    <a:pt x="49" y="4"/>
                    <a:pt x="42" y="1"/>
                    <a:pt x="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3446650" y="2332825"/>
              <a:ext cx="12200" cy="9975"/>
            </a:xfrm>
            <a:custGeom>
              <a:avLst/>
              <a:gdLst/>
              <a:ahLst/>
              <a:cxnLst/>
              <a:rect l="l" t="t" r="r" b="b"/>
              <a:pathLst>
                <a:path w="488" h="399" extrusionOk="0">
                  <a:moveTo>
                    <a:pt x="443" y="1"/>
                  </a:moveTo>
                  <a:cubicBezTo>
                    <a:pt x="397" y="1"/>
                    <a:pt x="353" y="28"/>
                    <a:pt x="323" y="66"/>
                  </a:cubicBezTo>
                  <a:cubicBezTo>
                    <a:pt x="284" y="110"/>
                    <a:pt x="274" y="173"/>
                    <a:pt x="235" y="222"/>
                  </a:cubicBezTo>
                  <a:cubicBezTo>
                    <a:pt x="206" y="256"/>
                    <a:pt x="162" y="286"/>
                    <a:pt x="123" y="310"/>
                  </a:cubicBezTo>
                  <a:cubicBezTo>
                    <a:pt x="103" y="325"/>
                    <a:pt x="79" y="334"/>
                    <a:pt x="59" y="344"/>
                  </a:cubicBezTo>
                  <a:cubicBezTo>
                    <a:pt x="40" y="349"/>
                    <a:pt x="16" y="354"/>
                    <a:pt x="6" y="369"/>
                  </a:cubicBezTo>
                  <a:cubicBezTo>
                    <a:pt x="1" y="373"/>
                    <a:pt x="6" y="383"/>
                    <a:pt x="11" y="388"/>
                  </a:cubicBezTo>
                  <a:cubicBezTo>
                    <a:pt x="18" y="396"/>
                    <a:pt x="28" y="399"/>
                    <a:pt x="38" y="399"/>
                  </a:cubicBezTo>
                  <a:cubicBezTo>
                    <a:pt x="68" y="399"/>
                    <a:pt x="106" y="375"/>
                    <a:pt x="128" y="364"/>
                  </a:cubicBezTo>
                  <a:cubicBezTo>
                    <a:pt x="172" y="339"/>
                    <a:pt x="216" y="310"/>
                    <a:pt x="250" y="276"/>
                  </a:cubicBezTo>
                  <a:cubicBezTo>
                    <a:pt x="289" y="242"/>
                    <a:pt x="308" y="193"/>
                    <a:pt x="333" y="144"/>
                  </a:cubicBezTo>
                  <a:cubicBezTo>
                    <a:pt x="356" y="97"/>
                    <a:pt x="393" y="46"/>
                    <a:pt x="451" y="46"/>
                  </a:cubicBezTo>
                  <a:cubicBezTo>
                    <a:pt x="454" y="46"/>
                    <a:pt x="457" y="46"/>
                    <a:pt x="459" y="47"/>
                  </a:cubicBezTo>
                  <a:cubicBezTo>
                    <a:pt x="461" y="47"/>
                    <a:pt x="462" y="47"/>
                    <a:pt x="463" y="47"/>
                  </a:cubicBezTo>
                  <a:cubicBezTo>
                    <a:pt x="484" y="47"/>
                    <a:pt x="487" y="7"/>
                    <a:pt x="464" y="3"/>
                  </a:cubicBezTo>
                  <a:cubicBezTo>
                    <a:pt x="457" y="1"/>
                    <a:pt x="450" y="1"/>
                    <a:pt x="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3407875" y="2329275"/>
              <a:ext cx="40150" cy="13525"/>
            </a:xfrm>
            <a:custGeom>
              <a:avLst/>
              <a:gdLst/>
              <a:ahLst/>
              <a:cxnLst/>
              <a:rect l="l" t="t" r="r" b="b"/>
              <a:pathLst>
                <a:path w="1606" h="541" extrusionOk="0">
                  <a:moveTo>
                    <a:pt x="948" y="0"/>
                  </a:moveTo>
                  <a:cubicBezTo>
                    <a:pt x="936" y="0"/>
                    <a:pt x="925" y="1"/>
                    <a:pt x="913" y="3"/>
                  </a:cubicBezTo>
                  <a:cubicBezTo>
                    <a:pt x="830" y="18"/>
                    <a:pt x="752" y="67"/>
                    <a:pt x="684" y="115"/>
                  </a:cubicBezTo>
                  <a:cubicBezTo>
                    <a:pt x="654" y="140"/>
                    <a:pt x="630" y="159"/>
                    <a:pt x="611" y="189"/>
                  </a:cubicBezTo>
                  <a:cubicBezTo>
                    <a:pt x="586" y="223"/>
                    <a:pt x="586" y="262"/>
                    <a:pt x="562" y="301"/>
                  </a:cubicBezTo>
                  <a:cubicBezTo>
                    <a:pt x="550" y="320"/>
                    <a:pt x="533" y="328"/>
                    <a:pt x="513" y="328"/>
                  </a:cubicBezTo>
                  <a:cubicBezTo>
                    <a:pt x="460" y="328"/>
                    <a:pt x="386" y="273"/>
                    <a:pt x="347" y="262"/>
                  </a:cubicBezTo>
                  <a:cubicBezTo>
                    <a:pt x="324" y="255"/>
                    <a:pt x="300" y="251"/>
                    <a:pt x="275" y="251"/>
                  </a:cubicBezTo>
                  <a:cubicBezTo>
                    <a:pt x="148" y="251"/>
                    <a:pt x="13" y="341"/>
                    <a:pt x="1" y="472"/>
                  </a:cubicBezTo>
                  <a:cubicBezTo>
                    <a:pt x="1" y="490"/>
                    <a:pt x="19" y="502"/>
                    <a:pt x="36" y="502"/>
                  </a:cubicBezTo>
                  <a:cubicBezTo>
                    <a:pt x="46" y="502"/>
                    <a:pt x="56" y="497"/>
                    <a:pt x="59" y="486"/>
                  </a:cubicBezTo>
                  <a:cubicBezTo>
                    <a:pt x="89" y="423"/>
                    <a:pt x="123" y="374"/>
                    <a:pt x="186" y="345"/>
                  </a:cubicBezTo>
                  <a:cubicBezTo>
                    <a:pt x="213" y="332"/>
                    <a:pt x="239" y="327"/>
                    <a:pt x="266" y="327"/>
                  </a:cubicBezTo>
                  <a:cubicBezTo>
                    <a:pt x="303" y="327"/>
                    <a:pt x="340" y="337"/>
                    <a:pt x="376" y="354"/>
                  </a:cubicBezTo>
                  <a:cubicBezTo>
                    <a:pt x="418" y="377"/>
                    <a:pt x="467" y="402"/>
                    <a:pt x="514" y="402"/>
                  </a:cubicBezTo>
                  <a:cubicBezTo>
                    <a:pt x="539" y="402"/>
                    <a:pt x="563" y="395"/>
                    <a:pt x="586" y="379"/>
                  </a:cubicBezTo>
                  <a:cubicBezTo>
                    <a:pt x="650" y="340"/>
                    <a:pt x="645" y="257"/>
                    <a:pt x="693" y="203"/>
                  </a:cubicBezTo>
                  <a:cubicBezTo>
                    <a:pt x="723" y="179"/>
                    <a:pt x="752" y="159"/>
                    <a:pt x="786" y="140"/>
                  </a:cubicBezTo>
                  <a:cubicBezTo>
                    <a:pt x="820" y="115"/>
                    <a:pt x="859" y="91"/>
                    <a:pt x="903" y="76"/>
                  </a:cubicBezTo>
                  <a:cubicBezTo>
                    <a:pt x="916" y="74"/>
                    <a:pt x="929" y="72"/>
                    <a:pt x="942" y="72"/>
                  </a:cubicBezTo>
                  <a:cubicBezTo>
                    <a:pt x="1017" y="72"/>
                    <a:pt x="1078" y="119"/>
                    <a:pt x="1132" y="169"/>
                  </a:cubicBezTo>
                  <a:cubicBezTo>
                    <a:pt x="1201" y="228"/>
                    <a:pt x="1230" y="320"/>
                    <a:pt x="1284" y="394"/>
                  </a:cubicBezTo>
                  <a:cubicBezTo>
                    <a:pt x="1351" y="484"/>
                    <a:pt x="1445" y="541"/>
                    <a:pt x="1555" y="541"/>
                  </a:cubicBezTo>
                  <a:cubicBezTo>
                    <a:pt x="1564" y="541"/>
                    <a:pt x="1572" y="541"/>
                    <a:pt x="1581" y="540"/>
                  </a:cubicBezTo>
                  <a:cubicBezTo>
                    <a:pt x="1606" y="540"/>
                    <a:pt x="1606" y="506"/>
                    <a:pt x="1581" y="506"/>
                  </a:cubicBezTo>
                  <a:cubicBezTo>
                    <a:pt x="1577" y="506"/>
                    <a:pt x="1573" y="506"/>
                    <a:pt x="1569" y="506"/>
                  </a:cubicBezTo>
                  <a:cubicBezTo>
                    <a:pt x="1449" y="506"/>
                    <a:pt x="1369" y="439"/>
                    <a:pt x="1308" y="335"/>
                  </a:cubicBezTo>
                  <a:cubicBezTo>
                    <a:pt x="1284" y="291"/>
                    <a:pt x="1264" y="247"/>
                    <a:pt x="1240" y="203"/>
                  </a:cubicBezTo>
                  <a:cubicBezTo>
                    <a:pt x="1210" y="154"/>
                    <a:pt x="1171" y="115"/>
                    <a:pt x="1128" y="81"/>
                  </a:cubicBezTo>
                  <a:cubicBezTo>
                    <a:pt x="1073" y="35"/>
                    <a:pt x="1015" y="0"/>
                    <a:pt x="9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507625" y="2327700"/>
              <a:ext cx="5625" cy="5825"/>
            </a:xfrm>
            <a:custGeom>
              <a:avLst/>
              <a:gdLst/>
              <a:ahLst/>
              <a:cxnLst/>
              <a:rect l="l" t="t" r="r" b="b"/>
              <a:pathLst>
                <a:path w="225" h="233" extrusionOk="0">
                  <a:moveTo>
                    <a:pt x="107" y="50"/>
                  </a:moveTo>
                  <a:cubicBezTo>
                    <a:pt x="110" y="50"/>
                    <a:pt x="114" y="50"/>
                    <a:pt x="118" y="52"/>
                  </a:cubicBezTo>
                  <a:lnTo>
                    <a:pt x="128" y="52"/>
                  </a:lnTo>
                  <a:cubicBezTo>
                    <a:pt x="132" y="52"/>
                    <a:pt x="132" y="52"/>
                    <a:pt x="137" y="57"/>
                  </a:cubicBezTo>
                  <a:cubicBezTo>
                    <a:pt x="147" y="61"/>
                    <a:pt x="147" y="61"/>
                    <a:pt x="157" y="71"/>
                  </a:cubicBezTo>
                  <a:cubicBezTo>
                    <a:pt x="165" y="79"/>
                    <a:pt x="173" y="91"/>
                    <a:pt x="179" y="104"/>
                  </a:cubicBezTo>
                  <a:lnTo>
                    <a:pt x="179" y="104"/>
                  </a:lnTo>
                  <a:cubicBezTo>
                    <a:pt x="178" y="104"/>
                    <a:pt x="177" y="105"/>
                    <a:pt x="176" y="105"/>
                  </a:cubicBezTo>
                  <a:cubicBezTo>
                    <a:pt x="171" y="110"/>
                    <a:pt x="171" y="125"/>
                    <a:pt x="176" y="130"/>
                  </a:cubicBezTo>
                  <a:cubicBezTo>
                    <a:pt x="186" y="139"/>
                    <a:pt x="186" y="159"/>
                    <a:pt x="181" y="169"/>
                  </a:cubicBezTo>
                  <a:cubicBezTo>
                    <a:pt x="176" y="183"/>
                    <a:pt x="162" y="188"/>
                    <a:pt x="147" y="193"/>
                  </a:cubicBezTo>
                  <a:cubicBezTo>
                    <a:pt x="142" y="194"/>
                    <a:pt x="137" y="194"/>
                    <a:pt x="133" y="194"/>
                  </a:cubicBezTo>
                  <a:cubicBezTo>
                    <a:pt x="108" y="194"/>
                    <a:pt x="85" y="184"/>
                    <a:pt x="69" y="164"/>
                  </a:cubicBezTo>
                  <a:cubicBezTo>
                    <a:pt x="59" y="154"/>
                    <a:pt x="54" y="139"/>
                    <a:pt x="50" y="125"/>
                  </a:cubicBezTo>
                  <a:cubicBezTo>
                    <a:pt x="50" y="115"/>
                    <a:pt x="50" y="100"/>
                    <a:pt x="54" y="91"/>
                  </a:cubicBezTo>
                  <a:cubicBezTo>
                    <a:pt x="59" y="76"/>
                    <a:pt x="69" y="66"/>
                    <a:pt x="79" y="61"/>
                  </a:cubicBezTo>
                  <a:cubicBezTo>
                    <a:pt x="90" y="54"/>
                    <a:pt x="98" y="50"/>
                    <a:pt x="107" y="50"/>
                  </a:cubicBezTo>
                  <a:close/>
                  <a:moveTo>
                    <a:pt x="120" y="1"/>
                  </a:moveTo>
                  <a:cubicBezTo>
                    <a:pt x="79" y="1"/>
                    <a:pt x="41" y="23"/>
                    <a:pt x="20" y="57"/>
                  </a:cubicBezTo>
                  <a:cubicBezTo>
                    <a:pt x="1" y="100"/>
                    <a:pt x="6" y="149"/>
                    <a:pt x="35" y="183"/>
                  </a:cubicBezTo>
                  <a:cubicBezTo>
                    <a:pt x="58" y="214"/>
                    <a:pt x="92" y="232"/>
                    <a:pt x="127" y="232"/>
                  </a:cubicBezTo>
                  <a:cubicBezTo>
                    <a:pt x="137" y="232"/>
                    <a:pt x="147" y="231"/>
                    <a:pt x="157" y="227"/>
                  </a:cubicBezTo>
                  <a:cubicBezTo>
                    <a:pt x="186" y="222"/>
                    <a:pt x="206" y="208"/>
                    <a:pt x="215" y="178"/>
                  </a:cubicBezTo>
                  <a:cubicBezTo>
                    <a:pt x="224" y="157"/>
                    <a:pt x="221" y="131"/>
                    <a:pt x="206" y="112"/>
                  </a:cubicBezTo>
                  <a:lnTo>
                    <a:pt x="206" y="112"/>
                  </a:lnTo>
                  <a:cubicBezTo>
                    <a:pt x="210" y="88"/>
                    <a:pt x="210" y="65"/>
                    <a:pt x="201" y="47"/>
                  </a:cubicBezTo>
                  <a:cubicBezTo>
                    <a:pt x="186" y="27"/>
                    <a:pt x="167" y="13"/>
                    <a:pt x="142" y="3"/>
                  </a:cubicBezTo>
                  <a:cubicBezTo>
                    <a:pt x="135" y="1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3448850" y="2322100"/>
              <a:ext cx="5525" cy="5475"/>
            </a:xfrm>
            <a:custGeom>
              <a:avLst/>
              <a:gdLst/>
              <a:ahLst/>
              <a:cxnLst/>
              <a:rect l="l" t="t" r="r" b="b"/>
              <a:pathLst>
                <a:path w="221" h="219" extrusionOk="0">
                  <a:moveTo>
                    <a:pt x="102" y="59"/>
                  </a:moveTo>
                  <a:cubicBezTo>
                    <a:pt x="102" y="59"/>
                    <a:pt x="102" y="59"/>
                    <a:pt x="103" y="61"/>
                  </a:cubicBezTo>
                  <a:lnTo>
                    <a:pt x="108" y="61"/>
                  </a:lnTo>
                  <a:cubicBezTo>
                    <a:pt x="108" y="61"/>
                    <a:pt x="104" y="59"/>
                    <a:pt x="102" y="59"/>
                  </a:cubicBezTo>
                  <a:close/>
                  <a:moveTo>
                    <a:pt x="98" y="56"/>
                  </a:moveTo>
                  <a:cubicBezTo>
                    <a:pt x="98" y="56"/>
                    <a:pt x="108" y="56"/>
                    <a:pt x="108" y="61"/>
                  </a:cubicBezTo>
                  <a:lnTo>
                    <a:pt x="118" y="61"/>
                  </a:lnTo>
                  <a:cubicBezTo>
                    <a:pt x="118" y="66"/>
                    <a:pt x="123" y="66"/>
                    <a:pt x="128" y="66"/>
                  </a:cubicBezTo>
                  <a:cubicBezTo>
                    <a:pt x="128" y="66"/>
                    <a:pt x="128" y="66"/>
                    <a:pt x="128" y="71"/>
                  </a:cubicBezTo>
                  <a:cubicBezTo>
                    <a:pt x="130" y="71"/>
                    <a:pt x="131" y="70"/>
                    <a:pt x="132" y="70"/>
                  </a:cubicBezTo>
                  <a:lnTo>
                    <a:pt x="132" y="70"/>
                  </a:lnTo>
                  <a:cubicBezTo>
                    <a:pt x="132" y="70"/>
                    <a:pt x="132" y="71"/>
                    <a:pt x="132" y="71"/>
                  </a:cubicBezTo>
                  <a:cubicBezTo>
                    <a:pt x="132" y="76"/>
                    <a:pt x="137" y="76"/>
                    <a:pt x="142" y="81"/>
                  </a:cubicBezTo>
                  <a:cubicBezTo>
                    <a:pt x="142" y="81"/>
                    <a:pt x="147" y="85"/>
                    <a:pt x="147" y="85"/>
                  </a:cubicBezTo>
                  <a:cubicBezTo>
                    <a:pt x="149" y="87"/>
                    <a:pt x="151" y="88"/>
                    <a:pt x="153" y="89"/>
                  </a:cubicBezTo>
                  <a:lnTo>
                    <a:pt x="153" y="89"/>
                  </a:lnTo>
                  <a:cubicBezTo>
                    <a:pt x="152" y="89"/>
                    <a:pt x="152" y="90"/>
                    <a:pt x="152" y="90"/>
                  </a:cubicBezTo>
                  <a:cubicBezTo>
                    <a:pt x="142" y="105"/>
                    <a:pt x="147" y="120"/>
                    <a:pt x="162" y="129"/>
                  </a:cubicBezTo>
                  <a:cubicBezTo>
                    <a:pt x="162" y="129"/>
                    <a:pt x="162" y="134"/>
                    <a:pt x="162" y="134"/>
                  </a:cubicBezTo>
                  <a:cubicBezTo>
                    <a:pt x="162" y="134"/>
                    <a:pt x="167" y="134"/>
                    <a:pt x="167" y="139"/>
                  </a:cubicBezTo>
                  <a:cubicBezTo>
                    <a:pt x="167" y="140"/>
                    <a:pt x="167" y="142"/>
                    <a:pt x="167" y="144"/>
                  </a:cubicBezTo>
                  <a:cubicBezTo>
                    <a:pt x="167" y="147"/>
                    <a:pt x="165" y="148"/>
                    <a:pt x="164" y="148"/>
                  </a:cubicBezTo>
                  <a:lnTo>
                    <a:pt x="164" y="148"/>
                  </a:lnTo>
                  <a:cubicBezTo>
                    <a:pt x="164" y="148"/>
                    <a:pt x="164" y="147"/>
                    <a:pt x="164" y="147"/>
                  </a:cubicBezTo>
                  <a:lnTo>
                    <a:pt x="164" y="147"/>
                  </a:lnTo>
                  <a:cubicBezTo>
                    <a:pt x="163" y="147"/>
                    <a:pt x="163" y="148"/>
                    <a:pt x="162" y="149"/>
                  </a:cubicBezTo>
                  <a:cubicBezTo>
                    <a:pt x="162" y="149"/>
                    <a:pt x="162" y="154"/>
                    <a:pt x="162" y="154"/>
                  </a:cubicBezTo>
                  <a:cubicBezTo>
                    <a:pt x="162" y="154"/>
                    <a:pt x="157" y="159"/>
                    <a:pt x="157" y="159"/>
                  </a:cubicBezTo>
                  <a:lnTo>
                    <a:pt x="152" y="159"/>
                  </a:lnTo>
                  <a:cubicBezTo>
                    <a:pt x="152" y="159"/>
                    <a:pt x="147" y="163"/>
                    <a:pt x="152" y="163"/>
                  </a:cubicBezTo>
                  <a:lnTo>
                    <a:pt x="137" y="163"/>
                  </a:lnTo>
                  <a:cubicBezTo>
                    <a:pt x="134" y="163"/>
                    <a:pt x="131" y="166"/>
                    <a:pt x="128" y="166"/>
                  </a:cubicBezTo>
                  <a:cubicBezTo>
                    <a:pt x="126" y="166"/>
                    <a:pt x="124" y="165"/>
                    <a:pt x="123" y="163"/>
                  </a:cubicBezTo>
                  <a:lnTo>
                    <a:pt x="108" y="163"/>
                  </a:lnTo>
                  <a:cubicBezTo>
                    <a:pt x="108" y="163"/>
                    <a:pt x="103" y="159"/>
                    <a:pt x="103" y="159"/>
                  </a:cubicBezTo>
                  <a:lnTo>
                    <a:pt x="103" y="159"/>
                  </a:lnTo>
                  <a:cubicBezTo>
                    <a:pt x="106" y="161"/>
                    <a:pt x="106" y="162"/>
                    <a:pt x="105" y="162"/>
                  </a:cubicBezTo>
                  <a:cubicBezTo>
                    <a:pt x="104" y="162"/>
                    <a:pt x="103" y="161"/>
                    <a:pt x="103" y="159"/>
                  </a:cubicBezTo>
                  <a:lnTo>
                    <a:pt x="103" y="159"/>
                  </a:lnTo>
                  <a:cubicBezTo>
                    <a:pt x="103" y="159"/>
                    <a:pt x="103" y="159"/>
                    <a:pt x="103" y="159"/>
                  </a:cubicBezTo>
                  <a:cubicBezTo>
                    <a:pt x="98" y="159"/>
                    <a:pt x="93" y="159"/>
                    <a:pt x="93" y="154"/>
                  </a:cubicBezTo>
                  <a:cubicBezTo>
                    <a:pt x="90" y="154"/>
                    <a:pt x="87" y="152"/>
                    <a:pt x="87" y="152"/>
                  </a:cubicBezTo>
                  <a:lnTo>
                    <a:pt x="87" y="152"/>
                  </a:lnTo>
                  <a:cubicBezTo>
                    <a:pt x="86" y="152"/>
                    <a:pt x="87" y="152"/>
                    <a:pt x="89" y="154"/>
                  </a:cubicBezTo>
                  <a:cubicBezTo>
                    <a:pt x="84" y="149"/>
                    <a:pt x="84" y="149"/>
                    <a:pt x="79" y="144"/>
                  </a:cubicBezTo>
                  <a:cubicBezTo>
                    <a:pt x="79" y="144"/>
                    <a:pt x="74" y="139"/>
                    <a:pt x="74" y="134"/>
                  </a:cubicBezTo>
                  <a:cubicBezTo>
                    <a:pt x="69" y="134"/>
                    <a:pt x="69" y="134"/>
                    <a:pt x="69" y="129"/>
                  </a:cubicBezTo>
                  <a:cubicBezTo>
                    <a:pt x="69" y="129"/>
                    <a:pt x="69" y="129"/>
                    <a:pt x="64" y="124"/>
                  </a:cubicBezTo>
                  <a:cubicBezTo>
                    <a:pt x="64" y="124"/>
                    <a:pt x="64" y="120"/>
                    <a:pt x="64" y="115"/>
                  </a:cubicBezTo>
                  <a:cubicBezTo>
                    <a:pt x="64" y="115"/>
                    <a:pt x="64" y="115"/>
                    <a:pt x="64" y="110"/>
                  </a:cubicBezTo>
                  <a:cubicBezTo>
                    <a:pt x="64" y="110"/>
                    <a:pt x="59" y="100"/>
                    <a:pt x="64" y="100"/>
                  </a:cubicBezTo>
                  <a:cubicBezTo>
                    <a:pt x="64" y="100"/>
                    <a:pt x="63" y="99"/>
                    <a:pt x="61" y="98"/>
                  </a:cubicBezTo>
                  <a:lnTo>
                    <a:pt x="61" y="98"/>
                  </a:lnTo>
                  <a:cubicBezTo>
                    <a:pt x="63" y="97"/>
                    <a:pt x="64" y="95"/>
                    <a:pt x="64" y="95"/>
                  </a:cubicBezTo>
                  <a:cubicBezTo>
                    <a:pt x="64" y="90"/>
                    <a:pt x="64" y="90"/>
                    <a:pt x="64" y="85"/>
                  </a:cubicBezTo>
                  <a:cubicBezTo>
                    <a:pt x="64" y="85"/>
                    <a:pt x="64" y="81"/>
                    <a:pt x="64" y="81"/>
                  </a:cubicBezTo>
                  <a:cubicBezTo>
                    <a:pt x="69" y="81"/>
                    <a:pt x="64" y="85"/>
                    <a:pt x="64" y="85"/>
                  </a:cubicBezTo>
                  <a:lnTo>
                    <a:pt x="64" y="85"/>
                  </a:lnTo>
                  <a:cubicBezTo>
                    <a:pt x="69" y="81"/>
                    <a:pt x="69" y="76"/>
                    <a:pt x="74" y="71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6"/>
                    <a:pt x="84" y="61"/>
                    <a:pt x="89" y="61"/>
                  </a:cubicBezTo>
                  <a:lnTo>
                    <a:pt x="93" y="61"/>
                  </a:lnTo>
                  <a:cubicBezTo>
                    <a:pt x="93" y="61"/>
                    <a:pt x="93" y="61"/>
                    <a:pt x="98" y="56"/>
                  </a:cubicBezTo>
                  <a:close/>
                  <a:moveTo>
                    <a:pt x="105" y="1"/>
                  </a:moveTo>
                  <a:cubicBezTo>
                    <a:pt x="99" y="1"/>
                    <a:pt x="94" y="1"/>
                    <a:pt x="89" y="3"/>
                  </a:cubicBezTo>
                  <a:cubicBezTo>
                    <a:pt x="45" y="7"/>
                    <a:pt x="15" y="42"/>
                    <a:pt x="6" y="85"/>
                  </a:cubicBezTo>
                  <a:cubicBezTo>
                    <a:pt x="1" y="129"/>
                    <a:pt x="25" y="173"/>
                    <a:pt x="59" y="198"/>
                  </a:cubicBezTo>
                  <a:cubicBezTo>
                    <a:pt x="78" y="211"/>
                    <a:pt x="103" y="219"/>
                    <a:pt x="127" y="219"/>
                  </a:cubicBezTo>
                  <a:cubicBezTo>
                    <a:pt x="146" y="219"/>
                    <a:pt x="166" y="213"/>
                    <a:pt x="181" y="202"/>
                  </a:cubicBezTo>
                  <a:cubicBezTo>
                    <a:pt x="206" y="188"/>
                    <a:pt x="215" y="168"/>
                    <a:pt x="215" y="144"/>
                  </a:cubicBezTo>
                  <a:cubicBezTo>
                    <a:pt x="220" y="120"/>
                    <a:pt x="206" y="95"/>
                    <a:pt x="186" y="85"/>
                  </a:cubicBezTo>
                  <a:cubicBezTo>
                    <a:pt x="183" y="83"/>
                    <a:pt x="180" y="82"/>
                    <a:pt x="177" y="81"/>
                  </a:cubicBezTo>
                  <a:lnTo>
                    <a:pt x="177" y="81"/>
                  </a:lnTo>
                  <a:cubicBezTo>
                    <a:pt x="180" y="77"/>
                    <a:pt x="181" y="73"/>
                    <a:pt x="181" y="71"/>
                  </a:cubicBezTo>
                  <a:cubicBezTo>
                    <a:pt x="181" y="56"/>
                    <a:pt x="181" y="46"/>
                    <a:pt x="176" y="37"/>
                  </a:cubicBezTo>
                  <a:cubicBezTo>
                    <a:pt x="167" y="27"/>
                    <a:pt x="162" y="17"/>
                    <a:pt x="152" y="12"/>
                  </a:cubicBezTo>
                  <a:cubicBezTo>
                    <a:pt x="138" y="5"/>
                    <a:pt x="121" y="1"/>
                    <a:pt x="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3491525" y="2318375"/>
              <a:ext cx="5525" cy="5500"/>
            </a:xfrm>
            <a:custGeom>
              <a:avLst/>
              <a:gdLst/>
              <a:ahLst/>
              <a:cxnLst/>
              <a:rect l="l" t="t" r="r" b="b"/>
              <a:pathLst>
                <a:path w="221" h="220" extrusionOk="0">
                  <a:moveTo>
                    <a:pt x="114" y="60"/>
                  </a:moveTo>
                  <a:cubicBezTo>
                    <a:pt x="113" y="60"/>
                    <a:pt x="113" y="61"/>
                    <a:pt x="118" y="64"/>
                  </a:cubicBezTo>
                  <a:cubicBezTo>
                    <a:pt x="118" y="61"/>
                    <a:pt x="116" y="60"/>
                    <a:pt x="114" y="60"/>
                  </a:cubicBezTo>
                  <a:close/>
                  <a:moveTo>
                    <a:pt x="61" y="111"/>
                  </a:moveTo>
                  <a:cubicBezTo>
                    <a:pt x="61" y="112"/>
                    <a:pt x="61" y="112"/>
                    <a:pt x="59" y="112"/>
                  </a:cubicBezTo>
                  <a:cubicBezTo>
                    <a:pt x="62" y="112"/>
                    <a:pt x="62" y="112"/>
                    <a:pt x="61" y="111"/>
                  </a:cubicBezTo>
                  <a:close/>
                  <a:moveTo>
                    <a:pt x="160" y="128"/>
                  </a:moveTo>
                  <a:lnTo>
                    <a:pt x="160" y="128"/>
                  </a:lnTo>
                  <a:cubicBezTo>
                    <a:pt x="160" y="129"/>
                    <a:pt x="160" y="130"/>
                    <a:pt x="162" y="132"/>
                  </a:cubicBezTo>
                  <a:lnTo>
                    <a:pt x="162" y="132"/>
                  </a:lnTo>
                  <a:cubicBezTo>
                    <a:pt x="162" y="132"/>
                    <a:pt x="160" y="130"/>
                    <a:pt x="160" y="128"/>
                  </a:cubicBezTo>
                  <a:close/>
                  <a:moveTo>
                    <a:pt x="113" y="59"/>
                  </a:moveTo>
                  <a:cubicBezTo>
                    <a:pt x="113" y="59"/>
                    <a:pt x="118" y="59"/>
                    <a:pt x="118" y="64"/>
                  </a:cubicBezTo>
                  <a:cubicBezTo>
                    <a:pt x="118" y="64"/>
                    <a:pt x="123" y="64"/>
                    <a:pt x="123" y="69"/>
                  </a:cubicBezTo>
                  <a:lnTo>
                    <a:pt x="128" y="69"/>
                  </a:lnTo>
                  <a:cubicBezTo>
                    <a:pt x="130" y="70"/>
                    <a:pt x="131" y="70"/>
                    <a:pt x="132" y="70"/>
                  </a:cubicBezTo>
                  <a:cubicBezTo>
                    <a:pt x="133" y="70"/>
                    <a:pt x="131" y="67"/>
                    <a:pt x="131" y="67"/>
                  </a:cubicBezTo>
                  <a:lnTo>
                    <a:pt x="131" y="67"/>
                  </a:lnTo>
                  <a:cubicBezTo>
                    <a:pt x="131" y="67"/>
                    <a:pt x="132" y="68"/>
                    <a:pt x="133" y="69"/>
                  </a:cubicBezTo>
                  <a:cubicBezTo>
                    <a:pt x="133" y="73"/>
                    <a:pt x="137" y="78"/>
                    <a:pt x="142" y="78"/>
                  </a:cubicBezTo>
                  <a:cubicBezTo>
                    <a:pt x="142" y="78"/>
                    <a:pt x="147" y="83"/>
                    <a:pt x="147" y="83"/>
                  </a:cubicBezTo>
                  <a:cubicBezTo>
                    <a:pt x="149" y="85"/>
                    <a:pt x="152" y="87"/>
                    <a:pt x="154" y="88"/>
                  </a:cubicBezTo>
                  <a:lnTo>
                    <a:pt x="154" y="88"/>
                  </a:lnTo>
                  <a:cubicBezTo>
                    <a:pt x="153" y="90"/>
                    <a:pt x="153" y="91"/>
                    <a:pt x="152" y="93"/>
                  </a:cubicBezTo>
                  <a:cubicBezTo>
                    <a:pt x="142" y="103"/>
                    <a:pt x="147" y="122"/>
                    <a:pt x="157" y="127"/>
                  </a:cubicBezTo>
                  <a:cubicBezTo>
                    <a:pt x="158" y="127"/>
                    <a:pt x="159" y="127"/>
                    <a:pt x="160" y="128"/>
                  </a:cubicBezTo>
                  <a:lnTo>
                    <a:pt x="160" y="128"/>
                  </a:lnTo>
                  <a:cubicBezTo>
                    <a:pt x="160" y="128"/>
                    <a:pt x="160" y="128"/>
                    <a:pt x="160" y="128"/>
                  </a:cubicBezTo>
                  <a:lnTo>
                    <a:pt x="160" y="128"/>
                  </a:lnTo>
                  <a:cubicBezTo>
                    <a:pt x="160" y="128"/>
                    <a:pt x="160" y="128"/>
                    <a:pt x="160" y="128"/>
                  </a:cubicBezTo>
                  <a:lnTo>
                    <a:pt x="160" y="128"/>
                  </a:lnTo>
                  <a:cubicBezTo>
                    <a:pt x="161" y="128"/>
                    <a:pt x="161" y="129"/>
                    <a:pt x="162" y="129"/>
                  </a:cubicBezTo>
                  <a:cubicBezTo>
                    <a:pt x="162" y="129"/>
                    <a:pt x="162" y="129"/>
                    <a:pt x="162" y="127"/>
                  </a:cubicBezTo>
                  <a:lnTo>
                    <a:pt x="162" y="127"/>
                  </a:lnTo>
                  <a:cubicBezTo>
                    <a:pt x="162" y="127"/>
                    <a:pt x="162" y="127"/>
                    <a:pt x="162" y="127"/>
                  </a:cubicBezTo>
                  <a:cubicBezTo>
                    <a:pt x="162" y="132"/>
                    <a:pt x="162" y="132"/>
                    <a:pt x="162" y="132"/>
                  </a:cubicBezTo>
                  <a:cubicBezTo>
                    <a:pt x="162" y="132"/>
                    <a:pt x="162" y="137"/>
                    <a:pt x="167" y="137"/>
                  </a:cubicBezTo>
                  <a:cubicBezTo>
                    <a:pt x="162" y="137"/>
                    <a:pt x="167" y="142"/>
                    <a:pt x="167" y="142"/>
                  </a:cubicBezTo>
                  <a:cubicBezTo>
                    <a:pt x="167" y="142"/>
                    <a:pt x="167" y="142"/>
                    <a:pt x="162" y="147"/>
                  </a:cubicBezTo>
                  <a:cubicBezTo>
                    <a:pt x="162" y="147"/>
                    <a:pt x="162" y="147"/>
                    <a:pt x="162" y="152"/>
                  </a:cubicBezTo>
                  <a:cubicBezTo>
                    <a:pt x="162" y="152"/>
                    <a:pt x="160" y="153"/>
                    <a:pt x="160" y="154"/>
                  </a:cubicBezTo>
                  <a:lnTo>
                    <a:pt x="160" y="154"/>
                  </a:lnTo>
                  <a:cubicBezTo>
                    <a:pt x="159" y="155"/>
                    <a:pt x="157" y="156"/>
                    <a:pt x="157" y="156"/>
                  </a:cubicBezTo>
                  <a:cubicBezTo>
                    <a:pt x="157" y="156"/>
                    <a:pt x="152" y="161"/>
                    <a:pt x="152" y="161"/>
                  </a:cubicBezTo>
                  <a:cubicBezTo>
                    <a:pt x="147" y="161"/>
                    <a:pt x="147" y="161"/>
                    <a:pt x="142" y="166"/>
                  </a:cubicBezTo>
                  <a:lnTo>
                    <a:pt x="118" y="166"/>
                  </a:lnTo>
                  <a:cubicBezTo>
                    <a:pt x="113" y="166"/>
                    <a:pt x="113" y="161"/>
                    <a:pt x="108" y="161"/>
                  </a:cubicBezTo>
                  <a:lnTo>
                    <a:pt x="103" y="161"/>
                  </a:lnTo>
                  <a:cubicBezTo>
                    <a:pt x="98" y="156"/>
                    <a:pt x="94" y="156"/>
                    <a:pt x="94" y="152"/>
                  </a:cubicBezTo>
                  <a:cubicBezTo>
                    <a:pt x="90" y="152"/>
                    <a:pt x="87" y="149"/>
                    <a:pt x="87" y="149"/>
                  </a:cubicBezTo>
                  <a:lnTo>
                    <a:pt x="87" y="149"/>
                  </a:lnTo>
                  <a:cubicBezTo>
                    <a:pt x="87" y="149"/>
                    <a:pt x="87" y="150"/>
                    <a:pt x="89" y="152"/>
                  </a:cubicBezTo>
                  <a:cubicBezTo>
                    <a:pt x="84" y="152"/>
                    <a:pt x="84" y="147"/>
                    <a:pt x="79" y="142"/>
                  </a:cubicBezTo>
                  <a:cubicBezTo>
                    <a:pt x="79" y="142"/>
                    <a:pt x="74" y="137"/>
                    <a:pt x="74" y="137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9" y="127"/>
                    <a:pt x="69" y="127"/>
                    <a:pt x="64" y="127"/>
                  </a:cubicBezTo>
                  <a:cubicBezTo>
                    <a:pt x="64" y="122"/>
                    <a:pt x="64" y="117"/>
                    <a:pt x="64" y="117"/>
                  </a:cubicBezTo>
                  <a:cubicBezTo>
                    <a:pt x="64" y="112"/>
                    <a:pt x="64" y="112"/>
                    <a:pt x="59" y="112"/>
                  </a:cubicBezTo>
                  <a:cubicBezTo>
                    <a:pt x="59" y="111"/>
                    <a:pt x="60" y="110"/>
                    <a:pt x="61" y="110"/>
                  </a:cubicBezTo>
                  <a:lnTo>
                    <a:pt x="61" y="110"/>
                  </a:lnTo>
                  <a:cubicBezTo>
                    <a:pt x="61" y="110"/>
                    <a:pt x="61" y="111"/>
                    <a:pt x="61" y="111"/>
                  </a:cubicBezTo>
                  <a:lnTo>
                    <a:pt x="61" y="111"/>
                  </a:lnTo>
                  <a:cubicBezTo>
                    <a:pt x="62" y="108"/>
                    <a:pt x="59" y="102"/>
                    <a:pt x="59" y="98"/>
                  </a:cubicBezTo>
                  <a:lnTo>
                    <a:pt x="64" y="98"/>
                  </a:lnTo>
                  <a:cubicBezTo>
                    <a:pt x="64" y="93"/>
                    <a:pt x="64" y="88"/>
                    <a:pt x="64" y="88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9" y="78"/>
                    <a:pt x="69" y="73"/>
                    <a:pt x="74" y="73"/>
                  </a:cubicBezTo>
                  <a:cubicBezTo>
                    <a:pt x="74" y="73"/>
                    <a:pt x="74" y="69"/>
                    <a:pt x="74" y="69"/>
                  </a:cubicBezTo>
                  <a:cubicBezTo>
                    <a:pt x="74" y="69"/>
                    <a:pt x="79" y="69"/>
                    <a:pt x="79" y="64"/>
                  </a:cubicBezTo>
                  <a:cubicBezTo>
                    <a:pt x="79" y="64"/>
                    <a:pt x="84" y="64"/>
                    <a:pt x="89" y="59"/>
                  </a:cubicBezTo>
                  <a:close/>
                  <a:moveTo>
                    <a:pt x="89" y="0"/>
                  </a:moveTo>
                  <a:cubicBezTo>
                    <a:pt x="45" y="5"/>
                    <a:pt x="16" y="44"/>
                    <a:pt x="6" y="83"/>
                  </a:cubicBezTo>
                  <a:cubicBezTo>
                    <a:pt x="1" y="132"/>
                    <a:pt x="25" y="171"/>
                    <a:pt x="59" y="195"/>
                  </a:cubicBezTo>
                  <a:cubicBezTo>
                    <a:pt x="80" y="210"/>
                    <a:pt x="107" y="219"/>
                    <a:pt x="133" y="219"/>
                  </a:cubicBezTo>
                  <a:cubicBezTo>
                    <a:pt x="151" y="219"/>
                    <a:pt x="168" y="215"/>
                    <a:pt x="181" y="205"/>
                  </a:cubicBezTo>
                  <a:cubicBezTo>
                    <a:pt x="206" y="191"/>
                    <a:pt x="216" y="166"/>
                    <a:pt x="216" y="142"/>
                  </a:cubicBezTo>
                  <a:cubicBezTo>
                    <a:pt x="220" y="117"/>
                    <a:pt x="206" y="93"/>
                    <a:pt x="186" y="83"/>
                  </a:cubicBezTo>
                  <a:cubicBezTo>
                    <a:pt x="183" y="82"/>
                    <a:pt x="180" y="81"/>
                    <a:pt x="177" y="81"/>
                  </a:cubicBezTo>
                  <a:lnTo>
                    <a:pt x="177" y="81"/>
                  </a:lnTo>
                  <a:cubicBezTo>
                    <a:pt x="180" y="78"/>
                    <a:pt x="181" y="74"/>
                    <a:pt x="181" y="69"/>
                  </a:cubicBezTo>
                  <a:cubicBezTo>
                    <a:pt x="181" y="59"/>
                    <a:pt x="181" y="49"/>
                    <a:pt x="177" y="39"/>
                  </a:cubicBezTo>
                  <a:cubicBezTo>
                    <a:pt x="167" y="30"/>
                    <a:pt x="162" y="20"/>
                    <a:pt x="152" y="15"/>
                  </a:cubicBezTo>
                  <a:cubicBezTo>
                    <a:pt x="133" y="0"/>
                    <a:pt x="108" y="0"/>
                    <a:pt x="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466175" y="2316625"/>
              <a:ext cx="5500" cy="5475"/>
            </a:xfrm>
            <a:custGeom>
              <a:avLst/>
              <a:gdLst/>
              <a:ahLst/>
              <a:cxnLst/>
              <a:rect l="l" t="t" r="r" b="b"/>
              <a:pathLst>
                <a:path w="220" h="219" extrusionOk="0">
                  <a:moveTo>
                    <a:pt x="108" y="56"/>
                  </a:moveTo>
                  <a:cubicBezTo>
                    <a:pt x="108" y="61"/>
                    <a:pt x="113" y="61"/>
                    <a:pt x="113" y="61"/>
                  </a:cubicBezTo>
                  <a:lnTo>
                    <a:pt x="117" y="61"/>
                  </a:lnTo>
                  <a:cubicBezTo>
                    <a:pt x="122" y="65"/>
                    <a:pt x="122" y="65"/>
                    <a:pt x="127" y="65"/>
                  </a:cubicBezTo>
                  <a:cubicBezTo>
                    <a:pt x="127" y="65"/>
                    <a:pt x="127" y="65"/>
                    <a:pt x="132" y="70"/>
                  </a:cubicBezTo>
                  <a:cubicBezTo>
                    <a:pt x="137" y="70"/>
                    <a:pt x="137" y="75"/>
                    <a:pt x="142" y="80"/>
                  </a:cubicBezTo>
                  <a:lnTo>
                    <a:pt x="145" y="80"/>
                  </a:lnTo>
                  <a:cubicBezTo>
                    <a:pt x="146" y="81"/>
                    <a:pt x="147" y="83"/>
                    <a:pt x="147" y="85"/>
                  </a:cubicBezTo>
                  <a:cubicBezTo>
                    <a:pt x="148" y="86"/>
                    <a:pt x="150" y="88"/>
                    <a:pt x="153" y="88"/>
                  </a:cubicBezTo>
                  <a:lnTo>
                    <a:pt x="153" y="88"/>
                  </a:lnTo>
                  <a:cubicBezTo>
                    <a:pt x="152" y="89"/>
                    <a:pt x="152" y="89"/>
                    <a:pt x="152" y="90"/>
                  </a:cubicBezTo>
                  <a:cubicBezTo>
                    <a:pt x="147" y="104"/>
                    <a:pt x="147" y="119"/>
                    <a:pt x="161" y="129"/>
                  </a:cubicBezTo>
                  <a:cubicBezTo>
                    <a:pt x="161" y="129"/>
                    <a:pt x="166" y="134"/>
                    <a:pt x="166" y="134"/>
                  </a:cubicBezTo>
                  <a:cubicBezTo>
                    <a:pt x="166" y="139"/>
                    <a:pt x="166" y="139"/>
                    <a:pt x="166" y="143"/>
                  </a:cubicBezTo>
                  <a:cubicBezTo>
                    <a:pt x="166" y="143"/>
                    <a:pt x="166" y="148"/>
                    <a:pt x="166" y="148"/>
                  </a:cubicBezTo>
                  <a:cubicBezTo>
                    <a:pt x="166" y="148"/>
                    <a:pt x="161" y="153"/>
                    <a:pt x="161" y="153"/>
                  </a:cubicBezTo>
                  <a:cubicBezTo>
                    <a:pt x="166" y="153"/>
                    <a:pt x="161" y="158"/>
                    <a:pt x="161" y="158"/>
                  </a:cubicBezTo>
                  <a:lnTo>
                    <a:pt x="156" y="158"/>
                  </a:lnTo>
                  <a:cubicBezTo>
                    <a:pt x="152" y="158"/>
                    <a:pt x="147" y="163"/>
                    <a:pt x="152" y="163"/>
                  </a:cubicBezTo>
                  <a:lnTo>
                    <a:pt x="108" y="163"/>
                  </a:lnTo>
                  <a:cubicBezTo>
                    <a:pt x="108" y="163"/>
                    <a:pt x="108" y="161"/>
                    <a:pt x="106" y="159"/>
                  </a:cubicBezTo>
                  <a:lnTo>
                    <a:pt x="106" y="159"/>
                  </a:lnTo>
                  <a:cubicBezTo>
                    <a:pt x="106" y="159"/>
                    <a:pt x="104" y="158"/>
                    <a:pt x="103" y="158"/>
                  </a:cubicBezTo>
                  <a:lnTo>
                    <a:pt x="103" y="158"/>
                  </a:lnTo>
                  <a:cubicBezTo>
                    <a:pt x="103" y="158"/>
                    <a:pt x="103" y="158"/>
                    <a:pt x="103" y="158"/>
                  </a:cubicBezTo>
                  <a:cubicBezTo>
                    <a:pt x="103" y="158"/>
                    <a:pt x="98" y="158"/>
                    <a:pt x="93" y="153"/>
                  </a:cubicBezTo>
                  <a:cubicBezTo>
                    <a:pt x="93" y="153"/>
                    <a:pt x="90" y="151"/>
                    <a:pt x="88" y="151"/>
                  </a:cubicBezTo>
                  <a:lnTo>
                    <a:pt x="88" y="151"/>
                  </a:lnTo>
                  <a:cubicBezTo>
                    <a:pt x="86" y="148"/>
                    <a:pt x="82" y="148"/>
                    <a:pt x="78" y="143"/>
                  </a:cubicBezTo>
                  <a:cubicBezTo>
                    <a:pt x="78" y="143"/>
                    <a:pt x="74" y="139"/>
                    <a:pt x="74" y="134"/>
                  </a:cubicBezTo>
                  <a:lnTo>
                    <a:pt x="74" y="134"/>
                  </a:lnTo>
                  <a:cubicBezTo>
                    <a:pt x="74" y="136"/>
                    <a:pt x="75" y="137"/>
                    <a:pt x="75" y="137"/>
                  </a:cubicBezTo>
                  <a:cubicBezTo>
                    <a:pt x="76" y="137"/>
                    <a:pt x="76" y="136"/>
                    <a:pt x="74" y="134"/>
                  </a:cubicBezTo>
                  <a:lnTo>
                    <a:pt x="74" y="134"/>
                  </a:lnTo>
                  <a:cubicBezTo>
                    <a:pt x="74" y="134"/>
                    <a:pt x="74" y="134"/>
                    <a:pt x="74" y="134"/>
                  </a:cubicBezTo>
                  <a:cubicBezTo>
                    <a:pt x="74" y="134"/>
                    <a:pt x="74" y="134"/>
                    <a:pt x="69" y="129"/>
                  </a:cubicBezTo>
                  <a:cubicBezTo>
                    <a:pt x="69" y="129"/>
                    <a:pt x="69" y="129"/>
                    <a:pt x="69" y="124"/>
                  </a:cubicBezTo>
                  <a:cubicBezTo>
                    <a:pt x="64" y="124"/>
                    <a:pt x="64" y="119"/>
                    <a:pt x="64" y="114"/>
                  </a:cubicBezTo>
                  <a:cubicBezTo>
                    <a:pt x="64" y="114"/>
                    <a:pt x="64" y="114"/>
                    <a:pt x="64" y="109"/>
                  </a:cubicBezTo>
                  <a:cubicBezTo>
                    <a:pt x="64" y="109"/>
                    <a:pt x="64" y="100"/>
                    <a:pt x="64" y="100"/>
                  </a:cubicBezTo>
                  <a:cubicBezTo>
                    <a:pt x="64" y="100"/>
                    <a:pt x="64" y="95"/>
                    <a:pt x="64" y="95"/>
                  </a:cubicBezTo>
                  <a:cubicBezTo>
                    <a:pt x="64" y="90"/>
                    <a:pt x="64" y="90"/>
                    <a:pt x="64" y="85"/>
                  </a:cubicBezTo>
                  <a:cubicBezTo>
                    <a:pt x="64" y="85"/>
                    <a:pt x="69" y="80"/>
                    <a:pt x="69" y="80"/>
                  </a:cubicBezTo>
                  <a:cubicBezTo>
                    <a:pt x="69" y="80"/>
                    <a:pt x="69" y="75"/>
                    <a:pt x="74" y="70"/>
                  </a:cubicBezTo>
                  <a:lnTo>
                    <a:pt x="78" y="70"/>
                  </a:lnTo>
                  <a:cubicBezTo>
                    <a:pt x="78" y="65"/>
                    <a:pt x="78" y="65"/>
                    <a:pt x="78" y="65"/>
                  </a:cubicBezTo>
                  <a:cubicBezTo>
                    <a:pt x="79" y="65"/>
                    <a:pt x="80" y="65"/>
                    <a:pt x="81" y="65"/>
                  </a:cubicBezTo>
                  <a:lnTo>
                    <a:pt x="81" y="65"/>
                  </a:lnTo>
                  <a:cubicBezTo>
                    <a:pt x="83" y="64"/>
                    <a:pt x="84" y="61"/>
                    <a:pt x="88" y="61"/>
                  </a:cubicBezTo>
                  <a:lnTo>
                    <a:pt x="93" y="61"/>
                  </a:lnTo>
                  <a:cubicBezTo>
                    <a:pt x="93" y="61"/>
                    <a:pt x="98" y="61"/>
                    <a:pt x="98" y="56"/>
                  </a:cubicBezTo>
                  <a:lnTo>
                    <a:pt x="108" y="56"/>
                  </a:lnTo>
                  <a:cubicBezTo>
                    <a:pt x="104" y="56"/>
                    <a:pt x="105" y="58"/>
                    <a:pt x="107" y="58"/>
                  </a:cubicBezTo>
                  <a:cubicBezTo>
                    <a:pt x="107" y="58"/>
                    <a:pt x="108" y="57"/>
                    <a:pt x="108" y="56"/>
                  </a:cubicBezTo>
                  <a:close/>
                  <a:moveTo>
                    <a:pt x="107" y="0"/>
                  </a:moveTo>
                  <a:cubicBezTo>
                    <a:pt x="101" y="0"/>
                    <a:pt x="95" y="1"/>
                    <a:pt x="88" y="2"/>
                  </a:cubicBezTo>
                  <a:cubicBezTo>
                    <a:pt x="49" y="7"/>
                    <a:pt x="15" y="41"/>
                    <a:pt x="10" y="85"/>
                  </a:cubicBezTo>
                  <a:cubicBezTo>
                    <a:pt x="0" y="129"/>
                    <a:pt x="25" y="173"/>
                    <a:pt x="64" y="197"/>
                  </a:cubicBezTo>
                  <a:cubicBezTo>
                    <a:pt x="83" y="211"/>
                    <a:pt x="106" y="218"/>
                    <a:pt x="129" y="218"/>
                  </a:cubicBezTo>
                  <a:cubicBezTo>
                    <a:pt x="149" y="218"/>
                    <a:pt x="168" y="213"/>
                    <a:pt x="186" y="202"/>
                  </a:cubicBezTo>
                  <a:cubicBezTo>
                    <a:pt x="205" y="187"/>
                    <a:pt x="220" y="168"/>
                    <a:pt x="220" y="143"/>
                  </a:cubicBezTo>
                  <a:cubicBezTo>
                    <a:pt x="220" y="119"/>
                    <a:pt x="205" y="95"/>
                    <a:pt x="186" y="80"/>
                  </a:cubicBezTo>
                  <a:cubicBezTo>
                    <a:pt x="184" y="79"/>
                    <a:pt x="181" y="78"/>
                    <a:pt x="178" y="78"/>
                  </a:cubicBezTo>
                  <a:lnTo>
                    <a:pt x="178" y="78"/>
                  </a:lnTo>
                  <a:cubicBezTo>
                    <a:pt x="180" y="75"/>
                    <a:pt x="181" y="72"/>
                    <a:pt x="181" y="70"/>
                  </a:cubicBezTo>
                  <a:cubicBezTo>
                    <a:pt x="181" y="56"/>
                    <a:pt x="181" y="46"/>
                    <a:pt x="176" y="36"/>
                  </a:cubicBezTo>
                  <a:cubicBezTo>
                    <a:pt x="171" y="26"/>
                    <a:pt x="161" y="17"/>
                    <a:pt x="152" y="12"/>
                  </a:cubicBezTo>
                  <a:cubicBezTo>
                    <a:pt x="137" y="5"/>
                    <a:pt x="123" y="0"/>
                    <a:pt x="1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448000" y="2350800"/>
              <a:ext cx="4550" cy="4400"/>
            </a:xfrm>
            <a:custGeom>
              <a:avLst/>
              <a:gdLst/>
              <a:ahLst/>
              <a:cxnLst/>
              <a:rect l="l" t="t" r="r" b="b"/>
              <a:pathLst>
                <a:path w="182" h="176" extrusionOk="0">
                  <a:moveTo>
                    <a:pt x="97" y="67"/>
                  </a:moveTo>
                  <a:lnTo>
                    <a:pt x="97" y="67"/>
                  </a:lnTo>
                  <a:cubicBezTo>
                    <a:pt x="96" y="67"/>
                    <a:pt x="95" y="69"/>
                    <a:pt x="98" y="69"/>
                  </a:cubicBezTo>
                  <a:cubicBezTo>
                    <a:pt x="98" y="67"/>
                    <a:pt x="98" y="67"/>
                    <a:pt x="97" y="67"/>
                  </a:cubicBezTo>
                  <a:close/>
                  <a:moveTo>
                    <a:pt x="127" y="108"/>
                  </a:moveTo>
                  <a:cubicBezTo>
                    <a:pt x="127" y="108"/>
                    <a:pt x="125" y="111"/>
                    <a:pt x="125" y="112"/>
                  </a:cubicBezTo>
                  <a:lnTo>
                    <a:pt x="125" y="112"/>
                  </a:lnTo>
                  <a:cubicBezTo>
                    <a:pt x="126" y="111"/>
                    <a:pt x="127" y="110"/>
                    <a:pt x="127" y="108"/>
                  </a:cubicBezTo>
                  <a:close/>
                  <a:moveTo>
                    <a:pt x="88" y="59"/>
                  </a:moveTo>
                  <a:cubicBezTo>
                    <a:pt x="85" y="59"/>
                    <a:pt x="88" y="61"/>
                    <a:pt x="89" y="61"/>
                  </a:cubicBezTo>
                  <a:cubicBezTo>
                    <a:pt x="90" y="61"/>
                    <a:pt x="90" y="61"/>
                    <a:pt x="88" y="59"/>
                  </a:cubicBezTo>
                  <a:lnTo>
                    <a:pt x="88" y="59"/>
                  </a:lnTo>
                  <a:cubicBezTo>
                    <a:pt x="93" y="64"/>
                    <a:pt x="93" y="64"/>
                    <a:pt x="93" y="64"/>
                  </a:cubicBezTo>
                  <a:cubicBezTo>
                    <a:pt x="94" y="65"/>
                    <a:pt x="95" y="66"/>
                    <a:pt x="95" y="66"/>
                  </a:cubicBezTo>
                  <a:cubicBezTo>
                    <a:pt x="95" y="66"/>
                    <a:pt x="89" y="59"/>
                    <a:pt x="93" y="59"/>
                  </a:cubicBezTo>
                  <a:lnTo>
                    <a:pt x="93" y="59"/>
                  </a:lnTo>
                  <a:cubicBezTo>
                    <a:pt x="93" y="64"/>
                    <a:pt x="93" y="64"/>
                    <a:pt x="98" y="64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69"/>
                    <a:pt x="98" y="69"/>
                    <a:pt x="98" y="74"/>
                  </a:cubicBezTo>
                  <a:cubicBezTo>
                    <a:pt x="105" y="81"/>
                    <a:pt x="115" y="86"/>
                    <a:pt x="124" y="86"/>
                  </a:cubicBezTo>
                  <a:cubicBezTo>
                    <a:pt x="125" y="86"/>
                    <a:pt x="126" y="85"/>
                    <a:pt x="128" y="85"/>
                  </a:cubicBezTo>
                  <a:lnTo>
                    <a:pt x="128" y="85"/>
                  </a:lnTo>
                  <a:cubicBezTo>
                    <a:pt x="127" y="86"/>
                    <a:pt x="127" y="88"/>
                    <a:pt x="127" y="89"/>
                  </a:cubicBezTo>
                  <a:cubicBezTo>
                    <a:pt x="132" y="89"/>
                    <a:pt x="132" y="89"/>
                    <a:pt x="132" y="93"/>
                  </a:cubicBezTo>
                  <a:cubicBezTo>
                    <a:pt x="132" y="96"/>
                    <a:pt x="132" y="98"/>
                    <a:pt x="132" y="98"/>
                  </a:cubicBezTo>
                  <a:cubicBezTo>
                    <a:pt x="132" y="103"/>
                    <a:pt x="127" y="103"/>
                    <a:pt x="127" y="103"/>
                  </a:cubicBezTo>
                  <a:cubicBezTo>
                    <a:pt x="127" y="108"/>
                    <a:pt x="127" y="108"/>
                    <a:pt x="127" y="113"/>
                  </a:cubicBezTo>
                  <a:cubicBezTo>
                    <a:pt x="126" y="113"/>
                    <a:pt x="126" y="113"/>
                    <a:pt x="125" y="112"/>
                  </a:cubicBezTo>
                  <a:lnTo>
                    <a:pt x="125" y="112"/>
                  </a:lnTo>
                  <a:cubicBezTo>
                    <a:pt x="124" y="113"/>
                    <a:pt x="123" y="113"/>
                    <a:pt x="123" y="113"/>
                  </a:cubicBezTo>
                  <a:cubicBezTo>
                    <a:pt x="123" y="113"/>
                    <a:pt x="118" y="118"/>
                    <a:pt x="118" y="118"/>
                  </a:cubicBezTo>
                  <a:lnTo>
                    <a:pt x="113" y="118"/>
                  </a:lnTo>
                  <a:cubicBezTo>
                    <a:pt x="108" y="118"/>
                    <a:pt x="108" y="118"/>
                    <a:pt x="108" y="123"/>
                  </a:cubicBezTo>
                  <a:cubicBezTo>
                    <a:pt x="108" y="118"/>
                    <a:pt x="108" y="118"/>
                    <a:pt x="108" y="118"/>
                  </a:cubicBezTo>
                  <a:lnTo>
                    <a:pt x="88" y="118"/>
                  </a:lnTo>
                  <a:cubicBezTo>
                    <a:pt x="88" y="118"/>
                    <a:pt x="83" y="118"/>
                    <a:pt x="83" y="113"/>
                  </a:cubicBezTo>
                  <a:cubicBezTo>
                    <a:pt x="82" y="113"/>
                    <a:pt x="81" y="113"/>
                    <a:pt x="80" y="113"/>
                  </a:cubicBezTo>
                  <a:lnTo>
                    <a:pt x="80" y="113"/>
                  </a:lnTo>
                  <a:cubicBezTo>
                    <a:pt x="79" y="113"/>
                    <a:pt x="79" y="113"/>
                    <a:pt x="79" y="113"/>
                  </a:cubicBezTo>
                  <a:cubicBezTo>
                    <a:pt x="79" y="113"/>
                    <a:pt x="79" y="113"/>
                    <a:pt x="79" y="112"/>
                  </a:cubicBezTo>
                  <a:lnTo>
                    <a:pt x="79" y="112"/>
                  </a:lnTo>
                  <a:cubicBezTo>
                    <a:pt x="79" y="112"/>
                    <a:pt x="79" y="113"/>
                    <a:pt x="80" y="113"/>
                  </a:cubicBezTo>
                  <a:lnTo>
                    <a:pt x="80" y="113"/>
                  </a:lnTo>
                  <a:cubicBezTo>
                    <a:pt x="80" y="112"/>
                    <a:pt x="80" y="112"/>
                    <a:pt x="78" y="111"/>
                  </a:cubicBezTo>
                  <a:lnTo>
                    <a:pt x="78" y="111"/>
                  </a:lnTo>
                  <a:cubicBezTo>
                    <a:pt x="78" y="111"/>
                    <a:pt x="79" y="112"/>
                    <a:pt x="79" y="112"/>
                  </a:cubicBezTo>
                  <a:lnTo>
                    <a:pt x="79" y="112"/>
                  </a:lnTo>
                  <a:cubicBezTo>
                    <a:pt x="77" y="112"/>
                    <a:pt x="76" y="110"/>
                    <a:pt x="74" y="108"/>
                  </a:cubicBezTo>
                  <a:lnTo>
                    <a:pt x="74" y="108"/>
                  </a:lnTo>
                  <a:cubicBezTo>
                    <a:pt x="76" y="109"/>
                    <a:pt x="77" y="110"/>
                    <a:pt x="78" y="111"/>
                  </a:cubicBezTo>
                  <a:lnTo>
                    <a:pt x="78" y="111"/>
                  </a:lnTo>
                  <a:cubicBezTo>
                    <a:pt x="77" y="108"/>
                    <a:pt x="74" y="108"/>
                    <a:pt x="74" y="108"/>
                  </a:cubicBezTo>
                  <a:lnTo>
                    <a:pt x="74" y="108"/>
                  </a:lnTo>
                  <a:cubicBezTo>
                    <a:pt x="74" y="108"/>
                    <a:pt x="74" y="108"/>
                    <a:pt x="74" y="108"/>
                  </a:cubicBezTo>
                  <a:cubicBezTo>
                    <a:pt x="74" y="103"/>
                    <a:pt x="69" y="103"/>
                    <a:pt x="69" y="103"/>
                  </a:cubicBezTo>
                  <a:cubicBezTo>
                    <a:pt x="69" y="98"/>
                    <a:pt x="64" y="98"/>
                    <a:pt x="64" y="93"/>
                  </a:cubicBezTo>
                  <a:cubicBezTo>
                    <a:pt x="64" y="90"/>
                    <a:pt x="64" y="89"/>
                    <a:pt x="64" y="87"/>
                  </a:cubicBezTo>
                  <a:cubicBezTo>
                    <a:pt x="64" y="87"/>
                    <a:pt x="64" y="85"/>
                    <a:pt x="64" y="79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4" y="74"/>
                    <a:pt x="64" y="69"/>
                    <a:pt x="64" y="69"/>
                  </a:cubicBezTo>
                  <a:cubicBezTo>
                    <a:pt x="66" y="67"/>
                    <a:pt x="66" y="65"/>
                    <a:pt x="66" y="65"/>
                  </a:cubicBezTo>
                  <a:lnTo>
                    <a:pt x="66" y="65"/>
                  </a:lnTo>
                  <a:cubicBezTo>
                    <a:pt x="65" y="65"/>
                    <a:pt x="64" y="67"/>
                    <a:pt x="64" y="69"/>
                  </a:cubicBezTo>
                  <a:lnTo>
                    <a:pt x="64" y="69"/>
                  </a:lnTo>
                  <a:cubicBezTo>
                    <a:pt x="64" y="67"/>
                    <a:pt x="65" y="65"/>
                    <a:pt x="65" y="64"/>
                  </a:cubicBezTo>
                  <a:lnTo>
                    <a:pt x="65" y="64"/>
                  </a:lnTo>
                  <a:cubicBezTo>
                    <a:pt x="66" y="64"/>
                    <a:pt x="67" y="64"/>
                    <a:pt x="68" y="64"/>
                  </a:cubicBezTo>
                  <a:lnTo>
                    <a:pt x="68" y="64"/>
                  </a:lnTo>
                  <a:cubicBezTo>
                    <a:pt x="68" y="64"/>
                    <a:pt x="68" y="64"/>
                    <a:pt x="69" y="64"/>
                  </a:cubicBezTo>
                  <a:cubicBezTo>
                    <a:pt x="69" y="64"/>
                    <a:pt x="69" y="63"/>
                    <a:pt x="69" y="62"/>
                  </a:cubicBezTo>
                  <a:lnTo>
                    <a:pt x="69" y="62"/>
                  </a:lnTo>
                  <a:cubicBezTo>
                    <a:pt x="69" y="62"/>
                    <a:pt x="69" y="62"/>
                    <a:pt x="69" y="62"/>
                  </a:cubicBezTo>
                  <a:lnTo>
                    <a:pt x="69" y="62"/>
                  </a:lnTo>
                  <a:cubicBezTo>
                    <a:pt x="69" y="61"/>
                    <a:pt x="69" y="60"/>
                    <a:pt x="69" y="59"/>
                  </a:cubicBezTo>
                  <a:cubicBezTo>
                    <a:pt x="69" y="59"/>
                    <a:pt x="69" y="61"/>
                    <a:pt x="69" y="62"/>
                  </a:cubicBezTo>
                  <a:lnTo>
                    <a:pt x="69" y="62"/>
                  </a:lnTo>
                  <a:cubicBezTo>
                    <a:pt x="70" y="61"/>
                    <a:pt x="71" y="59"/>
                    <a:pt x="69" y="59"/>
                  </a:cubicBezTo>
                  <a:close/>
                  <a:moveTo>
                    <a:pt x="83" y="1"/>
                  </a:moveTo>
                  <a:cubicBezTo>
                    <a:pt x="69" y="1"/>
                    <a:pt x="54" y="6"/>
                    <a:pt x="40" y="11"/>
                  </a:cubicBezTo>
                  <a:cubicBezTo>
                    <a:pt x="25" y="20"/>
                    <a:pt x="15" y="35"/>
                    <a:pt x="10" y="50"/>
                  </a:cubicBezTo>
                  <a:cubicBezTo>
                    <a:pt x="1" y="84"/>
                    <a:pt x="10" y="118"/>
                    <a:pt x="30" y="142"/>
                  </a:cubicBezTo>
                  <a:cubicBezTo>
                    <a:pt x="48" y="164"/>
                    <a:pt x="75" y="175"/>
                    <a:pt x="101" y="175"/>
                  </a:cubicBezTo>
                  <a:cubicBezTo>
                    <a:pt x="110" y="175"/>
                    <a:pt x="119" y="174"/>
                    <a:pt x="127" y="171"/>
                  </a:cubicBezTo>
                  <a:cubicBezTo>
                    <a:pt x="147" y="162"/>
                    <a:pt x="162" y="152"/>
                    <a:pt x="171" y="132"/>
                  </a:cubicBezTo>
                  <a:cubicBezTo>
                    <a:pt x="181" y="113"/>
                    <a:pt x="181" y="89"/>
                    <a:pt x="171" y="69"/>
                  </a:cubicBezTo>
                  <a:cubicBezTo>
                    <a:pt x="168" y="62"/>
                    <a:pt x="160" y="58"/>
                    <a:pt x="152" y="57"/>
                  </a:cubicBezTo>
                  <a:lnTo>
                    <a:pt x="152" y="57"/>
                  </a:lnTo>
                  <a:cubicBezTo>
                    <a:pt x="151" y="39"/>
                    <a:pt x="142" y="20"/>
                    <a:pt x="127" y="11"/>
                  </a:cubicBezTo>
                  <a:cubicBezTo>
                    <a:pt x="113" y="6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480225" y="2401675"/>
              <a:ext cx="15000" cy="46725"/>
            </a:xfrm>
            <a:custGeom>
              <a:avLst/>
              <a:gdLst/>
              <a:ahLst/>
              <a:cxnLst/>
              <a:rect l="l" t="t" r="r" b="b"/>
              <a:pathLst>
                <a:path w="600" h="1869" extrusionOk="0">
                  <a:moveTo>
                    <a:pt x="582" y="1"/>
                  </a:moveTo>
                  <a:cubicBezTo>
                    <a:pt x="574" y="1"/>
                    <a:pt x="565" y="7"/>
                    <a:pt x="565" y="19"/>
                  </a:cubicBezTo>
                  <a:cubicBezTo>
                    <a:pt x="521" y="517"/>
                    <a:pt x="409" y="1005"/>
                    <a:pt x="204" y="1458"/>
                  </a:cubicBezTo>
                  <a:cubicBezTo>
                    <a:pt x="146" y="1585"/>
                    <a:pt x="82" y="1712"/>
                    <a:pt x="14" y="1834"/>
                  </a:cubicBezTo>
                  <a:cubicBezTo>
                    <a:pt x="0" y="1851"/>
                    <a:pt x="18" y="1868"/>
                    <a:pt x="35" y="1868"/>
                  </a:cubicBezTo>
                  <a:cubicBezTo>
                    <a:pt x="42" y="1868"/>
                    <a:pt x="49" y="1865"/>
                    <a:pt x="53" y="1858"/>
                  </a:cubicBezTo>
                  <a:cubicBezTo>
                    <a:pt x="316" y="1424"/>
                    <a:pt x="487" y="941"/>
                    <a:pt x="565" y="444"/>
                  </a:cubicBezTo>
                  <a:cubicBezTo>
                    <a:pt x="585" y="302"/>
                    <a:pt x="594" y="161"/>
                    <a:pt x="599" y="19"/>
                  </a:cubicBezTo>
                  <a:cubicBezTo>
                    <a:pt x="599" y="7"/>
                    <a:pt x="591" y="1"/>
                    <a:pt x="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473675" y="2375775"/>
              <a:ext cx="10700" cy="75725"/>
            </a:xfrm>
            <a:custGeom>
              <a:avLst/>
              <a:gdLst/>
              <a:ahLst/>
              <a:cxnLst/>
              <a:rect l="l" t="t" r="r" b="b"/>
              <a:pathLst>
                <a:path w="428" h="3029" extrusionOk="0">
                  <a:moveTo>
                    <a:pt x="251" y="1"/>
                  </a:moveTo>
                  <a:cubicBezTo>
                    <a:pt x="244" y="1"/>
                    <a:pt x="237" y="8"/>
                    <a:pt x="237" y="16"/>
                  </a:cubicBezTo>
                  <a:cubicBezTo>
                    <a:pt x="310" y="407"/>
                    <a:pt x="359" y="802"/>
                    <a:pt x="354" y="1202"/>
                  </a:cubicBezTo>
                  <a:cubicBezTo>
                    <a:pt x="354" y="1592"/>
                    <a:pt x="305" y="1987"/>
                    <a:pt x="217" y="2367"/>
                  </a:cubicBezTo>
                  <a:cubicBezTo>
                    <a:pt x="164" y="2582"/>
                    <a:pt x="105" y="2801"/>
                    <a:pt x="8" y="2997"/>
                  </a:cubicBezTo>
                  <a:cubicBezTo>
                    <a:pt x="1" y="3014"/>
                    <a:pt x="16" y="3029"/>
                    <a:pt x="29" y="3029"/>
                  </a:cubicBezTo>
                  <a:cubicBezTo>
                    <a:pt x="34" y="3029"/>
                    <a:pt x="39" y="3027"/>
                    <a:pt x="42" y="3021"/>
                  </a:cubicBezTo>
                  <a:cubicBezTo>
                    <a:pt x="139" y="2845"/>
                    <a:pt x="193" y="2655"/>
                    <a:pt x="247" y="2465"/>
                  </a:cubicBezTo>
                  <a:cubicBezTo>
                    <a:pt x="295" y="2270"/>
                    <a:pt x="334" y="2070"/>
                    <a:pt x="364" y="1870"/>
                  </a:cubicBezTo>
                  <a:cubicBezTo>
                    <a:pt x="417" y="1475"/>
                    <a:pt x="427" y="1070"/>
                    <a:pt x="388" y="675"/>
                  </a:cubicBezTo>
                  <a:cubicBezTo>
                    <a:pt x="364" y="450"/>
                    <a:pt x="325" y="226"/>
                    <a:pt x="261" y="11"/>
                  </a:cubicBezTo>
                  <a:cubicBezTo>
                    <a:pt x="259" y="4"/>
                    <a:pt x="255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465200" y="2403375"/>
              <a:ext cx="4050" cy="42450"/>
            </a:xfrm>
            <a:custGeom>
              <a:avLst/>
              <a:gdLst/>
              <a:ahLst/>
              <a:cxnLst/>
              <a:rect l="l" t="t" r="r" b="b"/>
              <a:pathLst>
                <a:path w="162" h="1698" extrusionOk="0">
                  <a:moveTo>
                    <a:pt x="15" y="0"/>
                  </a:moveTo>
                  <a:cubicBezTo>
                    <a:pt x="8" y="0"/>
                    <a:pt x="0" y="5"/>
                    <a:pt x="0" y="15"/>
                  </a:cubicBezTo>
                  <a:cubicBezTo>
                    <a:pt x="25" y="298"/>
                    <a:pt x="44" y="580"/>
                    <a:pt x="64" y="859"/>
                  </a:cubicBezTo>
                  <a:cubicBezTo>
                    <a:pt x="73" y="1000"/>
                    <a:pt x="83" y="1141"/>
                    <a:pt x="93" y="1283"/>
                  </a:cubicBezTo>
                  <a:cubicBezTo>
                    <a:pt x="98" y="1351"/>
                    <a:pt x="103" y="1424"/>
                    <a:pt x="108" y="1493"/>
                  </a:cubicBezTo>
                  <a:cubicBezTo>
                    <a:pt x="108" y="1551"/>
                    <a:pt x="122" y="1619"/>
                    <a:pt x="88" y="1673"/>
                  </a:cubicBezTo>
                  <a:cubicBezTo>
                    <a:pt x="81" y="1684"/>
                    <a:pt x="93" y="1698"/>
                    <a:pt x="105" y="1698"/>
                  </a:cubicBezTo>
                  <a:cubicBezTo>
                    <a:pt x="109" y="1698"/>
                    <a:pt x="114" y="1696"/>
                    <a:pt x="117" y="1693"/>
                  </a:cubicBezTo>
                  <a:cubicBezTo>
                    <a:pt x="152" y="1654"/>
                    <a:pt x="161" y="1600"/>
                    <a:pt x="161" y="1551"/>
                  </a:cubicBezTo>
                  <a:cubicBezTo>
                    <a:pt x="156" y="1483"/>
                    <a:pt x="152" y="1410"/>
                    <a:pt x="147" y="1341"/>
                  </a:cubicBezTo>
                  <a:cubicBezTo>
                    <a:pt x="137" y="1195"/>
                    <a:pt x="127" y="1044"/>
                    <a:pt x="117" y="898"/>
                  </a:cubicBezTo>
                  <a:cubicBezTo>
                    <a:pt x="93" y="605"/>
                    <a:pt x="64" y="307"/>
                    <a:pt x="30" y="15"/>
                  </a:cubicBezTo>
                  <a:cubicBezTo>
                    <a:pt x="30" y="5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3447150" y="2373175"/>
              <a:ext cx="18275" cy="77375"/>
            </a:xfrm>
            <a:custGeom>
              <a:avLst/>
              <a:gdLst/>
              <a:ahLst/>
              <a:cxnLst/>
              <a:rect l="l" t="t" r="r" b="b"/>
              <a:pathLst>
                <a:path w="731" h="3095" extrusionOk="0">
                  <a:moveTo>
                    <a:pt x="49" y="1"/>
                  </a:moveTo>
                  <a:cubicBezTo>
                    <a:pt x="43" y="1"/>
                    <a:pt x="37" y="4"/>
                    <a:pt x="35" y="13"/>
                  </a:cubicBezTo>
                  <a:cubicBezTo>
                    <a:pt x="0" y="213"/>
                    <a:pt x="5" y="418"/>
                    <a:pt x="20" y="618"/>
                  </a:cubicBezTo>
                  <a:cubicBezTo>
                    <a:pt x="35" y="818"/>
                    <a:pt x="64" y="1023"/>
                    <a:pt x="103" y="1218"/>
                  </a:cubicBezTo>
                  <a:cubicBezTo>
                    <a:pt x="181" y="1628"/>
                    <a:pt x="303" y="2023"/>
                    <a:pt x="435" y="2413"/>
                  </a:cubicBezTo>
                  <a:cubicBezTo>
                    <a:pt x="513" y="2637"/>
                    <a:pt x="600" y="2857"/>
                    <a:pt x="683" y="3081"/>
                  </a:cubicBezTo>
                  <a:cubicBezTo>
                    <a:pt x="687" y="3091"/>
                    <a:pt x="695" y="3095"/>
                    <a:pt x="704" y="3095"/>
                  </a:cubicBezTo>
                  <a:cubicBezTo>
                    <a:pt x="717" y="3095"/>
                    <a:pt x="730" y="3084"/>
                    <a:pt x="727" y="3066"/>
                  </a:cubicBezTo>
                  <a:cubicBezTo>
                    <a:pt x="449" y="2296"/>
                    <a:pt x="166" y="1520"/>
                    <a:pt x="88" y="701"/>
                  </a:cubicBezTo>
                  <a:cubicBezTo>
                    <a:pt x="64" y="472"/>
                    <a:pt x="69" y="247"/>
                    <a:pt x="64" y="18"/>
                  </a:cubicBezTo>
                  <a:cubicBezTo>
                    <a:pt x="64" y="7"/>
                    <a:pt x="56" y="1"/>
                    <a:pt x="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3415575" y="2352075"/>
              <a:ext cx="40800" cy="89050"/>
            </a:xfrm>
            <a:custGeom>
              <a:avLst/>
              <a:gdLst/>
              <a:ahLst/>
              <a:cxnLst/>
              <a:rect l="l" t="t" r="r" b="b"/>
              <a:pathLst>
                <a:path w="1632" h="3562" extrusionOk="0">
                  <a:moveTo>
                    <a:pt x="18" y="1"/>
                  </a:moveTo>
                  <a:cubicBezTo>
                    <a:pt x="9" y="1"/>
                    <a:pt x="0" y="7"/>
                    <a:pt x="0" y="18"/>
                  </a:cubicBezTo>
                  <a:cubicBezTo>
                    <a:pt x="15" y="267"/>
                    <a:pt x="78" y="511"/>
                    <a:pt x="151" y="750"/>
                  </a:cubicBezTo>
                  <a:cubicBezTo>
                    <a:pt x="229" y="989"/>
                    <a:pt x="327" y="1223"/>
                    <a:pt x="434" y="1452"/>
                  </a:cubicBezTo>
                  <a:cubicBezTo>
                    <a:pt x="654" y="1911"/>
                    <a:pt x="927" y="2340"/>
                    <a:pt x="1200" y="2769"/>
                  </a:cubicBezTo>
                  <a:cubicBezTo>
                    <a:pt x="1356" y="3018"/>
                    <a:pt x="1502" y="3271"/>
                    <a:pt x="1595" y="3549"/>
                  </a:cubicBezTo>
                  <a:cubicBezTo>
                    <a:pt x="1599" y="3558"/>
                    <a:pt x="1607" y="3562"/>
                    <a:pt x="1615" y="3562"/>
                  </a:cubicBezTo>
                  <a:cubicBezTo>
                    <a:pt x="1624" y="3562"/>
                    <a:pt x="1632" y="3556"/>
                    <a:pt x="1629" y="3545"/>
                  </a:cubicBezTo>
                  <a:cubicBezTo>
                    <a:pt x="1556" y="3301"/>
                    <a:pt x="1439" y="3076"/>
                    <a:pt x="1307" y="2857"/>
                  </a:cubicBezTo>
                  <a:cubicBezTo>
                    <a:pt x="1176" y="2637"/>
                    <a:pt x="1039" y="2423"/>
                    <a:pt x="907" y="2203"/>
                  </a:cubicBezTo>
                  <a:cubicBezTo>
                    <a:pt x="649" y="1764"/>
                    <a:pt x="415" y="1316"/>
                    <a:pt x="249" y="833"/>
                  </a:cubicBezTo>
                  <a:cubicBezTo>
                    <a:pt x="151" y="564"/>
                    <a:pt x="93" y="291"/>
                    <a:pt x="34" y="13"/>
                  </a:cubicBezTo>
                  <a:cubicBezTo>
                    <a:pt x="32" y="5"/>
                    <a:pt x="25" y="1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3491475" y="2378075"/>
              <a:ext cx="39850" cy="64150"/>
            </a:xfrm>
            <a:custGeom>
              <a:avLst/>
              <a:gdLst/>
              <a:ahLst/>
              <a:cxnLst/>
              <a:rect l="l" t="t" r="r" b="b"/>
              <a:pathLst>
                <a:path w="1594" h="2566" extrusionOk="0">
                  <a:moveTo>
                    <a:pt x="1581" y="0"/>
                  </a:moveTo>
                  <a:cubicBezTo>
                    <a:pt x="1576" y="0"/>
                    <a:pt x="1571" y="3"/>
                    <a:pt x="1569" y="7"/>
                  </a:cubicBezTo>
                  <a:cubicBezTo>
                    <a:pt x="1530" y="197"/>
                    <a:pt x="1481" y="378"/>
                    <a:pt x="1408" y="558"/>
                  </a:cubicBezTo>
                  <a:cubicBezTo>
                    <a:pt x="1339" y="734"/>
                    <a:pt x="1256" y="910"/>
                    <a:pt x="1164" y="1071"/>
                  </a:cubicBezTo>
                  <a:cubicBezTo>
                    <a:pt x="964" y="1417"/>
                    <a:pt x="715" y="1729"/>
                    <a:pt x="457" y="2031"/>
                  </a:cubicBezTo>
                  <a:cubicBezTo>
                    <a:pt x="310" y="2202"/>
                    <a:pt x="159" y="2368"/>
                    <a:pt x="13" y="2544"/>
                  </a:cubicBezTo>
                  <a:cubicBezTo>
                    <a:pt x="1" y="2552"/>
                    <a:pt x="11" y="2566"/>
                    <a:pt x="24" y="2566"/>
                  </a:cubicBezTo>
                  <a:cubicBezTo>
                    <a:pt x="26" y="2566"/>
                    <a:pt x="29" y="2565"/>
                    <a:pt x="32" y="2563"/>
                  </a:cubicBezTo>
                  <a:cubicBezTo>
                    <a:pt x="320" y="2275"/>
                    <a:pt x="598" y="1973"/>
                    <a:pt x="842" y="1646"/>
                  </a:cubicBezTo>
                  <a:cubicBezTo>
                    <a:pt x="1081" y="1334"/>
                    <a:pt x="1291" y="1002"/>
                    <a:pt x="1432" y="632"/>
                  </a:cubicBezTo>
                  <a:cubicBezTo>
                    <a:pt x="1510" y="436"/>
                    <a:pt x="1574" y="227"/>
                    <a:pt x="1593" y="12"/>
                  </a:cubicBezTo>
                  <a:cubicBezTo>
                    <a:pt x="1593" y="4"/>
                    <a:pt x="1587" y="0"/>
                    <a:pt x="1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3388700" y="2381475"/>
              <a:ext cx="63500" cy="64550"/>
            </a:xfrm>
            <a:custGeom>
              <a:avLst/>
              <a:gdLst/>
              <a:ahLst/>
              <a:cxnLst/>
              <a:rect l="l" t="t" r="r" b="b"/>
              <a:pathLst>
                <a:path w="2540" h="2582" extrusionOk="0">
                  <a:moveTo>
                    <a:pt x="14" y="1"/>
                  </a:moveTo>
                  <a:cubicBezTo>
                    <a:pt x="7" y="1"/>
                    <a:pt x="1" y="8"/>
                    <a:pt x="7" y="18"/>
                  </a:cubicBezTo>
                  <a:cubicBezTo>
                    <a:pt x="95" y="222"/>
                    <a:pt x="231" y="403"/>
                    <a:pt x="378" y="569"/>
                  </a:cubicBezTo>
                  <a:cubicBezTo>
                    <a:pt x="524" y="739"/>
                    <a:pt x="685" y="896"/>
                    <a:pt x="851" y="1047"/>
                  </a:cubicBezTo>
                  <a:cubicBezTo>
                    <a:pt x="1207" y="1369"/>
                    <a:pt x="1597" y="1652"/>
                    <a:pt x="1953" y="1969"/>
                  </a:cubicBezTo>
                  <a:cubicBezTo>
                    <a:pt x="2056" y="2061"/>
                    <a:pt x="2158" y="2149"/>
                    <a:pt x="2251" y="2247"/>
                  </a:cubicBezTo>
                  <a:cubicBezTo>
                    <a:pt x="2343" y="2339"/>
                    <a:pt x="2436" y="2442"/>
                    <a:pt x="2485" y="2564"/>
                  </a:cubicBezTo>
                  <a:cubicBezTo>
                    <a:pt x="2491" y="2576"/>
                    <a:pt x="2502" y="2581"/>
                    <a:pt x="2512" y="2581"/>
                  </a:cubicBezTo>
                  <a:cubicBezTo>
                    <a:pt x="2527" y="2581"/>
                    <a:pt x="2539" y="2571"/>
                    <a:pt x="2534" y="2554"/>
                  </a:cubicBezTo>
                  <a:cubicBezTo>
                    <a:pt x="2490" y="2452"/>
                    <a:pt x="2426" y="2364"/>
                    <a:pt x="2353" y="2286"/>
                  </a:cubicBezTo>
                  <a:cubicBezTo>
                    <a:pt x="2270" y="2198"/>
                    <a:pt x="2182" y="2110"/>
                    <a:pt x="2095" y="2027"/>
                  </a:cubicBezTo>
                  <a:cubicBezTo>
                    <a:pt x="1914" y="1866"/>
                    <a:pt x="1729" y="1710"/>
                    <a:pt x="1538" y="1554"/>
                  </a:cubicBezTo>
                  <a:cubicBezTo>
                    <a:pt x="1178" y="1261"/>
                    <a:pt x="807" y="969"/>
                    <a:pt x="490" y="622"/>
                  </a:cubicBezTo>
                  <a:cubicBezTo>
                    <a:pt x="319" y="432"/>
                    <a:pt x="168" y="222"/>
                    <a:pt x="26" y="8"/>
                  </a:cubicBezTo>
                  <a:cubicBezTo>
                    <a:pt x="23" y="3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3502825" y="2429400"/>
              <a:ext cx="60825" cy="173550"/>
            </a:xfrm>
            <a:custGeom>
              <a:avLst/>
              <a:gdLst/>
              <a:ahLst/>
              <a:cxnLst/>
              <a:rect l="l" t="t" r="r" b="b"/>
              <a:pathLst>
                <a:path w="2433" h="6942" extrusionOk="0">
                  <a:moveTo>
                    <a:pt x="2384" y="0"/>
                  </a:moveTo>
                  <a:cubicBezTo>
                    <a:pt x="2367" y="0"/>
                    <a:pt x="2350" y="10"/>
                    <a:pt x="2344" y="32"/>
                  </a:cubicBezTo>
                  <a:cubicBezTo>
                    <a:pt x="2271" y="281"/>
                    <a:pt x="2261" y="549"/>
                    <a:pt x="2261" y="813"/>
                  </a:cubicBezTo>
                  <a:cubicBezTo>
                    <a:pt x="2266" y="1081"/>
                    <a:pt x="2290" y="1344"/>
                    <a:pt x="2305" y="1608"/>
                  </a:cubicBezTo>
                  <a:cubicBezTo>
                    <a:pt x="2329" y="2091"/>
                    <a:pt x="2300" y="2573"/>
                    <a:pt x="2207" y="3047"/>
                  </a:cubicBezTo>
                  <a:cubicBezTo>
                    <a:pt x="2115" y="3510"/>
                    <a:pt x="1968" y="3964"/>
                    <a:pt x="1768" y="4388"/>
                  </a:cubicBezTo>
                  <a:cubicBezTo>
                    <a:pt x="1563" y="4822"/>
                    <a:pt x="1305" y="5222"/>
                    <a:pt x="1007" y="5593"/>
                  </a:cubicBezTo>
                  <a:cubicBezTo>
                    <a:pt x="700" y="5968"/>
                    <a:pt x="368" y="6319"/>
                    <a:pt x="110" y="6734"/>
                  </a:cubicBezTo>
                  <a:cubicBezTo>
                    <a:pt x="76" y="6783"/>
                    <a:pt x="46" y="6836"/>
                    <a:pt x="17" y="6885"/>
                  </a:cubicBezTo>
                  <a:cubicBezTo>
                    <a:pt x="0" y="6916"/>
                    <a:pt x="25" y="6941"/>
                    <a:pt x="51" y="6941"/>
                  </a:cubicBezTo>
                  <a:cubicBezTo>
                    <a:pt x="62" y="6941"/>
                    <a:pt x="73" y="6936"/>
                    <a:pt x="81" y="6924"/>
                  </a:cubicBezTo>
                  <a:cubicBezTo>
                    <a:pt x="324" y="6500"/>
                    <a:pt x="656" y="6139"/>
                    <a:pt x="973" y="5763"/>
                  </a:cubicBezTo>
                  <a:cubicBezTo>
                    <a:pt x="1280" y="5398"/>
                    <a:pt x="1554" y="5012"/>
                    <a:pt x="1768" y="4583"/>
                  </a:cubicBezTo>
                  <a:cubicBezTo>
                    <a:pt x="1983" y="4164"/>
                    <a:pt x="2149" y="3715"/>
                    <a:pt x="2256" y="3251"/>
                  </a:cubicBezTo>
                  <a:cubicBezTo>
                    <a:pt x="2363" y="2788"/>
                    <a:pt x="2412" y="2315"/>
                    <a:pt x="2402" y="1842"/>
                  </a:cubicBezTo>
                  <a:cubicBezTo>
                    <a:pt x="2393" y="1310"/>
                    <a:pt x="2315" y="778"/>
                    <a:pt x="2393" y="247"/>
                  </a:cubicBezTo>
                  <a:cubicBezTo>
                    <a:pt x="2402" y="183"/>
                    <a:pt x="2417" y="120"/>
                    <a:pt x="2427" y="52"/>
                  </a:cubicBezTo>
                  <a:cubicBezTo>
                    <a:pt x="2432" y="20"/>
                    <a:pt x="2408" y="0"/>
                    <a:pt x="2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3494350" y="2429600"/>
              <a:ext cx="69700" cy="172750"/>
            </a:xfrm>
            <a:custGeom>
              <a:avLst/>
              <a:gdLst/>
              <a:ahLst/>
              <a:cxnLst/>
              <a:rect l="l" t="t" r="r" b="b"/>
              <a:pathLst>
                <a:path w="2788" h="6910" extrusionOk="0">
                  <a:moveTo>
                    <a:pt x="2735" y="1"/>
                  </a:moveTo>
                  <a:cubicBezTo>
                    <a:pt x="2728" y="1"/>
                    <a:pt x="2720" y="3"/>
                    <a:pt x="2712" y="9"/>
                  </a:cubicBezTo>
                  <a:cubicBezTo>
                    <a:pt x="2317" y="292"/>
                    <a:pt x="1956" y="634"/>
                    <a:pt x="1634" y="1000"/>
                  </a:cubicBezTo>
                  <a:cubicBezTo>
                    <a:pt x="1312" y="1370"/>
                    <a:pt x="1029" y="1775"/>
                    <a:pt x="790" y="2204"/>
                  </a:cubicBezTo>
                  <a:cubicBezTo>
                    <a:pt x="546" y="2643"/>
                    <a:pt x="346" y="3107"/>
                    <a:pt x="210" y="3590"/>
                  </a:cubicBezTo>
                  <a:cubicBezTo>
                    <a:pt x="68" y="4102"/>
                    <a:pt x="0" y="4634"/>
                    <a:pt x="5" y="5165"/>
                  </a:cubicBezTo>
                  <a:cubicBezTo>
                    <a:pt x="15" y="5692"/>
                    <a:pt x="103" y="6229"/>
                    <a:pt x="288" y="6716"/>
                  </a:cubicBezTo>
                  <a:cubicBezTo>
                    <a:pt x="312" y="6780"/>
                    <a:pt x="337" y="6838"/>
                    <a:pt x="361" y="6897"/>
                  </a:cubicBezTo>
                  <a:cubicBezTo>
                    <a:pt x="366" y="6906"/>
                    <a:pt x="374" y="6910"/>
                    <a:pt x="382" y="6910"/>
                  </a:cubicBezTo>
                  <a:cubicBezTo>
                    <a:pt x="401" y="6910"/>
                    <a:pt x="421" y="6892"/>
                    <a:pt x="415" y="6872"/>
                  </a:cubicBezTo>
                  <a:cubicBezTo>
                    <a:pt x="239" y="6380"/>
                    <a:pt x="137" y="5868"/>
                    <a:pt x="112" y="5351"/>
                  </a:cubicBezTo>
                  <a:cubicBezTo>
                    <a:pt x="88" y="4829"/>
                    <a:pt x="142" y="4307"/>
                    <a:pt x="263" y="3799"/>
                  </a:cubicBezTo>
                  <a:cubicBezTo>
                    <a:pt x="381" y="3317"/>
                    <a:pt x="566" y="2848"/>
                    <a:pt x="795" y="2409"/>
                  </a:cubicBezTo>
                  <a:cubicBezTo>
                    <a:pt x="1015" y="1980"/>
                    <a:pt x="1283" y="1575"/>
                    <a:pt x="1590" y="1200"/>
                  </a:cubicBezTo>
                  <a:cubicBezTo>
                    <a:pt x="1893" y="829"/>
                    <a:pt x="2234" y="488"/>
                    <a:pt x="2610" y="190"/>
                  </a:cubicBezTo>
                  <a:cubicBezTo>
                    <a:pt x="2658" y="156"/>
                    <a:pt x="2707" y="117"/>
                    <a:pt x="2756" y="78"/>
                  </a:cubicBezTo>
                  <a:cubicBezTo>
                    <a:pt x="2788" y="54"/>
                    <a:pt x="2768" y="1"/>
                    <a:pt x="2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3504875" y="2429225"/>
              <a:ext cx="57950" cy="172200"/>
            </a:xfrm>
            <a:custGeom>
              <a:avLst/>
              <a:gdLst/>
              <a:ahLst/>
              <a:cxnLst/>
              <a:rect l="l" t="t" r="r" b="b"/>
              <a:pathLst>
                <a:path w="2318" h="6888" extrusionOk="0">
                  <a:moveTo>
                    <a:pt x="2287" y="0"/>
                  </a:moveTo>
                  <a:cubicBezTo>
                    <a:pt x="2272" y="0"/>
                    <a:pt x="2255" y="10"/>
                    <a:pt x="2252" y="29"/>
                  </a:cubicBezTo>
                  <a:cubicBezTo>
                    <a:pt x="2198" y="498"/>
                    <a:pt x="2145" y="971"/>
                    <a:pt x="2076" y="1439"/>
                  </a:cubicBezTo>
                  <a:cubicBezTo>
                    <a:pt x="2008" y="1907"/>
                    <a:pt x="1925" y="2371"/>
                    <a:pt x="1813" y="2829"/>
                  </a:cubicBezTo>
                  <a:cubicBezTo>
                    <a:pt x="1701" y="3288"/>
                    <a:pt x="1555" y="3736"/>
                    <a:pt x="1369" y="4171"/>
                  </a:cubicBezTo>
                  <a:cubicBezTo>
                    <a:pt x="1179" y="4610"/>
                    <a:pt x="945" y="5029"/>
                    <a:pt x="706" y="5448"/>
                  </a:cubicBezTo>
                  <a:cubicBezTo>
                    <a:pt x="584" y="5658"/>
                    <a:pt x="462" y="5868"/>
                    <a:pt x="340" y="6078"/>
                  </a:cubicBezTo>
                  <a:cubicBezTo>
                    <a:pt x="228" y="6273"/>
                    <a:pt x="111" y="6473"/>
                    <a:pt x="47" y="6692"/>
                  </a:cubicBezTo>
                  <a:cubicBezTo>
                    <a:pt x="28" y="6746"/>
                    <a:pt x="13" y="6800"/>
                    <a:pt x="3" y="6858"/>
                  </a:cubicBezTo>
                  <a:cubicBezTo>
                    <a:pt x="1" y="6875"/>
                    <a:pt x="16" y="6888"/>
                    <a:pt x="31" y="6888"/>
                  </a:cubicBezTo>
                  <a:cubicBezTo>
                    <a:pt x="41" y="6888"/>
                    <a:pt x="50" y="6882"/>
                    <a:pt x="52" y="6868"/>
                  </a:cubicBezTo>
                  <a:cubicBezTo>
                    <a:pt x="91" y="6639"/>
                    <a:pt x="199" y="6429"/>
                    <a:pt x="311" y="6224"/>
                  </a:cubicBezTo>
                  <a:cubicBezTo>
                    <a:pt x="433" y="6019"/>
                    <a:pt x="560" y="5814"/>
                    <a:pt x="681" y="5609"/>
                  </a:cubicBezTo>
                  <a:cubicBezTo>
                    <a:pt x="930" y="5195"/>
                    <a:pt x="1164" y="4770"/>
                    <a:pt x="1364" y="4331"/>
                  </a:cubicBezTo>
                  <a:cubicBezTo>
                    <a:pt x="1559" y="3902"/>
                    <a:pt x="1711" y="3458"/>
                    <a:pt x="1833" y="3005"/>
                  </a:cubicBezTo>
                  <a:cubicBezTo>
                    <a:pt x="1955" y="2541"/>
                    <a:pt x="2042" y="2078"/>
                    <a:pt x="2115" y="1610"/>
                  </a:cubicBezTo>
                  <a:cubicBezTo>
                    <a:pt x="2189" y="1141"/>
                    <a:pt x="2242" y="673"/>
                    <a:pt x="2296" y="205"/>
                  </a:cubicBezTo>
                  <a:cubicBezTo>
                    <a:pt x="2306" y="146"/>
                    <a:pt x="2311" y="88"/>
                    <a:pt x="2315" y="29"/>
                  </a:cubicBezTo>
                  <a:cubicBezTo>
                    <a:pt x="2318" y="10"/>
                    <a:pt x="2303" y="0"/>
                    <a:pt x="2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503000" y="2430200"/>
              <a:ext cx="58900" cy="170300"/>
            </a:xfrm>
            <a:custGeom>
              <a:avLst/>
              <a:gdLst/>
              <a:ahLst/>
              <a:cxnLst/>
              <a:rect l="l" t="t" r="r" b="b"/>
              <a:pathLst>
                <a:path w="2356" h="6812" extrusionOk="0">
                  <a:moveTo>
                    <a:pt x="2319" y="0"/>
                  </a:moveTo>
                  <a:cubicBezTo>
                    <a:pt x="2307" y="0"/>
                    <a:pt x="2294" y="6"/>
                    <a:pt x="2288" y="20"/>
                  </a:cubicBezTo>
                  <a:cubicBezTo>
                    <a:pt x="1932" y="907"/>
                    <a:pt x="1591" y="1800"/>
                    <a:pt x="1264" y="2697"/>
                  </a:cubicBezTo>
                  <a:cubicBezTo>
                    <a:pt x="1103" y="3146"/>
                    <a:pt x="942" y="3600"/>
                    <a:pt x="786" y="4049"/>
                  </a:cubicBezTo>
                  <a:cubicBezTo>
                    <a:pt x="635" y="4492"/>
                    <a:pt x="493" y="4936"/>
                    <a:pt x="332" y="5375"/>
                  </a:cubicBezTo>
                  <a:cubicBezTo>
                    <a:pt x="166" y="5834"/>
                    <a:pt x="0" y="6297"/>
                    <a:pt x="5" y="6790"/>
                  </a:cubicBezTo>
                  <a:cubicBezTo>
                    <a:pt x="8" y="6804"/>
                    <a:pt x="21" y="6812"/>
                    <a:pt x="33" y="6812"/>
                  </a:cubicBezTo>
                  <a:cubicBezTo>
                    <a:pt x="46" y="6812"/>
                    <a:pt x="57" y="6804"/>
                    <a:pt x="54" y="6790"/>
                  </a:cubicBezTo>
                  <a:cubicBezTo>
                    <a:pt x="49" y="6346"/>
                    <a:pt x="186" y="5927"/>
                    <a:pt x="337" y="5522"/>
                  </a:cubicBezTo>
                  <a:cubicBezTo>
                    <a:pt x="498" y="5088"/>
                    <a:pt x="639" y="4649"/>
                    <a:pt x="791" y="4214"/>
                  </a:cubicBezTo>
                  <a:cubicBezTo>
                    <a:pt x="1098" y="3312"/>
                    <a:pt x="1425" y="2419"/>
                    <a:pt x="1761" y="1532"/>
                  </a:cubicBezTo>
                  <a:cubicBezTo>
                    <a:pt x="1951" y="1029"/>
                    <a:pt x="2147" y="532"/>
                    <a:pt x="2347" y="34"/>
                  </a:cubicBezTo>
                  <a:cubicBezTo>
                    <a:pt x="2355" y="14"/>
                    <a:pt x="2338" y="0"/>
                    <a:pt x="2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500800" y="2433400"/>
              <a:ext cx="60400" cy="169350"/>
            </a:xfrm>
            <a:custGeom>
              <a:avLst/>
              <a:gdLst/>
              <a:ahLst/>
              <a:cxnLst/>
              <a:rect l="l" t="t" r="r" b="b"/>
              <a:pathLst>
                <a:path w="2416" h="6774" extrusionOk="0">
                  <a:moveTo>
                    <a:pt x="2371" y="0"/>
                  </a:moveTo>
                  <a:cubicBezTo>
                    <a:pt x="2364" y="0"/>
                    <a:pt x="2357" y="3"/>
                    <a:pt x="2352" y="9"/>
                  </a:cubicBezTo>
                  <a:cubicBezTo>
                    <a:pt x="2205" y="184"/>
                    <a:pt x="2074" y="375"/>
                    <a:pt x="1942" y="565"/>
                  </a:cubicBezTo>
                  <a:cubicBezTo>
                    <a:pt x="1815" y="755"/>
                    <a:pt x="1688" y="945"/>
                    <a:pt x="1566" y="1140"/>
                  </a:cubicBezTo>
                  <a:cubicBezTo>
                    <a:pt x="1322" y="1535"/>
                    <a:pt x="1098" y="1940"/>
                    <a:pt x="898" y="2360"/>
                  </a:cubicBezTo>
                  <a:cubicBezTo>
                    <a:pt x="698" y="2774"/>
                    <a:pt x="523" y="3199"/>
                    <a:pt x="371" y="3633"/>
                  </a:cubicBezTo>
                  <a:cubicBezTo>
                    <a:pt x="288" y="3867"/>
                    <a:pt x="210" y="4106"/>
                    <a:pt x="157" y="4350"/>
                  </a:cubicBezTo>
                  <a:cubicBezTo>
                    <a:pt x="98" y="4589"/>
                    <a:pt x="59" y="4833"/>
                    <a:pt x="40" y="5081"/>
                  </a:cubicBezTo>
                  <a:cubicBezTo>
                    <a:pt x="1" y="5579"/>
                    <a:pt x="30" y="6077"/>
                    <a:pt x="98" y="6569"/>
                  </a:cubicBezTo>
                  <a:cubicBezTo>
                    <a:pt x="108" y="6628"/>
                    <a:pt x="118" y="6691"/>
                    <a:pt x="127" y="6755"/>
                  </a:cubicBezTo>
                  <a:cubicBezTo>
                    <a:pt x="131" y="6768"/>
                    <a:pt x="141" y="6774"/>
                    <a:pt x="152" y="6774"/>
                  </a:cubicBezTo>
                  <a:cubicBezTo>
                    <a:pt x="167" y="6774"/>
                    <a:pt x="184" y="6760"/>
                    <a:pt x="181" y="6740"/>
                  </a:cubicBezTo>
                  <a:cubicBezTo>
                    <a:pt x="103" y="6252"/>
                    <a:pt x="64" y="5755"/>
                    <a:pt x="88" y="5257"/>
                  </a:cubicBezTo>
                  <a:cubicBezTo>
                    <a:pt x="103" y="5008"/>
                    <a:pt x="132" y="4764"/>
                    <a:pt x="181" y="4521"/>
                  </a:cubicBezTo>
                  <a:cubicBezTo>
                    <a:pt x="230" y="4277"/>
                    <a:pt x="298" y="4043"/>
                    <a:pt x="376" y="3808"/>
                  </a:cubicBezTo>
                  <a:cubicBezTo>
                    <a:pt x="523" y="3369"/>
                    <a:pt x="693" y="2940"/>
                    <a:pt x="888" y="2521"/>
                  </a:cubicBezTo>
                  <a:cubicBezTo>
                    <a:pt x="1079" y="2106"/>
                    <a:pt x="1293" y="1701"/>
                    <a:pt x="1527" y="1311"/>
                  </a:cubicBezTo>
                  <a:cubicBezTo>
                    <a:pt x="1761" y="921"/>
                    <a:pt x="2020" y="540"/>
                    <a:pt x="2303" y="179"/>
                  </a:cubicBezTo>
                  <a:cubicBezTo>
                    <a:pt x="2337" y="136"/>
                    <a:pt x="2366" y="92"/>
                    <a:pt x="2400" y="48"/>
                  </a:cubicBezTo>
                  <a:cubicBezTo>
                    <a:pt x="2415" y="25"/>
                    <a:pt x="2393" y="0"/>
                    <a:pt x="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350125" y="2449125"/>
              <a:ext cx="139850" cy="122800"/>
            </a:xfrm>
            <a:custGeom>
              <a:avLst/>
              <a:gdLst/>
              <a:ahLst/>
              <a:cxnLst/>
              <a:rect l="l" t="t" r="r" b="b"/>
              <a:pathLst>
                <a:path w="5594" h="4912" extrusionOk="0">
                  <a:moveTo>
                    <a:pt x="57" y="0"/>
                  </a:moveTo>
                  <a:cubicBezTo>
                    <a:pt x="29" y="0"/>
                    <a:pt x="0" y="23"/>
                    <a:pt x="13" y="53"/>
                  </a:cubicBezTo>
                  <a:cubicBezTo>
                    <a:pt x="106" y="297"/>
                    <a:pt x="223" y="531"/>
                    <a:pt x="345" y="765"/>
                  </a:cubicBezTo>
                  <a:cubicBezTo>
                    <a:pt x="462" y="994"/>
                    <a:pt x="589" y="1228"/>
                    <a:pt x="721" y="1453"/>
                  </a:cubicBezTo>
                  <a:cubicBezTo>
                    <a:pt x="984" y="1901"/>
                    <a:pt x="1277" y="2331"/>
                    <a:pt x="1604" y="2731"/>
                  </a:cubicBezTo>
                  <a:cubicBezTo>
                    <a:pt x="1925" y="3121"/>
                    <a:pt x="2286" y="3482"/>
                    <a:pt x="2686" y="3794"/>
                  </a:cubicBezTo>
                  <a:cubicBezTo>
                    <a:pt x="3077" y="4096"/>
                    <a:pt x="3501" y="4355"/>
                    <a:pt x="3955" y="4550"/>
                  </a:cubicBezTo>
                  <a:cubicBezTo>
                    <a:pt x="4408" y="4740"/>
                    <a:pt x="4881" y="4862"/>
                    <a:pt x="5374" y="4901"/>
                  </a:cubicBezTo>
                  <a:cubicBezTo>
                    <a:pt x="5433" y="4906"/>
                    <a:pt x="5496" y="4911"/>
                    <a:pt x="5559" y="4911"/>
                  </a:cubicBezTo>
                  <a:cubicBezTo>
                    <a:pt x="5561" y="4911"/>
                    <a:pt x="5562" y="4911"/>
                    <a:pt x="5563" y="4911"/>
                  </a:cubicBezTo>
                  <a:cubicBezTo>
                    <a:pt x="5593" y="4911"/>
                    <a:pt x="5592" y="4857"/>
                    <a:pt x="5559" y="4857"/>
                  </a:cubicBezTo>
                  <a:cubicBezTo>
                    <a:pt x="5076" y="4828"/>
                    <a:pt x="4598" y="4706"/>
                    <a:pt x="4150" y="4526"/>
                  </a:cubicBezTo>
                  <a:cubicBezTo>
                    <a:pt x="3696" y="4350"/>
                    <a:pt x="3267" y="4106"/>
                    <a:pt x="2877" y="3814"/>
                  </a:cubicBezTo>
                  <a:cubicBezTo>
                    <a:pt x="2477" y="3516"/>
                    <a:pt x="2116" y="3170"/>
                    <a:pt x="1794" y="2794"/>
                  </a:cubicBezTo>
                  <a:cubicBezTo>
                    <a:pt x="1457" y="2409"/>
                    <a:pt x="1165" y="1989"/>
                    <a:pt x="901" y="1555"/>
                  </a:cubicBezTo>
                  <a:cubicBezTo>
                    <a:pt x="633" y="1111"/>
                    <a:pt x="399" y="653"/>
                    <a:pt x="179" y="189"/>
                  </a:cubicBezTo>
                  <a:cubicBezTo>
                    <a:pt x="150" y="131"/>
                    <a:pt x="121" y="77"/>
                    <a:pt x="91" y="19"/>
                  </a:cubicBezTo>
                  <a:cubicBezTo>
                    <a:pt x="83" y="6"/>
                    <a:pt x="70" y="0"/>
                    <a:pt x="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349775" y="2448275"/>
              <a:ext cx="139725" cy="122325"/>
            </a:xfrm>
            <a:custGeom>
              <a:avLst/>
              <a:gdLst/>
              <a:ahLst/>
              <a:cxnLst/>
              <a:rect l="l" t="t" r="r" b="b"/>
              <a:pathLst>
                <a:path w="5589" h="4893" extrusionOk="0">
                  <a:moveTo>
                    <a:pt x="71" y="0"/>
                  </a:moveTo>
                  <a:cubicBezTo>
                    <a:pt x="17" y="0"/>
                    <a:pt x="0" y="85"/>
                    <a:pt x="62" y="111"/>
                  </a:cubicBezTo>
                  <a:cubicBezTo>
                    <a:pt x="540" y="297"/>
                    <a:pt x="1018" y="477"/>
                    <a:pt x="1486" y="692"/>
                  </a:cubicBezTo>
                  <a:cubicBezTo>
                    <a:pt x="1944" y="906"/>
                    <a:pt x="2388" y="1150"/>
                    <a:pt x="2798" y="1453"/>
                  </a:cubicBezTo>
                  <a:cubicBezTo>
                    <a:pt x="3174" y="1731"/>
                    <a:pt x="3520" y="2057"/>
                    <a:pt x="3832" y="2404"/>
                  </a:cubicBezTo>
                  <a:cubicBezTo>
                    <a:pt x="4149" y="2755"/>
                    <a:pt x="4432" y="3130"/>
                    <a:pt x="4695" y="3521"/>
                  </a:cubicBezTo>
                  <a:cubicBezTo>
                    <a:pt x="4832" y="3721"/>
                    <a:pt x="4959" y="3921"/>
                    <a:pt x="5086" y="4121"/>
                  </a:cubicBezTo>
                  <a:cubicBezTo>
                    <a:pt x="5217" y="4321"/>
                    <a:pt x="5339" y="4521"/>
                    <a:pt x="5456" y="4725"/>
                  </a:cubicBezTo>
                  <a:cubicBezTo>
                    <a:pt x="5486" y="4779"/>
                    <a:pt x="5515" y="4828"/>
                    <a:pt x="5544" y="4882"/>
                  </a:cubicBezTo>
                  <a:cubicBezTo>
                    <a:pt x="5549" y="4889"/>
                    <a:pt x="5556" y="4893"/>
                    <a:pt x="5562" y="4893"/>
                  </a:cubicBezTo>
                  <a:cubicBezTo>
                    <a:pt x="5576" y="4893"/>
                    <a:pt x="5588" y="4879"/>
                    <a:pt x="5578" y="4862"/>
                  </a:cubicBezTo>
                  <a:cubicBezTo>
                    <a:pt x="5344" y="4443"/>
                    <a:pt x="5115" y="4023"/>
                    <a:pt x="4856" y="3618"/>
                  </a:cubicBezTo>
                  <a:cubicBezTo>
                    <a:pt x="4598" y="3218"/>
                    <a:pt x="4320" y="2833"/>
                    <a:pt x="4008" y="2467"/>
                  </a:cubicBezTo>
                  <a:cubicBezTo>
                    <a:pt x="3700" y="2106"/>
                    <a:pt x="3364" y="1770"/>
                    <a:pt x="2988" y="1472"/>
                  </a:cubicBezTo>
                  <a:cubicBezTo>
                    <a:pt x="2588" y="1160"/>
                    <a:pt x="2154" y="901"/>
                    <a:pt x="1700" y="677"/>
                  </a:cubicBezTo>
                  <a:cubicBezTo>
                    <a:pt x="1232" y="448"/>
                    <a:pt x="754" y="258"/>
                    <a:pt x="271" y="72"/>
                  </a:cubicBezTo>
                  <a:cubicBezTo>
                    <a:pt x="208" y="48"/>
                    <a:pt x="149" y="23"/>
                    <a:pt x="91" y="4"/>
                  </a:cubicBezTo>
                  <a:cubicBezTo>
                    <a:pt x="84" y="1"/>
                    <a:pt x="77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353350" y="2451750"/>
              <a:ext cx="136050" cy="120175"/>
            </a:xfrm>
            <a:custGeom>
              <a:avLst/>
              <a:gdLst/>
              <a:ahLst/>
              <a:cxnLst/>
              <a:rect l="l" t="t" r="r" b="b"/>
              <a:pathLst>
                <a:path w="5442" h="4807" extrusionOk="0">
                  <a:moveTo>
                    <a:pt x="53" y="1"/>
                  </a:moveTo>
                  <a:cubicBezTo>
                    <a:pt x="27" y="1"/>
                    <a:pt x="0" y="22"/>
                    <a:pt x="6" y="55"/>
                  </a:cubicBezTo>
                  <a:cubicBezTo>
                    <a:pt x="55" y="250"/>
                    <a:pt x="148" y="436"/>
                    <a:pt x="250" y="611"/>
                  </a:cubicBezTo>
                  <a:cubicBezTo>
                    <a:pt x="367" y="801"/>
                    <a:pt x="499" y="982"/>
                    <a:pt x="640" y="1157"/>
                  </a:cubicBezTo>
                  <a:cubicBezTo>
                    <a:pt x="923" y="1514"/>
                    <a:pt x="1245" y="1845"/>
                    <a:pt x="1562" y="2167"/>
                  </a:cubicBezTo>
                  <a:cubicBezTo>
                    <a:pt x="1928" y="2538"/>
                    <a:pt x="2299" y="2899"/>
                    <a:pt x="2694" y="3235"/>
                  </a:cubicBezTo>
                  <a:cubicBezTo>
                    <a:pt x="3074" y="3557"/>
                    <a:pt x="3479" y="3855"/>
                    <a:pt x="3899" y="4118"/>
                  </a:cubicBezTo>
                  <a:cubicBezTo>
                    <a:pt x="4313" y="4377"/>
                    <a:pt x="4747" y="4601"/>
                    <a:pt x="5211" y="4752"/>
                  </a:cubicBezTo>
                  <a:cubicBezTo>
                    <a:pt x="5269" y="4772"/>
                    <a:pt x="5328" y="4786"/>
                    <a:pt x="5386" y="4806"/>
                  </a:cubicBezTo>
                  <a:cubicBezTo>
                    <a:pt x="5389" y="4807"/>
                    <a:pt x="5392" y="4807"/>
                    <a:pt x="5394" y="4807"/>
                  </a:cubicBezTo>
                  <a:cubicBezTo>
                    <a:pt x="5428" y="4807"/>
                    <a:pt x="5442" y="4751"/>
                    <a:pt x="5401" y="4738"/>
                  </a:cubicBezTo>
                  <a:cubicBezTo>
                    <a:pt x="4938" y="4606"/>
                    <a:pt x="4499" y="4391"/>
                    <a:pt x="4089" y="4143"/>
                  </a:cubicBezTo>
                  <a:cubicBezTo>
                    <a:pt x="3670" y="3889"/>
                    <a:pt x="3274" y="3596"/>
                    <a:pt x="2899" y="3289"/>
                  </a:cubicBezTo>
                  <a:cubicBezTo>
                    <a:pt x="2504" y="2962"/>
                    <a:pt x="2128" y="2611"/>
                    <a:pt x="1767" y="2245"/>
                  </a:cubicBezTo>
                  <a:cubicBezTo>
                    <a:pt x="1445" y="1923"/>
                    <a:pt x="1123" y="1592"/>
                    <a:pt x="831" y="1240"/>
                  </a:cubicBezTo>
                  <a:cubicBezTo>
                    <a:pt x="684" y="1070"/>
                    <a:pt x="548" y="894"/>
                    <a:pt x="426" y="709"/>
                  </a:cubicBezTo>
                  <a:cubicBezTo>
                    <a:pt x="314" y="538"/>
                    <a:pt x="206" y="358"/>
                    <a:pt x="138" y="162"/>
                  </a:cubicBezTo>
                  <a:cubicBezTo>
                    <a:pt x="119" y="119"/>
                    <a:pt x="104" y="75"/>
                    <a:pt x="94" y="31"/>
                  </a:cubicBezTo>
                  <a:cubicBezTo>
                    <a:pt x="87" y="10"/>
                    <a:pt x="70" y="1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352875" y="2451575"/>
              <a:ext cx="135675" cy="119575"/>
            </a:xfrm>
            <a:custGeom>
              <a:avLst/>
              <a:gdLst/>
              <a:ahLst/>
              <a:cxnLst/>
              <a:rect l="l" t="t" r="r" b="b"/>
              <a:pathLst>
                <a:path w="5427" h="4783" extrusionOk="0">
                  <a:moveTo>
                    <a:pt x="62" y="1"/>
                  </a:moveTo>
                  <a:cubicBezTo>
                    <a:pt x="28" y="1"/>
                    <a:pt x="0" y="43"/>
                    <a:pt x="30" y="77"/>
                  </a:cubicBezTo>
                  <a:cubicBezTo>
                    <a:pt x="206" y="262"/>
                    <a:pt x="391" y="438"/>
                    <a:pt x="577" y="613"/>
                  </a:cubicBezTo>
                  <a:cubicBezTo>
                    <a:pt x="752" y="784"/>
                    <a:pt x="928" y="955"/>
                    <a:pt x="1103" y="1125"/>
                  </a:cubicBezTo>
                  <a:cubicBezTo>
                    <a:pt x="1445" y="1447"/>
                    <a:pt x="1791" y="1769"/>
                    <a:pt x="2137" y="2091"/>
                  </a:cubicBezTo>
                  <a:cubicBezTo>
                    <a:pt x="2474" y="2394"/>
                    <a:pt x="2811" y="2691"/>
                    <a:pt x="3152" y="2984"/>
                  </a:cubicBezTo>
                  <a:cubicBezTo>
                    <a:pt x="3489" y="3277"/>
                    <a:pt x="3830" y="3564"/>
                    <a:pt x="4176" y="3842"/>
                  </a:cubicBezTo>
                  <a:cubicBezTo>
                    <a:pt x="4527" y="4130"/>
                    <a:pt x="4879" y="4413"/>
                    <a:pt x="5244" y="4676"/>
                  </a:cubicBezTo>
                  <a:cubicBezTo>
                    <a:pt x="5293" y="4711"/>
                    <a:pt x="5342" y="4745"/>
                    <a:pt x="5386" y="4779"/>
                  </a:cubicBezTo>
                  <a:cubicBezTo>
                    <a:pt x="5390" y="4782"/>
                    <a:pt x="5394" y="4783"/>
                    <a:pt x="5397" y="4783"/>
                  </a:cubicBezTo>
                  <a:cubicBezTo>
                    <a:pt x="5413" y="4783"/>
                    <a:pt x="5426" y="4761"/>
                    <a:pt x="5410" y="4750"/>
                  </a:cubicBezTo>
                  <a:cubicBezTo>
                    <a:pt x="5059" y="4462"/>
                    <a:pt x="4703" y="4179"/>
                    <a:pt x="4347" y="3891"/>
                  </a:cubicBezTo>
                  <a:cubicBezTo>
                    <a:pt x="4006" y="3613"/>
                    <a:pt x="3659" y="3325"/>
                    <a:pt x="3323" y="3033"/>
                  </a:cubicBezTo>
                  <a:cubicBezTo>
                    <a:pt x="2981" y="2740"/>
                    <a:pt x="2650" y="2442"/>
                    <a:pt x="2313" y="2140"/>
                  </a:cubicBezTo>
                  <a:cubicBezTo>
                    <a:pt x="1972" y="1828"/>
                    <a:pt x="1630" y="1506"/>
                    <a:pt x="1294" y="1184"/>
                  </a:cubicBezTo>
                  <a:cubicBezTo>
                    <a:pt x="937" y="843"/>
                    <a:pt x="581" y="496"/>
                    <a:pt x="235" y="150"/>
                  </a:cubicBezTo>
                  <a:cubicBezTo>
                    <a:pt x="186" y="106"/>
                    <a:pt x="138" y="57"/>
                    <a:pt x="94" y="13"/>
                  </a:cubicBezTo>
                  <a:cubicBezTo>
                    <a:pt x="84" y="4"/>
                    <a:pt x="73" y="1"/>
                    <a:pt x="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352550" y="2450400"/>
              <a:ext cx="136700" cy="121050"/>
            </a:xfrm>
            <a:custGeom>
              <a:avLst/>
              <a:gdLst/>
              <a:ahLst/>
              <a:cxnLst/>
              <a:rect l="l" t="t" r="r" b="b"/>
              <a:pathLst>
                <a:path w="5468" h="4842" extrusionOk="0">
                  <a:moveTo>
                    <a:pt x="58" y="1"/>
                  </a:moveTo>
                  <a:cubicBezTo>
                    <a:pt x="26" y="1"/>
                    <a:pt x="0" y="46"/>
                    <a:pt x="29" y="70"/>
                  </a:cubicBezTo>
                  <a:cubicBezTo>
                    <a:pt x="199" y="207"/>
                    <a:pt x="375" y="338"/>
                    <a:pt x="546" y="465"/>
                  </a:cubicBezTo>
                  <a:cubicBezTo>
                    <a:pt x="721" y="592"/>
                    <a:pt x="897" y="714"/>
                    <a:pt x="1082" y="816"/>
                  </a:cubicBezTo>
                  <a:cubicBezTo>
                    <a:pt x="1502" y="1055"/>
                    <a:pt x="1907" y="1319"/>
                    <a:pt x="2292" y="1607"/>
                  </a:cubicBezTo>
                  <a:cubicBezTo>
                    <a:pt x="2677" y="1894"/>
                    <a:pt x="3043" y="2202"/>
                    <a:pt x="3389" y="2528"/>
                  </a:cubicBezTo>
                  <a:cubicBezTo>
                    <a:pt x="3741" y="2850"/>
                    <a:pt x="4072" y="3197"/>
                    <a:pt x="4389" y="3553"/>
                  </a:cubicBezTo>
                  <a:cubicBezTo>
                    <a:pt x="4711" y="3919"/>
                    <a:pt x="5014" y="4299"/>
                    <a:pt x="5306" y="4689"/>
                  </a:cubicBezTo>
                  <a:cubicBezTo>
                    <a:pt x="5345" y="4738"/>
                    <a:pt x="5379" y="4787"/>
                    <a:pt x="5414" y="4831"/>
                  </a:cubicBezTo>
                  <a:cubicBezTo>
                    <a:pt x="5420" y="4839"/>
                    <a:pt x="5428" y="4842"/>
                    <a:pt x="5436" y="4842"/>
                  </a:cubicBezTo>
                  <a:cubicBezTo>
                    <a:pt x="5453" y="4842"/>
                    <a:pt x="5467" y="4828"/>
                    <a:pt x="5457" y="4811"/>
                  </a:cubicBezTo>
                  <a:cubicBezTo>
                    <a:pt x="5179" y="4411"/>
                    <a:pt x="4887" y="4026"/>
                    <a:pt x="4575" y="3655"/>
                  </a:cubicBezTo>
                  <a:cubicBezTo>
                    <a:pt x="4262" y="3284"/>
                    <a:pt x="3936" y="2933"/>
                    <a:pt x="3589" y="2597"/>
                  </a:cubicBezTo>
                  <a:cubicBezTo>
                    <a:pt x="3243" y="2260"/>
                    <a:pt x="2882" y="1948"/>
                    <a:pt x="2502" y="1655"/>
                  </a:cubicBezTo>
                  <a:cubicBezTo>
                    <a:pt x="2121" y="1358"/>
                    <a:pt x="1721" y="1085"/>
                    <a:pt x="1307" y="836"/>
                  </a:cubicBezTo>
                  <a:cubicBezTo>
                    <a:pt x="1209" y="782"/>
                    <a:pt x="1107" y="724"/>
                    <a:pt x="1009" y="665"/>
                  </a:cubicBezTo>
                  <a:cubicBezTo>
                    <a:pt x="921" y="612"/>
                    <a:pt x="833" y="553"/>
                    <a:pt x="746" y="490"/>
                  </a:cubicBezTo>
                  <a:cubicBezTo>
                    <a:pt x="565" y="358"/>
                    <a:pt x="385" y="221"/>
                    <a:pt x="199" y="90"/>
                  </a:cubicBezTo>
                  <a:cubicBezTo>
                    <a:pt x="160" y="60"/>
                    <a:pt x="121" y="36"/>
                    <a:pt x="77" y="7"/>
                  </a:cubicBezTo>
                  <a:cubicBezTo>
                    <a:pt x="71" y="3"/>
                    <a:pt x="64" y="1"/>
                    <a:pt x="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461525" y="2461850"/>
              <a:ext cx="169825" cy="213375"/>
            </a:xfrm>
            <a:custGeom>
              <a:avLst/>
              <a:gdLst/>
              <a:ahLst/>
              <a:cxnLst/>
              <a:rect l="l" t="t" r="r" b="b"/>
              <a:pathLst>
                <a:path w="6793" h="8535" extrusionOk="0">
                  <a:moveTo>
                    <a:pt x="150" y="1"/>
                  </a:moveTo>
                  <a:cubicBezTo>
                    <a:pt x="137" y="1"/>
                    <a:pt x="125" y="7"/>
                    <a:pt x="123" y="22"/>
                  </a:cubicBezTo>
                  <a:cubicBezTo>
                    <a:pt x="1" y="788"/>
                    <a:pt x="138" y="1573"/>
                    <a:pt x="333" y="2314"/>
                  </a:cubicBezTo>
                  <a:cubicBezTo>
                    <a:pt x="435" y="2690"/>
                    <a:pt x="552" y="3061"/>
                    <a:pt x="684" y="3426"/>
                  </a:cubicBezTo>
                  <a:cubicBezTo>
                    <a:pt x="811" y="3797"/>
                    <a:pt x="947" y="4163"/>
                    <a:pt x="1103" y="4519"/>
                  </a:cubicBezTo>
                  <a:cubicBezTo>
                    <a:pt x="1264" y="4880"/>
                    <a:pt x="1445" y="5231"/>
                    <a:pt x="1669" y="5558"/>
                  </a:cubicBezTo>
                  <a:cubicBezTo>
                    <a:pt x="1874" y="5860"/>
                    <a:pt x="2113" y="6143"/>
                    <a:pt x="2376" y="6397"/>
                  </a:cubicBezTo>
                  <a:cubicBezTo>
                    <a:pt x="2903" y="6909"/>
                    <a:pt x="3523" y="7319"/>
                    <a:pt x="4181" y="7646"/>
                  </a:cubicBezTo>
                  <a:cubicBezTo>
                    <a:pt x="4908" y="8002"/>
                    <a:pt x="5684" y="8255"/>
                    <a:pt x="6464" y="8460"/>
                  </a:cubicBezTo>
                  <a:cubicBezTo>
                    <a:pt x="6561" y="8485"/>
                    <a:pt x="6659" y="8509"/>
                    <a:pt x="6757" y="8533"/>
                  </a:cubicBezTo>
                  <a:cubicBezTo>
                    <a:pt x="6759" y="8534"/>
                    <a:pt x="6762" y="8535"/>
                    <a:pt x="6764" y="8535"/>
                  </a:cubicBezTo>
                  <a:cubicBezTo>
                    <a:pt x="6787" y="8535"/>
                    <a:pt x="6793" y="8494"/>
                    <a:pt x="6766" y="8489"/>
                  </a:cubicBezTo>
                  <a:cubicBezTo>
                    <a:pt x="5986" y="8294"/>
                    <a:pt x="5215" y="8055"/>
                    <a:pt x="4484" y="7719"/>
                  </a:cubicBezTo>
                  <a:cubicBezTo>
                    <a:pt x="3810" y="7412"/>
                    <a:pt x="3171" y="7021"/>
                    <a:pt x="2625" y="6524"/>
                  </a:cubicBezTo>
                  <a:cubicBezTo>
                    <a:pt x="2352" y="6285"/>
                    <a:pt x="2103" y="6016"/>
                    <a:pt x="1889" y="5729"/>
                  </a:cubicBezTo>
                  <a:cubicBezTo>
                    <a:pt x="1659" y="5421"/>
                    <a:pt x="1464" y="5090"/>
                    <a:pt x="1298" y="4748"/>
                  </a:cubicBezTo>
                  <a:cubicBezTo>
                    <a:pt x="1128" y="4392"/>
                    <a:pt x="981" y="4026"/>
                    <a:pt x="850" y="3651"/>
                  </a:cubicBezTo>
                  <a:cubicBezTo>
                    <a:pt x="723" y="3300"/>
                    <a:pt x="601" y="2939"/>
                    <a:pt x="494" y="2578"/>
                  </a:cubicBezTo>
                  <a:cubicBezTo>
                    <a:pt x="279" y="1846"/>
                    <a:pt x="113" y="1071"/>
                    <a:pt x="157" y="300"/>
                  </a:cubicBezTo>
                  <a:cubicBezTo>
                    <a:pt x="167" y="212"/>
                    <a:pt x="172" y="119"/>
                    <a:pt x="181" y="32"/>
                  </a:cubicBezTo>
                  <a:cubicBezTo>
                    <a:pt x="184" y="12"/>
                    <a:pt x="166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680400" y="2323050"/>
              <a:ext cx="21275" cy="15825"/>
            </a:xfrm>
            <a:custGeom>
              <a:avLst/>
              <a:gdLst/>
              <a:ahLst/>
              <a:cxnLst/>
              <a:rect l="l" t="t" r="r" b="b"/>
              <a:pathLst>
                <a:path w="851" h="633" extrusionOk="0">
                  <a:moveTo>
                    <a:pt x="261" y="0"/>
                  </a:moveTo>
                  <a:cubicBezTo>
                    <a:pt x="176" y="0"/>
                    <a:pt x="86" y="17"/>
                    <a:pt x="21" y="67"/>
                  </a:cubicBezTo>
                  <a:cubicBezTo>
                    <a:pt x="1" y="83"/>
                    <a:pt x="14" y="110"/>
                    <a:pt x="30" y="110"/>
                  </a:cubicBezTo>
                  <a:cubicBezTo>
                    <a:pt x="34" y="110"/>
                    <a:pt x="37" y="108"/>
                    <a:pt x="40" y="106"/>
                  </a:cubicBezTo>
                  <a:cubicBezTo>
                    <a:pt x="98" y="66"/>
                    <a:pt x="173" y="53"/>
                    <a:pt x="245" y="53"/>
                  </a:cubicBezTo>
                  <a:cubicBezTo>
                    <a:pt x="270" y="53"/>
                    <a:pt x="295" y="55"/>
                    <a:pt x="319" y="57"/>
                  </a:cubicBezTo>
                  <a:cubicBezTo>
                    <a:pt x="426" y="72"/>
                    <a:pt x="523" y="135"/>
                    <a:pt x="611" y="194"/>
                  </a:cubicBezTo>
                  <a:cubicBezTo>
                    <a:pt x="650" y="218"/>
                    <a:pt x="689" y="247"/>
                    <a:pt x="709" y="286"/>
                  </a:cubicBezTo>
                  <a:cubicBezTo>
                    <a:pt x="728" y="316"/>
                    <a:pt x="738" y="355"/>
                    <a:pt x="748" y="389"/>
                  </a:cubicBezTo>
                  <a:cubicBezTo>
                    <a:pt x="757" y="428"/>
                    <a:pt x="767" y="467"/>
                    <a:pt x="777" y="506"/>
                  </a:cubicBezTo>
                  <a:cubicBezTo>
                    <a:pt x="782" y="535"/>
                    <a:pt x="787" y="569"/>
                    <a:pt x="782" y="599"/>
                  </a:cubicBezTo>
                  <a:cubicBezTo>
                    <a:pt x="779" y="619"/>
                    <a:pt x="795" y="633"/>
                    <a:pt x="810" y="633"/>
                  </a:cubicBezTo>
                  <a:cubicBezTo>
                    <a:pt x="820" y="633"/>
                    <a:pt x="829" y="627"/>
                    <a:pt x="831" y="613"/>
                  </a:cubicBezTo>
                  <a:cubicBezTo>
                    <a:pt x="850" y="535"/>
                    <a:pt x="826" y="438"/>
                    <a:pt x="806" y="364"/>
                  </a:cubicBezTo>
                  <a:cubicBezTo>
                    <a:pt x="797" y="325"/>
                    <a:pt x="782" y="286"/>
                    <a:pt x="767" y="252"/>
                  </a:cubicBezTo>
                  <a:cubicBezTo>
                    <a:pt x="743" y="208"/>
                    <a:pt x="694" y="174"/>
                    <a:pt x="655" y="145"/>
                  </a:cubicBezTo>
                  <a:cubicBezTo>
                    <a:pt x="558" y="77"/>
                    <a:pt x="450" y="18"/>
                    <a:pt x="328" y="4"/>
                  </a:cubicBezTo>
                  <a:cubicBezTo>
                    <a:pt x="307" y="1"/>
                    <a:pt x="284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680400" y="2320550"/>
              <a:ext cx="17475" cy="5125"/>
            </a:xfrm>
            <a:custGeom>
              <a:avLst/>
              <a:gdLst/>
              <a:ahLst/>
              <a:cxnLst/>
              <a:rect l="l" t="t" r="r" b="b"/>
              <a:pathLst>
                <a:path w="699" h="205" extrusionOk="0">
                  <a:moveTo>
                    <a:pt x="406" y="0"/>
                  </a:moveTo>
                  <a:cubicBezTo>
                    <a:pt x="398" y="0"/>
                    <a:pt x="390" y="0"/>
                    <a:pt x="382" y="1"/>
                  </a:cubicBezTo>
                  <a:cubicBezTo>
                    <a:pt x="250" y="11"/>
                    <a:pt x="133" y="79"/>
                    <a:pt x="26" y="152"/>
                  </a:cubicBezTo>
                  <a:cubicBezTo>
                    <a:pt x="1" y="169"/>
                    <a:pt x="15" y="204"/>
                    <a:pt x="42" y="204"/>
                  </a:cubicBezTo>
                  <a:cubicBezTo>
                    <a:pt x="46" y="204"/>
                    <a:pt x="50" y="203"/>
                    <a:pt x="55" y="201"/>
                  </a:cubicBezTo>
                  <a:cubicBezTo>
                    <a:pt x="153" y="143"/>
                    <a:pt x="260" y="79"/>
                    <a:pt x="377" y="74"/>
                  </a:cubicBezTo>
                  <a:cubicBezTo>
                    <a:pt x="384" y="74"/>
                    <a:pt x="391" y="73"/>
                    <a:pt x="398" y="73"/>
                  </a:cubicBezTo>
                  <a:cubicBezTo>
                    <a:pt x="444" y="73"/>
                    <a:pt x="491" y="87"/>
                    <a:pt x="533" y="108"/>
                  </a:cubicBezTo>
                  <a:cubicBezTo>
                    <a:pt x="558" y="118"/>
                    <a:pt x="582" y="138"/>
                    <a:pt x="606" y="152"/>
                  </a:cubicBezTo>
                  <a:cubicBezTo>
                    <a:pt x="628" y="165"/>
                    <a:pt x="642" y="182"/>
                    <a:pt x="666" y="182"/>
                  </a:cubicBezTo>
                  <a:cubicBezTo>
                    <a:pt x="668" y="182"/>
                    <a:pt x="671" y="182"/>
                    <a:pt x="675" y="182"/>
                  </a:cubicBezTo>
                  <a:cubicBezTo>
                    <a:pt x="689" y="177"/>
                    <a:pt x="699" y="167"/>
                    <a:pt x="699" y="152"/>
                  </a:cubicBezTo>
                  <a:cubicBezTo>
                    <a:pt x="699" y="118"/>
                    <a:pt x="670" y="104"/>
                    <a:pt x="645" y="84"/>
                  </a:cubicBezTo>
                  <a:cubicBezTo>
                    <a:pt x="621" y="69"/>
                    <a:pt x="597" y="50"/>
                    <a:pt x="567" y="40"/>
                  </a:cubicBezTo>
                  <a:cubicBezTo>
                    <a:pt x="516" y="15"/>
                    <a:pt x="461" y="0"/>
                    <a:pt x="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691400" y="2312300"/>
              <a:ext cx="6625" cy="11875"/>
            </a:xfrm>
            <a:custGeom>
              <a:avLst/>
              <a:gdLst/>
              <a:ahLst/>
              <a:cxnLst/>
              <a:rect l="l" t="t" r="r" b="b"/>
              <a:pathLst>
                <a:path w="265" h="475" extrusionOk="0">
                  <a:moveTo>
                    <a:pt x="19" y="1"/>
                  </a:moveTo>
                  <a:cubicBezTo>
                    <a:pt x="9" y="1"/>
                    <a:pt x="0" y="7"/>
                    <a:pt x="0" y="19"/>
                  </a:cubicBezTo>
                  <a:cubicBezTo>
                    <a:pt x="5" y="102"/>
                    <a:pt x="44" y="180"/>
                    <a:pt x="83" y="253"/>
                  </a:cubicBezTo>
                  <a:cubicBezTo>
                    <a:pt x="122" y="331"/>
                    <a:pt x="166" y="399"/>
                    <a:pt x="220" y="468"/>
                  </a:cubicBezTo>
                  <a:cubicBezTo>
                    <a:pt x="225" y="473"/>
                    <a:pt x="231" y="475"/>
                    <a:pt x="236" y="475"/>
                  </a:cubicBezTo>
                  <a:cubicBezTo>
                    <a:pt x="252" y="475"/>
                    <a:pt x="265" y="458"/>
                    <a:pt x="254" y="443"/>
                  </a:cubicBezTo>
                  <a:cubicBezTo>
                    <a:pt x="215" y="370"/>
                    <a:pt x="171" y="302"/>
                    <a:pt x="137" y="229"/>
                  </a:cubicBezTo>
                  <a:cubicBezTo>
                    <a:pt x="103" y="155"/>
                    <a:pt x="78" y="77"/>
                    <a:pt x="35" y="9"/>
                  </a:cubicBezTo>
                  <a:cubicBezTo>
                    <a:pt x="31" y="3"/>
                    <a:pt x="25" y="1"/>
                    <a:pt x="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3690300" y="2311725"/>
              <a:ext cx="9750" cy="11075"/>
            </a:xfrm>
            <a:custGeom>
              <a:avLst/>
              <a:gdLst/>
              <a:ahLst/>
              <a:cxnLst/>
              <a:rect l="l" t="t" r="r" b="b"/>
              <a:pathLst>
                <a:path w="390" h="443" extrusionOk="0">
                  <a:moveTo>
                    <a:pt x="37" y="0"/>
                  </a:moveTo>
                  <a:cubicBezTo>
                    <a:pt x="30" y="0"/>
                    <a:pt x="22" y="3"/>
                    <a:pt x="15" y="8"/>
                  </a:cubicBezTo>
                  <a:cubicBezTo>
                    <a:pt x="5" y="18"/>
                    <a:pt x="1" y="42"/>
                    <a:pt x="15" y="52"/>
                  </a:cubicBezTo>
                  <a:cubicBezTo>
                    <a:pt x="83" y="105"/>
                    <a:pt x="147" y="169"/>
                    <a:pt x="201" y="232"/>
                  </a:cubicBezTo>
                  <a:cubicBezTo>
                    <a:pt x="225" y="266"/>
                    <a:pt x="254" y="296"/>
                    <a:pt x="274" y="330"/>
                  </a:cubicBezTo>
                  <a:cubicBezTo>
                    <a:pt x="303" y="369"/>
                    <a:pt x="322" y="408"/>
                    <a:pt x="357" y="437"/>
                  </a:cubicBezTo>
                  <a:cubicBezTo>
                    <a:pt x="361" y="441"/>
                    <a:pt x="365" y="443"/>
                    <a:pt x="370" y="443"/>
                  </a:cubicBezTo>
                  <a:cubicBezTo>
                    <a:pt x="380" y="443"/>
                    <a:pt x="389" y="431"/>
                    <a:pt x="386" y="418"/>
                  </a:cubicBezTo>
                  <a:cubicBezTo>
                    <a:pt x="381" y="374"/>
                    <a:pt x="352" y="335"/>
                    <a:pt x="327" y="300"/>
                  </a:cubicBezTo>
                  <a:cubicBezTo>
                    <a:pt x="303" y="266"/>
                    <a:pt x="279" y="227"/>
                    <a:pt x="249" y="193"/>
                  </a:cubicBezTo>
                  <a:cubicBezTo>
                    <a:pt x="191" y="125"/>
                    <a:pt x="127" y="66"/>
                    <a:pt x="59" y="8"/>
                  </a:cubicBezTo>
                  <a:cubicBezTo>
                    <a:pt x="52" y="3"/>
                    <a:pt x="44" y="0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98600" y="2309150"/>
              <a:ext cx="5900" cy="14175"/>
            </a:xfrm>
            <a:custGeom>
              <a:avLst/>
              <a:gdLst/>
              <a:ahLst/>
              <a:cxnLst/>
              <a:rect l="l" t="t" r="r" b="b"/>
              <a:pathLst>
                <a:path w="236" h="567" extrusionOk="0">
                  <a:moveTo>
                    <a:pt x="207" y="1"/>
                  </a:moveTo>
                  <a:cubicBezTo>
                    <a:pt x="199" y="1"/>
                    <a:pt x="191" y="5"/>
                    <a:pt x="186" y="13"/>
                  </a:cubicBezTo>
                  <a:cubicBezTo>
                    <a:pt x="161" y="57"/>
                    <a:pt x="137" y="96"/>
                    <a:pt x="117" y="140"/>
                  </a:cubicBezTo>
                  <a:cubicBezTo>
                    <a:pt x="98" y="184"/>
                    <a:pt x="78" y="223"/>
                    <a:pt x="59" y="267"/>
                  </a:cubicBezTo>
                  <a:cubicBezTo>
                    <a:pt x="25" y="350"/>
                    <a:pt x="0" y="438"/>
                    <a:pt x="5" y="530"/>
                  </a:cubicBezTo>
                  <a:cubicBezTo>
                    <a:pt x="5" y="555"/>
                    <a:pt x="25" y="567"/>
                    <a:pt x="44" y="567"/>
                  </a:cubicBezTo>
                  <a:cubicBezTo>
                    <a:pt x="64" y="567"/>
                    <a:pt x="83" y="555"/>
                    <a:pt x="83" y="530"/>
                  </a:cubicBezTo>
                  <a:cubicBezTo>
                    <a:pt x="83" y="442"/>
                    <a:pt x="112" y="364"/>
                    <a:pt x="142" y="281"/>
                  </a:cubicBezTo>
                  <a:cubicBezTo>
                    <a:pt x="156" y="242"/>
                    <a:pt x="176" y="203"/>
                    <a:pt x="190" y="164"/>
                  </a:cubicBezTo>
                  <a:cubicBezTo>
                    <a:pt x="205" y="121"/>
                    <a:pt x="215" y="77"/>
                    <a:pt x="229" y="33"/>
                  </a:cubicBezTo>
                  <a:cubicBezTo>
                    <a:pt x="236" y="14"/>
                    <a:pt x="222" y="1"/>
                    <a:pt x="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3702750" y="2309200"/>
              <a:ext cx="2450" cy="19350"/>
            </a:xfrm>
            <a:custGeom>
              <a:avLst/>
              <a:gdLst/>
              <a:ahLst/>
              <a:cxnLst/>
              <a:rect l="l" t="t" r="r" b="b"/>
              <a:pathLst>
                <a:path w="98" h="774" extrusionOk="0">
                  <a:moveTo>
                    <a:pt x="48" y="0"/>
                  </a:moveTo>
                  <a:cubicBezTo>
                    <a:pt x="34" y="0"/>
                    <a:pt x="22" y="9"/>
                    <a:pt x="24" y="26"/>
                  </a:cubicBezTo>
                  <a:cubicBezTo>
                    <a:pt x="34" y="153"/>
                    <a:pt x="39" y="275"/>
                    <a:pt x="34" y="397"/>
                  </a:cubicBezTo>
                  <a:cubicBezTo>
                    <a:pt x="29" y="460"/>
                    <a:pt x="24" y="519"/>
                    <a:pt x="24" y="582"/>
                  </a:cubicBezTo>
                  <a:cubicBezTo>
                    <a:pt x="20" y="636"/>
                    <a:pt x="0" y="704"/>
                    <a:pt x="15" y="762"/>
                  </a:cubicBezTo>
                  <a:cubicBezTo>
                    <a:pt x="17" y="770"/>
                    <a:pt x="23" y="773"/>
                    <a:pt x="30" y="773"/>
                  </a:cubicBezTo>
                  <a:cubicBezTo>
                    <a:pt x="37" y="773"/>
                    <a:pt x="44" y="770"/>
                    <a:pt x="49" y="762"/>
                  </a:cubicBezTo>
                  <a:cubicBezTo>
                    <a:pt x="78" y="718"/>
                    <a:pt x="78" y="640"/>
                    <a:pt x="83" y="587"/>
                  </a:cubicBezTo>
                  <a:cubicBezTo>
                    <a:pt x="88" y="528"/>
                    <a:pt x="93" y="465"/>
                    <a:pt x="93" y="406"/>
                  </a:cubicBezTo>
                  <a:cubicBezTo>
                    <a:pt x="98" y="279"/>
                    <a:pt x="93" y="153"/>
                    <a:pt x="78" y="26"/>
                  </a:cubicBezTo>
                  <a:cubicBezTo>
                    <a:pt x="76" y="9"/>
                    <a:pt x="61" y="0"/>
                    <a:pt x="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702600" y="2310450"/>
              <a:ext cx="13800" cy="18275"/>
            </a:xfrm>
            <a:custGeom>
              <a:avLst/>
              <a:gdLst/>
              <a:ahLst/>
              <a:cxnLst/>
              <a:rect l="l" t="t" r="r" b="b"/>
              <a:pathLst>
                <a:path w="552" h="731" extrusionOk="0">
                  <a:moveTo>
                    <a:pt x="510" y="0"/>
                  </a:moveTo>
                  <a:cubicBezTo>
                    <a:pt x="503" y="0"/>
                    <a:pt x="496" y="3"/>
                    <a:pt x="489" y="10"/>
                  </a:cubicBezTo>
                  <a:cubicBezTo>
                    <a:pt x="382" y="112"/>
                    <a:pt x="279" y="220"/>
                    <a:pt x="191" y="337"/>
                  </a:cubicBezTo>
                  <a:cubicBezTo>
                    <a:pt x="109" y="439"/>
                    <a:pt x="35" y="556"/>
                    <a:pt x="6" y="688"/>
                  </a:cubicBezTo>
                  <a:cubicBezTo>
                    <a:pt x="0" y="714"/>
                    <a:pt x="21" y="730"/>
                    <a:pt x="40" y="730"/>
                  </a:cubicBezTo>
                  <a:cubicBezTo>
                    <a:pt x="53" y="730"/>
                    <a:pt x="66" y="723"/>
                    <a:pt x="69" y="708"/>
                  </a:cubicBezTo>
                  <a:cubicBezTo>
                    <a:pt x="138" y="439"/>
                    <a:pt x="372" y="264"/>
                    <a:pt x="533" y="54"/>
                  </a:cubicBezTo>
                  <a:cubicBezTo>
                    <a:pt x="552" y="31"/>
                    <a:pt x="533" y="0"/>
                    <a:pt x="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06950" y="2309850"/>
              <a:ext cx="8700" cy="19900"/>
            </a:xfrm>
            <a:custGeom>
              <a:avLst/>
              <a:gdLst/>
              <a:ahLst/>
              <a:cxnLst/>
              <a:rect l="l" t="t" r="r" b="b"/>
              <a:pathLst>
                <a:path w="348" h="796" extrusionOk="0">
                  <a:moveTo>
                    <a:pt x="323" y="0"/>
                  </a:moveTo>
                  <a:cubicBezTo>
                    <a:pt x="315" y="0"/>
                    <a:pt x="307" y="5"/>
                    <a:pt x="305" y="14"/>
                  </a:cubicBezTo>
                  <a:cubicBezTo>
                    <a:pt x="281" y="146"/>
                    <a:pt x="242" y="278"/>
                    <a:pt x="188" y="400"/>
                  </a:cubicBezTo>
                  <a:cubicBezTo>
                    <a:pt x="164" y="463"/>
                    <a:pt x="134" y="527"/>
                    <a:pt x="100" y="590"/>
                  </a:cubicBezTo>
                  <a:cubicBezTo>
                    <a:pt x="71" y="649"/>
                    <a:pt x="32" y="707"/>
                    <a:pt x="8" y="771"/>
                  </a:cubicBezTo>
                  <a:cubicBezTo>
                    <a:pt x="0" y="782"/>
                    <a:pt x="10" y="795"/>
                    <a:pt x="21" y="795"/>
                  </a:cubicBezTo>
                  <a:cubicBezTo>
                    <a:pt x="24" y="795"/>
                    <a:pt x="28" y="794"/>
                    <a:pt x="32" y="790"/>
                  </a:cubicBezTo>
                  <a:cubicBezTo>
                    <a:pt x="125" y="692"/>
                    <a:pt x="178" y="556"/>
                    <a:pt x="227" y="434"/>
                  </a:cubicBezTo>
                  <a:cubicBezTo>
                    <a:pt x="281" y="302"/>
                    <a:pt x="320" y="166"/>
                    <a:pt x="344" y="24"/>
                  </a:cubicBezTo>
                  <a:cubicBezTo>
                    <a:pt x="347" y="10"/>
                    <a:pt x="334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3705775" y="2326025"/>
              <a:ext cx="20775" cy="4450"/>
            </a:xfrm>
            <a:custGeom>
              <a:avLst/>
              <a:gdLst/>
              <a:ahLst/>
              <a:cxnLst/>
              <a:rect l="l" t="t" r="r" b="b"/>
              <a:pathLst>
                <a:path w="831" h="178" extrusionOk="0">
                  <a:moveTo>
                    <a:pt x="364" y="0"/>
                  </a:moveTo>
                  <a:cubicBezTo>
                    <a:pt x="237" y="0"/>
                    <a:pt x="117" y="40"/>
                    <a:pt x="21" y="119"/>
                  </a:cubicBezTo>
                  <a:cubicBezTo>
                    <a:pt x="0" y="135"/>
                    <a:pt x="17" y="167"/>
                    <a:pt x="40" y="167"/>
                  </a:cubicBezTo>
                  <a:cubicBezTo>
                    <a:pt x="44" y="167"/>
                    <a:pt x="50" y="166"/>
                    <a:pt x="55" y="163"/>
                  </a:cubicBezTo>
                  <a:cubicBezTo>
                    <a:pt x="143" y="95"/>
                    <a:pt x="250" y="68"/>
                    <a:pt x="359" y="68"/>
                  </a:cubicBezTo>
                  <a:cubicBezTo>
                    <a:pt x="376" y="68"/>
                    <a:pt x="393" y="69"/>
                    <a:pt x="411" y="70"/>
                  </a:cubicBezTo>
                  <a:cubicBezTo>
                    <a:pt x="479" y="75"/>
                    <a:pt x="547" y="94"/>
                    <a:pt x="611" y="114"/>
                  </a:cubicBezTo>
                  <a:cubicBezTo>
                    <a:pt x="674" y="133"/>
                    <a:pt x="738" y="163"/>
                    <a:pt x="801" y="177"/>
                  </a:cubicBezTo>
                  <a:cubicBezTo>
                    <a:pt x="816" y="177"/>
                    <a:pt x="830" y="158"/>
                    <a:pt x="820" y="148"/>
                  </a:cubicBezTo>
                  <a:cubicBezTo>
                    <a:pt x="762" y="104"/>
                    <a:pt x="699" y="75"/>
                    <a:pt x="630" y="50"/>
                  </a:cubicBezTo>
                  <a:cubicBezTo>
                    <a:pt x="557" y="21"/>
                    <a:pt x="479" y="6"/>
                    <a:pt x="406" y="2"/>
                  </a:cubicBezTo>
                  <a:cubicBezTo>
                    <a:pt x="392" y="1"/>
                    <a:pt x="378" y="0"/>
                    <a:pt x="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700475" y="2328475"/>
              <a:ext cx="24850" cy="9825"/>
            </a:xfrm>
            <a:custGeom>
              <a:avLst/>
              <a:gdLst/>
              <a:ahLst/>
              <a:cxnLst/>
              <a:rect l="l" t="t" r="r" b="b"/>
              <a:pathLst>
                <a:path w="994" h="393" extrusionOk="0">
                  <a:moveTo>
                    <a:pt x="921" y="1"/>
                  </a:moveTo>
                  <a:cubicBezTo>
                    <a:pt x="759" y="1"/>
                    <a:pt x="597" y="30"/>
                    <a:pt x="447" y="84"/>
                  </a:cubicBezTo>
                  <a:cubicBezTo>
                    <a:pt x="364" y="113"/>
                    <a:pt x="286" y="152"/>
                    <a:pt x="213" y="196"/>
                  </a:cubicBezTo>
                  <a:cubicBezTo>
                    <a:pt x="145" y="240"/>
                    <a:pt x="62" y="289"/>
                    <a:pt x="18" y="357"/>
                  </a:cubicBezTo>
                  <a:cubicBezTo>
                    <a:pt x="0" y="375"/>
                    <a:pt x="22" y="392"/>
                    <a:pt x="41" y="392"/>
                  </a:cubicBezTo>
                  <a:cubicBezTo>
                    <a:pt x="43" y="392"/>
                    <a:pt x="45" y="392"/>
                    <a:pt x="47" y="391"/>
                  </a:cubicBezTo>
                  <a:cubicBezTo>
                    <a:pt x="120" y="357"/>
                    <a:pt x="184" y="299"/>
                    <a:pt x="252" y="260"/>
                  </a:cubicBezTo>
                  <a:cubicBezTo>
                    <a:pt x="325" y="221"/>
                    <a:pt x="398" y="186"/>
                    <a:pt x="476" y="157"/>
                  </a:cubicBezTo>
                  <a:cubicBezTo>
                    <a:pt x="632" y="94"/>
                    <a:pt x="793" y="60"/>
                    <a:pt x="959" y="60"/>
                  </a:cubicBezTo>
                  <a:cubicBezTo>
                    <a:pt x="993" y="55"/>
                    <a:pt x="993" y="1"/>
                    <a:pt x="959" y="1"/>
                  </a:cubicBezTo>
                  <a:cubicBezTo>
                    <a:pt x="947" y="1"/>
                    <a:pt x="934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0300" y="2263825"/>
              <a:ext cx="50375" cy="63000"/>
            </a:xfrm>
            <a:custGeom>
              <a:avLst/>
              <a:gdLst/>
              <a:ahLst/>
              <a:cxnLst/>
              <a:rect l="l" t="t" r="r" b="b"/>
              <a:pathLst>
                <a:path w="2015" h="2520" extrusionOk="0">
                  <a:moveTo>
                    <a:pt x="539" y="1"/>
                  </a:moveTo>
                  <a:cubicBezTo>
                    <a:pt x="458" y="1"/>
                    <a:pt x="381" y="59"/>
                    <a:pt x="337" y="129"/>
                  </a:cubicBezTo>
                  <a:cubicBezTo>
                    <a:pt x="303" y="187"/>
                    <a:pt x="283" y="256"/>
                    <a:pt x="259" y="319"/>
                  </a:cubicBezTo>
                  <a:cubicBezTo>
                    <a:pt x="240" y="392"/>
                    <a:pt x="215" y="470"/>
                    <a:pt x="196" y="543"/>
                  </a:cubicBezTo>
                  <a:cubicBezTo>
                    <a:pt x="157" y="695"/>
                    <a:pt x="122" y="846"/>
                    <a:pt x="98" y="997"/>
                  </a:cubicBezTo>
                  <a:cubicBezTo>
                    <a:pt x="40" y="1295"/>
                    <a:pt x="10" y="1602"/>
                    <a:pt x="1" y="1904"/>
                  </a:cubicBezTo>
                  <a:cubicBezTo>
                    <a:pt x="1" y="1982"/>
                    <a:pt x="1" y="2060"/>
                    <a:pt x="1" y="2134"/>
                  </a:cubicBezTo>
                  <a:cubicBezTo>
                    <a:pt x="1" y="2156"/>
                    <a:pt x="16" y="2167"/>
                    <a:pt x="31" y="2167"/>
                  </a:cubicBezTo>
                  <a:cubicBezTo>
                    <a:pt x="45" y="2167"/>
                    <a:pt x="59" y="2157"/>
                    <a:pt x="59" y="2138"/>
                  </a:cubicBezTo>
                  <a:cubicBezTo>
                    <a:pt x="54" y="1548"/>
                    <a:pt x="132" y="958"/>
                    <a:pt x="298" y="387"/>
                  </a:cubicBezTo>
                  <a:cubicBezTo>
                    <a:pt x="332" y="270"/>
                    <a:pt x="366" y="95"/>
                    <a:pt x="503" y="61"/>
                  </a:cubicBezTo>
                  <a:cubicBezTo>
                    <a:pt x="517" y="57"/>
                    <a:pt x="531" y="55"/>
                    <a:pt x="543" y="55"/>
                  </a:cubicBezTo>
                  <a:cubicBezTo>
                    <a:pt x="640" y="55"/>
                    <a:pt x="679" y="164"/>
                    <a:pt x="683" y="251"/>
                  </a:cubicBezTo>
                  <a:cubicBezTo>
                    <a:pt x="693" y="382"/>
                    <a:pt x="674" y="519"/>
                    <a:pt x="664" y="651"/>
                  </a:cubicBezTo>
                  <a:cubicBezTo>
                    <a:pt x="659" y="729"/>
                    <a:pt x="644" y="880"/>
                    <a:pt x="752" y="899"/>
                  </a:cubicBezTo>
                  <a:cubicBezTo>
                    <a:pt x="757" y="900"/>
                    <a:pt x="763" y="901"/>
                    <a:pt x="768" y="901"/>
                  </a:cubicBezTo>
                  <a:cubicBezTo>
                    <a:pt x="819" y="901"/>
                    <a:pt x="857" y="861"/>
                    <a:pt x="888" y="821"/>
                  </a:cubicBezTo>
                  <a:cubicBezTo>
                    <a:pt x="922" y="782"/>
                    <a:pt x="957" y="734"/>
                    <a:pt x="986" y="690"/>
                  </a:cubicBezTo>
                  <a:cubicBezTo>
                    <a:pt x="1049" y="597"/>
                    <a:pt x="1118" y="504"/>
                    <a:pt x="1215" y="451"/>
                  </a:cubicBezTo>
                  <a:cubicBezTo>
                    <a:pt x="1247" y="429"/>
                    <a:pt x="1287" y="416"/>
                    <a:pt x="1325" y="416"/>
                  </a:cubicBezTo>
                  <a:cubicBezTo>
                    <a:pt x="1339" y="416"/>
                    <a:pt x="1353" y="418"/>
                    <a:pt x="1366" y="421"/>
                  </a:cubicBezTo>
                  <a:cubicBezTo>
                    <a:pt x="1435" y="441"/>
                    <a:pt x="1435" y="514"/>
                    <a:pt x="1425" y="573"/>
                  </a:cubicBezTo>
                  <a:cubicBezTo>
                    <a:pt x="1400" y="685"/>
                    <a:pt x="1332" y="787"/>
                    <a:pt x="1274" y="885"/>
                  </a:cubicBezTo>
                  <a:cubicBezTo>
                    <a:pt x="1220" y="973"/>
                    <a:pt x="1157" y="1085"/>
                    <a:pt x="1166" y="1192"/>
                  </a:cubicBezTo>
                  <a:cubicBezTo>
                    <a:pt x="1171" y="1236"/>
                    <a:pt x="1191" y="1285"/>
                    <a:pt x="1239" y="1304"/>
                  </a:cubicBezTo>
                  <a:cubicBezTo>
                    <a:pt x="1251" y="1308"/>
                    <a:pt x="1264" y="1310"/>
                    <a:pt x="1276" y="1310"/>
                  </a:cubicBezTo>
                  <a:cubicBezTo>
                    <a:pt x="1323" y="1310"/>
                    <a:pt x="1370" y="1284"/>
                    <a:pt x="1405" y="1260"/>
                  </a:cubicBezTo>
                  <a:cubicBezTo>
                    <a:pt x="1498" y="1192"/>
                    <a:pt x="1557" y="1080"/>
                    <a:pt x="1654" y="1017"/>
                  </a:cubicBezTo>
                  <a:cubicBezTo>
                    <a:pt x="1690" y="993"/>
                    <a:pt x="1738" y="977"/>
                    <a:pt x="1783" y="977"/>
                  </a:cubicBezTo>
                  <a:cubicBezTo>
                    <a:pt x="1841" y="977"/>
                    <a:pt x="1892" y="1005"/>
                    <a:pt x="1898" y="1080"/>
                  </a:cubicBezTo>
                  <a:cubicBezTo>
                    <a:pt x="1913" y="1217"/>
                    <a:pt x="1776" y="1314"/>
                    <a:pt x="1688" y="1392"/>
                  </a:cubicBezTo>
                  <a:cubicBezTo>
                    <a:pt x="1581" y="1499"/>
                    <a:pt x="1469" y="1602"/>
                    <a:pt x="1357" y="1704"/>
                  </a:cubicBezTo>
                  <a:cubicBezTo>
                    <a:pt x="1249" y="1812"/>
                    <a:pt x="1137" y="1914"/>
                    <a:pt x="1025" y="2021"/>
                  </a:cubicBezTo>
                  <a:cubicBezTo>
                    <a:pt x="918" y="2124"/>
                    <a:pt x="815" y="2226"/>
                    <a:pt x="703" y="2324"/>
                  </a:cubicBezTo>
                  <a:cubicBezTo>
                    <a:pt x="654" y="2373"/>
                    <a:pt x="596" y="2416"/>
                    <a:pt x="537" y="2455"/>
                  </a:cubicBezTo>
                  <a:cubicBezTo>
                    <a:pt x="509" y="2476"/>
                    <a:pt x="528" y="2520"/>
                    <a:pt x="554" y="2520"/>
                  </a:cubicBezTo>
                  <a:cubicBezTo>
                    <a:pt x="560" y="2520"/>
                    <a:pt x="566" y="2518"/>
                    <a:pt x="571" y="2514"/>
                  </a:cubicBezTo>
                  <a:cubicBezTo>
                    <a:pt x="693" y="2436"/>
                    <a:pt x="805" y="2334"/>
                    <a:pt x="913" y="2231"/>
                  </a:cubicBezTo>
                  <a:cubicBezTo>
                    <a:pt x="1030" y="2124"/>
                    <a:pt x="1147" y="2016"/>
                    <a:pt x="1264" y="1909"/>
                  </a:cubicBezTo>
                  <a:cubicBezTo>
                    <a:pt x="1381" y="1797"/>
                    <a:pt x="1498" y="1685"/>
                    <a:pt x="1615" y="1577"/>
                  </a:cubicBezTo>
                  <a:cubicBezTo>
                    <a:pt x="1674" y="1524"/>
                    <a:pt x="1727" y="1470"/>
                    <a:pt x="1786" y="1417"/>
                  </a:cubicBezTo>
                  <a:cubicBezTo>
                    <a:pt x="1839" y="1368"/>
                    <a:pt x="1888" y="1324"/>
                    <a:pt x="1927" y="1265"/>
                  </a:cubicBezTo>
                  <a:cubicBezTo>
                    <a:pt x="1995" y="1173"/>
                    <a:pt x="2015" y="1021"/>
                    <a:pt x="1917" y="938"/>
                  </a:cubicBezTo>
                  <a:cubicBezTo>
                    <a:pt x="1881" y="906"/>
                    <a:pt x="1837" y="893"/>
                    <a:pt x="1792" y="893"/>
                  </a:cubicBezTo>
                  <a:cubicBezTo>
                    <a:pt x="1728" y="893"/>
                    <a:pt x="1661" y="919"/>
                    <a:pt x="1610" y="953"/>
                  </a:cubicBezTo>
                  <a:cubicBezTo>
                    <a:pt x="1508" y="1021"/>
                    <a:pt x="1444" y="1138"/>
                    <a:pt x="1342" y="1207"/>
                  </a:cubicBezTo>
                  <a:cubicBezTo>
                    <a:pt x="1323" y="1214"/>
                    <a:pt x="1296" y="1233"/>
                    <a:pt x="1274" y="1233"/>
                  </a:cubicBezTo>
                  <a:cubicBezTo>
                    <a:pt x="1267" y="1233"/>
                    <a:pt x="1260" y="1231"/>
                    <a:pt x="1254" y="1226"/>
                  </a:cubicBezTo>
                  <a:cubicBezTo>
                    <a:pt x="1239" y="1212"/>
                    <a:pt x="1239" y="1177"/>
                    <a:pt x="1239" y="1158"/>
                  </a:cubicBezTo>
                  <a:cubicBezTo>
                    <a:pt x="1244" y="1099"/>
                    <a:pt x="1269" y="1036"/>
                    <a:pt x="1298" y="987"/>
                  </a:cubicBezTo>
                  <a:cubicBezTo>
                    <a:pt x="1347" y="875"/>
                    <a:pt x="1420" y="778"/>
                    <a:pt x="1459" y="660"/>
                  </a:cubicBezTo>
                  <a:cubicBezTo>
                    <a:pt x="1493" y="568"/>
                    <a:pt x="1517" y="417"/>
                    <a:pt x="1400" y="368"/>
                  </a:cubicBezTo>
                  <a:cubicBezTo>
                    <a:pt x="1377" y="359"/>
                    <a:pt x="1354" y="355"/>
                    <a:pt x="1330" y="355"/>
                  </a:cubicBezTo>
                  <a:cubicBezTo>
                    <a:pt x="1252" y="355"/>
                    <a:pt x="1172" y="397"/>
                    <a:pt x="1113" y="446"/>
                  </a:cubicBezTo>
                  <a:cubicBezTo>
                    <a:pt x="1020" y="519"/>
                    <a:pt x="957" y="621"/>
                    <a:pt x="888" y="709"/>
                  </a:cubicBezTo>
                  <a:cubicBezTo>
                    <a:pt x="869" y="734"/>
                    <a:pt x="849" y="758"/>
                    <a:pt x="830" y="782"/>
                  </a:cubicBezTo>
                  <a:cubicBezTo>
                    <a:pt x="817" y="795"/>
                    <a:pt x="794" y="829"/>
                    <a:pt x="772" y="829"/>
                  </a:cubicBezTo>
                  <a:cubicBezTo>
                    <a:pt x="768" y="829"/>
                    <a:pt x="765" y="828"/>
                    <a:pt x="761" y="826"/>
                  </a:cubicBezTo>
                  <a:cubicBezTo>
                    <a:pt x="718" y="812"/>
                    <a:pt x="727" y="724"/>
                    <a:pt x="727" y="690"/>
                  </a:cubicBezTo>
                  <a:cubicBezTo>
                    <a:pt x="732" y="612"/>
                    <a:pt x="732" y="534"/>
                    <a:pt x="737" y="451"/>
                  </a:cubicBezTo>
                  <a:cubicBezTo>
                    <a:pt x="737" y="387"/>
                    <a:pt x="742" y="324"/>
                    <a:pt x="737" y="260"/>
                  </a:cubicBezTo>
                  <a:cubicBezTo>
                    <a:pt x="732" y="173"/>
                    <a:pt x="708" y="65"/>
                    <a:pt x="620" y="21"/>
                  </a:cubicBezTo>
                  <a:cubicBezTo>
                    <a:pt x="593" y="7"/>
                    <a:pt x="566" y="1"/>
                    <a:pt x="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3720550" y="2262075"/>
              <a:ext cx="5875" cy="5600"/>
            </a:xfrm>
            <a:custGeom>
              <a:avLst/>
              <a:gdLst/>
              <a:ahLst/>
              <a:cxnLst/>
              <a:rect l="l" t="t" r="r" b="b"/>
              <a:pathLst>
                <a:path w="235" h="224" extrusionOk="0">
                  <a:moveTo>
                    <a:pt x="64" y="111"/>
                  </a:moveTo>
                  <a:cubicBezTo>
                    <a:pt x="60" y="111"/>
                    <a:pt x="59" y="113"/>
                    <a:pt x="60" y="113"/>
                  </a:cubicBezTo>
                  <a:cubicBezTo>
                    <a:pt x="61" y="113"/>
                    <a:pt x="62" y="113"/>
                    <a:pt x="64" y="111"/>
                  </a:cubicBezTo>
                  <a:close/>
                  <a:moveTo>
                    <a:pt x="115" y="0"/>
                  </a:moveTo>
                  <a:cubicBezTo>
                    <a:pt x="107" y="0"/>
                    <a:pt x="100" y="1"/>
                    <a:pt x="93" y="4"/>
                  </a:cubicBezTo>
                  <a:cubicBezTo>
                    <a:pt x="69" y="13"/>
                    <a:pt x="73" y="43"/>
                    <a:pt x="98" y="43"/>
                  </a:cubicBezTo>
                  <a:lnTo>
                    <a:pt x="112" y="43"/>
                  </a:lnTo>
                  <a:cubicBezTo>
                    <a:pt x="117" y="43"/>
                    <a:pt x="122" y="43"/>
                    <a:pt x="127" y="48"/>
                  </a:cubicBezTo>
                  <a:lnTo>
                    <a:pt x="132" y="48"/>
                  </a:lnTo>
                  <a:cubicBezTo>
                    <a:pt x="137" y="52"/>
                    <a:pt x="142" y="52"/>
                    <a:pt x="147" y="57"/>
                  </a:cubicBezTo>
                  <a:lnTo>
                    <a:pt x="151" y="57"/>
                  </a:lnTo>
                  <a:cubicBezTo>
                    <a:pt x="151" y="62"/>
                    <a:pt x="156" y="67"/>
                    <a:pt x="161" y="67"/>
                  </a:cubicBezTo>
                  <a:cubicBezTo>
                    <a:pt x="161" y="67"/>
                    <a:pt x="161" y="72"/>
                    <a:pt x="161" y="72"/>
                  </a:cubicBezTo>
                  <a:lnTo>
                    <a:pt x="166" y="72"/>
                  </a:lnTo>
                  <a:cubicBezTo>
                    <a:pt x="166" y="77"/>
                    <a:pt x="166" y="82"/>
                    <a:pt x="171" y="82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73" y="90"/>
                    <a:pt x="173" y="91"/>
                    <a:pt x="173" y="91"/>
                  </a:cubicBezTo>
                  <a:cubicBezTo>
                    <a:pt x="173" y="91"/>
                    <a:pt x="172" y="90"/>
                    <a:pt x="172" y="90"/>
                  </a:cubicBezTo>
                  <a:cubicBezTo>
                    <a:pt x="171" y="90"/>
                    <a:pt x="171" y="90"/>
                    <a:pt x="171" y="91"/>
                  </a:cubicBezTo>
                  <a:cubicBezTo>
                    <a:pt x="176" y="91"/>
                    <a:pt x="176" y="96"/>
                    <a:pt x="176" y="101"/>
                  </a:cubicBezTo>
                  <a:cubicBezTo>
                    <a:pt x="176" y="101"/>
                    <a:pt x="176" y="106"/>
                    <a:pt x="176" y="106"/>
                  </a:cubicBezTo>
                  <a:cubicBezTo>
                    <a:pt x="176" y="106"/>
                    <a:pt x="176" y="106"/>
                    <a:pt x="176" y="111"/>
                  </a:cubicBezTo>
                  <a:cubicBezTo>
                    <a:pt x="176" y="111"/>
                    <a:pt x="176" y="116"/>
                    <a:pt x="176" y="121"/>
                  </a:cubicBezTo>
                  <a:cubicBezTo>
                    <a:pt x="176" y="121"/>
                    <a:pt x="176" y="126"/>
                    <a:pt x="176" y="126"/>
                  </a:cubicBezTo>
                  <a:cubicBezTo>
                    <a:pt x="176" y="129"/>
                    <a:pt x="173" y="133"/>
                    <a:pt x="174" y="133"/>
                  </a:cubicBezTo>
                  <a:cubicBezTo>
                    <a:pt x="174" y="133"/>
                    <a:pt x="174" y="132"/>
                    <a:pt x="176" y="131"/>
                  </a:cubicBezTo>
                  <a:lnTo>
                    <a:pt x="176" y="131"/>
                  </a:lnTo>
                  <a:cubicBezTo>
                    <a:pt x="176" y="135"/>
                    <a:pt x="171" y="140"/>
                    <a:pt x="171" y="140"/>
                  </a:cubicBezTo>
                  <a:cubicBezTo>
                    <a:pt x="171" y="143"/>
                    <a:pt x="169" y="144"/>
                    <a:pt x="168" y="145"/>
                  </a:cubicBezTo>
                  <a:lnTo>
                    <a:pt x="168" y="145"/>
                  </a:lnTo>
                  <a:cubicBezTo>
                    <a:pt x="168" y="144"/>
                    <a:pt x="168" y="144"/>
                    <a:pt x="168" y="144"/>
                  </a:cubicBezTo>
                  <a:lnTo>
                    <a:pt x="168" y="144"/>
                  </a:lnTo>
                  <a:cubicBezTo>
                    <a:pt x="168" y="144"/>
                    <a:pt x="167" y="144"/>
                    <a:pt x="166" y="145"/>
                  </a:cubicBezTo>
                  <a:cubicBezTo>
                    <a:pt x="166" y="145"/>
                    <a:pt x="161" y="150"/>
                    <a:pt x="161" y="150"/>
                  </a:cubicBezTo>
                  <a:cubicBezTo>
                    <a:pt x="161" y="155"/>
                    <a:pt x="156" y="155"/>
                    <a:pt x="156" y="155"/>
                  </a:cubicBezTo>
                  <a:cubicBezTo>
                    <a:pt x="156" y="155"/>
                    <a:pt x="156" y="155"/>
                    <a:pt x="156" y="155"/>
                  </a:cubicBezTo>
                  <a:lnTo>
                    <a:pt x="156" y="155"/>
                  </a:lnTo>
                  <a:cubicBezTo>
                    <a:pt x="156" y="155"/>
                    <a:pt x="156" y="155"/>
                    <a:pt x="156" y="155"/>
                  </a:cubicBezTo>
                  <a:lnTo>
                    <a:pt x="156" y="155"/>
                  </a:lnTo>
                  <a:cubicBezTo>
                    <a:pt x="156" y="155"/>
                    <a:pt x="151" y="160"/>
                    <a:pt x="147" y="160"/>
                  </a:cubicBezTo>
                  <a:cubicBezTo>
                    <a:pt x="147" y="165"/>
                    <a:pt x="142" y="165"/>
                    <a:pt x="137" y="165"/>
                  </a:cubicBezTo>
                  <a:cubicBezTo>
                    <a:pt x="132" y="170"/>
                    <a:pt x="127" y="170"/>
                    <a:pt x="127" y="170"/>
                  </a:cubicBezTo>
                  <a:lnTo>
                    <a:pt x="88" y="170"/>
                  </a:lnTo>
                  <a:cubicBezTo>
                    <a:pt x="83" y="170"/>
                    <a:pt x="83" y="165"/>
                    <a:pt x="83" y="165"/>
                  </a:cubicBezTo>
                  <a:cubicBezTo>
                    <a:pt x="80" y="165"/>
                    <a:pt x="81" y="166"/>
                    <a:pt x="82" y="167"/>
                  </a:cubicBezTo>
                  <a:lnTo>
                    <a:pt x="82" y="167"/>
                  </a:lnTo>
                  <a:cubicBezTo>
                    <a:pt x="81" y="167"/>
                    <a:pt x="81" y="167"/>
                    <a:pt x="81" y="167"/>
                  </a:cubicBezTo>
                  <a:cubicBezTo>
                    <a:pt x="78" y="167"/>
                    <a:pt x="73" y="163"/>
                    <a:pt x="73" y="160"/>
                  </a:cubicBezTo>
                  <a:lnTo>
                    <a:pt x="69" y="160"/>
                  </a:lnTo>
                  <a:cubicBezTo>
                    <a:pt x="69" y="160"/>
                    <a:pt x="69" y="160"/>
                    <a:pt x="69" y="155"/>
                  </a:cubicBezTo>
                  <a:cubicBezTo>
                    <a:pt x="67" y="155"/>
                    <a:pt x="66" y="155"/>
                    <a:pt x="66" y="154"/>
                  </a:cubicBezTo>
                  <a:lnTo>
                    <a:pt x="66" y="154"/>
                  </a:lnTo>
                  <a:cubicBezTo>
                    <a:pt x="65" y="154"/>
                    <a:pt x="64" y="153"/>
                    <a:pt x="64" y="150"/>
                  </a:cubicBezTo>
                  <a:cubicBezTo>
                    <a:pt x="64" y="150"/>
                    <a:pt x="59" y="150"/>
                    <a:pt x="59" y="145"/>
                  </a:cubicBezTo>
                  <a:cubicBezTo>
                    <a:pt x="59" y="145"/>
                    <a:pt x="59" y="140"/>
                    <a:pt x="59" y="140"/>
                  </a:cubicBezTo>
                  <a:cubicBezTo>
                    <a:pt x="59" y="140"/>
                    <a:pt x="54" y="135"/>
                    <a:pt x="54" y="135"/>
                  </a:cubicBezTo>
                  <a:cubicBezTo>
                    <a:pt x="54" y="131"/>
                    <a:pt x="54" y="126"/>
                    <a:pt x="54" y="126"/>
                  </a:cubicBezTo>
                  <a:cubicBezTo>
                    <a:pt x="54" y="123"/>
                    <a:pt x="54" y="122"/>
                    <a:pt x="54" y="121"/>
                  </a:cubicBezTo>
                  <a:cubicBezTo>
                    <a:pt x="57" y="118"/>
                    <a:pt x="58" y="116"/>
                    <a:pt x="59" y="116"/>
                  </a:cubicBezTo>
                  <a:lnTo>
                    <a:pt x="59" y="116"/>
                  </a:lnTo>
                  <a:cubicBezTo>
                    <a:pt x="57" y="117"/>
                    <a:pt x="57" y="118"/>
                    <a:pt x="57" y="118"/>
                  </a:cubicBezTo>
                  <a:cubicBezTo>
                    <a:pt x="56" y="118"/>
                    <a:pt x="59" y="114"/>
                    <a:pt x="59" y="111"/>
                  </a:cubicBezTo>
                  <a:lnTo>
                    <a:pt x="64" y="111"/>
                  </a:lnTo>
                  <a:cubicBezTo>
                    <a:pt x="73" y="106"/>
                    <a:pt x="83" y="91"/>
                    <a:pt x="78" y="82"/>
                  </a:cubicBezTo>
                  <a:cubicBezTo>
                    <a:pt x="78" y="71"/>
                    <a:pt x="70" y="65"/>
                    <a:pt x="62" y="65"/>
                  </a:cubicBezTo>
                  <a:cubicBezTo>
                    <a:pt x="59" y="65"/>
                    <a:pt x="56" y="66"/>
                    <a:pt x="54" y="67"/>
                  </a:cubicBezTo>
                  <a:cubicBezTo>
                    <a:pt x="10" y="77"/>
                    <a:pt x="0" y="126"/>
                    <a:pt x="15" y="160"/>
                  </a:cubicBezTo>
                  <a:cubicBezTo>
                    <a:pt x="25" y="199"/>
                    <a:pt x="64" y="223"/>
                    <a:pt x="103" y="223"/>
                  </a:cubicBezTo>
                  <a:cubicBezTo>
                    <a:pt x="107" y="224"/>
                    <a:pt x="111" y="224"/>
                    <a:pt x="115" y="224"/>
                  </a:cubicBezTo>
                  <a:cubicBezTo>
                    <a:pt x="150" y="224"/>
                    <a:pt x="183" y="206"/>
                    <a:pt x="200" y="179"/>
                  </a:cubicBezTo>
                  <a:cubicBezTo>
                    <a:pt x="229" y="145"/>
                    <a:pt x="234" y="101"/>
                    <a:pt x="210" y="62"/>
                  </a:cubicBezTo>
                  <a:cubicBezTo>
                    <a:pt x="194" y="30"/>
                    <a:pt x="153" y="0"/>
                    <a:pt x="1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3730775" y="22570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140" y="0"/>
                  </a:moveTo>
                  <a:cubicBezTo>
                    <a:pt x="116" y="0"/>
                    <a:pt x="91" y="6"/>
                    <a:pt x="69" y="18"/>
                  </a:cubicBezTo>
                  <a:cubicBezTo>
                    <a:pt x="25" y="43"/>
                    <a:pt x="1" y="92"/>
                    <a:pt x="1" y="145"/>
                  </a:cubicBezTo>
                  <a:cubicBezTo>
                    <a:pt x="1" y="199"/>
                    <a:pt x="25" y="248"/>
                    <a:pt x="74" y="272"/>
                  </a:cubicBezTo>
                  <a:cubicBezTo>
                    <a:pt x="94" y="286"/>
                    <a:pt x="118" y="293"/>
                    <a:pt x="141" y="293"/>
                  </a:cubicBezTo>
                  <a:cubicBezTo>
                    <a:pt x="168" y="293"/>
                    <a:pt x="195" y="283"/>
                    <a:pt x="216" y="262"/>
                  </a:cubicBezTo>
                  <a:cubicBezTo>
                    <a:pt x="235" y="243"/>
                    <a:pt x="245" y="218"/>
                    <a:pt x="250" y="194"/>
                  </a:cubicBezTo>
                  <a:cubicBezTo>
                    <a:pt x="250" y="174"/>
                    <a:pt x="245" y="135"/>
                    <a:pt x="220" y="135"/>
                  </a:cubicBezTo>
                  <a:cubicBezTo>
                    <a:pt x="216" y="135"/>
                    <a:pt x="211" y="135"/>
                    <a:pt x="211" y="140"/>
                  </a:cubicBezTo>
                  <a:cubicBezTo>
                    <a:pt x="201" y="155"/>
                    <a:pt x="211" y="170"/>
                    <a:pt x="206" y="184"/>
                  </a:cubicBezTo>
                  <a:cubicBezTo>
                    <a:pt x="206" y="199"/>
                    <a:pt x="196" y="209"/>
                    <a:pt x="186" y="218"/>
                  </a:cubicBezTo>
                  <a:cubicBezTo>
                    <a:pt x="181" y="223"/>
                    <a:pt x="177" y="228"/>
                    <a:pt x="172" y="228"/>
                  </a:cubicBezTo>
                  <a:cubicBezTo>
                    <a:pt x="167" y="233"/>
                    <a:pt x="167" y="233"/>
                    <a:pt x="162" y="233"/>
                  </a:cubicBezTo>
                  <a:lnTo>
                    <a:pt x="133" y="233"/>
                  </a:lnTo>
                  <a:cubicBezTo>
                    <a:pt x="128" y="233"/>
                    <a:pt x="123" y="228"/>
                    <a:pt x="118" y="228"/>
                  </a:cubicBezTo>
                  <a:lnTo>
                    <a:pt x="113" y="228"/>
                  </a:lnTo>
                  <a:cubicBezTo>
                    <a:pt x="118" y="228"/>
                    <a:pt x="113" y="223"/>
                    <a:pt x="113" y="223"/>
                  </a:cubicBezTo>
                  <a:cubicBezTo>
                    <a:pt x="108" y="223"/>
                    <a:pt x="103" y="218"/>
                    <a:pt x="98" y="218"/>
                  </a:cubicBezTo>
                  <a:cubicBezTo>
                    <a:pt x="98" y="218"/>
                    <a:pt x="94" y="213"/>
                    <a:pt x="94" y="213"/>
                  </a:cubicBezTo>
                  <a:cubicBezTo>
                    <a:pt x="89" y="209"/>
                    <a:pt x="84" y="209"/>
                    <a:pt x="84" y="204"/>
                  </a:cubicBezTo>
                  <a:cubicBezTo>
                    <a:pt x="84" y="204"/>
                    <a:pt x="79" y="199"/>
                    <a:pt x="79" y="199"/>
                  </a:cubicBezTo>
                  <a:cubicBezTo>
                    <a:pt x="79" y="199"/>
                    <a:pt x="79" y="199"/>
                    <a:pt x="74" y="194"/>
                  </a:cubicBezTo>
                  <a:cubicBezTo>
                    <a:pt x="74" y="194"/>
                    <a:pt x="69" y="189"/>
                    <a:pt x="69" y="184"/>
                  </a:cubicBezTo>
                  <a:cubicBezTo>
                    <a:pt x="69" y="184"/>
                    <a:pt x="66" y="181"/>
                    <a:pt x="68" y="180"/>
                  </a:cubicBezTo>
                  <a:lnTo>
                    <a:pt x="68" y="180"/>
                  </a:lnTo>
                  <a:cubicBezTo>
                    <a:pt x="68" y="180"/>
                    <a:pt x="68" y="181"/>
                    <a:pt x="69" y="181"/>
                  </a:cubicBezTo>
                  <a:cubicBezTo>
                    <a:pt x="69" y="181"/>
                    <a:pt x="69" y="180"/>
                    <a:pt x="69" y="179"/>
                  </a:cubicBezTo>
                  <a:lnTo>
                    <a:pt x="69" y="179"/>
                  </a:lnTo>
                  <a:cubicBezTo>
                    <a:pt x="68" y="179"/>
                    <a:pt x="68" y="179"/>
                    <a:pt x="68" y="180"/>
                  </a:cubicBezTo>
                  <a:lnTo>
                    <a:pt x="68" y="180"/>
                  </a:lnTo>
                  <a:cubicBezTo>
                    <a:pt x="66" y="178"/>
                    <a:pt x="64" y="174"/>
                    <a:pt x="64" y="174"/>
                  </a:cubicBezTo>
                  <a:cubicBezTo>
                    <a:pt x="64" y="170"/>
                    <a:pt x="64" y="170"/>
                    <a:pt x="64" y="165"/>
                  </a:cubicBezTo>
                  <a:cubicBezTo>
                    <a:pt x="59" y="160"/>
                    <a:pt x="59" y="160"/>
                    <a:pt x="59" y="160"/>
                  </a:cubicBezTo>
                  <a:cubicBezTo>
                    <a:pt x="59" y="159"/>
                    <a:pt x="59" y="159"/>
                    <a:pt x="59" y="158"/>
                  </a:cubicBezTo>
                  <a:cubicBezTo>
                    <a:pt x="59" y="158"/>
                    <a:pt x="59" y="158"/>
                    <a:pt x="59" y="155"/>
                  </a:cubicBezTo>
                  <a:cubicBezTo>
                    <a:pt x="59" y="146"/>
                    <a:pt x="59" y="137"/>
                    <a:pt x="59" y="132"/>
                  </a:cubicBezTo>
                  <a:cubicBezTo>
                    <a:pt x="59" y="132"/>
                    <a:pt x="59" y="126"/>
                    <a:pt x="59" y="126"/>
                  </a:cubicBezTo>
                  <a:cubicBezTo>
                    <a:pt x="59" y="126"/>
                    <a:pt x="59" y="121"/>
                    <a:pt x="64" y="121"/>
                  </a:cubicBezTo>
                  <a:cubicBezTo>
                    <a:pt x="64" y="116"/>
                    <a:pt x="64" y="111"/>
                    <a:pt x="69" y="106"/>
                  </a:cubicBezTo>
                  <a:cubicBezTo>
                    <a:pt x="69" y="104"/>
                    <a:pt x="68" y="104"/>
                    <a:pt x="67" y="104"/>
                  </a:cubicBezTo>
                  <a:cubicBezTo>
                    <a:pt x="67" y="104"/>
                    <a:pt x="67" y="104"/>
                    <a:pt x="69" y="101"/>
                  </a:cubicBezTo>
                  <a:cubicBezTo>
                    <a:pt x="69" y="101"/>
                    <a:pt x="69" y="101"/>
                    <a:pt x="69" y="96"/>
                  </a:cubicBezTo>
                  <a:cubicBezTo>
                    <a:pt x="74" y="92"/>
                    <a:pt x="74" y="92"/>
                    <a:pt x="78" y="88"/>
                  </a:cubicBezTo>
                  <a:cubicBezTo>
                    <a:pt x="78" y="88"/>
                    <a:pt x="84" y="82"/>
                    <a:pt x="84" y="82"/>
                  </a:cubicBezTo>
                  <a:cubicBezTo>
                    <a:pt x="84" y="82"/>
                    <a:pt x="84" y="77"/>
                    <a:pt x="89" y="77"/>
                  </a:cubicBezTo>
                  <a:cubicBezTo>
                    <a:pt x="89" y="77"/>
                    <a:pt x="94" y="72"/>
                    <a:pt x="89" y="72"/>
                  </a:cubicBezTo>
                  <a:cubicBezTo>
                    <a:pt x="94" y="72"/>
                    <a:pt x="98" y="67"/>
                    <a:pt x="103" y="67"/>
                  </a:cubicBezTo>
                  <a:cubicBezTo>
                    <a:pt x="103" y="67"/>
                    <a:pt x="107" y="67"/>
                    <a:pt x="108" y="64"/>
                  </a:cubicBezTo>
                  <a:lnTo>
                    <a:pt x="108" y="64"/>
                  </a:lnTo>
                  <a:cubicBezTo>
                    <a:pt x="110" y="64"/>
                    <a:pt x="113" y="62"/>
                    <a:pt x="113" y="62"/>
                  </a:cubicBezTo>
                  <a:cubicBezTo>
                    <a:pt x="118" y="62"/>
                    <a:pt x="123" y="57"/>
                    <a:pt x="128" y="57"/>
                  </a:cubicBezTo>
                  <a:lnTo>
                    <a:pt x="157" y="57"/>
                  </a:lnTo>
                  <a:cubicBezTo>
                    <a:pt x="162" y="57"/>
                    <a:pt x="167" y="62"/>
                    <a:pt x="172" y="62"/>
                  </a:cubicBezTo>
                  <a:cubicBezTo>
                    <a:pt x="175" y="62"/>
                    <a:pt x="172" y="60"/>
                    <a:pt x="172" y="60"/>
                  </a:cubicBezTo>
                  <a:lnTo>
                    <a:pt x="172" y="60"/>
                  </a:lnTo>
                  <a:cubicBezTo>
                    <a:pt x="172" y="60"/>
                    <a:pt x="173" y="61"/>
                    <a:pt x="177" y="62"/>
                  </a:cubicBezTo>
                  <a:cubicBezTo>
                    <a:pt x="177" y="67"/>
                    <a:pt x="181" y="67"/>
                    <a:pt x="181" y="67"/>
                  </a:cubicBezTo>
                  <a:cubicBezTo>
                    <a:pt x="187" y="71"/>
                    <a:pt x="192" y="72"/>
                    <a:pt x="198" y="72"/>
                  </a:cubicBezTo>
                  <a:cubicBezTo>
                    <a:pt x="208" y="72"/>
                    <a:pt x="217" y="67"/>
                    <a:pt x="220" y="57"/>
                  </a:cubicBezTo>
                  <a:cubicBezTo>
                    <a:pt x="230" y="43"/>
                    <a:pt x="225" y="28"/>
                    <a:pt x="211" y="18"/>
                  </a:cubicBezTo>
                  <a:cubicBezTo>
                    <a:pt x="189" y="6"/>
                    <a:pt x="164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3737250" y="2267850"/>
              <a:ext cx="5025" cy="4600"/>
            </a:xfrm>
            <a:custGeom>
              <a:avLst/>
              <a:gdLst/>
              <a:ahLst/>
              <a:cxnLst/>
              <a:rect l="l" t="t" r="r" b="b"/>
              <a:pathLst>
                <a:path w="201" h="184" extrusionOk="0">
                  <a:moveTo>
                    <a:pt x="125" y="40"/>
                  </a:moveTo>
                  <a:cubicBezTo>
                    <a:pt x="125" y="40"/>
                    <a:pt x="126" y="42"/>
                    <a:pt x="127" y="42"/>
                  </a:cubicBezTo>
                  <a:cubicBezTo>
                    <a:pt x="127" y="42"/>
                    <a:pt x="127" y="42"/>
                    <a:pt x="127" y="41"/>
                  </a:cubicBezTo>
                  <a:cubicBezTo>
                    <a:pt x="126" y="40"/>
                    <a:pt x="126" y="40"/>
                    <a:pt x="125" y="40"/>
                  </a:cubicBezTo>
                  <a:close/>
                  <a:moveTo>
                    <a:pt x="130" y="46"/>
                  </a:moveTo>
                  <a:cubicBezTo>
                    <a:pt x="131" y="46"/>
                    <a:pt x="131" y="47"/>
                    <a:pt x="132" y="47"/>
                  </a:cubicBezTo>
                  <a:cubicBezTo>
                    <a:pt x="132" y="47"/>
                    <a:pt x="132" y="47"/>
                    <a:pt x="132" y="46"/>
                  </a:cubicBezTo>
                  <a:cubicBezTo>
                    <a:pt x="131" y="46"/>
                    <a:pt x="131" y="46"/>
                    <a:pt x="130" y="46"/>
                  </a:cubicBezTo>
                  <a:close/>
                  <a:moveTo>
                    <a:pt x="135" y="54"/>
                  </a:moveTo>
                  <a:cubicBezTo>
                    <a:pt x="134" y="54"/>
                    <a:pt x="136" y="57"/>
                    <a:pt x="137" y="57"/>
                  </a:cubicBezTo>
                  <a:cubicBezTo>
                    <a:pt x="137" y="57"/>
                    <a:pt x="137" y="57"/>
                    <a:pt x="137" y="56"/>
                  </a:cubicBezTo>
                  <a:cubicBezTo>
                    <a:pt x="136" y="55"/>
                    <a:pt x="135" y="54"/>
                    <a:pt x="135" y="54"/>
                  </a:cubicBezTo>
                  <a:close/>
                  <a:moveTo>
                    <a:pt x="141" y="83"/>
                  </a:moveTo>
                  <a:cubicBezTo>
                    <a:pt x="142" y="83"/>
                    <a:pt x="142" y="84"/>
                    <a:pt x="142" y="85"/>
                  </a:cubicBezTo>
                  <a:lnTo>
                    <a:pt x="139" y="85"/>
                  </a:lnTo>
                  <a:cubicBezTo>
                    <a:pt x="140" y="84"/>
                    <a:pt x="141" y="83"/>
                    <a:pt x="141" y="83"/>
                  </a:cubicBezTo>
                  <a:close/>
                  <a:moveTo>
                    <a:pt x="108" y="114"/>
                  </a:moveTo>
                  <a:lnTo>
                    <a:pt x="108" y="114"/>
                  </a:lnTo>
                  <a:cubicBezTo>
                    <a:pt x="108" y="114"/>
                    <a:pt x="108" y="114"/>
                    <a:pt x="107" y="115"/>
                  </a:cubicBezTo>
                  <a:lnTo>
                    <a:pt x="107" y="115"/>
                  </a:lnTo>
                  <a:cubicBezTo>
                    <a:pt x="107" y="115"/>
                    <a:pt x="108" y="114"/>
                    <a:pt x="108" y="114"/>
                  </a:cubicBezTo>
                  <a:close/>
                  <a:moveTo>
                    <a:pt x="144" y="0"/>
                  </a:moveTo>
                  <a:cubicBezTo>
                    <a:pt x="137" y="0"/>
                    <a:pt x="130" y="5"/>
                    <a:pt x="122" y="12"/>
                  </a:cubicBezTo>
                  <a:cubicBezTo>
                    <a:pt x="118" y="21"/>
                    <a:pt x="118" y="31"/>
                    <a:pt x="127" y="41"/>
                  </a:cubicBezTo>
                  <a:cubicBezTo>
                    <a:pt x="127" y="41"/>
                    <a:pt x="127" y="44"/>
                    <a:pt x="130" y="46"/>
                  </a:cubicBezTo>
                  <a:lnTo>
                    <a:pt x="130" y="46"/>
                  </a:lnTo>
                  <a:cubicBezTo>
                    <a:pt x="130" y="45"/>
                    <a:pt x="130" y="44"/>
                    <a:pt x="130" y="44"/>
                  </a:cubicBezTo>
                  <a:lnTo>
                    <a:pt x="130" y="44"/>
                  </a:ln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2" y="51"/>
                    <a:pt x="132" y="51"/>
                  </a:cubicBezTo>
                  <a:cubicBezTo>
                    <a:pt x="132" y="51"/>
                    <a:pt x="137" y="56"/>
                    <a:pt x="137" y="56"/>
                  </a:cubicBezTo>
                  <a:cubicBezTo>
                    <a:pt x="137" y="56"/>
                    <a:pt x="137" y="60"/>
                    <a:pt x="137" y="60"/>
                  </a:cubicBezTo>
                  <a:cubicBezTo>
                    <a:pt x="137" y="60"/>
                    <a:pt x="137" y="65"/>
                    <a:pt x="137" y="65"/>
                  </a:cubicBezTo>
                  <a:cubicBezTo>
                    <a:pt x="137" y="70"/>
                    <a:pt x="142" y="70"/>
                    <a:pt x="142" y="70"/>
                  </a:cubicBezTo>
                  <a:cubicBezTo>
                    <a:pt x="142" y="71"/>
                    <a:pt x="142" y="72"/>
                    <a:pt x="141" y="72"/>
                  </a:cubicBezTo>
                  <a:cubicBezTo>
                    <a:pt x="140" y="72"/>
                    <a:pt x="139" y="69"/>
                    <a:pt x="138" y="69"/>
                  </a:cubicBezTo>
                  <a:cubicBezTo>
                    <a:pt x="137" y="69"/>
                    <a:pt x="137" y="69"/>
                    <a:pt x="137" y="70"/>
                  </a:cubicBezTo>
                  <a:cubicBezTo>
                    <a:pt x="142" y="75"/>
                    <a:pt x="142" y="80"/>
                    <a:pt x="137" y="85"/>
                  </a:cubicBezTo>
                  <a:cubicBezTo>
                    <a:pt x="137" y="90"/>
                    <a:pt x="137" y="95"/>
                    <a:pt x="137" y="95"/>
                  </a:cubicBezTo>
                  <a:cubicBezTo>
                    <a:pt x="135" y="97"/>
                    <a:pt x="133" y="98"/>
                    <a:pt x="133" y="100"/>
                  </a:cubicBezTo>
                  <a:lnTo>
                    <a:pt x="133" y="100"/>
                  </a:lnTo>
                  <a:cubicBezTo>
                    <a:pt x="133" y="100"/>
                    <a:pt x="132" y="99"/>
                    <a:pt x="132" y="99"/>
                  </a:cubicBezTo>
                  <a:lnTo>
                    <a:pt x="132" y="99"/>
                  </a:lnTo>
                  <a:cubicBezTo>
                    <a:pt x="132" y="102"/>
                    <a:pt x="132" y="103"/>
                    <a:pt x="132" y="104"/>
                  </a:cubicBezTo>
                  <a:lnTo>
                    <a:pt x="132" y="104"/>
                  </a:lnTo>
                  <a:cubicBezTo>
                    <a:pt x="132" y="104"/>
                    <a:pt x="132" y="104"/>
                    <a:pt x="132" y="104"/>
                  </a:cubicBezTo>
                  <a:lnTo>
                    <a:pt x="132" y="104"/>
                  </a:lnTo>
                  <a:cubicBezTo>
                    <a:pt x="132" y="104"/>
                    <a:pt x="132" y="104"/>
                    <a:pt x="132" y="104"/>
                  </a:cubicBezTo>
                  <a:cubicBezTo>
                    <a:pt x="132" y="104"/>
                    <a:pt x="132" y="104"/>
                    <a:pt x="132" y="104"/>
                  </a:cubicBezTo>
                  <a:lnTo>
                    <a:pt x="132" y="104"/>
                  </a:lnTo>
                  <a:cubicBezTo>
                    <a:pt x="132" y="104"/>
                    <a:pt x="132" y="104"/>
                    <a:pt x="132" y="105"/>
                  </a:cubicBezTo>
                  <a:lnTo>
                    <a:pt x="132" y="105"/>
                  </a:lnTo>
                  <a:cubicBezTo>
                    <a:pt x="132" y="104"/>
                    <a:pt x="132" y="104"/>
                    <a:pt x="132" y="104"/>
                  </a:cubicBezTo>
                  <a:lnTo>
                    <a:pt x="132" y="104"/>
                  </a:lnTo>
                  <a:cubicBezTo>
                    <a:pt x="131" y="105"/>
                    <a:pt x="131" y="106"/>
                    <a:pt x="131" y="106"/>
                  </a:cubicBezTo>
                  <a:cubicBezTo>
                    <a:pt x="131" y="106"/>
                    <a:pt x="131" y="105"/>
                    <a:pt x="132" y="105"/>
                  </a:cubicBezTo>
                  <a:lnTo>
                    <a:pt x="132" y="105"/>
                  </a:lnTo>
                  <a:cubicBezTo>
                    <a:pt x="129" y="106"/>
                    <a:pt x="122" y="109"/>
                    <a:pt x="122" y="109"/>
                  </a:cubicBezTo>
                  <a:lnTo>
                    <a:pt x="122" y="109"/>
                  </a:lnTo>
                  <a:cubicBezTo>
                    <a:pt x="122" y="109"/>
                    <a:pt x="127" y="107"/>
                    <a:pt x="128" y="107"/>
                  </a:cubicBezTo>
                  <a:lnTo>
                    <a:pt x="128" y="107"/>
                  </a:lnTo>
                  <a:cubicBezTo>
                    <a:pt x="129" y="107"/>
                    <a:pt x="129" y="108"/>
                    <a:pt x="127" y="109"/>
                  </a:cubicBezTo>
                  <a:lnTo>
                    <a:pt x="122" y="109"/>
                  </a:lnTo>
                  <a:cubicBezTo>
                    <a:pt x="119" y="113"/>
                    <a:pt x="112" y="114"/>
                    <a:pt x="105" y="116"/>
                  </a:cubicBezTo>
                  <a:lnTo>
                    <a:pt x="105" y="116"/>
                  </a:lnTo>
                  <a:cubicBezTo>
                    <a:pt x="106" y="116"/>
                    <a:pt x="107" y="115"/>
                    <a:pt x="107" y="115"/>
                  </a:cubicBezTo>
                  <a:lnTo>
                    <a:pt x="107" y="115"/>
                  </a:lnTo>
                  <a:cubicBezTo>
                    <a:pt x="106" y="115"/>
                    <a:pt x="106" y="116"/>
                    <a:pt x="105" y="116"/>
                  </a:cubicBezTo>
                  <a:lnTo>
                    <a:pt x="105" y="116"/>
                  </a:lnTo>
                  <a:cubicBezTo>
                    <a:pt x="104" y="117"/>
                    <a:pt x="103" y="117"/>
                    <a:pt x="102" y="117"/>
                  </a:cubicBezTo>
                  <a:lnTo>
                    <a:pt x="102" y="117"/>
                  </a:lnTo>
                  <a:cubicBezTo>
                    <a:pt x="101" y="118"/>
                    <a:pt x="99" y="118"/>
                    <a:pt x="98" y="118"/>
                  </a:cubicBezTo>
                  <a:cubicBezTo>
                    <a:pt x="97" y="118"/>
                    <a:pt x="97" y="118"/>
                    <a:pt x="96" y="118"/>
                  </a:cubicBezTo>
                  <a:lnTo>
                    <a:pt x="96" y="118"/>
                  </a:lnTo>
                  <a:cubicBezTo>
                    <a:pt x="95" y="117"/>
                    <a:pt x="94" y="116"/>
                    <a:pt x="92" y="116"/>
                  </a:cubicBezTo>
                  <a:lnTo>
                    <a:pt x="92" y="116"/>
                  </a:lnTo>
                  <a:cubicBezTo>
                    <a:pt x="93" y="116"/>
                    <a:pt x="93" y="117"/>
                    <a:pt x="94" y="117"/>
                  </a:cubicBezTo>
                  <a:lnTo>
                    <a:pt x="94" y="117"/>
                  </a:lnTo>
                  <a:cubicBezTo>
                    <a:pt x="92" y="117"/>
                    <a:pt x="90" y="116"/>
                    <a:pt x="89" y="115"/>
                  </a:cubicBezTo>
                  <a:lnTo>
                    <a:pt x="89" y="115"/>
                  </a:lnTo>
                  <a:cubicBezTo>
                    <a:pt x="90" y="115"/>
                    <a:pt x="91" y="115"/>
                    <a:pt x="92" y="116"/>
                  </a:cubicBezTo>
                  <a:lnTo>
                    <a:pt x="92" y="116"/>
                  </a:lnTo>
                  <a:cubicBezTo>
                    <a:pt x="91" y="115"/>
                    <a:pt x="90" y="114"/>
                    <a:pt x="88" y="114"/>
                  </a:cubicBezTo>
                  <a:lnTo>
                    <a:pt x="88" y="114"/>
                  </a:lnTo>
                  <a:cubicBezTo>
                    <a:pt x="89" y="114"/>
                    <a:pt x="89" y="115"/>
                    <a:pt x="89" y="115"/>
                  </a:cubicBezTo>
                  <a:lnTo>
                    <a:pt x="89" y="115"/>
                  </a:lnTo>
                  <a:cubicBezTo>
                    <a:pt x="85" y="114"/>
                    <a:pt x="81" y="114"/>
                    <a:pt x="79" y="114"/>
                  </a:cubicBezTo>
                  <a:lnTo>
                    <a:pt x="88" y="114"/>
                  </a:lnTo>
                  <a:cubicBezTo>
                    <a:pt x="85" y="114"/>
                    <a:pt x="81" y="111"/>
                    <a:pt x="77" y="110"/>
                  </a:cubicBezTo>
                  <a:lnTo>
                    <a:pt x="77" y="110"/>
                  </a:lnTo>
                  <a:cubicBezTo>
                    <a:pt x="76" y="108"/>
                    <a:pt x="75" y="106"/>
                    <a:pt x="73" y="105"/>
                  </a:cubicBezTo>
                  <a:lnTo>
                    <a:pt x="73" y="105"/>
                  </a:lnTo>
                  <a:cubicBezTo>
                    <a:pt x="71" y="102"/>
                    <a:pt x="69" y="98"/>
                    <a:pt x="69" y="95"/>
                  </a:cubicBezTo>
                  <a:cubicBezTo>
                    <a:pt x="69" y="88"/>
                    <a:pt x="69" y="83"/>
                    <a:pt x="69" y="75"/>
                  </a:cubicBezTo>
                  <a:lnTo>
                    <a:pt x="69" y="76"/>
                  </a:lnTo>
                  <a:lnTo>
                    <a:pt x="69" y="76"/>
                  </a:lnTo>
                  <a:cubicBezTo>
                    <a:pt x="69" y="74"/>
                    <a:pt x="69" y="72"/>
                    <a:pt x="69" y="70"/>
                  </a:cubicBezTo>
                  <a:cubicBezTo>
                    <a:pt x="69" y="65"/>
                    <a:pt x="74" y="65"/>
                    <a:pt x="74" y="60"/>
                  </a:cubicBezTo>
                  <a:cubicBezTo>
                    <a:pt x="74" y="60"/>
                    <a:pt x="79" y="60"/>
                    <a:pt x="79" y="56"/>
                  </a:cubicBezTo>
                  <a:cubicBezTo>
                    <a:pt x="83" y="56"/>
                    <a:pt x="83" y="56"/>
                    <a:pt x="83" y="51"/>
                  </a:cubicBezTo>
                  <a:cubicBezTo>
                    <a:pt x="98" y="46"/>
                    <a:pt x="103" y="31"/>
                    <a:pt x="98" y="21"/>
                  </a:cubicBezTo>
                  <a:cubicBezTo>
                    <a:pt x="93" y="7"/>
                    <a:pt x="79" y="2"/>
                    <a:pt x="64" y="2"/>
                  </a:cubicBezTo>
                  <a:cubicBezTo>
                    <a:pt x="35" y="12"/>
                    <a:pt x="15" y="41"/>
                    <a:pt x="5" y="70"/>
                  </a:cubicBezTo>
                  <a:cubicBezTo>
                    <a:pt x="0" y="85"/>
                    <a:pt x="0" y="104"/>
                    <a:pt x="5" y="119"/>
                  </a:cubicBezTo>
                  <a:cubicBezTo>
                    <a:pt x="10" y="134"/>
                    <a:pt x="20" y="148"/>
                    <a:pt x="35" y="158"/>
                  </a:cubicBezTo>
                  <a:cubicBezTo>
                    <a:pt x="49" y="173"/>
                    <a:pt x="64" y="178"/>
                    <a:pt x="79" y="182"/>
                  </a:cubicBezTo>
                  <a:cubicBezTo>
                    <a:pt x="88" y="182"/>
                    <a:pt x="98" y="184"/>
                    <a:pt x="107" y="184"/>
                  </a:cubicBezTo>
                  <a:cubicBezTo>
                    <a:pt x="116" y="184"/>
                    <a:pt x="125" y="182"/>
                    <a:pt x="132" y="178"/>
                  </a:cubicBezTo>
                  <a:cubicBezTo>
                    <a:pt x="152" y="173"/>
                    <a:pt x="166" y="158"/>
                    <a:pt x="176" y="143"/>
                  </a:cubicBezTo>
                  <a:cubicBezTo>
                    <a:pt x="186" y="129"/>
                    <a:pt x="191" y="114"/>
                    <a:pt x="196" y="99"/>
                  </a:cubicBezTo>
                  <a:cubicBezTo>
                    <a:pt x="200" y="65"/>
                    <a:pt x="186" y="21"/>
                    <a:pt x="152" y="2"/>
                  </a:cubicBezTo>
                  <a:cubicBezTo>
                    <a:pt x="149" y="1"/>
                    <a:pt x="146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3740900" y="2277400"/>
              <a:ext cx="4425" cy="3950"/>
            </a:xfrm>
            <a:custGeom>
              <a:avLst/>
              <a:gdLst/>
              <a:ahLst/>
              <a:cxnLst/>
              <a:rect l="l" t="t" r="r" b="b"/>
              <a:pathLst>
                <a:path w="177" h="158" extrusionOk="0">
                  <a:moveTo>
                    <a:pt x="66" y="60"/>
                  </a:moveTo>
                  <a:cubicBezTo>
                    <a:pt x="64" y="62"/>
                    <a:pt x="64" y="64"/>
                    <a:pt x="64" y="64"/>
                  </a:cubicBezTo>
                  <a:lnTo>
                    <a:pt x="64" y="64"/>
                  </a:lnTo>
                  <a:cubicBezTo>
                    <a:pt x="64" y="62"/>
                    <a:pt x="65" y="61"/>
                    <a:pt x="66" y="60"/>
                  </a:cubicBezTo>
                  <a:close/>
                  <a:moveTo>
                    <a:pt x="113" y="83"/>
                  </a:moveTo>
                  <a:cubicBezTo>
                    <a:pt x="111" y="83"/>
                    <a:pt x="110" y="84"/>
                    <a:pt x="109" y="85"/>
                  </a:cubicBezTo>
                  <a:lnTo>
                    <a:pt x="109" y="85"/>
                  </a:lnTo>
                  <a:cubicBezTo>
                    <a:pt x="110" y="84"/>
                    <a:pt x="111" y="83"/>
                    <a:pt x="113" y="83"/>
                  </a:cubicBezTo>
                  <a:close/>
                  <a:moveTo>
                    <a:pt x="54" y="0"/>
                  </a:moveTo>
                  <a:cubicBezTo>
                    <a:pt x="45" y="0"/>
                    <a:pt x="40" y="5"/>
                    <a:pt x="30" y="10"/>
                  </a:cubicBezTo>
                  <a:cubicBezTo>
                    <a:pt x="11" y="25"/>
                    <a:pt x="1" y="54"/>
                    <a:pt x="6" y="78"/>
                  </a:cubicBezTo>
                  <a:cubicBezTo>
                    <a:pt x="6" y="93"/>
                    <a:pt x="11" y="108"/>
                    <a:pt x="15" y="122"/>
                  </a:cubicBezTo>
                  <a:cubicBezTo>
                    <a:pt x="25" y="132"/>
                    <a:pt x="35" y="142"/>
                    <a:pt x="50" y="147"/>
                  </a:cubicBezTo>
                  <a:cubicBezTo>
                    <a:pt x="62" y="154"/>
                    <a:pt x="75" y="158"/>
                    <a:pt x="89" y="158"/>
                  </a:cubicBezTo>
                  <a:cubicBezTo>
                    <a:pt x="103" y="158"/>
                    <a:pt x="118" y="154"/>
                    <a:pt x="132" y="147"/>
                  </a:cubicBezTo>
                  <a:cubicBezTo>
                    <a:pt x="157" y="132"/>
                    <a:pt x="172" y="108"/>
                    <a:pt x="172" y="78"/>
                  </a:cubicBezTo>
                  <a:cubicBezTo>
                    <a:pt x="176" y="64"/>
                    <a:pt x="172" y="44"/>
                    <a:pt x="162" y="35"/>
                  </a:cubicBezTo>
                  <a:cubicBezTo>
                    <a:pt x="157" y="25"/>
                    <a:pt x="152" y="20"/>
                    <a:pt x="147" y="15"/>
                  </a:cubicBezTo>
                  <a:cubicBezTo>
                    <a:pt x="137" y="10"/>
                    <a:pt x="128" y="10"/>
                    <a:pt x="118" y="10"/>
                  </a:cubicBezTo>
                  <a:cubicBezTo>
                    <a:pt x="113" y="10"/>
                    <a:pt x="108" y="10"/>
                    <a:pt x="103" y="15"/>
                  </a:cubicBezTo>
                  <a:cubicBezTo>
                    <a:pt x="98" y="20"/>
                    <a:pt x="98" y="25"/>
                    <a:pt x="98" y="35"/>
                  </a:cubicBezTo>
                  <a:lnTo>
                    <a:pt x="103" y="35"/>
                  </a:lnTo>
                  <a:cubicBezTo>
                    <a:pt x="103" y="39"/>
                    <a:pt x="103" y="44"/>
                    <a:pt x="108" y="54"/>
                  </a:cubicBezTo>
                  <a:cubicBezTo>
                    <a:pt x="108" y="53"/>
                    <a:pt x="108" y="52"/>
                    <a:pt x="108" y="49"/>
                  </a:cubicBezTo>
                  <a:cubicBezTo>
                    <a:pt x="108" y="59"/>
                    <a:pt x="108" y="69"/>
                    <a:pt x="113" y="74"/>
                  </a:cubicBezTo>
                  <a:cubicBezTo>
                    <a:pt x="113" y="78"/>
                    <a:pt x="110" y="82"/>
                    <a:pt x="108" y="86"/>
                  </a:cubicBezTo>
                  <a:lnTo>
                    <a:pt x="108" y="86"/>
                  </a:lnTo>
                  <a:cubicBezTo>
                    <a:pt x="108" y="86"/>
                    <a:pt x="108" y="86"/>
                    <a:pt x="108" y="87"/>
                  </a:cubicBezTo>
                  <a:lnTo>
                    <a:pt x="108" y="87"/>
                  </a:lnTo>
                  <a:cubicBezTo>
                    <a:pt x="108" y="86"/>
                    <a:pt x="108" y="85"/>
                    <a:pt x="108" y="83"/>
                  </a:cubicBezTo>
                  <a:lnTo>
                    <a:pt x="108" y="83"/>
                  </a:lnTo>
                  <a:cubicBezTo>
                    <a:pt x="108" y="88"/>
                    <a:pt x="103" y="93"/>
                    <a:pt x="98" y="93"/>
                  </a:cubicBezTo>
                  <a:cubicBezTo>
                    <a:pt x="99" y="93"/>
                    <a:pt x="100" y="93"/>
                    <a:pt x="101" y="93"/>
                  </a:cubicBezTo>
                  <a:lnTo>
                    <a:pt x="101" y="93"/>
                  </a:lnTo>
                  <a:cubicBezTo>
                    <a:pt x="101" y="93"/>
                    <a:pt x="101" y="93"/>
                    <a:pt x="101" y="93"/>
                  </a:cubicBezTo>
                  <a:lnTo>
                    <a:pt x="101" y="93"/>
                  </a:lnTo>
                  <a:cubicBezTo>
                    <a:pt x="101" y="93"/>
                    <a:pt x="102" y="93"/>
                    <a:pt x="103" y="93"/>
                  </a:cubicBezTo>
                  <a:lnTo>
                    <a:pt x="103" y="93"/>
                  </a:lnTo>
                  <a:cubicBezTo>
                    <a:pt x="102" y="93"/>
                    <a:pt x="100" y="94"/>
                    <a:pt x="98" y="94"/>
                  </a:cubicBezTo>
                  <a:lnTo>
                    <a:pt x="98" y="94"/>
                  </a:lnTo>
                  <a:cubicBezTo>
                    <a:pt x="99" y="94"/>
                    <a:pt x="100" y="94"/>
                    <a:pt x="101" y="93"/>
                  </a:cubicBezTo>
                  <a:lnTo>
                    <a:pt x="101" y="93"/>
                  </a:lnTo>
                  <a:cubicBezTo>
                    <a:pt x="99" y="93"/>
                    <a:pt x="98" y="94"/>
                    <a:pt x="96" y="95"/>
                  </a:cubicBezTo>
                  <a:lnTo>
                    <a:pt x="96" y="95"/>
                  </a:lnTo>
                  <a:cubicBezTo>
                    <a:pt x="97" y="95"/>
                    <a:pt x="98" y="95"/>
                    <a:pt x="98" y="94"/>
                  </a:cubicBezTo>
                  <a:lnTo>
                    <a:pt x="98" y="94"/>
                  </a:lnTo>
                  <a:cubicBezTo>
                    <a:pt x="97" y="95"/>
                    <a:pt x="95" y="96"/>
                    <a:pt x="93" y="98"/>
                  </a:cubicBezTo>
                  <a:cubicBezTo>
                    <a:pt x="95" y="97"/>
                    <a:pt x="95" y="96"/>
                    <a:pt x="96" y="95"/>
                  </a:cubicBezTo>
                  <a:lnTo>
                    <a:pt x="96" y="95"/>
                  </a:lnTo>
                  <a:cubicBezTo>
                    <a:pt x="94" y="97"/>
                    <a:pt x="91" y="98"/>
                    <a:pt x="89" y="98"/>
                  </a:cubicBezTo>
                  <a:cubicBezTo>
                    <a:pt x="84" y="98"/>
                    <a:pt x="79" y="93"/>
                    <a:pt x="74" y="93"/>
                  </a:cubicBezTo>
                  <a:lnTo>
                    <a:pt x="74" y="93"/>
                  </a:lnTo>
                  <a:cubicBezTo>
                    <a:pt x="73" y="92"/>
                    <a:pt x="72" y="91"/>
                    <a:pt x="69" y="88"/>
                  </a:cubicBezTo>
                  <a:lnTo>
                    <a:pt x="69" y="88"/>
                  </a:lnTo>
                  <a:cubicBezTo>
                    <a:pt x="69" y="89"/>
                    <a:pt x="69" y="89"/>
                    <a:pt x="69" y="90"/>
                  </a:cubicBezTo>
                  <a:lnTo>
                    <a:pt x="69" y="90"/>
                  </a:lnTo>
                  <a:cubicBezTo>
                    <a:pt x="69" y="90"/>
                    <a:pt x="69" y="89"/>
                    <a:pt x="69" y="89"/>
                  </a:cubicBezTo>
                  <a:lnTo>
                    <a:pt x="69" y="89"/>
                  </a:lnTo>
                  <a:cubicBezTo>
                    <a:pt x="69" y="90"/>
                    <a:pt x="69" y="91"/>
                    <a:pt x="69" y="93"/>
                  </a:cubicBezTo>
                  <a:cubicBezTo>
                    <a:pt x="69" y="92"/>
                    <a:pt x="69" y="90"/>
                    <a:pt x="68" y="89"/>
                  </a:cubicBezTo>
                  <a:lnTo>
                    <a:pt x="68" y="89"/>
                  </a:lnTo>
                  <a:cubicBezTo>
                    <a:pt x="68" y="89"/>
                    <a:pt x="69" y="89"/>
                    <a:pt x="69" y="89"/>
                  </a:cubicBezTo>
                  <a:lnTo>
                    <a:pt x="69" y="89"/>
                  </a:lnTo>
                  <a:cubicBezTo>
                    <a:pt x="69" y="89"/>
                    <a:pt x="68" y="89"/>
                    <a:pt x="68" y="88"/>
                  </a:cubicBezTo>
                  <a:lnTo>
                    <a:pt x="68" y="88"/>
                  </a:lnTo>
                  <a:cubicBezTo>
                    <a:pt x="68" y="89"/>
                    <a:pt x="68" y="89"/>
                    <a:pt x="68" y="89"/>
                  </a:cubicBezTo>
                  <a:lnTo>
                    <a:pt x="68" y="89"/>
                  </a:lnTo>
                  <a:cubicBezTo>
                    <a:pt x="67" y="89"/>
                    <a:pt x="66" y="88"/>
                    <a:pt x="64" y="88"/>
                  </a:cubicBezTo>
                  <a:cubicBezTo>
                    <a:pt x="66" y="88"/>
                    <a:pt x="67" y="88"/>
                    <a:pt x="68" y="88"/>
                  </a:cubicBezTo>
                  <a:lnTo>
                    <a:pt x="68" y="88"/>
                  </a:lnTo>
                  <a:cubicBezTo>
                    <a:pt x="66" y="86"/>
                    <a:pt x="64" y="83"/>
                    <a:pt x="64" y="83"/>
                  </a:cubicBezTo>
                  <a:lnTo>
                    <a:pt x="64" y="83"/>
                  </a:lnTo>
                  <a:cubicBezTo>
                    <a:pt x="64" y="83"/>
                    <a:pt x="69" y="88"/>
                    <a:pt x="69" y="88"/>
                  </a:cubicBezTo>
                  <a:cubicBezTo>
                    <a:pt x="64" y="83"/>
                    <a:pt x="64" y="78"/>
                    <a:pt x="64" y="74"/>
                  </a:cubicBezTo>
                  <a:cubicBezTo>
                    <a:pt x="64" y="69"/>
                    <a:pt x="64" y="64"/>
                    <a:pt x="69" y="59"/>
                  </a:cubicBezTo>
                  <a:lnTo>
                    <a:pt x="69" y="59"/>
                  </a:lnTo>
                  <a:cubicBezTo>
                    <a:pt x="67" y="59"/>
                    <a:pt x="66" y="59"/>
                    <a:pt x="66" y="60"/>
                  </a:cubicBezTo>
                  <a:lnTo>
                    <a:pt x="66" y="60"/>
                  </a:lnTo>
                  <a:cubicBezTo>
                    <a:pt x="67" y="58"/>
                    <a:pt x="71" y="57"/>
                    <a:pt x="74" y="54"/>
                  </a:cubicBezTo>
                  <a:cubicBezTo>
                    <a:pt x="79" y="49"/>
                    <a:pt x="84" y="39"/>
                    <a:pt x="84" y="30"/>
                  </a:cubicBezTo>
                  <a:cubicBezTo>
                    <a:pt x="84" y="25"/>
                    <a:pt x="79" y="15"/>
                    <a:pt x="74" y="10"/>
                  </a:cubicBezTo>
                  <a:cubicBezTo>
                    <a:pt x="69" y="5"/>
                    <a:pt x="59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3747625" y="2265325"/>
              <a:ext cx="6475" cy="6300"/>
            </a:xfrm>
            <a:custGeom>
              <a:avLst/>
              <a:gdLst/>
              <a:ahLst/>
              <a:cxnLst/>
              <a:rect l="l" t="t" r="r" b="b"/>
              <a:pathLst>
                <a:path w="259" h="252" extrusionOk="0">
                  <a:moveTo>
                    <a:pt x="142" y="1"/>
                  </a:moveTo>
                  <a:cubicBezTo>
                    <a:pt x="132" y="5"/>
                    <a:pt x="122" y="10"/>
                    <a:pt x="117" y="15"/>
                  </a:cubicBezTo>
                  <a:cubicBezTo>
                    <a:pt x="107" y="25"/>
                    <a:pt x="107" y="35"/>
                    <a:pt x="112" y="44"/>
                  </a:cubicBezTo>
                  <a:cubicBezTo>
                    <a:pt x="117" y="49"/>
                    <a:pt x="117" y="54"/>
                    <a:pt x="122" y="54"/>
                  </a:cubicBezTo>
                  <a:cubicBezTo>
                    <a:pt x="127" y="59"/>
                    <a:pt x="132" y="64"/>
                    <a:pt x="137" y="64"/>
                  </a:cubicBezTo>
                  <a:cubicBezTo>
                    <a:pt x="142" y="69"/>
                    <a:pt x="151" y="74"/>
                    <a:pt x="156" y="79"/>
                  </a:cubicBezTo>
                  <a:lnTo>
                    <a:pt x="161" y="79"/>
                  </a:lnTo>
                  <a:cubicBezTo>
                    <a:pt x="166" y="83"/>
                    <a:pt x="166" y="88"/>
                    <a:pt x="171" y="88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6" y="98"/>
                    <a:pt x="176" y="103"/>
                    <a:pt x="181" y="108"/>
                  </a:cubicBezTo>
                  <a:cubicBezTo>
                    <a:pt x="181" y="108"/>
                    <a:pt x="181" y="108"/>
                    <a:pt x="181" y="113"/>
                  </a:cubicBezTo>
                  <a:cubicBezTo>
                    <a:pt x="185" y="113"/>
                    <a:pt x="185" y="118"/>
                    <a:pt x="185" y="122"/>
                  </a:cubicBezTo>
                  <a:cubicBezTo>
                    <a:pt x="185" y="122"/>
                    <a:pt x="185" y="127"/>
                    <a:pt x="185" y="127"/>
                  </a:cubicBezTo>
                  <a:cubicBezTo>
                    <a:pt x="185" y="127"/>
                    <a:pt x="185" y="142"/>
                    <a:pt x="185" y="142"/>
                  </a:cubicBezTo>
                  <a:cubicBezTo>
                    <a:pt x="185" y="142"/>
                    <a:pt x="185" y="147"/>
                    <a:pt x="185" y="147"/>
                  </a:cubicBezTo>
                  <a:cubicBezTo>
                    <a:pt x="185" y="147"/>
                    <a:pt x="181" y="152"/>
                    <a:pt x="181" y="152"/>
                  </a:cubicBezTo>
                  <a:cubicBezTo>
                    <a:pt x="181" y="157"/>
                    <a:pt x="181" y="161"/>
                    <a:pt x="176" y="161"/>
                  </a:cubicBezTo>
                  <a:cubicBezTo>
                    <a:pt x="176" y="161"/>
                    <a:pt x="176" y="166"/>
                    <a:pt x="176" y="166"/>
                  </a:cubicBezTo>
                  <a:lnTo>
                    <a:pt x="171" y="166"/>
                  </a:lnTo>
                  <a:cubicBezTo>
                    <a:pt x="171" y="166"/>
                    <a:pt x="161" y="176"/>
                    <a:pt x="161" y="176"/>
                  </a:cubicBezTo>
                  <a:cubicBezTo>
                    <a:pt x="161" y="176"/>
                    <a:pt x="165" y="174"/>
                    <a:pt x="167" y="174"/>
                  </a:cubicBezTo>
                  <a:lnTo>
                    <a:pt x="167" y="174"/>
                  </a:lnTo>
                  <a:cubicBezTo>
                    <a:pt x="168" y="174"/>
                    <a:pt x="168" y="174"/>
                    <a:pt x="166" y="176"/>
                  </a:cubicBezTo>
                  <a:lnTo>
                    <a:pt x="161" y="176"/>
                  </a:lnTo>
                  <a:cubicBezTo>
                    <a:pt x="156" y="181"/>
                    <a:pt x="151" y="181"/>
                    <a:pt x="151" y="181"/>
                  </a:cubicBezTo>
                  <a:cubicBezTo>
                    <a:pt x="146" y="181"/>
                    <a:pt x="146" y="186"/>
                    <a:pt x="142" y="186"/>
                  </a:cubicBezTo>
                  <a:lnTo>
                    <a:pt x="132" y="186"/>
                  </a:lnTo>
                  <a:cubicBezTo>
                    <a:pt x="132" y="191"/>
                    <a:pt x="127" y="191"/>
                    <a:pt x="127" y="191"/>
                  </a:cubicBezTo>
                  <a:lnTo>
                    <a:pt x="112" y="191"/>
                  </a:lnTo>
                  <a:cubicBezTo>
                    <a:pt x="107" y="186"/>
                    <a:pt x="102" y="186"/>
                    <a:pt x="98" y="186"/>
                  </a:cubicBezTo>
                  <a:lnTo>
                    <a:pt x="93" y="186"/>
                  </a:lnTo>
                  <a:cubicBezTo>
                    <a:pt x="93" y="181"/>
                    <a:pt x="88" y="181"/>
                    <a:pt x="83" y="181"/>
                  </a:cubicBezTo>
                  <a:cubicBezTo>
                    <a:pt x="83" y="181"/>
                    <a:pt x="78" y="176"/>
                    <a:pt x="78" y="176"/>
                  </a:cubicBezTo>
                  <a:cubicBezTo>
                    <a:pt x="73" y="171"/>
                    <a:pt x="73" y="171"/>
                    <a:pt x="68" y="166"/>
                  </a:cubicBezTo>
                  <a:cubicBezTo>
                    <a:pt x="68" y="166"/>
                    <a:pt x="68" y="161"/>
                    <a:pt x="68" y="161"/>
                  </a:cubicBezTo>
                  <a:cubicBezTo>
                    <a:pt x="63" y="161"/>
                    <a:pt x="63" y="157"/>
                    <a:pt x="63" y="152"/>
                  </a:cubicBezTo>
                  <a:cubicBezTo>
                    <a:pt x="63" y="147"/>
                    <a:pt x="59" y="147"/>
                    <a:pt x="59" y="142"/>
                  </a:cubicBezTo>
                  <a:cubicBezTo>
                    <a:pt x="59" y="141"/>
                    <a:pt x="59" y="139"/>
                    <a:pt x="59" y="137"/>
                  </a:cubicBezTo>
                  <a:cubicBezTo>
                    <a:pt x="59" y="132"/>
                    <a:pt x="59" y="127"/>
                    <a:pt x="59" y="122"/>
                  </a:cubicBezTo>
                  <a:cubicBezTo>
                    <a:pt x="59" y="120"/>
                    <a:pt x="59" y="117"/>
                    <a:pt x="59" y="115"/>
                  </a:cubicBezTo>
                  <a:cubicBezTo>
                    <a:pt x="59" y="115"/>
                    <a:pt x="59" y="111"/>
                    <a:pt x="59" y="108"/>
                  </a:cubicBezTo>
                  <a:cubicBezTo>
                    <a:pt x="59" y="108"/>
                    <a:pt x="59" y="103"/>
                    <a:pt x="59" y="103"/>
                  </a:cubicBezTo>
                  <a:cubicBezTo>
                    <a:pt x="59" y="98"/>
                    <a:pt x="59" y="98"/>
                    <a:pt x="63" y="98"/>
                  </a:cubicBezTo>
                  <a:cubicBezTo>
                    <a:pt x="63" y="98"/>
                    <a:pt x="63" y="95"/>
                    <a:pt x="63" y="93"/>
                  </a:cubicBezTo>
                  <a:cubicBezTo>
                    <a:pt x="63" y="88"/>
                    <a:pt x="68" y="88"/>
                    <a:pt x="68" y="83"/>
                  </a:cubicBezTo>
                  <a:cubicBezTo>
                    <a:pt x="68" y="83"/>
                    <a:pt x="68" y="79"/>
                    <a:pt x="73" y="79"/>
                  </a:cubicBezTo>
                  <a:cubicBezTo>
                    <a:pt x="73" y="79"/>
                    <a:pt x="73" y="79"/>
                    <a:pt x="73" y="74"/>
                  </a:cubicBezTo>
                  <a:lnTo>
                    <a:pt x="78" y="74"/>
                  </a:lnTo>
                  <a:cubicBezTo>
                    <a:pt x="78" y="70"/>
                    <a:pt x="83" y="67"/>
                    <a:pt x="84" y="67"/>
                  </a:cubicBezTo>
                  <a:lnTo>
                    <a:pt x="84" y="67"/>
                  </a:lnTo>
                  <a:cubicBezTo>
                    <a:pt x="85" y="67"/>
                    <a:pt x="84" y="67"/>
                    <a:pt x="83" y="69"/>
                  </a:cubicBezTo>
                  <a:lnTo>
                    <a:pt x="83" y="69"/>
                  </a:lnTo>
                  <a:cubicBezTo>
                    <a:pt x="93" y="59"/>
                    <a:pt x="98" y="49"/>
                    <a:pt x="88" y="35"/>
                  </a:cubicBezTo>
                  <a:cubicBezTo>
                    <a:pt x="85" y="29"/>
                    <a:pt x="78" y="24"/>
                    <a:pt x="71" y="24"/>
                  </a:cubicBezTo>
                  <a:cubicBezTo>
                    <a:pt x="67" y="24"/>
                    <a:pt x="62" y="26"/>
                    <a:pt x="59" y="30"/>
                  </a:cubicBezTo>
                  <a:cubicBezTo>
                    <a:pt x="20" y="49"/>
                    <a:pt x="0" y="93"/>
                    <a:pt x="0" y="137"/>
                  </a:cubicBezTo>
                  <a:cubicBezTo>
                    <a:pt x="5" y="186"/>
                    <a:pt x="34" y="230"/>
                    <a:pt x="78" y="244"/>
                  </a:cubicBezTo>
                  <a:cubicBezTo>
                    <a:pt x="92" y="249"/>
                    <a:pt x="106" y="251"/>
                    <a:pt x="120" y="251"/>
                  </a:cubicBezTo>
                  <a:cubicBezTo>
                    <a:pt x="151" y="251"/>
                    <a:pt x="181" y="240"/>
                    <a:pt x="205" y="220"/>
                  </a:cubicBezTo>
                  <a:cubicBezTo>
                    <a:pt x="244" y="191"/>
                    <a:pt x="259" y="142"/>
                    <a:pt x="244" y="98"/>
                  </a:cubicBezTo>
                  <a:cubicBezTo>
                    <a:pt x="239" y="69"/>
                    <a:pt x="224" y="49"/>
                    <a:pt x="205" y="30"/>
                  </a:cubicBezTo>
                  <a:cubicBezTo>
                    <a:pt x="195" y="20"/>
                    <a:pt x="181" y="10"/>
                    <a:pt x="166" y="5"/>
                  </a:cubicBezTo>
                  <a:cubicBezTo>
                    <a:pt x="161" y="5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3743600" y="2254200"/>
              <a:ext cx="4900" cy="4800"/>
            </a:xfrm>
            <a:custGeom>
              <a:avLst/>
              <a:gdLst/>
              <a:ahLst/>
              <a:cxnLst/>
              <a:rect l="l" t="t" r="r" b="b"/>
              <a:pathLst>
                <a:path w="196" h="192" extrusionOk="0">
                  <a:moveTo>
                    <a:pt x="70" y="61"/>
                  </a:moveTo>
                  <a:cubicBezTo>
                    <a:pt x="69" y="62"/>
                    <a:pt x="69" y="63"/>
                    <a:pt x="68" y="64"/>
                  </a:cubicBezTo>
                  <a:lnTo>
                    <a:pt x="68" y="64"/>
                  </a:lnTo>
                  <a:cubicBezTo>
                    <a:pt x="69" y="63"/>
                    <a:pt x="70" y="62"/>
                    <a:pt x="70" y="61"/>
                  </a:cubicBezTo>
                  <a:close/>
                  <a:moveTo>
                    <a:pt x="68" y="64"/>
                  </a:moveTo>
                  <a:cubicBezTo>
                    <a:pt x="68" y="66"/>
                    <a:pt x="67" y="66"/>
                    <a:pt x="67" y="66"/>
                  </a:cubicBezTo>
                  <a:cubicBezTo>
                    <a:pt x="67" y="66"/>
                    <a:pt x="67" y="66"/>
                    <a:pt x="68" y="65"/>
                  </a:cubicBezTo>
                  <a:cubicBezTo>
                    <a:pt x="68" y="65"/>
                    <a:pt x="68" y="65"/>
                    <a:pt x="68" y="64"/>
                  </a:cubicBezTo>
                  <a:close/>
                  <a:moveTo>
                    <a:pt x="117" y="65"/>
                  </a:moveTo>
                  <a:lnTo>
                    <a:pt x="117" y="65"/>
                  </a:lnTo>
                  <a:cubicBezTo>
                    <a:pt x="117" y="65"/>
                    <a:pt x="117" y="65"/>
                    <a:pt x="117" y="65"/>
                  </a:cubicBezTo>
                  <a:cubicBezTo>
                    <a:pt x="118" y="66"/>
                    <a:pt x="119" y="66"/>
                    <a:pt x="119" y="66"/>
                  </a:cubicBezTo>
                  <a:cubicBezTo>
                    <a:pt x="118" y="66"/>
                    <a:pt x="118" y="66"/>
                    <a:pt x="117" y="65"/>
                  </a:cubicBezTo>
                  <a:close/>
                  <a:moveTo>
                    <a:pt x="93" y="45"/>
                  </a:moveTo>
                  <a:cubicBezTo>
                    <a:pt x="93" y="45"/>
                    <a:pt x="93" y="45"/>
                    <a:pt x="93" y="46"/>
                  </a:cubicBezTo>
                  <a:lnTo>
                    <a:pt x="98" y="46"/>
                  </a:lnTo>
                  <a:cubicBezTo>
                    <a:pt x="98" y="48"/>
                    <a:pt x="98" y="49"/>
                    <a:pt x="97" y="49"/>
                  </a:cubicBezTo>
                  <a:cubicBezTo>
                    <a:pt x="96" y="49"/>
                    <a:pt x="95" y="48"/>
                    <a:pt x="93" y="46"/>
                  </a:cubicBezTo>
                  <a:lnTo>
                    <a:pt x="93" y="46"/>
                  </a:lnTo>
                  <a:cubicBezTo>
                    <a:pt x="94" y="47"/>
                    <a:pt x="98" y="50"/>
                    <a:pt x="98" y="50"/>
                  </a:cubicBezTo>
                  <a:cubicBezTo>
                    <a:pt x="103" y="55"/>
                    <a:pt x="107" y="60"/>
                    <a:pt x="112" y="60"/>
                  </a:cubicBezTo>
                  <a:cubicBezTo>
                    <a:pt x="112" y="62"/>
                    <a:pt x="112" y="63"/>
                    <a:pt x="113" y="64"/>
                  </a:cubicBezTo>
                  <a:lnTo>
                    <a:pt x="113" y="64"/>
                  </a:lnTo>
                  <a:cubicBezTo>
                    <a:pt x="112" y="64"/>
                    <a:pt x="112" y="65"/>
                    <a:pt x="112" y="65"/>
                  </a:cubicBezTo>
                  <a:cubicBezTo>
                    <a:pt x="117" y="65"/>
                    <a:pt x="117" y="70"/>
                    <a:pt x="122" y="70"/>
                  </a:cubicBezTo>
                  <a:cubicBezTo>
                    <a:pt x="122" y="70"/>
                    <a:pt x="122" y="75"/>
                    <a:pt x="122" y="75"/>
                  </a:cubicBezTo>
                  <a:cubicBezTo>
                    <a:pt x="123" y="75"/>
                    <a:pt x="123" y="75"/>
                    <a:pt x="124" y="75"/>
                  </a:cubicBezTo>
                  <a:lnTo>
                    <a:pt x="124" y="75"/>
                  </a:lnTo>
                  <a:cubicBezTo>
                    <a:pt x="124" y="75"/>
                    <a:pt x="124" y="76"/>
                    <a:pt x="124" y="76"/>
                  </a:cubicBezTo>
                  <a:cubicBezTo>
                    <a:pt x="124" y="76"/>
                    <a:pt x="124" y="75"/>
                    <a:pt x="124" y="75"/>
                  </a:cubicBezTo>
                  <a:lnTo>
                    <a:pt x="124" y="75"/>
                  </a:lnTo>
                  <a:cubicBezTo>
                    <a:pt x="127" y="77"/>
                    <a:pt x="127" y="81"/>
                    <a:pt x="127" y="85"/>
                  </a:cubicBezTo>
                  <a:cubicBezTo>
                    <a:pt x="127" y="85"/>
                    <a:pt x="127" y="85"/>
                    <a:pt x="127" y="85"/>
                  </a:cubicBezTo>
                  <a:lnTo>
                    <a:pt x="127" y="85"/>
                  </a:lnTo>
                  <a:cubicBezTo>
                    <a:pt x="128" y="85"/>
                    <a:pt x="128" y="86"/>
                    <a:pt x="129" y="86"/>
                  </a:cubicBezTo>
                  <a:cubicBezTo>
                    <a:pt x="129" y="86"/>
                    <a:pt x="129" y="85"/>
                    <a:pt x="129" y="85"/>
                  </a:cubicBezTo>
                  <a:lnTo>
                    <a:pt x="129" y="85"/>
                  </a:lnTo>
                  <a:cubicBezTo>
                    <a:pt x="130" y="86"/>
                    <a:pt x="132" y="87"/>
                    <a:pt x="132" y="89"/>
                  </a:cubicBezTo>
                  <a:cubicBezTo>
                    <a:pt x="132" y="94"/>
                    <a:pt x="132" y="99"/>
                    <a:pt x="132" y="109"/>
                  </a:cubicBezTo>
                  <a:cubicBezTo>
                    <a:pt x="132" y="109"/>
                    <a:pt x="130" y="109"/>
                    <a:pt x="129" y="110"/>
                  </a:cubicBezTo>
                  <a:lnTo>
                    <a:pt x="129" y="110"/>
                  </a:lnTo>
                  <a:cubicBezTo>
                    <a:pt x="130" y="108"/>
                    <a:pt x="131" y="108"/>
                    <a:pt x="131" y="108"/>
                  </a:cubicBezTo>
                  <a:lnTo>
                    <a:pt x="131" y="108"/>
                  </a:lnTo>
                  <a:cubicBezTo>
                    <a:pt x="131" y="108"/>
                    <a:pt x="129" y="109"/>
                    <a:pt x="127" y="109"/>
                  </a:cubicBezTo>
                  <a:cubicBezTo>
                    <a:pt x="127" y="114"/>
                    <a:pt x="127" y="114"/>
                    <a:pt x="127" y="114"/>
                  </a:cubicBezTo>
                  <a:cubicBezTo>
                    <a:pt x="127" y="114"/>
                    <a:pt x="127" y="114"/>
                    <a:pt x="127" y="114"/>
                  </a:cubicBezTo>
                  <a:lnTo>
                    <a:pt x="127" y="114"/>
                  </a:lnTo>
                  <a:cubicBezTo>
                    <a:pt x="127" y="116"/>
                    <a:pt x="126" y="117"/>
                    <a:pt x="125" y="117"/>
                  </a:cubicBezTo>
                  <a:cubicBezTo>
                    <a:pt x="124" y="117"/>
                    <a:pt x="124" y="116"/>
                    <a:pt x="127" y="114"/>
                  </a:cubicBezTo>
                  <a:lnTo>
                    <a:pt x="127" y="114"/>
                  </a:lnTo>
                  <a:cubicBezTo>
                    <a:pt x="127" y="114"/>
                    <a:pt x="122" y="119"/>
                    <a:pt x="122" y="119"/>
                  </a:cubicBezTo>
                  <a:cubicBezTo>
                    <a:pt x="122" y="119"/>
                    <a:pt x="122" y="119"/>
                    <a:pt x="117" y="124"/>
                  </a:cubicBezTo>
                  <a:cubicBezTo>
                    <a:pt x="117" y="124"/>
                    <a:pt x="117" y="124"/>
                    <a:pt x="116" y="124"/>
                  </a:cubicBezTo>
                  <a:lnTo>
                    <a:pt x="116" y="124"/>
                  </a:lnTo>
                  <a:cubicBezTo>
                    <a:pt x="115" y="124"/>
                    <a:pt x="114" y="124"/>
                    <a:pt x="112" y="124"/>
                  </a:cubicBezTo>
                  <a:cubicBezTo>
                    <a:pt x="112" y="124"/>
                    <a:pt x="112" y="128"/>
                    <a:pt x="107" y="128"/>
                  </a:cubicBezTo>
                  <a:lnTo>
                    <a:pt x="83" y="128"/>
                  </a:lnTo>
                  <a:cubicBezTo>
                    <a:pt x="83" y="128"/>
                    <a:pt x="81" y="127"/>
                    <a:pt x="80" y="125"/>
                  </a:cubicBezTo>
                  <a:lnTo>
                    <a:pt x="80" y="125"/>
                  </a:lnTo>
                  <a:cubicBezTo>
                    <a:pt x="81" y="126"/>
                    <a:pt x="81" y="126"/>
                    <a:pt x="81" y="126"/>
                  </a:cubicBezTo>
                  <a:cubicBezTo>
                    <a:pt x="82" y="126"/>
                    <a:pt x="81" y="125"/>
                    <a:pt x="78" y="124"/>
                  </a:cubicBezTo>
                  <a:lnTo>
                    <a:pt x="78" y="124"/>
                  </a:lnTo>
                  <a:cubicBezTo>
                    <a:pt x="78" y="124"/>
                    <a:pt x="78" y="124"/>
                    <a:pt x="78" y="124"/>
                  </a:cubicBezTo>
                  <a:cubicBezTo>
                    <a:pt x="78" y="124"/>
                    <a:pt x="73" y="124"/>
                    <a:pt x="68" y="119"/>
                  </a:cubicBezTo>
                  <a:lnTo>
                    <a:pt x="68" y="119"/>
                  </a:lnTo>
                  <a:cubicBezTo>
                    <a:pt x="68" y="119"/>
                    <a:pt x="68" y="119"/>
                    <a:pt x="68" y="119"/>
                  </a:cubicBezTo>
                  <a:lnTo>
                    <a:pt x="68" y="119"/>
                  </a:lnTo>
                  <a:cubicBezTo>
                    <a:pt x="68" y="119"/>
                    <a:pt x="64" y="114"/>
                    <a:pt x="64" y="114"/>
                  </a:cubicBezTo>
                  <a:cubicBezTo>
                    <a:pt x="64" y="114"/>
                    <a:pt x="64" y="109"/>
                    <a:pt x="59" y="104"/>
                  </a:cubicBezTo>
                  <a:lnTo>
                    <a:pt x="59" y="104"/>
                  </a:lnTo>
                  <a:cubicBezTo>
                    <a:pt x="61" y="109"/>
                    <a:pt x="62" y="110"/>
                    <a:pt x="62" y="110"/>
                  </a:cubicBezTo>
                  <a:cubicBezTo>
                    <a:pt x="62" y="110"/>
                    <a:pt x="61" y="109"/>
                    <a:pt x="59" y="109"/>
                  </a:cubicBezTo>
                  <a:cubicBezTo>
                    <a:pt x="59" y="109"/>
                    <a:pt x="59" y="104"/>
                    <a:pt x="59" y="104"/>
                  </a:cubicBezTo>
                  <a:cubicBezTo>
                    <a:pt x="59" y="104"/>
                    <a:pt x="59" y="99"/>
                    <a:pt x="59" y="99"/>
                  </a:cubicBezTo>
                  <a:cubicBezTo>
                    <a:pt x="59" y="95"/>
                    <a:pt x="59" y="94"/>
                    <a:pt x="59" y="91"/>
                  </a:cubicBezTo>
                  <a:cubicBezTo>
                    <a:pt x="59" y="91"/>
                    <a:pt x="59" y="85"/>
                    <a:pt x="59" y="85"/>
                  </a:cubicBezTo>
                  <a:cubicBezTo>
                    <a:pt x="59" y="80"/>
                    <a:pt x="59" y="80"/>
                    <a:pt x="64" y="75"/>
                  </a:cubicBezTo>
                  <a:cubicBezTo>
                    <a:pt x="64" y="75"/>
                    <a:pt x="64" y="70"/>
                    <a:pt x="64" y="70"/>
                  </a:cubicBezTo>
                  <a:cubicBezTo>
                    <a:pt x="64" y="70"/>
                    <a:pt x="68" y="65"/>
                    <a:pt x="68" y="60"/>
                  </a:cubicBezTo>
                  <a:lnTo>
                    <a:pt x="68" y="60"/>
                  </a:lnTo>
                  <a:cubicBezTo>
                    <a:pt x="70" y="60"/>
                    <a:pt x="70" y="61"/>
                    <a:pt x="70" y="61"/>
                  </a:cubicBezTo>
                  <a:lnTo>
                    <a:pt x="70" y="61"/>
                  </a:lnTo>
                  <a:cubicBezTo>
                    <a:pt x="71" y="60"/>
                    <a:pt x="73" y="60"/>
                    <a:pt x="73" y="60"/>
                  </a:cubicBezTo>
                  <a:cubicBezTo>
                    <a:pt x="73" y="57"/>
                    <a:pt x="73" y="56"/>
                    <a:pt x="74" y="56"/>
                  </a:cubicBezTo>
                  <a:lnTo>
                    <a:pt x="74" y="56"/>
                  </a:lnTo>
                  <a:cubicBezTo>
                    <a:pt x="74" y="56"/>
                    <a:pt x="74" y="57"/>
                    <a:pt x="74" y="57"/>
                  </a:cubicBezTo>
                  <a:cubicBezTo>
                    <a:pt x="75" y="57"/>
                    <a:pt x="76" y="56"/>
                    <a:pt x="78" y="55"/>
                  </a:cubicBezTo>
                  <a:cubicBezTo>
                    <a:pt x="78" y="55"/>
                    <a:pt x="78" y="55"/>
                    <a:pt x="83" y="50"/>
                  </a:cubicBezTo>
                  <a:lnTo>
                    <a:pt x="78" y="50"/>
                  </a:lnTo>
                  <a:cubicBezTo>
                    <a:pt x="85" y="50"/>
                    <a:pt x="89" y="48"/>
                    <a:pt x="93" y="45"/>
                  </a:cubicBezTo>
                  <a:close/>
                  <a:moveTo>
                    <a:pt x="74" y="0"/>
                  </a:moveTo>
                  <a:cubicBezTo>
                    <a:pt x="72" y="0"/>
                    <a:pt x="70" y="1"/>
                    <a:pt x="68" y="2"/>
                  </a:cubicBezTo>
                  <a:cubicBezTo>
                    <a:pt x="34" y="11"/>
                    <a:pt x="5" y="46"/>
                    <a:pt x="0" y="80"/>
                  </a:cubicBezTo>
                  <a:cubicBezTo>
                    <a:pt x="0" y="94"/>
                    <a:pt x="0" y="114"/>
                    <a:pt x="5" y="133"/>
                  </a:cubicBezTo>
                  <a:cubicBezTo>
                    <a:pt x="15" y="153"/>
                    <a:pt x="24" y="167"/>
                    <a:pt x="44" y="177"/>
                  </a:cubicBezTo>
                  <a:cubicBezTo>
                    <a:pt x="59" y="187"/>
                    <a:pt x="77" y="192"/>
                    <a:pt x="96" y="192"/>
                  </a:cubicBezTo>
                  <a:cubicBezTo>
                    <a:pt x="115" y="192"/>
                    <a:pt x="134" y="187"/>
                    <a:pt x="151" y="177"/>
                  </a:cubicBezTo>
                  <a:cubicBezTo>
                    <a:pt x="166" y="167"/>
                    <a:pt x="181" y="153"/>
                    <a:pt x="185" y="138"/>
                  </a:cubicBezTo>
                  <a:cubicBezTo>
                    <a:pt x="195" y="119"/>
                    <a:pt x="195" y="99"/>
                    <a:pt x="190" y="80"/>
                  </a:cubicBezTo>
                  <a:cubicBezTo>
                    <a:pt x="190" y="60"/>
                    <a:pt x="176" y="41"/>
                    <a:pt x="166" y="26"/>
                  </a:cubicBezTo>
                  <a:cubicBezTo>
                    <a:pt x="156" y="16"/>
                    <a:pt x="146" y="7"/>
                    <a:pt x="137" y="7"/>
                  </a:cubicBezTo>
                  <a:cubicBezTo>
                    <a:pt x="132" y="5"/>
                    <a:pt x="128" y="4"/>
                    <a:pt x="124" y="4"/>
                  </a:cubicBezTo>
                  <a:cubicBezTo>
                    <a:pt x="114" y="4"/>
                    <a:pt x="105" y="8"/>
                    <a:pt x="98" y="11"/>
                  </a:cubicBezTo>
                  <a:cubicBezTo>
                    <a:pt x="96" y="12"/>
                    <a:pt x="95" y="12"/>
                    <a:pt x="94" y="13"/>
                  </a:cubicBezTo>
                  <a:lnTo>
                    <a:pt x="94" y="13"/>
                  </a:lnTo>
                  <a:cubicBezTo>
                    <a:pt x="89" y="5"/>
                    <a:pt x="81" y="0"/>
                    <a:pt x="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3704200" y="2289175"/>
              <a:ext cx="4300" cy="20550"/>
            </a:xfrm>
            <a:custGeom>
              <a:avLst/>
              <a:gdLst/>
              <a:ahLst/>
              <a:cxnLst/>
              <a:rect l="l" t="t" r="r" b="b"/>
              <a:pathLst>
                <a:path w="172" h="822" extrusionOk="0">
                  <a:moveTo>
                    <a:pt x="164" y="0"/>
                  </a:moveTo>
                  <a:cubicBezTo>
                    <a:pt x="160" y="0"/>
                    <a:pt x="157" y="3"/>
                    <a:pt x="157" y="7"/>
                  </a:cubicBezTo>
                  <a:cubicBezTo>
                    <a:pt x="137" y="144"/>
                    <a:pt x="113" y="281"/>
                    <a:pt x="84" y="422"/>
                  </a:cubicBezTo>
                  <a:cubicBezTo>
                    <a:pt x="74" y="485"/>
                    <a:pt x="59" y="554"/>
                    <a:pt x="40" y="622"/>
                  </a:cubicBezTo>
                  <a:cubicBezTo>
                    <a:pt x="35" y="651"/>
                    <a:pt x="25" y="685"/>
                    <a:pt x="15" y="720"/>
                  </a:cubicBezTo>
                  <a:cubicBezTo>
                    <a:pt x="10" y="749"/>
                    <a:pt x="1" y="778"/>
                    <a:pt x="5" y="812"/>
                  </a:cubicBezTo>
                  <a:cubicBezTo>
                    <a:pt x="5" y="816"/>
                    <a:pt x="10" y="821"/>
                    <a:pt x="16" y="821"/>
                  </a:cubicBezTo>
                  <a:cubicBezTo>
                    <a:pt x="19" y="821"/>
                    <a:pt x="22" y="820"/>
                    <a:pt x="25" y="817"/>
                  </a:cubicBezTo>
                  <a:cubicBezTo>
                    <a:pt x="64" y="768"/>
                    <a:pt x="74" y="690"/>
                    <a:pt x="88" y="632"/>
                  </a:cubicBezTo>
                  <a:cubicBezTo>
                    <a:pt x="108" y="563"/>
                    <a:pt x="123" y="495"/>
                    <a:pt x="132" y="427"/>
                  </a:cubicBezTo>
                  <a:cubicBezTo>
                    <a:pt x="157" y="285"/>
                    <a:pt x="166" y="144"/>
                    <a:pt x="171" y="7"/>
                  </a:cubicBezTo>
                  <a:cubicBezTo>
                    <a:pt x="171" y="3"/>
                    <a:pt x="168" y="0"/>
                    <a:pt x="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704925" y="2289250"/>
              <a:ext cx="11525" cy="31300"/>
            </a:xfrm>
            <a:custGeom>
              <a:avLst/>
              <a:gdLst/>
              <a:ahLst/>
              <a:cxnLst/>
              <a:rect l="l" t="t" r="r" b="b"/>
              <a:pathLst>
                <a:path w="461" h="1252" extrusionOk="0">
                  <a:moveTo>
                    <a:pt x="436" y="0"/>
                  </a:moveTo>
                  <a:cubicBezTo>
                    <a:pt x="428" y="0"/>
                    <a:pt x="419" y="4"/>
                    <a:pt x="415" y="14"/>
                  </a:cubicBezTo>
                  <a:cubicBezTo>
                    <a:pt x="333" y="214"/>
                    <a:pt x="255" y="414"/>
                    <a:pt x="186" y="624"/>
                  </a:cubicBezTo>
                  <a:cubicBezTo>
                    <a:pt x="152" y="726"/>
                    <a:pt x="118" y="829"/>
                    <a:pt x="89" y="931"/>
                  </a:cubicBezTo>
                  <a:cubicBezTo>
                    <a:pt x="74" y="980"/>
                    <a:pt x="55" y="1029"/>
                    <a:pt x="40" y="1082"/>
                  </a:cubicBezTo>
                  <a:cubicBezTo>
                    <a:pt x="25" y="1131"/>
                    <a:pt x="6" y="1185"/>
                    <a:pt x="1" y="1234"/>
                  </a:cubicBezTo>
                  <a:cubicBezTo>
                    <a:pt x="1" y="1245"/>
                    <a:pt x="10" y="1252"/>
                    <a:pt x="19" y="1252"/>
                  </a:cubicBezTo>
                  <a:cubicBezTo>
                    <a:pt x="25" y="1252"/>
                    <a:pt x="31" y="1249"/>
                    <a:pt x="35" y="1243"/>
                  </a:cubicBezTo>
                  <a:cubicBezTo>
                    <a:pt x="59" y="1199"/>
                    <a:pt x="69" y="1151"/>
                    <a:pt x="84" y="1102"/>
                  </a:cubicBezTo>
                  <a:cubicBezTo>
                    <a:pt x="98" y="1048"/>
                    <a:pt x="118" y="995"/>
                    <a:pt x="133" y="946"/>
                  </a:cubicBezTo>
                  <a:cubicBezTo>
                    <a:pt x="167" y="843"/>
                    <a:pt x="201" y="736"/>
                    <a:pt x="235" y="634"/>
                  </a:cubicBezTo>
                  <a:cubicBezTo>
                    <a:pt x="308" y="434"/>
                    <a:pt x="381" y="229"/>
                    <a:pt x="454" y="24"/>
                  </a:cubicBezTo>
                  <a:cubicBezTo>
                    <a:pt x="460" y="9"/>
                    <a:pt x="449" y="0"/>
                    <a:pt x="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714175" y="2287450"/>
              <a:ext cx="12450" cy="24300"/>
            </a:xfrm>
            <a:custGeom>
              <a:avLst/>
              <a:gdLst/>
              <a:ahLst/>
              <a:cxnLst/>
              <a:rect l="l" t="t" r="r" b="b"/>
              <a:pathLst>
                <a:path w="498" h="972" extrusionOk="0">
                  <a:moveTo>
                    <a:pt x="480" y="1"/>
                  </a:moveTo>
                  <a:cubicBezTo>
                    <a:pt x="476" y="1"/>
                    <a:pt x="472" y="3"/>
                    <a:pt x="470" y="8"/>
                  </a:cubicBezTo>
                  <a:cubicBezTo>
                    <a:pt x="397" y="164"/>
                    <a:pt x="324" y="325"/>
                    <a:pt x="250" y="486"/>
                  </a:cubicBezTo>
                  <a:cubicBezTo>
                    <a:pt x="211" y="559"/>
                    <a:pt x="172" y="637"/>
                    <a:pt x="133" y="715"/>
                  </a:cubicBezTo>
                  <a:cubicBezTo>
                    <a:pt x="89" y="793"/>
                    <a:pt x="45" y="871"/>
                    <a:pt x="6" y="954"/>
                  </a:cubicBezTo>
                  <a:cubicBezTo>
                    <a:pt x="0" y="964"/>
                    <a:pt x="6" y="971"/>
                    <a:pt x="14" y="971"/>
                  </a:cubicBezTo>
                  <a:cubicBezTo>
                    <a:pt x="18" y="971"/>
                    <a:pt x="23" y="969"/>
                    <a:pt x="26" y="964"/>
                  </a:cubicBezTo>
                  <a:cubicBezTo>
                    <a:pt x="80" y="896"/>
                    <a:pt x="119" y="818"/>
                    <a:pt x="163" y="740"/>
                  </a:cubicBezTo>
                  <a:cubicBezTo>
                    <a:pt x="206" y="662"/>
                    <a:pt x="250" y="579"/>
                    <a:pt x="289" y="501"/>
                  </a:cubicBezTo>
                  <a:cubicBezTo>
                    <a:pt x="328" y="423"/>
                    <a:pt x="367" y="340"/>
                    <a:pt x="402" y="262"/>
                  </a:cubicBezTo>
                  <a:cubicBezTo>
                    <a:pt x="436" y="179"/>
                    <a:pt x="465" y="101"/>
                    <a:pt x="494" y="18"/>
                  </a:cubicBezTo>
                  <a:cubicBezTo>
                    <a:pt x="497" y="8"/>
                    <a:pt x="488" y="1"/>
                    <a:pt x="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3713750" y="2299875"/>
              <a:ext cx="14275" cy="17600"/>
            </a:xfrm>
            <a:custGeom>
              <a:avLst/>
              <a:gdLst/>
              <a:ahLst/>
              <a:cxnLst/>
              <a:rect l="l" t="t" r="r" b="b"/>
              <a:pathLst>
                <a:path w="571" h="704" extrusionOk="0">
                  <a:moveTo>
                    <a:pt x="546" y="1"/>
                  </a:moveTo>
                  <a:cubicBezTo>
                    <a:pt x="541" y="1"/>
                    <a:pt x="535" y="3"/>
                    <a:pt x="531" y="9"/>
                  </a:cubicBezTo>
                  <a:cubicBezTo>
                    <a:pt x="448" y="131"/>
                    <a:pt x="355" y="248"/>
                    <a:pt x="262" y="360"/>
                  </a:cubicBezTo>
                  <a:cubicBezTo>
                    <a:pt x="175" y="472"/>
                    <a:pt x="82" y="579"/>
                    <a:pt x="4" y="696"/>
                  </a:cubicBezTo>
                  <a:cubicBezTo>
                    <a:pt x="0" y="700"/>
                    <a:pt x="2" y="703"/>
                    <a:pt x="5" y="703"/>
                  </a:cubicBezTo>
                  <a:cubicBezTo>
                    <a:pt x="6" y="703"/>
                    <a:pt x="7" y="703"/>
                    <a:pt x="9" y="701"/>
                  </a:cubicBezTo>
                  <a:cubicBezTo>
                    <a:pt x="38" y="682"/>
                    <a:pt x="67" y="657"/>
                    <a:pt x="92" y="633"/>
                  </a:cubicBezTo>
                  <a:cubicBezTo>
                    <a:pt x="111" y="609"/>
                    <a:pt x="136" y="579"/>
                    <a:pt x="160" y="555"/>
                  </a:cubicBezTo>
                  <a:cubicBezTo>
                    <a:pt x="209" y="496"/>
                    <a:pt x="258" y="438"/>
                    <a:pt x="306" y="379"/>
                  </a:cubicBezTo>
                  <a:cubicBezTo>
                    <a:pt x="394" y="262"/>
                    <a:pt x="482" y="150"/>
                    <a:pt x="560" y="28"/>
                  </a:cubicBezTo>
                  <a:cubicBezTo>
                    <a:pt x="570" y="14"/>
                    <a:pt x="559" y="1"/>
                    <a:pt x="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3710875" y="2301025"/>
              <a:ext cx="25250" cy="22625"/>
            </a:xfrm>
            <a:custGeom>
              <a:avLst/>
              <a:gdLst/>
              <a:ahLst/>
              <a:cxnLst/>
              <a:rect l="l" t="t" r="r" b="b"/>
              <a:pathLst>
                <a:path w="1010" h="905" extrusionOk="0">
                  <a:moveTo>
                    <a:pt x="993" y="0"/>
                  </a:moveTo>
                  <a:cubicBezTo>
                    <a:pt x="991" y="0"/>
                    <a:pt x="989" y="1"/>
                    <a:pt x="987" y="2"/>
                  </a:cubicBezTo>
                  <a:cubicBezTo>
                    <a:pt x="816" y="148"/>
                    <a:pt x="641" y="289"/>
                    <a:pt x="480" y="446"/>
                  </a:cubicBezTo>
                  <a:cubicBezTo>
                    <a:pt x="402" y="524"/>
                    <a:pt x="314" y="597"/>
                    <a:pt x="231" y="665"/>
                  </a:cubicBezTo>
                  <a:cubicBezTo>
                    <a:pt x="158" y="733"/>
                    <a:pt x="70" y="792"/>
                    <a:pt x="12" y="875"/>
                  </a:cubicBezTo>
                  <a:cubicBezTo>
                    <a:pt x="1" y="890"/>
                    <a:pt x="15" y="904"/>
                    <a:pt x="28" y="904"/>
                  </a:cubicBezTo>
                  <a:cubicBezTo>
                    <a:pt x="33" y="904"/>
                    <a:pt x="37" y="903"/>
                    <a:pt x="41" y="899"/>
                  </a:cubicBezTo>
                  <a:cubicBezTo>
                    <a:pt x="114" y="831"/>
                    <a:pt x="182" y="753"/>
                    <a:pt x="260" y="685"/>
                  </a:cubicBezTo>
                  <a:cubicBezTo>
                    <a:pt x="343" y="611"/>
                    <a:pt x="421" y="533"/>
                    <a:pt x="509" y="465"/>
                  </a:cubicBezTo>
                  <a:cubicBezTo>
                    <a:pt x="680" y="324"/>
                    <a:pt x="841" y="168"/>
                    <a:pt x="1002" y="16"/>
                  </a:cubicBezTo>
                  <a:cubicBezTo>
                    <a:pt x="1010" y="8"/>
                    <a:pt x="1001" y="0"/>
                    <a:pt x="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3522500" y="2336400"/>
              <a:ext cx="180200" cy="486700"/>
            </a:xfrm>
            <a:custGeom>
              <a:avLst/>
              <a:gdLst/>
              <a:ahLst/>
              <a:cxnLst/>
              <a:rect l="l" t="t" r="r" b="b"/>
              <a:pathLst>
                <a:path w="7208" h="19468" extrusionOk="0">
                  <a:moveTo>
                    <a:pt x="7157" y="0"/>
                  </a:moveTo>
                  <a:cubicBezTo>
                    <a:pt x="7147" y="0"/>
                    <a:pt x="7137" y="5"/>
                    <a:pt x="7127" y="16"/>
                  </a:cubicBezTo>
                  <a:cubicBezTo>
                    <a:pt x="6249" y="1006"/>
                    <a:pt x="5503" y="2118"/>
                    <a:pt x="4825" y="3255"/>
                  </a:cubicBezTo>
                  <a:cubicBezTo>
                    <a:pt x="4147" y="4401"/>
                    <a:pt x="3547" y="5591"/>
                    <a:pt x="3015" y="6810"/>
                  </a:cubicBezTo>
                  <a:cubicBezTo>
                    <a:pt x="2484" y="8025"/>
                    <a:pt x="2020" y="9274"/>
                    <a:pt x="1606" y="10537"/>
                  </a:cubicBezTo>
                  <a:cubicBezTo>
                    <a:pt x="1176" y="11859"/>
                    <a:pt x="781" y="13200"/>
                    <a:pt x="489" y="14561"/>
                  </a:cubicBezTo>
                  <a:cubicBezTo>
                    <a:pt x="186" y="15976"/>
                    <a:pt x="1" y="17449"/>
                    <a:pt x="206" y="18888"/>
                  </a:cubicBezTo>
                  <a:cubicBezTo>
                    <a:pt x="230" y="19068"/>
                    <a:pt x="264" y="19249"/>
                    <a:pt x="298" y="19429"/>
                  </a:cubicBezTo>
                  <a:cubicBezTo>
                    <a:pt x="304" y="19456"/>
                    <a:pt x="323" y="19468"/>
                    <a:pt x="343" y="19468"/>
                  </a:cubicBezTo>
                  <a:cubicBezTo>
                    <a:pt x="374" y="19468"/>
                    <a:pt x="407" y="19441"/>
                    <a:pt x="401" y="19400"/>
                  </a:cubicBezTo>
                  <a:cubicBezTo>
                    <a:pt x="137" y="17961"/>
                    <a:pt x="245" y="16483"/>
                    <a:pt x="518" y="15049"/>
                  </a:cubicBezTo>
                  <a:cubicBezTo>
                    <a:pt x="781" y="13688"/>
                    <a:pt x="1167" y="12342"/>
                    <a:pt x="1586" y="11020"/>
                  </a:cubicBezTo>
                  <a:cubicBezTo>
                    <a:pt x="1981" y="9761"/>
                    <a:pt x="2425" y="8518"/>
                    <a:pt x="2937" y="7303"/>
                  </a:cubicBezTo>
                  <a:cubicBezTo>
                    <a:pt x="3444" y="6084"/>
                    <a:pt x="4025" y="4894"/>
                    <a:pt x="4679" y="3747"/>
                  </a:cubicBezTo>
                  <a:cubicBezTo>
                    <a:pt x="5332" y="2606"/>
                    <a:pt x="6074" y="1513"/>
                    <a:pt x="6878" y="469"/>
                  </a:cubicBezTo>
                  <a:cubicBezTo>
                    <a:pt x="6981" y="338"/>
                    <a:pt x="7083" y="206"/>
                    <a:pt x="7186" y="69"/>
                  </a:cubicBezTo>
                  <a:cubicBezTo>
                    <a:pt x="7208" y="40"/>
                    <a:pt x="7186" y="0"/>
                    <a:pt x="7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3668925" y="2365325"/>
              <a:ext cx="68150" cy="18600"/>
            </a:xfrm>
            <a:custGeom>
              <a:avLst/>
              <a:gdLst/>
              <a:ahLst/>
              <a:cxnLst/>
              <a:rect l="l" t="t" r="r" b="b"/>
              <a:pathLst>
                <a:path w="2726" h="744" extrusionOk="0">
                  <a:moveTo>
                    <a:pt x="2695" y="1"/>
                  </a:moveTo>
                  <a:cubicBezTo>
                    <a:pt x="2688" y="1"/>
                    <a:pt x="2681" y="3"/>
                    <a:pt x="2675" y="10"/>
                  </a:cubicBezTo>
                  <a:cubicBezTo>
                    <a:pt x="2563" y="122"/>
                    <a:pt x="2451" y="239"/>
                    <a:pt x="2319" y="327"/>
                  </a:cubicBezTo>
                  <a:cubicBezTo>
                    <a:pt x="2182" y="420"/>
                    <a:pt x="2036" y="488"/>
                    <a:pt x="1885" y="542"/>
                  </a:cubicBezTo>
                  <a:cubicBezTo>
                    <a:pt x="1655" y="616"/>
                    <a:pt x="1416" y="645"/>
                    <a:pt x="1175" y="645"/>
                  </a:cubicBezTo>
                  <a:cubicBezTo>
                    <a:pt x="1038" y="645"/>
                    <a:pt x="900" y="636"/>
                    <a:pt x="763" y="620"/>
                  </a:cubicBezTo>
                  <a:cubicBezTo>
                    <a:pt x="529" y="595"/>
                    <a:pt x="295" y="551"/>
                    <a:pt x="65" y="503"/>
                  </a:cubicBezTo>
                  <a:cubicBezTo>
                    <a:pt x="62" y="502"/>
                    <a:pt x="59" y="502"/>
                    <a:pt x="57" y="502"/>
                  </a:cubicBezTo>
                  <a:cubicBezTo>
                    <a:pt x="14" y="502"/>
                    <a:pt x="0" y="567"/>
                    <a:pt x="46" y="576"/>
                  </a:cubicBezTo>
                  <a:cubicBezTo>
                    <a:pt x="434" y="662"/>
                    <a:pt x="835" y="743"/>
                    <a:pt x="1237" y="743"/>
                  </a:cubicBezTo>
                  <a:cubicBezTo>
                    <a:pt x="1269" y="743"/>
                    <a:pt x="1301" y="743"/>
                    <a:pt x="1334" y="742"/>
                  </a:cubicBezTo>
                  <a:cubicBezTo>
                    <a:pt x="1680" y="727"/>
                    <a:pt x="2041" y="644"/>
                    <a:pt x="2338" y="449"/>
                  </a:cubicBezTo>
                  <a:cubicBezTo>
                    <a:pt x="2412" y="395"/>
                    <a:pt x="2485" y="342"/>
                    <a:pt x="2553" y="273"/>
                  </a:cubicBezTo>
                  <a:cubicBezTo>
                    <a:pt x="2621" y="205"/>
                    <a:pt x="2680" y="127"/>
                    <a:pt x="2719" y="39"/>
                  </a:cubicBezTo>
                  <a:cubicBezTo>
                    <a:pt x="2726" y="21"/>
                    <a:pt x="2712" y="1"/>
                    <a:pt x="2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3669500" y="2361250"/>
              <a:ext cx="68250" cy="18425"/>
            </a:xfrm>
            <a:custGeom>
              <a:avLst/>
              <a:gdLst/>
              <a:ahLst/>
              <a:cxnLst/>
              <a:rect l="l" t="t" r="r" b="b"/>
              <a:pathLst>
                <a:path w="2730" h="737" extrusionOk="0">
                  <a:moveTo>
                    <a:pt x="1661" y="1"/>
                  </a:moveTo>
                  <a:cubicBezTo>
                    <a:pt x="1605" y="1"/>
                    <a:pt x="1548" y="3"/>
                    <a:pt x="1491" y="7"/>
                  </a:cubicBezTo>
                  <a:cubicBezTo>
                    <a:pt x="1140" y="32"/>
                    <a:pt x="794" y="139"/>
                    <a:pt x="491" y="314"/>
                  </a:cubicBezTo>
                  <a:cubicBezTo>
                    <a:pt x="316" y="417"/>
                    <a:pt x="159" y="544"/>
                    <a:pt x="23" y="685"/>
                  </a:cubicBezTo>
                  <a:cubicBezTo>
                    <a:pt x="0" y="708"/>
                    <a:pt x="22" y="737"/>
                    <a:pt x="44" y="737"/>
                  </a:cubicBezTo>
                  <a:cubicBezTo>
                    <a:pt x="50" y="737"/>
                    <a:pt x="57" y="734"/>
                    <a:pt x="62" y="729"/>
                  </a:cubicBezTo>
                  <a:cubicBezTo>
                    <a:pt x="306" y="485"/>
                    <a:pt x="613" y="305"/>
                    <a:pt x="940" y="197"/>
                  </a:cubicBezTo>
                  <a:cubicBezTo>
                    <a:pt x="1166" y="123"/>
                    <a:pt x="1397" y="87"/>
                    <a:pt x="1629" y="87"/>
                  </a:cubicBezTo>
                  <a:cubicBezTo>
                    <a:pt x="1747" y="87"/>
                    <a:pt x="1865" y="96"/>
                    <a:pt x="1984" y="114"/>
                  </a:cubicBezTo>
                  <a:cubicBezTo>
                    <a:pt x="2101" y="129"/>
                    <a:pt x="2218" y="153"/>
                    <a:pt x="2330" y="173"/>
                  </a:cubicBezTo>
                  <a:cubicBezTo>
                    <a:pt x="2389" y="183"/>
                    <a:pt x="2442" y="192"/>
                    <a:pt x="2496" y="197"/>
                  </a:cubicBezTo>
                  <a:cubicBezTo>
                    <a:pt x="2537" y="204"/>
                    <a:pt x="2581" y="211"/>
                    <a:pt x="2624" y="211"/>
                  </a:cubicBezTo>
                  <a:cubicBezTo>
                    <a:pt x="2642" y="211"/>
                    <a:pt x="2659" y="210"/>
                    <a:pt x="2676" y="207"/>
                  </a:cubicBezTo>
                  <a:cubicBezTo>
                    <a:pt x="2715" y="207"/>
                    <a:pt x="2730" y="144"/>
                    <a:pt x="2686" y="134"/>
                  </a:cubicBezTo>
                  <a:cubicBezTo>
                    <a:pt x="2637" y="124"/>
                    <a:pt x="2584" y="124"/>
                    <a:pt x="2530" y="119"/>
                  </a:cubicBezTo>
                  <a:cubicBezTo>
                    <a:pt x="2476" y="110"/>
                    <a:pt x="2423" y="105"/>
                    <a:pt x="2369" y="95"/>
                  </a:cubicBezTo>
                  <a:cubicBezTo>
                    <a:pt x="2262" y="75"/>
                    <a:pt x="2159" y="51"/>
                    <a:pt x="2052" y="36"/>
                  </a:cubicBezTo>
                  <a:cubicBezTo>
                    <a:pt x="1922" y="12"/>
                    <a:pt x="1792" y="1"/>
                    <a:pt x="1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3671325" y="2371175"/>
              <a:ext cx="35950" cy="6625"/>
            </a:xfrm>
            <a:custGeom>
              <a:avLst/>
              <a:gdLst/>
              <a:ahLst/>
              <a:cxnLst/>
              <a:rect l="l" t="t" r="r" b="b"/>
              <a:pathLst>
                <a:path w="1438" h="265" extrusionOk="0">
                  <a:moveTo>
                    <a:pt x="1403" y="0"/>
                  </a:moveTo>
                  <a:cubicBezTo>
                    <a:pt x="1291" y="0"/>
                    <a:pt x="1179" y="25"/>
                    <a:pt x="1067" y="39"/>
                  </a:cubicBezTo>
                  <a:cubicBezTo>
                    <a:pt x="950" y="54"/>
                    <a:pt x="833" y="73"/>
                    <a:pt x="716" y="93"/>
                  </a:cubicBezTo>
                  <a:cubicBezTo>
                    <a:pt x="486" y="127"/>
                    <a:pt x="257" y="176"/>
                    <a:pt x="28" y="225"/>
                  </a:cubicBezTo>
                  <a:cubicBezTo>
                    <a:pt x="0" y="229"/>
                    <a:pt x="12" y="264"/>
                    <a:pt x="38" y="264"/>
                  </a:cubicBezTo>
                  <a:cubicBezTo>
                    <a:pt x="39" y="264"/>
                    <a:pt x="41" y="264"/>
                    <a:pt x="43" y="264"/>
                  </a:cubicBezTo>
                  <a:cubicBezTo>
                    <a:pt x="267" y="225"/>
                    <a:pt x="496" y="191"/>
                    <a:pt x="725" y="152"/>
                  </a:cubicBezTo>
                  <a:cubicBezTo>
                    <a:pt x="838" y="137"/>
                    <a:pt x="955" y="117"/>
                    <a:pt x="1067" y="103"/>
                  </a:cubicBezTo>
                  <a:cubicBezTo>
                    <a:pt x="1179" y="83"/>
                    <a:pt x="1301" y="78"/>
                    <a:pt x="1408" y="49"/>
                  </a:cubicBezTo>
                  <a:cubicBezTo>
                    <a:pt x="1438" y="39"/>
                    <a:pt x="1433" y="0"/>
                    <a:pt x="1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637575" y="2413650"/>
              <a:ext cx="68150" cy="18675"/>
            </a:xfrm>
            <a:custGeom>
              <a:avLst/>
              <a:gdLst/>
              <a:ahLst/>
              <a:cxnLst/>
              <a:rect l="l" t="t" r="r" b="b"/>
              <a:pathLst>
                <a:path w="2726" h="747" extrusionOk="0">
                  <a:moveTo>
                    <a:pt x="2691" y="0"/>
                  </a:moveTo>
                  <a:cubicBezTo>
                    <a:pt x="2686" y="0"/>
                    <a:pt x="2680" y="3"/>
                    <a:pt x="2675" y="9"/>
                  </a:cubicBezTo>
                  <a:cubicBezTo>
                    <a:pt x="2563" y="126"/>
                    <a:pt x="2451" y="238"/>
                    <a:pt x="2319" y="330"/>
                  </a:cubicBezTo>
                  <a:cubicBezTo>
                    <a:pt x="2183" y="418"/>
                    <a:pt x="2036" y="491"/>
                    <a:pt x="1880" y="540"/>
                  </a:cubicBezTo>
                  <a:cubicBezTo>
                    <a:pt x="1649" y="618"/>
                    <a:pt x="1408" y="648"/>
                    <a:pt x="1166" y="648"/>
                  </a:cubicBezTo>
                  <a:cubicBezTo>
                    <a:pt x="1030" y="648"/>
                    <a:pt x="893" y="639"/>
                    <a:pt x="758" y="623"/>
                  </a:cubicBezTo>
                  <a:cubicBezTo>
                    <a:pt x="529" y="599"/>
                    <a:pt x="295" y="550"/>
                    <a:pt x="66" y="506"/>
                  </a:cubicBezTo>
                  <a:cubicBezTo>
                    <a:pt x="63" y="505"/>
                    <a:pt x="60" y="505"/>
                    <a:pt x="57" y="505"/>
                  </a:cubicBezTo>
                  <a:cubicBezTo>
                    <a:pt x="15" y="505"/>
                    <a:pt x="1" y="570"/>
                    <a:pt x="46" y="579"/>
                  </a:cubicBezTo>
                  <a:cubicBezTo>
                    <a:pt x="435" y="665"/>
                    <a:pt x="831" y="747"/>
                    <a:pt x="1237" y="747"/>
                  </a:cubicBezTo>
                  <a:cubicBezTo>
                    <a:pt x="1269" y="747"/>
                    <a:pt x="1301" y="746"/>
                    <a:pt x="1334" y="745"/>
                  </a:cubicBezTo>
                  <a:cubicBezTo>
                    <a:pt x="1680" y="730"/>
                    <a:pt x="2041" y="647"/>
                    <a:pt x="2334" y="452"/>
                  </a:cubicBezTo>
                  <a:cubicBezTo>
                    <a:pt x="2412" y="399"/>
                    <a:pt x="2485" y="340"/>
                    <a:pt x="2553" y="277"/>
                  </a:cubicBezTo>
                  <a:cubicBezTo>
                    <a:pt x="2622" y="209"/>
                    <a:pt x="2675" y="130"/>
                    <a:pt x="2714" y="43"/>
                  </a:cubicBezTo>
                  <a:cubicBezTo>
                    <a:pt x="2725" y="24"/>
                    <a:pt x="2709" y="0"/>
                    <a:pt x="2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3638125" y="2409625"/>
              <a:ext cx="68300" cy="18475"/>
            </a:xfrm>
            <a:custGeom>
              <a:avLst/>
              <a:gdLst/>
              <a:ahLst/>
              <a:cxnLst/>
              <a:rect l="l" t="t" r="r" b="b"/>
              <a:pathLst>
                <a:path w="2732" h="739" extrusionOk="0">
                  <a:moveTo>
                    <a:pt x="1630" y="0"/>
                  </a:moveTo>
                  <a:cubicBezTo>
                    <a:pt x="1584" y="0"/>
                    <a:pt x="1539" y="1"/>
                    <a:pt x="1492" y="4"/>
                  </a:cubicBezTo>
                  <a:cubicBezTo>
                    <a:pt x="1141" y="33"/>
                    <a:pt x="795" y="135"/>
                    <a:pt x="488" y="316"/>
                  </a:cubicBezTo>
                  <a:cubicBezTo>
                    <a:pt x="317" y="418"/>
                    <a:pt x="161" y="545"/>
                    <a:pt x="19" y="687"/>
                  </a:cubicBezTo>
                  <a:cubicBezTo>
                    <a:pt x="0" y="709"/>
                    <a:pt x="20" y="738"/>
                    <a:pt x="43" y="738"/>
                  </a:cubicBezTo>
                  <a:cubicBezTo>
                    <a:pt x="50" y="738"/>
                    <a:pt x="57" y="736"/>
                    <a:pt x="63" y="730"/>
                  </a:cubicBezTo>
                  <a:cubicBezTo>
                    <a:pt x="307" y="487"/>
                    <a:pt x="614" y="301"/>
                    <a:pt x="941" y="194"/>
                  </a:cubicBezTo>
                  <a:cubicBezTo>
                    <a:pt x="1167" y="123"/>
                    <a:pt x="1396" y="88"/>
                    <a:pt x="1627" y="88"/>
                  </a:cubicBezTo>
                  <a:cubicBezTo>
                    <a:pt x="1746" y="88"/>
                    <a:pt x="1866" y="98"/>
                    <a:pt x="1985" y="116"/>
                  </a:cubicBezTo>
                  <a:cubicBezTo>
                    <a:pt x="2102" y="130"/>
                    <a:pt x="2214" y="155"/>
                    <a:pt x="2331" y="174"/>
                  </a:cubicBezTo>
                  <a:cubicBezTo>
                    <a:pt x="2385" y="184"/>
                    <a:pt x="2439" y="189"/>
                    <a:pt x="2497" y="199"/>
                  </a:cubicBezTo>
                  <a:cubicBezTo>
                    <a:pt x="2542" y="202"/>
                    <a:pt x="2589" y="212"/>
                    <a:pt x="2635" y="212"/>
                  </a:cubicBezTo>
                  <a:cubicBezTo>
                    <a:pt x="2649" y="212"/>
                    <a:pt x="2664" y="211"/>
                    <a:pt x="2678" y="209"/>
                  </a:cubicBezTo>
                  <a:cubicBezTo>
                    <a:pt x="2717" y="204"/>
                    <a:pt x="2731" y="145"/>
                    <a:pt x="2688" y="135"/>
                  </a:cubicBezTo>
                  <a:cubicBezTo>
                    <a:pt x="2634" y="126"/>
                    <a:pt x="2585" y="126"/>
                    <a:pt x="2531" y="116"/>
                  </a:cubicBezTo>
                  <a:cubicBezTo>
                    <a:pt x="2478" y="111"/>
                    <a:pt x="2424" y="101"/>
                    <a:pt x="2370" y="91"/>
                  </a:cubicBezTo>
                  <a:cubicBezTo>
                    <a:pt x="2263" y="77"/>
                    <a:pt x="2161" y="52"/>
                    <a:pt x="2053" y="38"/>
                  </a:cubicBezTo>
                  <a:cubicBezTo>
                    <a:pt x="1913" y="12"/>
                    <a:pt x="1773" y="0"/>
                    <a:pt x="1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3639975" y="2419575"/>
              <a:ext cx="35950" cy="6625"/>
            </a:xfrm>
            <a:custGeom>
              <a:avLst/>
              <a:gdLst/>
              <a:ahLst/>
              <a:cxnLst/>
              <a:rect l="l" t="t" r="r" b="b"/>
              <a:pathLst>
                <a:path w="1438" h="265" extrusionOk="0">
                  <a:moveTo>
                    <a:pt x="1374" y="0"/>
                  </a:moveTo>
                  <a:cubicBezTo>
                    <a:pt x="1271" y="0"/>
                    <a:pt x="1165" y="22"/>
                    <a:pt x="1067" y="40"/>
                  </a:cubicBezTo>
                  <a:cubicBezTo>
                    <a:pt x="950" y="54"/>
                    <a:pt x="833" y="74"/>
                    <a:pt x="716" y="89"/>
                  </a:cubicBezTo>
                  <a:cubicBezTo>
                    <a:pt x="487" y="128"/>
                    <a:pt x="258" y="171"/>
                    <a:pt x="28" y="220"/>
                  </a:cubicBezTo>
                  <a:cubicBezTo>
                    <a:pt x="1" y="225"/>
                    <a:pt x="12" y="265"/>
                    <a:pt x="34" y="265"/>
                  </a:cubicBezTo>
                  <a:cubicBezTo>
                    <a:pt x="36" y="265"/>
                    <a:pt x="37" y="264"/>
                    <a:pt x="38" y="264"/>
                  </a:cubicBezTo>
                  <a:cubicBezTo>
                    <a:pt x="267" y="225"/>
                    <a:pt x="497" y="191"/>
                    <a:pt x="726" y="152"/>
                  </a:cubicBezTo>
                  <a:cubicBezTo>
                    <a:pt x="838" y="132"/>
                    <a:pt x="955" y="118"/>
                    <a:pt x="1067" y="98"/>
                  </a:cubicBezTo>
                  <a:cubicBezTo>
                    <a:pt x="1179" y="84"/>
                    <a:pt x="1297" y="79"/>
                    <a:pt x="1409" y="50"/>
                  </a:cubicBezTo>
                  <a:cubicBezTo>
                    <a:pt x="1438" y="40"/>
                    <a:pt x="1433" y="1"/>
                    <a:pt x="1404" y="1"/>
                  </a:cubicBezTo>
                  <a:cubicBezTo>
                    <a:pt x="1394" y="0"/>
                    <a:pt x="1384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3606475" y="2473375"/>
              <a:ext cx="68275" cy="18700"/>
            </a:xfrm>
            <a:custGeom>
              <a:avLst/>
              <a:gdLst/>
              <a:ahLst/>
              <a:cxnLst/>
              <a:rect l="l" t="t" r="r" b="b"/>
              <a:pathLst>
                <a:path w="2731" h="748" extrusionOk="0">
                  <a:moveTo>
                    <a:pt x="2698" y="0"/>
                  </a:moveTo>
                  <a:cubicBezTo>
                    <a:pt x="2692" y="0"/>
                    <a:pt x="2686" y="3"/>
                    <a:pt x="2680" y="10"/>
                  </a:cubicBezTo>
                  <a:cubicBezTo>
                    <a:pt x="2568" y="122"/>
                    <a:pt x="2451" y="239"/>
                    <a:pt x="2319" y="327"/>
                  </a:cubicBezTo>
                  <a:cubicBezTo>
                    <a:pt x="2188" y="419"/>
                    <a:pt x="2041" y="492"/>
                    <a:pt x="1885" y="541"/>
                  </a:cubicBezTo>
                  <a:cubicBezTo>
                    <a:pt x="1655" y="619"/>
                    <a:pt x="1414" y="647"/>
                    <a:pt x="1173" y="647"/>
                  </a:cubicBezTo>
                  <a:cubicBezTo>
                    <a:pt x="1036" y="647"/>
                    <a:pt x="899" y="638"/>
                    <a:pt x="763" y="624"/>
                  </a:cubicBezTo>
                  <a:cubicBezTo>
                    <a:pt x="529" y="595"/>
                    <a:pt x="300" y="551"/>
                    <a:pt x="66" y="507"/>
                  </a:cubicBezTo>
                  <a:cubicBezTo>
                    <a:pt x="63" y="506"/>
                    <a:pt x="61" y="506"/>
                    <a:pt x="58" y="506"/>
                  </a:cubicBezTo>
                  <a:cubicBezTo>
                    <a:pt x="19" y="506"/>
                    <a:pt x="1" y="571"/>
                    <a:pt x="46" y="580"/>
                  </a:cubicBezTo>
                  <a:cubicBezTo>
                    <a:pt x="439" y="666"/>
                    <a:pt x="837" y="748"/>
                    <a:pt x="1238" y="748"/>
                  </a:cubicBezTo>
                  <a:cubicBezTo>
                    <a:pt x="1270" y="748"/>
                    <a:pt x="1302" y="747"/>
                    <a:pt x="1334" y="746"/>
                  </a:cubicBezTo>
                  <a:cubicBezTo>
                    <a:pt x="1685" y="731"/>
                    <a:pt x="2046" y="644"/>
                    <a:pt x="2339" y="449"/>
                  </a:cubicBezTo>
                  <a:cubicBezTo>
                    <a:pt x="2417" y="400"/>
                    <a:pt x="2490" y="341"/>
                    <a:pt x="2558" y="278"/>
                  </a:cubicBezTo>
                  <a:cubicBezTo>
                    <a:pt x="2627" y="210"/>
                    <a:pt x="2680" y="132"/>
                    <a:pt x="2719" y="44"/>
                  </a:cubicBezTo>
                  <a:cubicBezTo>
                    <a:pt x="2730" y="22"/>
                    <a:pt x="2714" y="0"/>
                    <a:pt x="2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3607150" y="2469300"/>
              <a:ext cx="68300" cy="18475"/>
            </a:xfrm>
            <a:custGeom>
              <a:avLst/>
              <a:gdLst/>
              <a:ahLst/>
              <a:cxnLst/>
              <a:rect l="l" t="t" r="r" b="b"/>
              <a:pathLst>
                <a:path w="2732" h="739" extrusionOk="0">
                  <a:moveTo>
                    <a:pt x="1642" y="1"/>
                  </a:moveTo>
                  <a:cubicBezTo>
                    <a:pt x="1592" y="1"/>
                    <a:pt x="1542" y="3"/>
                    <a:pt x="1493" y="7"/>
                  </a:cubicBezTo>
                  <a:cubicBezTo>
                    <a:pt x="1141" y="31"/>
                    <a:pt x="790" y="138"/>
                    <a:pt x="488" y="319"/>
                  </a:cubicBezTo>
                  <a:cubicBezTo>
                    <a:pt x="317" y="421"/>
                    <a:pt x="156" y="543"/>
                    <a:pt x="19" y="690"/>
                  </a:cubicBezTo>
                  <a:cubicBezTo>
                    <a:pt x="1" y="708"/>
                    <a:pt x="19" y="738"/>
                    <a:pt x="42" y="738"/>
                  </a:cubicBezTo>
                  <a:cubicBezTo>
                    <a:pt x="49" y="738"/>
                    <a:pt x="56" y="736"/>
                    <a:pt x="63" y="729"/>
                  </a:cubicBezTo>
                  <a:cubicBezTo>
                    <a:pt x="307" y="485"/>
                    <a:pt x="615" y="304"/>
                    <a:pt x="941" y="197"/>
                  </a:cubicBezTo>
                  <a:cubicBezTo>
                    <a:pt x="1165" y="123"/>
                    <a:pt x="1396" y="87"/>
                    <a:pt x="1630" y="87"/>
                  </a:cubicBezTo>
                  <a:cubicBezTo>
                    <a:pt x="1748" y="87"/>
                    <a:pt x="1867" y="96"/>
                    <a:pt x="1985" y="114"/>
                  </a:cubicBezTo>
                  <a:cubicBezTo>
                    <a:pt x="2102" y="134"/>
                    <a:pt x="2214" y="158"/>
                    <a:pt x="2332" y="177"/>
                  </a:cubicBezTo>
                  <a:cubicBezTo>
                    <a:pt x="2385" y="187"/>
                    <a:pt x="2439" y="192"/>
                    <a:pt x="2492" y="202"/>
                  </a:cubicBezTo>
                  <a:cubicBezTo>
                    <a:pt x="2544" y="206"/>
                    <a:pt x="2592" y="213"/>
                    <a:pt x="2642" y="213"/>
                  </a:cubicBezTo>
                  <a:cubicBezTo>
                    <a:pt x="2654" y="213"/>
                    <a:pt x="2666" y="213"/>
                    <a:pt x="2678" y="212"/>
                  </a:cubicBezTo>
                  <a:cubicBezTo>
                    <a:pt x="2717" y="207"/>
                    <a:pt x="2731" y="148"/>
                    <a:pt x="2688" y="138"/>
                  </a:cubicBezTo>
                  <a:cubicBezTo>
                    <a:pt x="2634" y="129"/>
                    <a:pt x="2580" y="124"/>
                    <a:pt x="2531" y="119"/>
                  </a:cubicBezTo>
                  <a:cubicBezTo>
                    <a:pt x="2478" y="114"/>
                    <a:pt x="2424" y="104"/>
                    <a:pt x="2371" y="95"/>
                  </a:cubicBezTo>
                  <a:cubicBezTo>
                    <a:pt x="2263" y="75"/>
                    <a:pt x="2156" y="56"/>
                    <a:pt x="2053" y="36"/>
                  </a:cubicBezTo>
                  <a:cubicBezTo>
                    <a:pt x="1918" y="15"/>
                    <a:pt x="1779" y="1"/>
                    <a:pt x="1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609000" y="2479200"/>
              <a:ext cx="35850" cy="6750"/>
            </a:xfrm>
            <a:custGeom>
              <a:avLst/>
              <a:gdLst/>
              <a:ahLst/>
              <a:cxnLst/>
              <a:rect l="l" t="t" r="r" b="b"/>
              <a:pathLst>
                <a:path w="1434" h="270" extrusionOk="0">
                  <a:moveTo>
                    <a:pt x="1399" y="1"/>
                  </a:moveTo>
                  <a:cubicBezTo>
                    <a:pt x="1292" y="1"/>
                    <a:pt x="1175" y="25"/>
                    <a:pt x="1062" y="40"/>
                  </a:cubicBezTo>
                  <a:cubicBezTo>
                    <a:pt x="945" y="59"/>
                    <a:pt x="833" y="74"/>
                    <a:pt x="716" y="94"/>
                  </a:cubicBezTo>
                  <a:cubicBezTo>
                    <a:pt x="482" y="133"/>
                    <a:pt x="258" y="177"/>
                    <a:pt x="28" y="225"/>
                  </a:cubicBezTo>
                  <a:cubicBezTo>
                    <a:pt x="1" y="230"/>
                    <a:pt x="8" y="270"/>
                    <a:pt x="34" y="270"/>
                  </a:cubicBezTo>
                  <a:cubicBezTo>
                    <a:pt x="35" y="270"/>
                    <a:pt x="37" y="269"/>
                    <a:pt x="38" y="269"/>
                  </a:cubicBezTo>
                  <a:cubicBezTo>
                    <a:pt x="267" y="230"/>
                    <a:pt x="497" y="191"/>
                    <a:pt x="726" y="157"/>
                  </a:cubicBezTo>
                  <a:cubicBezTo>
                    <a:pt x="838" y="138"/>
                    <a:pt x="950" y="123"/>
                    <a:pt x="1067" y="103"/>
                  </a:cubicBezTo>
                  <a:cubicBezTo>
                    <a:pt x="1180" y="89"/>
                    <a:pt x="1297" y="79"/>
                    <a:pt x="1409" y="50"/>
                  </a:cubicBezTo>
                  <a:cubicBezTo>
                    <a:pt x="1433" y="45"/>
                    <a:pt x="1428" y="1"/>
                    <a:pt x="1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3573225" y="2543600"/>
              <a:ext cx="64450" cy="26625"/>
            </a:xfrm>
            <a:custGeom>
              <a:avLst/>
              <a:gdLst/>
              <a:ahLst/>
              <a:cxnLst/>
              <a:rect l="l" t="t" r="r" b="b"/>
              <a:pathLst>
                <a:path w="2578" h="1065" extrusionOk="0">
                  <a:moveTo>
                    <a:pt x="2547" y="1"/>
                  </a:moveTo>
                  <a:cubicBezTo>
                    <a:pt x="2539" y="1"/>
                    <a:pt x="2530" y="5"/>
                    <a:pt x="2523" y="15"/>
                  </a:cubicBezTo>
                  <a:cubicBezTo>
                    <a:pt x="2435" y="147"/>
                    <a:pt x="2342" y="283"/>
                    <a:pt x="2230" y="395"/>
                  </a:cubicBezTo>
                  <a:cubicBezTo>
                    <a:pt x="2113" y="513"/>
                    <a:pt x="1981" y="610"/>
                    <a:pt x="1835" y="688"/>
                  </a:cubicBezTo>
                  <a:cubicBezTo>
                    <a:pt x="1503" y="869"/>
                    <a:pt x="1128" y="942"/>
                    <a:pt x="752" y="971"/>
                  </a:cubicBezTo>
                  <a:cubicBezTo>
                    <a:pt x="604" y="980"/>
                    <a:pt x="455" y="984"/>
                    <a:pt x="307" y="984"/>
                  </a:cubicBezTo>
                  <a:cubicBezTo>
                    <a:pt x="221" y="984"/>
                    <a:pt x="135" y="983"/>
                    <a:pt x="50" y="981"/>
                  </a:cubicBezTo>
                  <a:cubicBezTo>
                    <a:pt x="1" y="981"/>
                    <a:pt x="1" y="1059"/>
                    <a:pt x="50" y="1059"/>
                  </a:cubicBezTo>
                  <a:cubicBezTo>
                    <a:pt x="164" y="1062"/>
                    <a:pt x="281" y="1064"/>
                    <a:pt x="399" y="1064"/>
                  </a:cubicBezTo>
                  <a:cubicBezTo>
                    <a:pt x="1063" y="1064"/>
                    <a:pt x="1767" y="989"/>
                    <a:pt x="2264" y="513"/>
                  </a:cubicBezTo>
                  <a:cubicBezTo>
                    <a:pt x="2406" y="381"/>
                    <a:pt x="2528" y="225"/>
                    <a:pt x="2572" y="35"/>
                  </a:cubicBezTo>
                  <a:cubicBezTo>
                    <a:pt x="2578" y="15"/>
                    <a:pt x="2564" y="1"/>
                    <a:pt x="2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3573750" y="2542875"/>
              <a:ext cx="64500" cy="27025"/>
            </a:xfrm>
            <a:custGeom>
              <a:avLst/>
              <a:gdLst/>
              <a:ahLst/>
              <a:cxnLst/>
              <a:rect l="l" t="t" r="r" b="b"/>
              <a:pathLst>
                <a:path w="2580" h="1081" extrusionOk="0">
                  <a:moveTo>
                    <a:pt x="2526" y="0"/>
                  </a:moveTo>
                  <a:cubicBezTo>
                    <a:pt x="2472" y="0"/>
                    <a:pt x="2419" y="10"/>
                    <a:pt x="2365" y="10"/>
                  </a:cubicBezTo>
                  <a:cubicBezTo>
                    <a:pt x="2307" y="15"/>
                    <a:pt x="2248" y="15"/>
                    <a:pt x="2190" y="15"/>
                  </a:cubicBezTo>
                  <a:cubicBezTo>
                    <a:pt x="2133" y="17"/>
                    <a:pt x="2079" y="17"/>
                    <a:pt x="2024" y="17"/>
                  </a:cubicBezTo>
                  <a:cubicBezTo>
                    <a:pt x="1969" y="17"/>
                    <a:pt x="1914" y="17"/>
                    <a:pt x="1858" y="20"/>
                  </a:cubicBezTo>
                  <a:cubicBezTo>
                    <a:pt x="1673" y="24"/>
                    <a:pt x="1487" y="49"/>
                    <a:pt x="1307" y="98"/>
                  </a:cubicBezTo>
                  <a:cubicBezTo>
                    <a:pt x="975" y="190"/>
                    <a:pt x="658" y="361"/>
                    <a:pt x="399" y="590"/>
                  </a:cubicBezTo>
                  <a:cubicBezTo>
                    <a:pt x="253" y="722"/>
                    <a:pt x="121" y="873"/>
                    <a:pt x="14" y="1039"/>
                  </a:cubicBezTo>
                  <a:cubicBezTo>
                    <a:pt x="0" y="1060"/>
                    <a:pt x="21" y="1080"/>
                    <a:pt x="41" y="1080"/>
                  </a:cubicBezTo>
                  <a:cubicBezTo>
                    <a:pt x="49" y="1080"/>
                    <a:pt x="57" y="1077"/>
                    <a:pt x="63" y="1068"/>
                  </a:cubicBezTo>
                  <a:cubicBezTo>
                    <a:pt x="458" y="493"/>
                    <a:pt x="1121" y="137"/>
                    <a:pt x="1814" y="107"/>
                  </a:cubicBezTo>
                  <a:cubicBezTo>
                    <a:pt x="1875" y="105"/>
                    <a:pt x="1935" y="105"/>
                    <a:pt x="1994" y="105"/>
                  </a:cubicBezTo>
                  <a:cubicBezTo>
                    <a:pt x="2053" y="105"/>
                    <a:pt x="2112" y="105"/>
                    <a:pt x="2170" y="103"/>
                  </a:cubicBezTo>
                  <a:cubicBezTo>
                    <a:pt x="2233" y="103"/>
                    <a:pt x="2292" y="103"/>
                    <a:pt x="2351" y="98"/>
                  </a:cubicBezTo>
                  <a:cubicBezTo>
                    <a:pt x="2414" y="93"/>
                    <a:pt x="2477" y="93"/>
                    <a:pt x="2541" y="73"/>
                  </a:cubicBezTo>
                  <a:cubicBezTo>
                    <a:pt x="2580" y="59"/>
                    <a:pt x="2570" y="0"/>
                    <a:pt x="2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3575250" y="2554925"/>
              <a:ext cx="34300" cy="12875"/>
            </a:xfrm>
            <a:custGeom>
              <a:avLst/>
              <a:gdLst/>
              <a:ahLst/>
              <a:cxnLst/>
              <a:rect l="l" t="t" r="r" b="b"/>
              <a:pathLst>
                <a:path w="1372" h="515" extrusionOk="0">
                  <a:moveTo>
                    <a:pt x="1334" y="1"/>
                  </a:moveTo>
                  <a:cubicBezTo>
                    <a:pt x="1333" y="1"/>
                    <a:pt x="1331" y="1"/>
                    <a:pt x="1330" y="1"/>
                  </a:cubicBezTo>
                  <a:cubicBezTo>
                    <a:pt x="1217" y="20"/>
                    <a:pt x="1110" y="64"/>
                    <a:pt x="1003" y="99"/>
                  </a:cubicBezTo>
                  <a:cubicBezTo>
                    <a:pt x="891" y="138"/>
                    <a:pt x="783" y="177"/>
                    <a:pt x="671" y="216"/>
                  </a:cubicBezTo>
                  <a:cubicBezTo>
                    <a:pt x="452" y="294"/>
                    <a:pt x="237" y="381"/>
                    <a:pt x="27" y="469"/>
                  </a:cubicBezTo>
                  <a:cubicBezTo>
                    <a:pt x="1" y="478"/>
                    <a:pt x="10" y="515"/>
                    <a:pt x="30" y="515"/>
                  </a:cubicBezTo>
                  <a:cubicBezTo>
                    <a:pt x="32" y="515"/>
                    <a:pt x="35" y="514"/>
                    <a:pt x="37" y="513"/>
                  </a:cubicBezTo>
                  <a:cubicBezTo>
                    <a:pt x="257" y="430"/>
                    <a:pt x="476" y="352"/>
                    <a:pt x="696" y="274"/>
                  </a:cubicBezTo>
                  <a:cubicBezTo>
                    <a:pt x="803" y="235"/>
                    <a:pt x="910" y="196"/>
                    <a:pt x="1017" y="162"/>
                  </a:cubicBezTo>
                  <a:cubicBezTo>
                    <a:pt x="1130" y="123"/>
                    <a:pt x="1242" y="94"/>
                    <a:pt x="1349" y="45"/>
                  </a:cubicBezTo>
                  <a:cubicBezTo>
                    <a:pt x="1372" y="31"/>
                    <a:pt x="1356" y="1"/>
                    <a:pt x="1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3660675" y="2314925"/>
              <a:ext cx="12400" cy="62000"/>
            </a:xfrm>
            <a:custGeom>
              <a:avLst/>
              <a:gdLst/>
              <a:ahLst/>
              <a:cxnLst/>
              <a:rect l="l" t="t" r="r" b="b"/>
              <a:pathLst>
                <a:path w="496" h="2480" extrusionOk="0">
                  <a:moveTo>
                    <a:pt x="303" y="0"/>
                  </a:moveTo>
                  <a:cubicBezTo>
                    <a:pt x="293" y="0"/>
                    <a:pt x="283" y="5"/>
                    <a:pt x="278" y="16"/>
                  </a:cubicBezTo>
                  <a:cubicBezTo>
                    <a:pt x="15" y="621"/>
                    <a:pt x="0" y="1328"/>
                    <a:pt x="195" y="1948"/>
                  </a:cubicBezTo>
                  <a:cubicBezTo>
                    <a:pt x="249" y="2128"/>
                    <a:pt x="327" y="2299"/>
                    <a:pt x="415" y="2460"/>
                  </a:cubicBezTo>
                  <a:cubicBezTo>
                    <a:pt x="422" y="2474"/>
                    <a:pt x="434" y="2479"/>
                    <a:pt x="445" y="2479"/>
                  </a:cubicBezTo>
                  <a:cubicBezTo>
                    <a:pt x="470" y="2479"/>
                    <a:pt x="495" y="2451"/>
                    <a:pt x="478" y="2421"/>
                  </a:cubicBezTo>
                  <a:cubicBezTo>
                    <a:pt x="181" y="1860"/>
                    <a:pt x="73" y="1192"/>
                    <a:pt x="191" y="563"/>
                  </a:cubicBezTo>
                  <a:cubicBezTo>
                    <a:pt x="225" y="387"/>
                    <a:pt x="278" y="211"/>
                    <a:pt x="342" y="46"/>
                  </a:cubicBezTo>
                  <a:cubicBezTo>
                    <a:pt x="348" y="20"/>
                    <a:pt x="324" y="0"/>
                    <a:pt x="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3668500" y="2314800"/>
              <a:ext cx="13175" cy="62600"/>
            </a:xfrm>
            <a:custGeom>
              <a:avLst/>
              <a:gdLst/>
              <a:ahLst/>
              <a:cxnLst/>
              <a:rect l="l" t="t" r="r" b="b"/>
              <a:pathLst>
                <a:path w="527" h="2504" extrusionOk="0">
                  <a:moveTo>
                    <a:pt x="16" y="1"/>
                  </a:moveTo>
                  <a:cubicBezTo>
                    <a:pt x="7" y="1"/>
                    <a:pt x="1" y="11"/>
                    <a:pt x="4" y="21"/>
                  </a:cubicBezTo>
                  <a:cubicBezTo>
                    <a:pt x="34" y="95"/>
                    <a:pt x="77" y="163"/>
                    <a:pt x="112" y="231"/>
                  </a:cubicBezTo>
                  <a:cubicBezTo>
                    <a:pt x="146" y="304"/>
                    <a:pt x="185" y="382"/>
                    <a:pt x="214" y="460"/>
                  </a:cubicBezTo>
                  <a:cubicBezTo>
                    <a:pt x="282" y="612"/>
                    <a:pt x="336" y="768"/>
                    <a:pt x="370" y="929"/>
                  </a:cubicBezTo>
                  <a:cubicBezTo>
                    <a:pt x="409" y="1085"/>
                    <a:pt x="424" y="1246"/>
                    <a:pt x="419" y="1407"/>
                  </a:cubicBezTo>
                  <a:cubicBezTo>
                    <a:pt x="409" y="1577"/>
                    <a:pt x="365" y="1743"/>
                    <a:pt x="312" y="1904"/>
                  </a:cubicBezTo>
                  <a:cubicBezTo>
                    <a:pt x="243" y="2094"/>
                    <a:pt x="160" y="2275"/>
                    <a:pt x="77" y="2455"/>
                  </a:cubicBezTo>
                  <a:cubicBezTo>
                    <a:pt x="64" y="2479"/>
                    <a:pt x="86" y="2504"/>
                    <a:pt x="106" y="2504"/>
                  </a:cubicBezTo>
                  <a:cubicBezTo>
                    <a:pt x="114" y="2504"/>
                    <a:pt x="122" y="2499"/>
                    <a:pt x="126" y="2489"/>
                  </a:cubicBezTo>
                  <a:cubicBezTo>
                    <a:pt x="297" y="2168"/>
                    <a:pt x="458" y="1831"/>
                    <a:pt x="497" y="1470"/>
                  </a:cubicBezTo>
                  <a:cubicBezTo>
                    <a:pt x="526" y="1133"/>
                    <a:pt x="434" y="792"/>
                    <a:pt x="302" y="490"/>
                  </a:cubicBezTo>
                  <a:cubicBezTo>
                    <a:pt x="268" y="402"/>
                    <a:pt x="224" y="319"/>
                    <a:pt x="180" y="236"/>
                  </a:cubicBezTo>
                  <a:cubicBezTo>
                    <a:pt x="136" y="158"/>
                    <a:pt x="87" y="75"/>
                    <a:pt x="29" y="7"/>
                  </a:cubicBezTo>
                  <a:cubicBezTo>
                    <a:pt x="24" y="2"/>
                    <a:pt x="20" y="1"/>
                    <a:pt x="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3669750" y="2345250"/>
              <a:ext cx="2400" cy="30925"/>
            </a:xfrm>
            <a:custGeom>
              <a:avLst/>
              <a:gdLst/>
              <a:ahLst/>
              <a:cxnLst/>
              <a:rect l="l" t="t" r="r" b="b"/>
              <a:pathLst>
                <a:path w="96" h="1237" extrusionOk="0">
                  <a:moveTo>
                    <a:pt x="28" y="1"/>
                  </a:moveTo>
                  <a:cubicBezTo>
                    <a:pt x="20" y="1"/>
                    <a:pt x="11" y="7"/>
                    <a:pt x="8" y="18"/>
                  </a:cubicBezTo>
                  <a:cubicBezTo>
                    <a:pt x="3" y="120"/>
                    <a:pt x="8" y="218"/>
                    <a:pt x="13" y="320"/>
                  </a:cubicBezTo>
                  <a:cubicBezTo>
                    <a:pt x="13" y="418"/>
                    <a:pt x="18" y="515"/>
                    <a:pt x="18" y="613"/>
                  </a:cubicBezTo>
                  <a:cubicBezTo>
                    <a:pt x="23" y="808"/>
                    <a:pt x="18" y="1008"/>
                    <a:pt x="3" y="1203"/>
                  </a:cubicBezTo>
                  <a:cubicBezTo>
                    <a:pt x="1" y="1225"/>
                    <a:pt x="17" y="1236"/>
                    <a:pt x="34" y="1236"/>
                  </a:cubicBezTo>
                  <a:cubicBezTo>
                    <a:pt x="51" y="1236"/>
                    <a:pt x="69" y="1225"/>
                    <a:pt x="71" y="1203"/>
                  </a:cubicBezTo>
                  <a:cubicBezTo>
                    <a:pt x="86" y="1003"/>
                    <a:pt x="96" y="803"/>
                    <a:pt x="96" y="603"/>
                  </a:cubicBezTo>
                  <a:cubicBezTo>
                    <a:pt x="96" y="408"/>
                    <a:pt x="96" y="203"/>
                    <a:pt x="42" y="13"/>
                  </a:cubicBezTo>
                  <a:cubicBezTo>
                    <a:pt x="40" y="4"/>
                    <a:pt x="34" y="1"/>
                    <a:pt x="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3624825" y="2367325"/>
              <a:ext cx="14950" cy="61575"/>
            </a:xfrm>
            <a:custGeom>
              <a:avLst/>
              <a:gdLst/>
              <a:ahLst/>
              <a:cxnLst/>
              <a:rect l="l" t="t" r="r" b="b"/>
              <a:pathLst>
                <a:path w="598" h="2463" extrusionOk="0">
                  <a:moveTo>
                    <a:pt x="253" y="0"/>
                  </a:moveTo>
                  <a:cubicBezTo>
                    <a:pt x="239" y="0"/>
                    <a:pt x="226" y="7"/>
                    <a:pt x="220" y="23"/>
                  </a:cubicBezTo>
                  <a:cubicBezTo>
                    <a:pt x="0" y="637"/>
                    <a:pt x="34" y="1349"/>
                    <a:pt x="264" y="1954"/>
                  </a:cubicBezTo>
                  <a:cubicBezTo>
                    <a:pt x="332" y="2125"/>
                    <a:pt x="415" y="2291"/>
                    <a:pt x="512" y="2447"/>
                  </a:cubicBezTo>
                  <a:cubicBezTo>
                    <a:pt x="521" y="2458"/>
                    <a:pt x="532" y="2463"/>
                    <a:pt x="544" y="2463"/>
                  </a:cubicBezTo>
                  <a:cubicBezTo>
                    <a:pt x="571" y="2463"/>
                    <a:pt x="598" y="2435"/>
                    <a:pt x="581" y="2408"/>
                  </a:cubicBezTo>
                  <a:cubicBezTo>
                    <a:pt x="244" y="1862"/>
                    <a:pt x="98" y="1208"/>
                    <a:pt x="171" y="574"/>
                  </a:cubicBezTo>
                  <a:cubicBezTo>
                    <a:pt x="190" y="393"/>
                    <a:pt x="234" y="218"/>
                    <a:pt x="283" y="42"/>
                  </a:cubicBezTo>
                  <a:cubicBezTo>
                    <a:pt x="292" y="16"/>
                    <a:pt x="273" y="0"/>
                    <a:pt x="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3631200" y="2367125"/>
              <a:ext cx="14850" cy="62325"/>
            </a:xfrm>
            <a:custGeom>
              <a:avLst/>
              <a:gdLst/>
              <a:ahLst/>
              <a:cxnLst/>
              <a:rect l="l" t="t" r="r" b="b"/>
              <a:pathLst>
                <a:path w="594" h="2493" extrusionOk="0">
                  <a:moveTo>
                    <a:pt x="18" y="0"/>
                  </a:moveTo>
                  <a:cubicBezTo>
                    <a:pt x="9" y="0"/>
                    <a:pt x="0" y="12"/>
                    <a:pt x="4" y="26"/>
                  </a:cubicBezTo>
                  <a:cubicBezTo>
                    <a:pt x="43" y="94"/>
                    <a:pt x="87" y="157"/>
                    <a:pt x="126" y="226"/>
                  </a:cubicBezTo>
                  <a:cubicBezTo>
                    <a:pt x="165" y="294"/>
                    <a:pt x="204" y="367"/>
                    <a:pt x="243" y="440"/>
                  </a:cubicBezTo>
                  <a:cubicBezTo>
                    <a:pt x="321" y="587"/>
                    <a:pt x="384" y="743"/>
                    <a:pt x="433" y="904"/>
                  </a:cubicBezTo>
                  <a:cubicBezTo>
                    <a:pt x="477" y="1055"/>
                    <a:pt x="501" y="1211"/>
                    <a:pt x="506" y="1367"/>
                  </a:cubicBezTo>
                  <a:cubicBezTo>
                    <a:pt x="511" y="1543"/>
                    <a:pt x="482" y="1713"/>
                    <a:pt x="438" y="1874"/>
                  </a:cubicBezTo>
                  <a:cubicBezTo>
                    <a:pt x="379" y="2074"/>
                    <a:pt x="306" y="2265"/>
                    <a:pt x="233" y="2455"/>
                  </a:cubicBezTo>
                  <a:cubicBezTo>
                    <a:pt x="223" y="2475"/>
                    <a:pt x="245" y="2492"/>
                    <a:pt x="264" y="2492"/>
                  </a:cubicBezTo>
                  <a:cubicBezTo>
                    <a:pt x="273" y="2492"/>
                    <a:pt x="282" y="2489"/>
                    <a:pt x="287" y="2479"/>
                  </a:cubicBezTo>
                  <a:cubicBezTo>
                    <a:pt x="433" y="2143"/>
                    <a:pt x="579" y="1796"/>
                    <a:pt x="589" y="1426"/>
                  </a:cubicBezTo>
                  <a:cubicBezTo>
                    <a:pt x="594" y="1094"/>
                    <a:pt x="482" y="762"/>
                    <a:pt x="335" y="470"/>
                  </a:cubicBezTo>
                  <a:cubicBezTo>
                    <a:pt x="292" y="387"/>
                    <a:pt x="248" y="304"/>
                    <a:pt x="194" y="221"/>
                  </a:cubicBezTo>
                  <a:cubicBezTo>
                    <a:pt x="145" y="148"/>
                    <a:pt x="92" y="70"/>
                    <a:pt x="28" y="6"/>
                  </a:cubicBezTo>
                  <a:cubicBezTo>
                    <a:pt x="25" y="2"/>
                    <a:pt x="22" y="0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3634700" y="2397450"/>
              <a:ext cx="3550" cy="30875"/>
            </a:xfrm>
            <a:custGeom>
              <a:avLst/>
              <a:gdLst/>
              <a:ahLst/>
              <a:cxnLst/>
              <a:rect l="l" t="t" r="r" b="b"/>
              <a:pathLst>
                <a:path w="142" h="1235" extrusionOk="0">
                  <a:moveTo>
                    <a:pt x="19" y="0"/>
                  </a:moveTo>
                  <a:cubicBezTo>
                    <a:pt x="10" y="0"/>
                    <a:pt x="0" y="7"/>
                    <a:pt x="0" y="18"/>
                  </a:cubicBezTo>
                  <a:cubicBezTo>
                    <a:pt x="0" y="115"/>
                    <a:pt x="10" y="218"/>
                    <a:pt x="20" y="315"/>
                  </a:cubicBezTo>
                  <a:cubicBezTo>
                    <a:pt x="30" y="413"/>
                    <a:pt x="39" y="510"/>
                    <a:pt x="49" y="608"/>
                  </a:cubicBezTo>
                  <a:cubicBezTo>
                    <a:pt x="64" y="803"/>
                    <a:pt x="69" y="1003"/>
                    <a:pt x="69" y="1198"/>
                  </a:cubicBezTo>
                  <a:cubicBezTo>
                    <a:pt x="69" y="1222"/>
                    <a:pt x="86" y="1235"/>
                    <a:pt x="103" y="1235"/>
                  </a:cubicBezTo>
                  <a:cubicBezTo>
                    <a:pt x="120" y="1235"/>
                    <a:pt x="137" y="1222"/>
                    <a:pt x="137" y="1198"/>
                  </a:cubicBezTo>
                  <a:cubicBezTo>
                    <a:pt x="142" y="998"/>
                    <a:pt x="137" y="798"/>
                    <a:pt x="122" y="598"/>
                  </a:cubicBezTo>
                  <a:cubicBezTo>
                    <a:pt x="117" y="500"/>
                    <a:pt x="108" y="408"/>
                    <a:pt x="93" y="310"/>
                  </a:cubicBezTo>
                  <a:cubicBezTo>
                    <a:pt x="78" y="208"/>
                    <a:pt x="69" y="110"/>
                    <a:pt x="34" y="13"/>
                  </a:cubicBezTo>
                  <a:cubicBezTo>
                    <a:pt x="32" y="4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3589100" y="2427000"/>
              <a:ext cx="19575" cy="60600"/>
            </a:xfrm>
            <a:custGeom>
              <a:avLst/>
              <a:gdLst/>
              <a:ahLst/>
              <a:cxnLst/>
              <a:rect l="l" t="t" r="r" b="b"/>
              <a:pathLst>
                <a:path w="783" h="2424" extrusionOk="0">
                  <a:moveTo>
                    <a:pt x="189" y="1"/>
                  </a:moveTo>
                  <a:cubicBezTo>
                    <a:pt x="175" y="1"/>
                    <a:pt x="162" y="8"/>
                    <a:pt x="156" y="26"/>
                  </a:cubicBezTo>
                  <a:cubicBezTo>
                    <a:pt x="0" y="665"/>
                    <a:pt x="107" y="1367"/>
                    <a:pt x="405" y="1947"/>
                  </a:cubicBezTo>
                  <a:cubicBezTo>
                    <a:pt x="488" y="2113"/>
                    <a:pt x="590" y="2269"/>
                    <a:pt x="702" y="2411"/>
                  </a:cubicBezTo>
                  <a:cubicBezTo>
                    <a:pt x="710" y="2420"/>
                    <a:pt x="719" y="2423"/>
                    <a:pt x="729" y="2423"/>
                  </a:cubicBezTo>
                  <a:cubicBezTo>
                    <a:pt x="756" y="2423"/>
                    <a:pt x="783" y="2392"/>
                    <a:pt x="761" y="2367"/>
                  </a:cubicBezTo>
                  <a:cubicBezTo>
                    <a:pt x="371" y="1860"/>
                    <a:pt x="161" y="1221"/>
                    <a:pt x="166" y="582"/>
                  </a:cubicBezTo>
                  <a:cubicBezTo>
                    <a:pt x="171" y="401"/>
                    <a:pt x="190" y="221"/>
                    <a:pt x="224" y="45"/>
                  </a:cubicBezTo>
                  <a:cubicBezTo>
                    <a:pt x="230" y="19"/>
                    <a:pt x="209" y="1"/>
                    <a:pt x="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3593800" y="2426825"/>
              <a:ext cx="19225" cy="61275"/>
            </a:xfrm>
            <a:custGeom>
              <a:avLst/>
              <a:gdLst/>
              <a:ahLst/>
              <a:cxnLst/>
              <a:rect l="l" t="t" r="r" b="b"/>
              <a:pathLst>
                <a:path w="769" h="2451" extrusionOk="0">
                  <a:moveTo>
                    <a:pt x="26" y="0"/>
                  </a:moveTo>
                  <a:cubicBezTo>
                    <a:pt x="13" y="0"/>
                    <a:pt x="1" y="12"/>
                    <a:pt x="12" y="23"/>
                  </a:cubicBezTo>
                  <a:cubicBezTo>
                    <a:pt x="56" y="86"/>
                    <a:pt x="105" y="145"/>
                    <a:pt x="149" y="213"/>
                  </a:cubicBezTo>
                  <a:cubicBezTo>
                    <a:pt x="197" y="277"/>
                    <a:pt x="241" y="340"/>
                    <a:pt x="285" y="408"/>
                  </a:cubicBezTo>
                  <a:cubicBezTo>
                    <a:pt x="378" y="545"/>
                    <a:pt x="456" y="691"/>
                    <a:pt x="519" y="838"/>
                  </a:cubicBezTo>
                  <a:cubicBezTo>
                    <a:pt x="578" y="984"/>
                    <a:pt x="627" y="1140"/>
                    <a:pt x="646" y="1296"/>
                  </a:cubicBezTo>
                  <a:cubicBezTo>
                    <a:pt x="671" y="1467"/>
                    <a:pt x="656" y="1647"/>
                    <a:pt x="627" y="1813"/>
                  </a:cubicBezTo>
                  <a:cubicBezTo>
                    <a:pt x="592" y="2018"/>
                    <a:pt x="539" y="2218"/>
                    <a:pt x="485" y="2413"/>
                  </a:cubicBezTo>
                  <a:cubicBezTo>
                    <a:pt x="479" y="2436"/>
                    <a:pt x="496" y="2451"/>
                    <a:pt x="513" y="2451"/>
                  </a:cubicBezTo>
                  <a:cubicBezTo>
                    <a:pt x="525" y="2451"/>
                    <a:pt x="538" y="2444"/>
                    <a:pt x="544" y="2428"/>
                  </a:cubicBezTo>
                  <a:cubicBezTo>
                    <a:pt x="656" y="2081"/>
                    <a:pt x="768" y="1720"/>
                    <a:pt x="734" y="1350"/>
                  </a:cubicBezTo>
                  <a:cubicBezTo>
                    <a:pt x="705" y="1018"/>
                    <a:pt x="563" y="711"/>
                    <a:pt x="388" y="433"/>
                  </a:cubicBezTo>
                  <a:cubicBezTo>
                    <a:pt x="334" y="355"/>
                    <a:pt x="280" y="277"/>
                    <a:pt x="222" y="203"/>
                  </a:cubicBezTo>
                  <a:cubicBezTo>
                    <a:pt x="163" y="135"/>
                    <a:pt x="105" y="62"/>
                    <a:pt x="36" y="3"/>
                  </a:cubicBezTo>
                  <a:cubicBezTo>
                    <a:pt x="33" y="1"/>
                    <a:pt x="29" y="0"/>
                    <a:pt x="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3600425" y="2456550"/>
              <a:ext cx="6550" cy="30450"/>
            </a:xfrm>
            <a:custGeom>
              <a:avLst/>
              <a:gdLst/>
              <a:ahLst/>
              <a:cxnLst/>
              <a:rect l="l" t="t" r="r" b="b"/>
              <a:pathLst>
                <a:path w="262" h="1218" extrusionOk="0">
                  <a:moveTo>
                    <a:pt x="21" y="1"/>
                  </a:moveTo>
                  <a:cubicBezTo>
                    <a:pt x="11" y="1"/>
                    <a:pt x="1" y="7"/>
                    <a:pt x="1" y="19"/>
                  </a:cubicBezTo>
                  <a:cubicBezTo>
                    <a:pt x="20" y="209"/>
                    <a:pt x="74" y="405"/>
                    <a:pt x="108" y="595"/>
                  </a:cubicBezTo>
                  <a:cubicBezTo>
                    <a:pt x="142" y="790"/>
                    <a:pt x="171" y="985"/>
                    <a:pt x="191" y="1185"/>
                  </a:cubicBezTo>
                  <a:cubicBezTo>
                    <a:pt x="193" y="1207"/>
                    <a:pt x="212" y="1218"/>
                    <a:pt x="229" y="1218"/>
                  </a:cubicBezTo>
                  <a:cubicBezTo>
                    <a:pt x="246" y="1218"/>
                    <a:pt x="262" y="1207"/>
                    <a:pt x="259" y="1185"/>
                  </a:cubicBezTo>
                  <a:cubicBezTo>
                    <a:pt x="245" y="985"/>
                    <a:pt x="220" y="785"/>
                    <a:pt x="186" y="590"/>
                  </a:cubicBezTo>
                  <a:cubicBezTo>
                    <a:pt x="152" y="395"/>
                    <a:pt x="118" y="190"/>
                    <a:pt x="35" y="9"/>
                  </a:cubicBezTo>
                  <a:cubicBezTo>
                    <a:pt x="33" y="4"/>
                    <a:pt x="27" y="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3554100" y="2508225"/>
              <a:ext cx="22375" cy="59450"/>
            </a:xfrm>
            <a:custGeom>
              <a:avLst/>
              <a:gdLst/>
              <a:ahLst/>
              <a:cxnLst/>
              <a:rect l="l" t="t" r="r" b="b"/>
              <a:pathLst>
                <a:path w="895" h="2378" extrusionOk="0">
                  <a:moveTo>
                    <a:pt x="141" y="0"/>
                  </a:moveTo>
                  <a:cubicBezTo>
                    <a:pt x="126" y="0"/>
                    <a:pt x="112" y="8"/>
                    <a:pt x="107" y="25"/>
                  </a:cubicBezTo>
                  <a:cubicBezTo>
                    <a:pt x="0" y="669"/>
                    <a:pt x="151" y="1362"/>
                    <a:pt x="483" y="1918"/>
                  </a:cubicBezTo>
                  <a:cubicBezTo>
                    <a:pt x="576" y="2079"/>
                    <a:pt x="693" y="2230"/>
                    <a:pt x="815" y="2367"/>
                  </a:cubicBezTo>
                  <a:cubicBezTo>
                    <a:pt x="822" y="2374"/>
                    <a:pt x="831" y="2377"/>
                    <a:pt x="840" y="2377"/>
                  </a:cubicBezTo>
                  <a:cubicBezTo>
                    <a:pt x="869" y="2377"/>
                    <a:pt x="895" y="2339"/>
                    <a:pt x="868" y="2313"/>
                  </a:cubicBezTo>
                  <a:cubicBezTo>
                    <a:pt x="444" y="1835"/>
                    <a:pt x="190" y="1206"/>
                    <a:pt x="156" y="567"/>
                  </a:cubicBezTo>
                  <a:cubicBezTo>
                    <a:pt x="146" y="391"/>
                    <a:pt x="156" y="211"/>
                    <a:pt x="176" y="35"/>
                  </a:cubicBezTo>
                  <a:cubicBezTo>
                    <a:pt x="179" y="13"/>
                    <a:pt x="160" y="0"/>
                    <a:pt x="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3557675" y="2507925"/>
              <a:ext cx="21925" cy="60375"/>
            </a:xfrm>
            <a:custGeom>
              <a:avLst/>
              <a:gdLst/>
              <a:ahLst/>
              <a:cxnLst/>
              <a:rect l="l" t="t" r="r" b="b"/>
              <a:pathLst>
                <a:path w="877" h="2415" extrusionOk="0">
                  <a:moveTo>
                    <a:pt x="15" y="0"/>
                  </a:moveTo>
                  <a:cubicBezTo>
                    <a:pt x="5" y="0"/>
                    <a:pt x="0" y="16"/>
                    <a:pt x="8" y="27"/>
                  </a:cubicBezTo>
                  <a:cubicBezTo>
                    <a:pt x="52" y="91"/>
                    <a:pt x="111" y="145"/>
                    <a:pt x="160" y="203"/>
                  </a:cubicBezTo>
                  <a:cubicBezTo>
                    <a:pt x="213" y="266"/>
                    <a:pt x="262" y="330"/>
                    <a:pt x="311" y="398"/>
                  </a:cubicBezTo>
                  <a:cubicBezTo>
                    <a:pt x="408" y="525"/>
                    <a:pt x="496" y="662"/>
                    <a:pt x="569" y="808"/>
                  </a:cubicBezTo>
                  <a:cubicBezTo>
                    <a:pt x="638" y="949"/>
                    <a:pt x="696" y="1096"/>
                    <a:pt x="725" y="1252"/>
                  </a:cubicBezTo>
                  <a:cubicBezTo>
                    <a:pt x="764" y="1418"/>
                    <a:pt x="764" y="1593"/>
                    <a:pt x="750" y="1764"/>
                  </a:cubicBezTo>
                  <a:cubicBezTo>
                    <a:pt x="730" y="1969"/>
                    <a:pt x="686" y="2174"/>
                    <a:pt x="647" y="2379"/>
                  </a:cubicBezTo>
                  <a:cubicBezTo>
                    <a:pt x="641" y="2399"/>
                    <a:pt x="661" y="2415"/>
                    <a:pt x="679" y="2415"/>
                  </a:cubicBezTo>
                  <a:cubicBezTo>
                    <a:pt x="691" y="2415"/>
                    <a:pt x="702" y="2408"/>
                    <a:pt x="706" y="2393"/>
                  </a:cubicBezTo>
                  <a:cubicBezTo>
                    <a:pt x="794" y="2032"/>
                    <a:pt x="877" y="1661"/>
                    <a:pt x="818" y="1291"/>
                  </a:cubicBezTo>
                  <a:cubicBezTo>
                    <a:pt x="764" y="964"/>
                    <a:pt x="599" y="662"/>
                    <a:pt x="399" y="398"/>
                  </a:cubicBezTo>
                  <a:cubicBezTo>
                    <a:pt x="345" y="325"/>
                    <a:pt x="286" y="257"/>
                    <a:pt x="223" y="188"/>
                  </a:cubicBezTo>
                  <a:cubicBezTo>
                    <a:pt x="160" y="120"/>
                    <a:pt x="96" y="57"/>
                    <a:pt x="23" y="3"/>
                  </a:cubicBezTo>
                  <a:cubicBezTo>
                    <a:pt x="20" y="1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3566200" y="2537150"/>
              <a:ext cx="8675" cy="30125"/>
            </a:xfrm>
            <a:custGeom>
              <a:avLst/>
              <a:gdLst/>
              <a:ahLst/>
              <a:cxnLst/>
              <a:rect l="l" t="t" r="r" b="b"/>
              <a:pathLst>
                <a:path w="347" h="1205" extrusionOk="0">
                  <a:moveTo>
                    <a:pt x="20" y="0"/>
                  </a:moveTo>
                  <a:cubicBezTo>
                    <a:pt x="10" y="0"/>
                    <a:pt x="1" y="11"/>
                    <a:pt x="4" y="24"/>
                  </a:cubicBezTo>
                  <a:cubicBezTo>
                    <a:pt x="19" y="122"/>
                    <a:pt x="48" y="214"/>
                    <a:pt x="72" y="307"/>
                  </a:cubicBezTo>
                  <a:cubicBezTo>
                    <a:pt x="101" y="405"/>
                    <a:pt x="126" y="502"/>
                    <a:pt x="150" y="600"/>
                  </a:cubicBezTo>
                  <a:cubicBezTo>
                    <a:pt x="199" y="790"/>
                    <a:pt x="243" y="985"/>
                    <a:pt x="272" y="1180"/>
                  </a:cubicBezTo>
                  <a:cubicBezTo>
                    <a:pt x="276" y="1198"/>
                    <a:pt x="289" y="1205"/>
                    <a:pt x="303" y="1205"/>
                  </a:cubicBezTo>
                  <a:cubicBezTo>
                    <a:pt x="324" y="1205"/>
                    <a:pt x="346" y="1187"/>
                    <a:pt x="340" y="1161"/>
                  </a:cubicBezTo>
                  <a:cubicBezTo>
                    <a:pt x="311" y="961"/>
                    <a:pt x="272" y="766"/>
                    <a:pt x="223" y="571"/>
                  </a:cubicBezTo>
                  <a:cubicBezTo>
                    <a:pt x="175" y="380"/>
                    <a:pt x="131" y="180"/>
                    <a:pt x="33" y="10"/>
                  </a:cubicBezTo>
                  <a:cubicBezTo>
                    <a:pt x="30" y="3"/>
                    <a:pt x="25" y="0"/>
                    <a:pt x="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14"/>
          <p:cNvSpPr txBox="1">
            <a:spLocks noGrp="1"/>
          </p:cNvSpPr>
          <p:nvPr>
            <p:ph type="title"/>
          </p:nvPr>
        </p:nvSpPr>
        <p:spPr>
          <a:xfrm>
            <a:off x="3037575" y="1985613"/>
            <a:ext cx="45654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1" name="Google Shape;371;p14"/>
          <p:cNvSpPr txBox="1">
            <a:spLocks noGrp="1"/>
          </p:cNvSpPr>
          <p:nvPr>
            <p:ph type="subTitle" idx="1"/>
          </p:nvPr>
        </p:nvSpPr>
        <p:spPr>
          <a:xfrm>
            <a:off x="3037575" y="2748763"/>
            <a:ext cx="45654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title" idx="2" hasCustomPrompt="1"/>
          </p:nvPr>
        </p:nvSpPr>
        <p:spPr>
          <a:xfrm>
            <a:off x="1541013" y="2157185"/>
            <a:ext cx="1364700" cy="8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373" name="Google Shape;373;p14"/>
          <p:cNvSpPr/>
          <p:nvPr/>
        </p:nvSpPr>
        <p:spPr>
          <a:xfrm>
            <a:off x="-761112" y="-208425"/>
            <a:ext cx="2242193" cy="1443785"/>
          </a:xfrm>
          <a:custGeom>
            <a:avLst/>
            <a:gdLst/>
            <a:ahLst/>
            <a:cxnLst/>
            <a:rect l="l" t="t" r="r" b="b"/>
            <a:pathLst>
              <a:path w="31134" h="20047" extrusionOk="0">
                <a:moveTo>
                  <a:pt x="9226" y="0"/>
                </a:moveTo>
                <a:cubicBezTo>
                  <a:pt x="7908" y="0"/>
                  <a:pt x="6623" y="420"/>
                  <a:pt x="5559" y="1197"/>
                </a:cubicBezTo>
                <a:cubicBezTo>
                  <a:pt x="5559" y="1197"/>
                  <a:pt x="1259" y="4131"/>
                  <a:pt x="345" y="8987"/>
                </a:cubicBezTo>
                <a:cubicBezTo>
                  <a:pt x="1" y="10821"/>
                  <a:pt x="597" y="13102"/>
                  <a:pt x="1797" y="14526"/>
                </a:cubicBezTo>
                <a:cubicBezTo>
                  <a:pt x="3821" y="16920"/>
                  <a:pt x="7657" y="20047"/>
                  <a:pt x="13896" y="20047"/>
                </a:cubicBezTo>
                <a:cubicBezTo>
                  <a:pt x="14831" y="20047"/>
                  <a:pt x="15820" y="19977"/>
                  <a:pt x="16865" y="19823"/>
                </a:cubicBezTo>
                <a:cubicBezTo>
                  <a:pt x="23168" y="18895"/>
                  <a:pt x="26982" y="13898"/>
                  <a:pt x="29205" y="9228"/>
                </a:cubicBezTo>
                <a:cubicBezTo>
                  <a:pt x="31133" y="5177"/>
                  <a:pt x="28245" y="484"/>
                  <a:pt x="23758" y="369"/>
                </a:cubicBezTo>
                <a:lnTo>
                  <a:pt x="9381" y="2"/>
                </a:lnTo>
                <a:cubicBezTo>
                  <a:pt x="9329" y="1"/>
                  <a:pt x="9277" y="0"/>
                  <a:pt x="9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4" name="Google Shape;374;p14"/>
          <p:cNvGrpSpPr/>
          <p:nvPr/>
        </p:nvGrpSpPr>
        <p:grpSpPr>
          <a:xfrm>
            <a:off x="6830276" y="4063021"/>
            <a:ext cx="1850003" cy="1222660"/>
            <a:chOff x="-79055" y="4443125"/>
            <a:chExt cx="1272266" cy="840836"/>
          </a:xfrm>
        </p:grpSpPr>
        <p:sp>
          <p:nvSpPr>
            <p:cNvPr id="375" name="Google Shape;375;p14"/>
            <p:cNvSpPr/>
            <p:nvPr/>
          </p:nvSpPr>
          <p:spPr>
            <a:xfrm>
              <a:off x="-79055" y="4443125"/>
              <a:ext cx="1272266" cy="840836"/>
            </a:xfrm>
            <a:custGeom>
              <a:avLst/>
              <a:gdLst/>
              <a:ahLst/>
              <a:cxnLst/>
              <a:rect l="l" t="t" r="r" b="b"/>
              <a:pathLst>
                <a:path w="16742" h="11064" extrusionOk="0">
                  <a:moveTo>
                    <a:pt x="7838" y="0"/>
                  </a:moveTo>
                  <a:cubicBezTo>
                    <a:pt x="6841" y="0"/>
                    <a:pt x="5823" y="88"/>
                    <a:pt x="4848" y="354"/>
                  </a:cubicBezTo>
                  <a:cubicBezTo>
                    <a:pt x="2888" y="893"/>
                    <a:pt x="1358" y="2148"/>
                    <a:pt x="760" y="3712"/>
                  </a:cubicBezTo>
                  <a:cubicBezTo>
                    <a:pt x="439" y="4551"/>
                    <a:pt x="376" y="5457"/>
                    <a:pt x="318" y="6333"/>
                  </a:cubicBezTo>
                  <a:lnTo>
                    <a:pt x="0" y="11061"/>
                  </a:lnTo>
                  <a:lnTo>
                    <a:pt x="26" y="11064"/>
                  </a:lnTo>
                  <a:lnTo>
                    <a:pt x="344" y="6336"/>
                  </a:lnTo>
                  <a:cubicBezTo>
                    <a:pt x="404" y="5460"/>
                    <a:pt x="464" y="4557"/>
                    <a:pt x="785" y="3721"/>
                  </a:cubicBezTo>
                  <a:cubicBezTo>
                    <a:pt x="1381" y="2165"/>
                    <a:pt x="2903" y="916"/>
                    <a:pt x="4854" y="380"/>
                  </a:cubicBezTo>
                  <a:cubicBezTo>
                    <a:pt x="5824" y="114"/>
                    <a:pt x="6837" y="27"/>
                    <a:pt x="7830" y="27"/>
                  </a:cubicBezTo>
                  <a:cubicBezTo>
                    <a:pt x="8680" y="27"/>
                    <a:pt x="9514" y="91"/>
                    <a:pt x="10292" y="162"/>
                  </a:cubicBezTo>
                  <a:cubicBezTo>
                    <a:pt x="11283" y="251"/>
                    <a:pt x="12231" y="380"/>
                    <a:pt x="12942" y="964"/>
                  </a:cubicBezTo>
                  <a:cubicBezTo>
                    <a:pt x="14082" y="1901"/>
                    <a:pt x="14618" y="3317"/>
                    <a:pt x="15137" y="4686"/>
                  </a:cubicBezTo>
                  <a:cubicBezTo>
                    <a:pt x="15240" y="4958"/>
                    <a:pt x="15346" y="5242"/>
                    <a:pt x="15455" y="5511"/>
                  </a:cubicBezTo>
                  <a:cubicBezTo>
                    <a:pt x="16140" y="7204"/>
                    <a:pt x="16432" y="9035"/>
                    <a:pt x="16713" y="10809"/>
                  </a:cubicBezTo>
                  <a:lnTo>
                    <a:pt x="16741" y="10803"/>
                  </a:lnTo>
                  <a:cubicBezTo>
                    <a:pt x="16458" y="9030"/>
                    <a:pt x="16165" y="7199"/>
                    <a:pt x="15481" y="5500"/>
                  </a:cubicBezTo>
                  <a:cubicBezTo>
                    <a:pt x="15372" y="5230"/>
                    <a:pt x="15266" y="4950"/>
                    <a:pt x="15162" y="4675"/>
                  </a:cubicBezTo>
                  <a:cubicBezTo>
                    <a:pt x="14644" y="3302"/>
                    <a:pt x="14105" y="1884"/>
                    <a:pt x="12959" y="944"/>
                  </a:cubicBezTo>
                  <a:cubicBezTo>
                    <a:pt x="12240" y="354"/>
                    <a:pt x="11289" y="225"/>
                    <a:pt x="10295" y="133"/>
                  </a:cubicBezTo>
                  <a:cubicBezTo>
                    <a:pt x="9518" y="64"/>
                    <a:pt x="8686" y="0"/>
                    <a:pt x="783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21" y="4522768"/>
              <a:ext cx="1103107" cy="740520"/>
            </a:xfrm>
            <a:custGeom>
              <a:avLst/>
              <a:gdLst/>
              <a:ahLst/>
              <a:cxnLst/>
              <a:rect l="l" t="t" r="r" b="b"/>
              <a:pathLst>
                <a:path w="14516" h="9744" extrusionOk="0">
                  <a:moveTo>
                    <a:pt x="7578" y="1"/>
                  </a:moveTo>
                  <a:cubicBezTo>
                    <a:pt x="7522" y="1"/>
                    <a:pt x="7468" y="1"/>
                    <a:pt x="7415" y="2"/>
                  </a:cubicBezTo>
                  <a:cubicBezTo>
                    <a:pt x="6117" y="25"/>
                    <a:pt x="4860" y="337"/>
                    <a:pt x="3693" y="673"/>
                  </a:cubicBezTo>
                  <a:cubicBezTo>
                    <a:pt x="2914" y="896"/>
                    <a:pt x="2106" y="1163"/>
                    <a:pt x="1545" y="1741"/>
                  </a:cubicBezTo>
                  <a:cubicBezTo>
                    <a:pt x="914" y="2389"/>
                    <a:pt x="694" y="3314"/>
                    <a:pt x="536" y="4131"/>
                  </a:cubicBezTo>
                  <a:cubicBezTo>
                    <a:pt x="178" y="5976"/>
                    <a:pt x="0" y="7864"/>
                    <a:pt x="3" y="9744"/>
                  </a:cubicBezTo>
                  <a:lnTo>
                    <a:pt x="32" y="9744"/>
                  </a:lnTo>
                  <a:cubicBezTo>
                    <a:pt x="26" y="7867"/>
                    <a:pt x="207" y="5979"/>
                    <a:pt x="562" y="4137"/>
                  </a:cubicBezTo>
                  <a:cubicBezTo>
                    <a:pt x="719" y="3323"/>
                    <a:pt x="940" y="2400"/>
                    <a:pt x="1565" y="1759"/>
                  </a:cubicBezTo>
                  <a:cubicBezTo>
                    <a:pt x="2121" y="1186"/>
                    <a:pt x="2926" y="919"/>
                    <a:pt x="3699" y="698"/>
                  </a:cubicBezTo>
                  <a:cubicBezTo>
                    <a:pt x="4865" y="366"/>
                    <a:pt x="6120" y="54"/>
                    <a:pt x="7415" y="28"/>
                  </a:cubicBezTo>
                  <a:cubicBezTo>
                    <a:pt x="7462" y="27"/>
                    <a:pt x="7510" y="27"/>
                    <a:pt x="7559" y="27"/>
                  </a:cubicBezTo>
                  <a:cubicBezTo>
                    <a:pt x="8525" y="27"/>
                    <a:pt x="9860" y="199"/>
                    <a:pt x="11014" y="979"/>
                  </a:cubicBezTo>
                  <a:cubicBezTo>
                    <a:pt x="11991" y="1641"/>
                    <a:pt x="12779" y="2698"/>
                    <a:pt x="13355" y="4122"/>
                  </a:cubicBezTo>
                  <a:cubicBezTo>
                    <a:pt x="14151" y="6085"/>
                    <a:pt x="14489" y="7231"/>
                    <a:pt x="14148" y="9251"/>
                  </a:cubicBezTo>
                  <a:lnTo>
                    <a:pt x="14174" y="9257"/>
                  </a:lnTo>
                  <a:cubicBezTo>
                    <a:pt x="14515" y="7231"/>
                    <a:pt x="14177" y="6082"/>
                    <a:pt x="13380" y="4111"/>
                  </a:cubicBezTo>
                  <a:cubicBezTo>
                    <a:pt x="12802" y="2681"/>
                    <a:pt x="12011" y="1621"/>
                    <a:pt x="11028" y="956"/>
                  </a:cubicBezTo>
                  <a:cubicBezTo>
                    <a:pt x="9879" y="178"/>
                    <a:pt x="8545" y="1"/>
                    <a:pt x="757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5683" y="4589644"/>
              <a:ext cx="937595" cy="663230"/>
            </a:xfrm>
            <a:custGeom>
              <a:avLst/>
              <a:gdLst/>
              <a:ahLst/>
              <a:cxnLst/>
              <a:rect l="l" t="t" r="r" b="b"/>
              <a:pathLst>
                <a:path w="12338" h="8727" extrusionOk="0">
                  <a:moveTo>
                    <a:pt x="6227" y="0"/>
                  </a:moveTo>
                  <a:cubicBezTo>
                    <a:pt x="4365" y="0"/>
                    <a:pt x="2480" y="1108"/>
                    <a:pt x="1379" y="2870"/>
                  </a:cubicBezTo>
                  <a:cubicBezTo>
                    <a:pt x="396" y="4443"/>
                    <a:pt x="1" y="6523"/>
                    <a:pt x="267" y="8726"/>
                  </a:cubicBezTo>
                  <a:lnTo>
                    <a:pt x="296" y="8723"/>
                  </a:lnTo>
                  <a:cubicBezTo>
                    <a:pt x="29" y="6526"/>
                    <a:pt x="422" y="4451"/>
                    <a:pt x="1402" y="2884"/>
                  </a:cubicBezTo>
                  <a:cubicBezTo>
                    <a:pt x="2497" y="1131"/>
                    <a:pt x="4374" y="26"/>
                    <a:pt x="6227" y="26"/>
                  </a:cubicBezTo>
                  <a:cubicBezTo>
                    <a:pt x="6294" y="26"/>
                    <a:pt x="6361" y="28"/>
                    <a:pt x="6427" y="30"/>
                  </a:cubicBezTo>
                  <a:cubicBezTo>
                    <a:pt x="7335" y="71"/>
                    <a:pt x="8249" y="377"/>
                    <a:pt x="8997" y="899"/>
                  </a:cubicBezTo>
                  <a:cubicBezTo>
                    <a:pt x="9453" y="1214"/>
                    <a:pt x="9874" y="1621"/>
                    <a:pt x="10287" y="2136"/>
                  </a:cubicBezTo>
                  <a:cubicBezTo>
                    <a:pt x="11688" y="3898"/>
                    <a:pt x="12338" y="6190"/>
                    <a:pt x="12063" y="8425"/>
                  </a:cubicBezTo>
                  <a:lnTo>
                    <a:pt x="12092" y="8428"/>
                  </a:lnTo>
                  <a:cubicBezTo>
                    <a:pt x="12223" y="7334"/>
                    <a:pt x="12132" y="6182"/>
                    <a:pt x="11825" y="5096"/>
                  </a:cubicBezTo>
                  <a:cubicBezTo>
                    <a:pt x="11519" y="4010"/>
                    <a:pt x="10994" y="2982"/>
                    <a:pt x="10307" y="2119"/>
                  </a:cubicBezTo>
                  <a:cubicBezTo>
                    <a:pt x="9894" y="1601"/>
                    <a:pt x="9470" y="1194"/>
                    <a:pt x="9014" y="876"/>
                  </a:cubicBezTo>
                  <a:cubicBezTo>
                    <a:pt x="8261" y="354"/>
                    <a:pt x="7344" y="42"/>
                    <a:pt x="6427" y="5"/>
                  </a:cubicBezTo>
                  <a:cubicBezTo>
                    <a:pt x="6360" y="2"/>
                    <a:pt x="6294" y="0"/>
                    <a:pt x="622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139505" y="4711388"/>
              <a:ext cx="772388" cy="528183"/>
            </a:xfrm>
            <a:custGeom>
              <a:avLst/>
              <a:gdLst/>
              <a:ahLst/>
              <a:cxnLst/>
              <a:rect l="l" t="t" r="r" b="b"/>
              <a:pathLst>
                <a:path w="10164" h="6950" extrusionOk="0">
                  <a:moveTo>
                    <a:pt x="6069" y="0"/>
                  </a:moveTo>
                  <a:cubicBezTo>
                    <a:pt x="5359" y="0"/>
                    <a:pt x="4563" y="152"/>
                    <a:pt x="3688" y="454"/>
                  </a:cubicBezTo>
                  <a:cubicBezTo>
                    <a:pt x="2961" y="703"/>
                    <a:pt x="1912" y="1130"/>
                    <a:pt x="1201" y="1932"/>
                  </a:cubicBezTo>
                  <a:cubicBezTo>
                    <a:pt x="668" y="2534"/>
                    <a:pt x="316" y="3336"/>
                    <a:pt x="150" y="4319"/>
                  </a:cubicBezTo>
                  <a:cubicBezTo>
                    <a:pt x="1" y="5190"/>
                    <a:pt x="18" y="6084"/>
                    <a:pt x="35" y="6949"/>
                  </a:cubicBezTo>
                  <a:lnTo>
                    <a:pt x="61" y="6949"/>
                  </a:lnTo>
                  <a:cubicBezTo>
                    <a:pt x="44" y="6084"/>
                    <a:pt x="30" y="5190"/>
                    <a:pt x="176" y="4325"/>
                  </a:cubicBezTo>
                  <a:cubicBezTo>
                    <a:pt x="342" y="3345"/>
                    <a:pt x="691" y="2548"/>
                    <a:pt x="1221" y="1953"/>
                  </a:cubicBezTo>
                  <a:cubicBezTo>
                    <a:pt x="1929" y="1153"/>
                    <a:pt x="2972" y="729"/>
                    <a:pt x="3697" y="480"/>
                  </a:cubicBezTo>
                  <a:cubicBezTo>
                    <a:pt x="4569" y="179"/>
                    <a:pt x="5361" y="28"/>
                    <a:pt x="6067" y="28"/>
                  </a:cubicBezTo>
                  <a:cubicBezTo>
                    <a:pt x="6739" y="28"/>
                    <a:pt x="7334" y="165"/>
                    <a:pt x="7848" y="437"/>
                  </a:cubicBezTo>
                  <a:cubicBezTo>
                    <a:pt x="8782" y="933"/>
                    <a:pt x="9507" y="1944"/>
                    <a:pt x="9837" y="3210"/>
                  </a:cubicBezTo>
                  <a:cubicBezTo>
                    <a:pt x="10138" y="4356"/>
                    <a:pt x="10112" y="5554"/>
                    <a:pt x="10086" y="6714"/>
                  </a:cubicBezTo>
                  <a:cubicBezTo>
                    <a:pt x="10086" y="6726"/>
                    <a:pt x="10092" y="6734"/>
                    <a:pt x="10100" y="6743"/>
                  </a:cubicBezTo>
                  <a:cubicBezTo>
                    <a:pt x="10103" y="6746"/>
                    <a:pt x="10109" y="6754"/>
                    <a:pt x="10109" y="6754"/>
                  </a:cubicBezTo>
                  <a:lnTo>
                    <a:pt x="10135" y="6754"/>
                  </a:lnTo>
                  <a:cubicBezTo>
                    <a:pt x="10135" y="6743"/>
                    <a:pt x="10129" y="6734"/>
                    <a:pt x="10120" y="6726"/>
                  </a:cubicBezTo>
                  <a:cubicBezTo>
                    <a:pt x="10118" y="6723"/>
                    <a:pt x="10112" y="6717"/>
                    <a:pt x="10112" y="6714"/>
                  </a:cubicBezTo>
                  <a:cubicBezTo>
                    <a:pt x="10138" y="5554"/>
                    <a:pt x="10163" y="4354"/>
                    <a:pt x="9865" y="3205"/>
                  </a:cubicBezTo>
                  <a:cubicBezTo>
                    <a:pt x="9533" y="1930"/>
                    <a:pt x="8803" y="913"/>
                    <a:pt x="7860" y="411"/>
                  </a:cubicBezTo>
                  <a:cubicBezTo>
                    <a:pt x="7343" y="137"/>
                    <a:pt x="6744" y="0"/>
                    <a:pt x="606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188066" y="4817781"/>
              <a:ext cx="683553" cy="404535"/>
            </a:xfrm>
            <a:custGeom>
              <a:avLst/>
              <a:gdLst/>
              <a:ahLst/>
              <a:cxnLst/>
              <a:rect l="l" t="t" r="r" b="b"/>
              <a:pathLst>
                <a:path w="8995" h="5323" extrusionOk="0">
                  <a:moveTo>
                    <a:pt x="5225" y="0"/>
                  </a:moveTo>
                  <a:cubicBezTo>
                    <a:pt x="5122" y="0"/>
                    <a:pt x="5017" y="1"/>
                    <a:pt x="4912" y="2"/>
                  </a:cubicBezTo>
                  <a:cubicBezTo>
                    <a:pt x="4227" y="8"/>
                    <a:pt x="3519" y="17"/>
                    <a:pt x="2837" y="160"/>
                  </a:cubicBezTo>
                  <a:cubicBezTo>
                    <a:pt x="2075" y="320"/>
                    <a:pt x="1442" y="644"/>
                    <a:pt x="1004" y="1094"/>
                  </a:cubicBezTo>
                  <a:cubicBezTo>
                    <a:pt x="413" y="1699"/>
                    <a:pt x="190" y="2512"/>
                    <a:pt x="107" y="3088"/>
                  </a:cubicBezTo>
                  <a:cubicBezTo>
                    <a:pt x="1" y="3825"/>
                    <a:pt x="52" y="4575"/>
                    <a:pt x="98" y="5303"/>
                  </a:cubicBezTo>
                  <a:lnTo>
                    <a:pt x="127" y="5300"/>
                  </a:lnTo>
                  <a:cubicBezTo>
                    <a:pt x="78" y="4575"/>
                    <a:pt x="29" y="3825"/>
                    <a:pt x="133" y="3091"/>
                  </a:cubicBezTo>
                  <a:cubicBezTo>
                    <a:pt x="216" y="2521"/>
                    <a:pt x="436" y="1713"/>
                    <a:pt x="1024" y="1111"/>
                  </a:cubicBezTo>
                  <a:cubicBezTo>
                    <a:pt x="1459" y="667"/>
                    <a:pt x="2087" y="346"/>
                    <a:pt x="2843" y="186"/>
                  </a:cubicBezTo>
                  <a:cubicBezTo>
                    <a:pt x="3525" y="43"/>
                    <a:pt x="4230" y="37"/>
                    <a:pt x="4912" y="28"/>
                  </a:cubicBezTo>
                  <a:cubicBezTo>
                    <a:pt x="5006" y="27"/>
                    <a:pt x="5099" y="27"/>
                    <a:pt x="5192" y="27"/>
                  </a:cubicBezTo>
                  <a:cubicBezTo>
                    <a:pt x="6163" y="27"/>
                    <a:pt x="7023" y="98"/>
                    <a:pt x="7714" y="593"/>
                  </a:cubicBezTo>
                  <a:cubicBezTo>
                    <a:pt x="8338" y="1040"/>
                    <a:pt x="8757" y="1839"/>
                    <a:pt x="8868" y="2782"/>
                  </a:cubicBezTo>
                  <a:cubicBezTo>
                    <a:pt x="8969" y="3633"/>
                    <a:pt x="8828" y="4489"/>
                    <a:pt x="8694" y="5317"/>
                  </a:cubicBezTo>
                  <a:lnTo>
                    <a:pt x="8722" y="5323"/>
                  </a:lnTo>
                  <a:cubicBezTo>
                    <a:pt x="8857" y="4492"/>
                    <a:pt x="8994" y="3633"/>
                    <a:pt x="8894" y="2776"/>
                  </a:cubicBezTo>
                  <a:cubicBezTo>
                    <a:pt x="8782" y="1828"/>
                    <a:pt x="8358" y="1022"/>
                    <a:pt x="7731" y="573"/>
                  </a:cubicBezTo>
                  <a:cubicBezTo>
                    <a:pt x="7040" y="78"/>
                    <a:pt x="6186" y="0"/>
                    <a:pt x="52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271888" y="4884049"/>
              <a:ext cx="498663" cy="339633"/>
            </a:xfrm>
            <a:custGeom>
              <a:avLst/>
              <a:gdLst/>
              <a:ahLst/>
              <a:cxnLst/>
              <a:rect l="l" t="t" r="r" b="b"/>
              <a:pathLst>
                <a:path w="6562" h="4469" extrusionOk="0">
                  <a:moveTo>
                    <a:pt x="3369" y="1"/>
                  </a:moveTo>
                  <a:cubicBezTo>
                    <a:pt x="2928" y="1"/>
                    <a:pt x="2481" y="51"/>
                    <a:pt x="2058" y="107"/>
                  </a:cubicBezTo>
                  <a:cubicBezTo>
                    <a:pt x="1608" y="168"/>
                    <a:pt x="1181" y="245"/>
                    <a:pt x="875" y="526"/>
                  </a:cubicBezTo>
                  <a:cubicBezTo>
                    <a:pt x="591" y="786"/>
                    <a:pt x="471" y="1170"/>
                    <a:pt x="382" y="1511"/>
                  </a:cubicBezTo>
                  <a:cubicBezTo>
                    <a:pt x="141" y="2428"/>
                    <a:pt x="12" y="3374"/>
                    <a:pt x="1" y="4322"/>
                  </a:cubicBezTo>
                  <a:lnTo>
                    <a:pt x="30" y="4322"/>
                  </a:lnTo>
                  <a:cubicBezTo>
                    <a:pt x="41" y="3377"/>
                    <a:pt x="167" y="2434"/>
                    <a:pt x="408" y="1517"/>
                  </a:cubicBezTo>
                  <a:cubicBezTo>
                    <a:pt x="497" y="1182"/>
                    <a:pt x="614" y="801"/>
                    <a:pt x="892" y="546"/>
                  </a:cubicBezTo>
                  <a:cubicBezTo>
                    <a:pt x="1193" y="271"/>
                    <a:pt x="1617" y="193"/>
                    <a:pt x="2061" y="133"/>
                  </a:cubicBezTo>
                  <a:cubicBezTo>
                    <a:pt x="2484" y="77"/>
                    <a:pt x="2931" y="26"/>
                    <a:pt x="3371" y="26"/>
                  </a:cubicBezTo>
                  <a:cubicBezTo>
                    <a:pt x="4021" y="26"/>
                    <a:pt x="4656" y="136"/>
                    <a:pt x="5184" y="494"/>
                  </a:cubicBezTo>
                  <a:cubicBezTo>
                    <a:pt x="5728" y="864"/>
                    <a:pt x="6138" y="1503"/>
                    <a:pt x="6341" y="2291"/>
                  </a:cubicBezTo>
                  <a:cubicBezTo>
                    <a:pt x="6522" y="3004"/>
                    <a:pt x="6528" y="3746"/>
                    <a:pt x="6536" y="4468"/>
                  </a:cubicBezTo>
                  <a:lnTo>
                    <a:pt x="6562" y="4468"/>
                  </a:lnTo>
                  <a:cubicBezTo>
                    <a:pt x="6556" y="3746"/>
                    <a:pt x="6548" y="2998"/>
                    <a:pt x="6367" y="2285"/>
                  </a:cubicBezTo>
                  <a:cubicBezTo>
                    <a:pt x="6164" y="1488"/>
                    <a:pt x="5748" y="847"/>
                    <a:pt x="5201" y="474"/>
                  </a:cubicBezTo>
                  <a:cubicBezTo>
                    <a:pt x="4667" y="111"/>
                    <a:pt x="4024" y="1"/>
                    <a:pt x="336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344007" y="4931622"/>
              <a:ext cx="380874" cy="298138"/>
            </a:xfrm>
            <a:custGeom>
              <a:avLst/>
              <a:gdLst/>
              <a:ahLst/>
              <a:cxnLst/>
              <a:rect l="l" t="t" r="r" b="b"/>
              <a:pathLst>
                <a:path w="5012" h="3923" extrusionOk="0">
                  <a:moveTo>
                    <a:pt x="2598" y="0"/>
                  </a:moveTo>
                  <a:cubicBezTo>
                    <a:pt x="2198" y="0"/>
                    <a:pt x="1781" y="136"/>
                    <a:pt x="1424" y="395"/>
                  </a:cubicBezTo>
                  <a:cubicBezTo>
                    <a:pt x="980" y="719"/>
                    <a:pt x="622" y="1232"/>
                    <a:pt x="390" y="1877"/>
                  </a:cubicBezTo>
                  <a:cubicBezTo>
                    <a:pt x="181" y="2453"/>
                    <a:pt x="89" y="3066"/>
                    <a:pt x="0" y="3659"/>
                  </a:cubicBezTo>
                  <a:lnTo>
                    <a:pt x="26" y="3662"/>
                  </a:lnTo>
                  <a:cubicBezTo>
                    <a:pt x="115" y="3071"/>
                    <a:pt x="206" y="2458"/>
                    <a:pt x="416" y="1885"/>
                  </a:cubicBezTo>
                  <a:cubicBezTo>
                    <a:pt x="645" y="1246"/>
                    <a:pt x="1000" y="739"/>
                    <a:pt x="1441" y="418"/>
                  </a:cubicBezTo>
                  <a:cubicBezTo>
                    <a:pt x="1793" y="162"/>
                    <a:pt x="2205" y="28"/>
                    <a:pt x="2599" y="28"/>
                  </a:cubicBezTo>
                  <a:cubicBezTo>
                    <a:pt x="2791" y="28"/>
                    <a:pt x="2980" y="60"/>
                    <a:pt x="3155" y="126"/>
                  </a:cubicBezTo>
                  <a:cubicBezTo>
                    <a:pt x="3610" y="298"/>
                    <a:pt x="3914" y="659"/>
                    <a:pt x="4089" y="931"/>
                  </a:cubicBezTo>
                  <a:cubicBezTo>
                    <a:pt x="4327" y="1301"/>
                    <a:pt x="4470" y="1722"/>
                    <a:pt x="4579" y="2086"/>
                  </a:cubicBezTo>
                  <a:cubicBezTo>
                    <a:pt x="4756" y="2685"/>
                    <a:pt x="4894" y="3304"/>
                    <a:pt x="4983" y="3922"/>
                  </a:cubicBezTo>
                  <a:lnTo>
                    <a:pt x="5011" y="3920"/>
                  </a:lnTo>
                  <a:cubicBezTo>
                    <a:pt x="4920" y="3298"/>
                    <a:pt x="4782" y="2679"/>
                    <a:pt x="4604" y="2080"/>
                  </a:cubicBezTo>
                  <a:cubicBezTo>
                    <a:pt x="4493" y="1713"/>
                    <a:pt x="4349" y="1289"/>
                    <a:pt x="4112" y="917"/>
                  </a:cubicBezTo>
                  <a:cubicBezTo>
                    <a:pt x="3937" y="642"/>
                    <a:pt x="3627" y="275"/>
                    <a:pt x="3166" y="100"/>
                  </a:cubicBezTo>
                  <a:cubicBezTo>
                    <a:pt x="2987" y="33"/>
                    <a:pt x="2794" y="0"/>
                    <a:pt x="259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409286" y="5014533"/>
              <a:ext cx="267494" cy="186498"/>
            </a:xfrm>
            <a:custGeom>
              <a:avLst/>
              <a:gdLst/>
              <a:ahLst/>
              <a:cxnLst/>
              <a:rect l="l" t="t" r="r" b="b"/>
              <a:pathLst>
                <a:path w="3520" h="2454" extrusionOk="0">
                  <a:moveTo>
                    <a:pt x="2094" y="0"/>
                  </a:moveTo>
                  <a:cubicBezTo>
                    <a:pt x="1873" y="0"/>
                    <a:pt x="1664" y="61"/>
                    <a:pt x="1505" y="124"/>
                  </a:cubicBezTo>
                  <a:cubicBezTo>
                    <a:pt x="611" y="482"/>
                    <a:pt x="1" y="1439"/>
                    <a:pt x="52" y="2399"/>
                  </a:cubicBezTo>
                  <a:lnTo>
                    <a:pt x="81" y="2399"/>
                  </a:lnTo>
                  <a:cubicBezTo>
                    <a:pt x="29" y="1448"/>
                    <a:pt x="631" y="502"/>
                    <a:pt x="1516" y="150"/>
                  </a:cubicBezTo>
                  <a:cubicBezTo>
                    <a:pt x="1672" y="87"/>
                    <a:pt x="1877" y="27"/>
                    <a:pt x="2092" y="27"/>
                  </a:cubicBezTo>
                  <a:cubicBezTo>
                    <a:pt x="2210" y="27"/>
                    <a:pt x="2330" y="45"/>
                    <a:pt x="2448" y="89"/>
                  </a:cubicBezTo>
                  <a:cubicBezTo>
                    <a:pt x="2806" y="221"/>
                    <a:pt x="3035" y="571"/>
                    <a:pt x="3161" y="837"/>
                  </a:cubicBezTo>
                  <a:cubicBezTo>
                    <a:pt x="3399" y="1333"/>
                    <a:pt x="3493" y="1906"/>
                    <a:pt x="3427" y="2450"/>
                  </a:cubicBezTo>
                  <a:lnTo>
                    <a:pt x="3453" y="2453"/>
                  </a:lnTo>
                  <a:cubicBezTo>
                    <a:pt x="3519" y="1903"/>
                    <a:pt x="3425" y="1324"/>
                    <a:pt x="3187" y="826"/>
                  </a:cubicBezTo>
                  <a:cubicBezTo>
                    <a:pt x="3001" y="436"/>
                    <a:pt x="2748" y="173"/>
                    <a:pt x="2459" y="64"/>
                  </a:cubicBezTo>
                  <a:cubicBezTo>
                    <a:pt x="2338" y="18"/>
                    <a:pt x="2214" y="0"/>
                    <a:pt x="209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434744" y="5096607"/>
              <a:ext cx="173187" cy="101989"/>
            </a:xfrm>
            <a:custGeom>
              <a:avLst/>
              <a:gdLst/>
              <a:ahLst/>
              <a:cxnLst/>
              <a:rect l="l" t="t" r="r" b="b"/>
              <a:pathLst>
                <a:path w="2279" h="1342" extrusionOk="0">
                  <a:moveTo>
                    <a:pt x="1366" y="1"/>
                  </a:moveTo>
                  <a:cubicBezTo>
                    <a:pt x="1364" y="1"/>
                    <a:pt x="1361" y="1"/>
                    <a:pt x="1359" y="1"/>
                  </a:cubicBezTo>
                  <a:cubicBezTo>
                    <a:pt x="1153" y="7"/>
                    <a:pt x="984" y="115"/>
                    <a:pt x="875" y="207"/>
                  </a:cubicBezTo>
                  <a:cubicBezTo>
                    <a:pt x="740" y="322"/>
                    <a:pt x="631" y="468"/>
                    <a:pt x="528" y="608"/>
                  </a:cubicBezTo>
                  <a:lnTo>
                    <a:pt x="1" y="1324"/>
                  </a:lnTo>
                  <a:lnTo>
                    <a:pt x="21" y="1342"/>
                  </a:lnTo>
                  <a:lnTo>
                    <a:pt x="551" y="623"/>
                  </a:lnTo>
                  <a:cubicBezTo>
                    <a:pt x="654" y="485"/>
                    <a:pt x="760" y="342"/>
                    <a:pt x="892" y="227"/>
                  </a:cubicBezTo>
                  <a:cubicBezTo>
                    <a:pt x="995" y="138"/>
                    <a:pt x="1161" y="32"/>
                    <a:pt x="1359" y="29"/>
                  </a:cubicBezTo>
                  <a:lnTo>
                    <a:pt x="1370" y="29"/>
                  </a:lnTo>
                  <a:cubicBezTo>
                    <a:pt x="1591" y="29"/>
                    <a:pt x="1815" y="161"/>
                    <a:pt x="1969" y="385"/>
                  </a:cubicBezTo>
                  <a:cubicBezTo>
                    <a:pt x="2113" y="588"/>
                    <a:pt x="2184" y="835"/>
                    <a:pt x="2253" y="1069"/>
                  </a:cubicBezTo>
                  <a:lnTo>
                    <a:pt x="2279" y="1061"/>
                  </a:lnTo>
                  <a:cubicBezTo>
                    <a:pt x="2210" y="823"/>
                    <a:pt x="2138" y="577"/>
                    <a:pt x="1992" y="370"/>
                  </a:cubicBezTo>
                  <a:cubicBezTo>
                    <a:pt x="1831" y="138"/>
                    <a:pt x="1596" y="1"/>
                    <a:pt x="136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4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3"/>
          <p:cNvSpPr txBox="1">
            <a:spLocks noGrp="1"/>
          </p:cNvSpPr>
          <p:nvPr>
            <p:ph type="title"/>
          </p:nvPr>
        </p:nvSpPr>
        <p:spPr>
          <a:xfrm>
            <a:off x="2221850" y="1701150"/>
            <a:ext cx="4700400" cy="9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3" name="Google Shape;543;p23"/>
          <p:cNvSpPr txBox="1">
            <a:spLocks noGrp="1"/>
          </p:cNvSpPr>
          <p:nvPr>
            <p:ph type="subTitle" idx="1"/>
          </p:nvPr>
        </p:nvSpPr>
        <p:spPr>
          <a:xfrm>
            <a:off x="2381125" y="2617345"/>
            <a:ext cx="4381800" cy="8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4" name="Google Shape;544;p23"/>
          <p:cNvSpPr/>
          <p:nvPr/>
        </p:nvSpPr>
        <p:spPr>
          <a:xfrm rot="7185441">
            <a:off x="7890247" y="4239087"/>
            <a:ext cx="1774595" cy="1142720"/>
          </a:xfrm>
          <a:custGeom>
            <a:avLst/>
            <a:gdLst/>
            <a:ahLst/>
            <a:cxnLst/>
            <a:rect l="l" t="t" r="r" b="b"/>
            <a:pathLst>
              <a:path w="31134" h="20047" extrusionOk="0">
                <a:moveTo>
                  <a:pt x="9226" y="0"/>
                </a:moveTo>
                <a:cubicBezTo>
                  <a:pt x="7908" y="0"/>
                  <a:pt x="6623" y="420"/>
                  <a:pt x="5559" y="1197"/>
                </a:cubicBezTo>
                <a:cubicBezTo>
                  <a:pt x="5559" y="1197"/>
                  <a:pt x="1259" y="4131"/>
                  <a:pt x="345" y="8987"/>
                </a:cubicBezTo>
                <a:cubicBezTo>
                  <a:pt x="1" y="10821"/>
                  <a:pt x="597" y="13102"/>
                  <a:pt x="1797" y="14526"/>
                </a:cubicBezTo>
                <a:cubicBezTo>
                  <a:pt x="3821" y="16920"/>
                  <a:pt x="7657" y="20047"/>
                  <a:pt x="13896" y="20047"/>
                </a:cubicBezTo>
                <a:cubicBezTo>
                  <a:pt x="14831" y="20047"/>
                  <a:pt x="15820" y="19977"/>
                  <a:pt x="16865" y="19823"/>
                </a:cubicBezTo>
                <a:cubicBezTo>
                  <a:pt x="23168" y="18895"/>
                  <a:pt x="26982" y="13898"/>
                  <a:pt x="29205" y="9228"/>
                </a:cubicBezTo>
                <a:cubicBezTo>
                  <a:pt x="31133" y="5177"/>
                  <a:pt x="28245" y="484"/>
                  <a:pt x="23758" y="369"/>
                </a:cubicBezTo>
                <a:lnTo>
                  <a:pt x="9381" y="2"/>
                </a:lnTo>
                <a:cubicBezTo>
                  <a:pt x="9329" y="1"/>
                  <a:pt x="9277" y="0"/>
                  <a:pt x="92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3"/>
          <p:cNvSpPr/>
          <p:nvPr/>
        </p:nvSpPr>
        <p:spPr>
          <a:xfrm rot="2700000">
            <a:off x="7207638" y="-327265"/>
            <a:ext cx="2675821" cy="1959320"/>
          </a:xfrm>
          <a:custGeom>
            <a:avLst/>
            <a:gdLst/>
            <a:ahLst/>
            <a:cxnLst/>
            <a:rect l="l" t="t" r="r" b="b"/>
            <a:pathLst>
              <a:path w="31134" h="20047" extrusionOk="0">
                <a:moveTo>
                  <a:pt x="9226" y="0"/>
                </a:moveTo>
                <a:cubicBezTo>
                  <a:pt x="7908" y="0"/>
                  <a:pt x="6623" y="420"/>
                  <a:pt x="5559" y="1197"/>
                </a:cubicBezTo>
                <a:cubicBezTo>
                  <a:pt x="5559" y="1197"/>
                  <a:pt x="1259" y="4131"/>
                  <a:pt x="345" y="8987"/>
                </a:cubicBezTo>
                <a:cubicBezTo>
                  <a:pt x="1" y="10821"/>
                  <a:pt x="597" y="13102"/>
                  <a:pt x="1797" y="14526"/>
                </a:cubicBezTo>
                <a:cubicBezTo>
                  <a:pt x="3821" y="16920"/>
                  <a:pt x="7657" y="20047"/>
                  <a:pt x="13896" y="20047"/>
                </a:cubicBezTo>
                <a:cubicBezTo>
                  <a:pt x="14831" y="20047"/>
                  <a:pt x="15820" y="19977"/>
                  <a:pt x="16865" y="19823"/>
                </a:cubicBezTo>
                <a:cubicBezTo>
                  <a:pt x="23168" y="18895"/>
                  <a:pt x="26982" y="13898"/>
                  <a:pt x="29205" y="9228"/>
                </a:cubicBezTo>
                <a:cubicBezTo>
                  <a:pt x="31133" y="5177"/>
                  <a:pt x="28245" y="484"/>
                  <a:pt x="23758" y="369"/>
                </a:cubicBezTo>
                <a:lnTo>
                  <a:pt x="9381" y="2"/>
                </a:lnTo>
                <a:cubicBezTo>
                  <a:pt x="9329" y="1"/>
                  <a:pt x="9277" y="0"/>
                  <a:pt x="922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23"/>
          <p:cNvGrpSpPr/>
          <p:nvPr/>
        </p:nvGrpSpPr>
        <p:grpSpPr>
          <a:xfrm flipH="1">
            <a:off x="7762404" y="343224"/>
            <a:ext cx="879785" cy="851104"/>
            <a:chOff x="366600" y="226633"/>
            <a:chExt cx="671131" cy="649252"/>
          </a:xfrm>
        </p:grpSpPr>
        <p:sp>
          <p:nvSpPr>
            <p:cNvPr id="547" name="Google Shape;547;p23"/>
            <p:cNvSpPr/>
            <p:nvPr/>
          </p:nvSpPr>
          <p:spPr>
            <a:xfrm>
              <a:off x="679268" y="483427"/>
              <a:ext cx="30556" cy="43997"/>
            </a:xfrm>
            <a:custGeom>
              <a:avLst/>
              <a:gdLst/>
              <a:ahLst/>
              <a:cxnLst/>
              <a:rect l="l" t="t" r="r" b="b"/>
              <a:pathLst>
                <a:path w="391" h="563" extrusionOk="0">
                  <a:moveTo>
                    <a:pt x="233" y="1"/>
                  </a:moveTo>
                  <a:cubicBezTo>
                    <a:pt x="181" y="1"/>
                    <a:pt x="128" y="26"/>
                    <a:pt x="94" y="84"/>
                  </a:cubicBezTo>
                  <a:cubicBezTo>
                    <a:pt x="65" y="133"/>
                    <a:pt x="57" y="199"/>
                    <a:pt x="42" y="256"/>
                  </a:cubicBezTo>
                  <a:cubicBezTo>
                    <a:pt x="28" y="308"/>
                    <a:pt x="16" y="359"/>
                    <a:pt x="11" y="414"/>
                  </a:cubicBezTo>
                  <a:cubicBezTo>
                    <a:pt x="0" y="505"/>
                    <a:pt x="68" y="562"/>
                    <a:pt x="138" y="562"/>
                  </a:cubicBezTo>
                  <a:cubicBezTo>
                    <a:pt x="182" y="562"/>
                    <a:pt x="227" y="540"/>
                    <a:pt x="254" y="491"/>
                  </a:cubicBezTo>
                  <a:cubicBezTo>
                    <a:pt x="280" y="445"/>
                    <a:pt x="303" y="396"/>
                    <a:pt x="323" y="345"/>
                  </a:cubicBezTo>
                  <a:cubicBezTo>
                    <a:pt x="346" y="290"/>
                    <a:pt x="375" y="233"/>
                    <a:pt x="380" y="173"/>
                  </a:cubicBezTo>
                  <a:cubicBezTo>
                    <a:pt x="391" y="66"/>
                    <a:pt x="314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772732" y="429817"/>
              <a:ext cx="30556" cy="31259"/>
            </a:xfrm>
            <a:custGeom>
              <a:avLst/>
              <a:gdLst/>
              <a:ahLst/>
              <a:cxnLst/>
              <a:rect l="l" t="t" r="r" b="b"/>
              <a:pathLst>
                <a:path w="391" h="400" extrusionOk="0">
                  <a:moveTo>
                    <a:pt x="219" y="0"/>
                  </a:moveTo>
                  <a:cubicBezTo>
                    <a:pt x="177" y="0"/>
                    <a:pt x="134" y="19"/>
                    <a:pt x="101" y="54"/>
                  </a:cubicBezTo>
                  <a:cubicBezTo>
                    <a:pt x="55" y="102"/>
                    <a:pt x="18" y="186"/>
                    <a:pt x="7" y="251"/>
                  </a:cubicBezTo>
                  <a:cubicBezTo>
                    <a:pt x="1" y="300"/>
                    <a:pt x="21" y="352"/>
                    <a:pt x="64" y="378"/>
                  </a:cubicBezTo>
                  <a:cubicBezTo>
                    <a:pt x="86" y="392"/>
                    <a:pt x="108" y="399"/>
                    <a:pt x="131" y="399"/>
                  </a:cubicBezTo>
                  <a:cubicBezTo>
                    <a:pt x="155" y="399"/>
                    <a:pt x="180" y="391"/>
                    <a:pt x="204" y="378"/>
                  </a:cubicBezTo>
                  <a:cubicBezTo>
                    <a:pt x="265" y="346"/>
                    <a:pt x="325" y="277"/>
                    <a:pt x="356" y="217"/>
                  </a:cubicBezTo>
                  <a:cubicBezTo>
                    <a:pt x="391" y="148"/>
                    <a:pt x="359" y="65"/>
                    <a:pt x="299" y="25"/>
                  </a:cubicBezTo>
                  <a:cubicBezTo>
                    <a:pt x="274" y="8"/>
                    <a:pt x="247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730220" y="382382"/>
              <a:ext cx="26492" cy="37823"/>
            </a:xfrm>
            <a:custGeom>
              <a:avLst/>
              <a:gdLst/>
              <a:ahLst/>
              <a:cxnLst/>
              <a:rect l="l" t="t" r="r" b="b"/>
              <a:pathLst>
                <a:path w="339" h="484" extrusionOk="0">
                  <a:moveTo>
                    <a:pt x="188" y="0"/>
                  </a:moveTo>
                  <a:cubicBezTo>
                    <a:pt x="135" y="0"/>
                    <a:pt x="88" y="31"/>
                    <a:pt x="61" y="82"/>
                  </a:cubicBezTo>
                  <a:cubicBezTo>
                    <a:pt x="23" y="156"/>
                    <a:pt x="18" y="260"/>
                    <a:pt x="9" y="343"/>
                  </a:cubicBezTo>
                  <a:cubicBezTo>
                    <a:pt x="0" y="425"/>
                    <a:pt x="69" y="483"/>
                    <a:pt x="136" y="483"/>
                  </a:cubicBezTo>
                  <a:cubicBezTo>
                    <a:pt x="176" y="483"/>
                    <a:pt x="216" y="463"/>
                    <a:pt x="238" y="414"/>
                  </a:cubicBezTo>
                  <a:cubicBezTo>
                    <a:pt x="256" y="377"/>
                    <a:pt x="273" y="343"/>
                    <a:pt x="287" y="303"/>
                  </a:cubicBezTo>
                  <a:cubicBezTo>
                    <a:pt x="304" y="260"/>
                    <a:pt x="330" y="214"/>
                    <a:pt x="333" y="168"/>
                  </a:cubicBezTo>
                  <a:cubicBezTo>
                    <a:pt x="339" y="93"/>
                    <a:pt x="307" y="30"/>
                    <a:pt x="233" y="8"/>
                  </a:cubicBezTo>
                  <a:cubicBezTo>
                    <a:pt x="218" y="2"/>
                    <a:pt x="202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592524" y="457560"/>
              <a:ext cx="26726" cy="28993"/>
            </a:xfrm>
            <a:custGeom>
              <a:avLst/>
              <a:gdLst/>
              <a:ahLst/>
              <a:cxnLst/>
              <a:rect l="l" t="t" r="r" b="b"/>
              <a:pathLst>
                <a:path w="342" h="371" extrusionOk="0">
                  <a:moveTo>
                    <a:pt x="163" y="0"/>
                  </a:moveTo>
                  <a:cubicBezTo>
                    <a:pt x="94" y="0"/>
                    <a:pt x="26" y="48"/>
                    <a:pt x="18" y="123"/>
                  </a:cubicBezTo>
                  <a:cubicBezTo>
                    <a:pt x="9" y="174"/>
                    <a:pt x="1" y="226"/>
                    <a:pt x="6" y="280"/>
                  </a:cubicBezTo>
                  <a:cubicBezTo>
                    <a:pt x="8" y="334"/>
                    <a:pt x="56" y="371"/>
                    <a:pt x="105" y="371"/>
                  </a:cubicBezTo>
                  <a:cubicBezTo>
                    <a:pt x="124" y="371"/>
                    <a:pt x="144" y="365"/>
                    <a:pt x="161" y="352"/>
                  </a:cubicBezTo>
                  <a:cubicBezTo>
                    <a:pt x="204" y="320"/>
                    <a:pt x="238" y="283"/>
                    <a:pt x="276" y="243"/>
                  </a:cubicBezTo>
                  <a:cubicBezTo>
                    <a:pt x="341" y="172"/>
                    <a:pt x="310" y="54"/>
                    <a:pt x="224" y="14"/>
                  </a:cubicBezTo>
                  <a:cubicBezTo>
                    <a:pt x="205" y="5"/>
                    <a:pt x="184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574863" y="595100"/>
              <a:ext cx="37120" cy="25163"/>
            </a:xfrm>
            <a:custGeom>
              <a:avLst/>
              <a:gdLst/>
              <a:ahLst/>
              <a:cxnLst/>
              <a:rect l="l" t="t" r="r" b="b"/>
              <a:pathLst>
                <a:path w="475" h="322" extrusionOk="0">
                  <a:moveTo>
                    <a:pt x="293" y="0"/>
                  </a:moveTo>
                  <a:cubicBezTo>
                    <a:pt x="287" y="0"/>
                    <a:pt x="281" y="1"/>
                    <a:pt x="275" y="2"/>
                  </a:cubicBezTo>
                  <a:cubicBezTo>
                    <a:pt x="209" y="7"/>
                    <a:pt x="166" y="39"/>
                    <a:pt x="118" y="79"/>
                  </a:cubicBezTo>
                  <a:cubicBezTo>
                    <a:pt x="92" y="99"/>
                    <a:pt x="72" y="119"/>
                    <a:pt x="55" y="148"/>
                  </a:cubicBezTo>
                  <a:cubicBezTo>
                    <a:pt x="49" y="159"/>
                    <a:pt x="43" y="171"/>
                    <a:pt x="40" y="182"/>
                  </a:cubicBezTo>
                  <a:cubicBezTo>
                    <a:pt x="35" y="194"/>
                    <a:pt x="33" y="197"/>
                    <a:pt x="33" y="197"/>
                  </a:cubicBezTo>
                  <a:cubicBezTo>
                    <a:pt x="33" y="197"/>
                    <a:pt x="36" y="191"/>
                    <a:pt x="34" y="191"/>
                  </a:cubicBezTo>
                  <a:lnTo>
                    <a:pt x="34" y="191"/>
                  </a:lnTo>
                  <a:cubicBezTo>
                    <a:pt x="34" y="191"/>
                    <a:pt x="31" y="194"/>
                    <a:pt x="26" y="202"/>
                  </a:cubicBezTo>
                  <a:cubicBezTo>
                    <a:pt x="0" y="242"/>
                    <a:pt x="37" y="308"/>
                    <a:pt x="83" y="311"/>
                  </a:cubicBezTo>
                  <a:cubicBezTo>
                    <a:pt x="100" y="311"/>
                    <a:pt x="115" y="317"/>
                    <a:pt x="138" y="320"/>
                  </a:cubicBezTo>
                  <a:cubicBezTo>
                    <a:pt x="148" y="321"/>
                    <a:pt x="158" y="322"/>
                    <a:pt x="167" y="322"/>
                  </a:cubicBezTo>
                  <a:cubicBezTo>
                    <a:pt x="191" y="322"/>
                    <a:pt x="213" y="317"/>
                    <a:pt x="238" y="311"/>
                  </a:cubicBezTo>
                  <a:cubicBezTo>
                    <a:pt x="298" y="294"/>
                    <a:pt x="347" y="277"/>
                    <a:pt x="393" y="231"/>
                  </a:cubicBezTo>
                  <a:cubicBezTo>
                    <a:pt x="474" y="149"/>
                    <a:pt x="401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702478" y="654336"/>
              <a:ext cx="40324" cy="24929"/>
            </a:xfrm>
            <a:custGeom>
              <a:avLst/>
              <a:gdLst/>
              <a:ahLst/>
              <a:cxnLst/>
              <a:rect l="l" t="t" r="r" b="b"/>
              <a:pathLst>
                <a:path w="516" h="319" extrusionOk="0">
                  <a:moveTo>
                    <a:pt x="316" y="0"/>
                  </a:moveTo>
                  <a:cubicBezTo>
                    <a:pt x="241" y="0"/>
                    <a:pt x="165" y="38"/>
                    <a:pt x="95" y="63"/>
                  </a:cubicBezTo>
                  <a:cubicBezTo>
                    <a:pt x="35" y="86"/>
                    <a:pt x="0" y="149"/>
                    <a:pt x="15" y="212"/>
                  </a:cubicBezTo>
                  <a:cubicBezTo>
                    <a:pt x="28" y="276"/>
                    <a:pt x="82" y="315"/>
                    <a:pt x="146" y="315"/>
                  </a:cubicBezTo>
                  <a:cubicBezTo>
                    <a:pt x="148" y="315"/>
                    <a:pt x="150" y="315"/>
                    <a:pt x="152" y="315"/>
                  </a:cubicBezTo>
                  <a:cubicBezTo>
                    <a:pt x="238" y="309"/>
                    <a:pt x="333" y="318"/>
                    <a:pt x="407" y="269"/>
                  </a:cubicBezTo>
                  <a:cubicBezTo>
                    <a:pt x="516" y="201"/>
                    <a:pt x="473" y="23"/>
                    <a:pt x="350" y="3"/>
                  </a:cubicBezTo>
                  <a:cubicBezTo>
                    <a:pt x="339" y="1"/>
                    <a:pt x="327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725610" y="559777"/>
              <a:ext cx="32431" cy="26883"/>
            </a:xfrm>
            <a:custGeom>
              <a:avLst/>
              <a:gdLst/>
              <a:ahLst/>
              <a:cxnLst/>
              <a:rect l="l" t="t" r="r" b="b"/>
              <a:pathLst>
                <a:path w="415" h="344" extrusionOk="0">
                  <a:moveTo>
                    <a:pt x="180" y="305"/>
                  </a:moveTo>
                  <a:lnTo>
                    <a:pt x="180" y="305"/>
                  </a:lnTo>
                  <a:cubicBezTo>
                    <a:pt x="189" y="309"/>
                    <a:pt x="199" y="313"/>
                    <a:pt x="209" y="315"/>
                  </a:cubicBezTo>
                  <a:lnTo>
                    <a:pt x="209" y="315"/>
                  </a:lnTo>
                  <a:cubicBezTo>
                    <a:pt x="209" y="316"/>
                    <a:pt x="208" y="316"/>
                    <a:pt x="208" y="316"/>
                  </a:cubicBezTo>
                  <a:cubicBezTo>
                    <a:pt x="205" y="316"/>
                    <a:pt x="197" y="313"/>
                    <a:pt x="180" y="305"/>
                  </a:cubicBezTo>
                  <a:close/>
                  <a:moveTo>
                    <a:pt x="222" y="0"/>
                  </a:moveTo>
                  <a:cubicBezTo>
                    <a:pt x="111" y="0"/>
                    <a:pt x="0" y="93"/>
                    <a:pt x="17" y="219"/>
                  </a:cubicBezTo>
                  <a:cubicBezTo>
                    <a:pt x="25" y="276"/>
                    <a:pt x="68" y="336"/>
                    <a:pt x="131" y="342"/>
                  </a:cubicBezTo>
                  <a:cubicBezTo>
                    <a:pt x="138" y="343"/>
                    <a:pt x="146" y="344"/>
                    <a:pt x="153" y="344"/>
                  </a:cubicBezTo>
                  <a:cubicBezTo>
                    <a:pt x="182" y="344"/>
                    <a:pt x="213" y="335"/>
                    <a:pt x="237" y="319"/>
                  </a:cubicBezTo>
                  <a:lnTo>
                    <a:pt x="237" y="319"/>
                  </a:lnTo>
                  <a:cubicBezTo>
                    <a:pt x="239" y="319"/>
                    <a:pt x="241" y="319"/>
                    <a:pt x="243" y="319"/>
                  </a:cubicBezTo>
                  <a:cubicBezTo>
                    <a:pt x="295" y="319"/>
                    <a:pt x="346" y="292"/>
                    <a:pt x="375" y="247"/>
                  </a:cubicBezTo>
                  <a:cubicBezTo>
                    <a:pt x="415" y="184"/>
                    <a:pt x="403" y="98"/>
                    <a:pt x="346" y="47"/>
                  </a:cubicBezTo>
                  <a:cubicBezTo>
                    <a:pt x="310" y="14"/>
                    <a:pt x="266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617610" y="696145"/>
              <a:ext cx="28289" cy="30556"/>
            </a:xfrm>
            <a:custGeom>
              <a:avLst/>
              <a:gdLst/>
              <a:ahLst/>
              <a:cxnLst/>
              <a:rect l="l" t="t" r="r" b="b"/>
              <a:pathLst>
                <a:path w="362" h="391" extrusionOk="0">
                  <a:moveTo>
                    <a:pt x="202" y="1"/>
                  </a:moveTo>
                  <a:cubicBezTo>
                    <a:pt x="148" y="1"/>
                    <a:pt x="97" y="29"/>
                    <a:pt x="72" y="81"/>
                  </a:cubicBezTo>
                  <a:cubicBezTo>
                    <a:pt x="46" y="135"/>
                    <a:pt x="35" y="190"/>
                    <a:pt x="20" y="247"/>
                  </a:cubicBezTo>
                  <a:cubicBezTo>
                    <a:pt x="1" y="326"/>
                    <a:pt x="77" y="390"/>
                    <a:pt x="149" y="390"/>
                  </a:cubicBezTo>
                  <a:cubicBezTo>
                    <a:pt x="181" y="390"/>
                    <a:pt x="213" y="378"/>
                    <a:pt x="235" y="347"/>
                  </a:cubicBezTo>
                  <a:cubicBezTo>
                    <a:pt x="270" y="302"/>
                    <a:pt x="307" y="256"/>
                    <a:pt x="330" y="204"/>
                  </a:cubicBezTo>
                  <a:cubicBezTo>
                    <a:pt x="361" y="135"/>
                    <a:pt x="333" y="44"/>
                    <a:pt x="261" y="12"/>
                  </a:cubicBezTo>
                  <a:cubicBezTo>
                    <a:pt x="242" y="5"/>
                    <a:pt x="222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484525" y="667387"/>
              <a:ext cx="30399" cy="23601"/>
            </a:xfrm>
            <a:custGeom>
              <a:avLst/>
              <a:gdLst/>
              <a:ahLst/>
              <a:cxnLst/>
              <a:rect l="l" t="t" r="r" b="b"/>
              <a:pathLst>
                <a:path w="389" h="302" extrusionOk="0">
                  <a:moveTo>
                    <a:pt x="186" y="0"/>
                  </a:moveTo>
                  <a:cubicBezTo>
                    <a:pt x="135" y="0"/>
                    <a:pt x="85" y="25"/>
                    <a:pt x="56" y="85"/>
                  </a:cubicBezTo>
                  <a:cubicBezTo>
                    <a:pt x="1" y="203"/>
                    <a:pt x="105" y="301"/>
                    <a:pt x="206" y="301"/>
                  </a:cubicBezTo>
                  <a:cubicBezTo>
                    <a:pt x="256" y="301"/>
                    <a:pt x="306" y="276"/>
                    <a:pt x="334" y="217"/>
                  </a:cubicBezTo>
                  <a:cubicBezTo>
                    <a:pt x="389" y="97"/>
                    <a:pt x="287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487885" y="527893"/>
              <a:ext cx="35635" cy="27664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7" y="0"/>
                  </a:moveTo>
                  <a:cubicBezTo>
                    <a:pt x="158" y="0"/>
                    <a:pt x="100" y="29"/>
                    <a:pt x="67" y="100"/>
                  </a:cubicBezTo>
                  <a:cubicBezTo>
                    <a:pt x="1" y="239"/>
                    <a:pt x="123" y="354"/>
                    <a:pt x="241" y="354"/>
                  </a:cubicBezTo>
                  <a:cubicBezTo>
                    <a:pt x="300" y="354"/>
                    <a:pt x="359" y="324"/>
                    <a:pt x="391" y="254"/>
                  </a:cubicBezTo>
                  <a:cubicBezTo>
                    <a:pt x="456" y="115"/>
                    <a:pt x="335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658403" y="302280"/>
              <a:ext cx="30790" cy="32353"/>
            </a:xfrm>
            <a:custGeom>
              <a:avLst/>
              <a:gdLst/>
              <a:ahLst/>
              <a:cxnLst/>
              <a:rect l="l" t="t" r="r" b="b"/>
              <a:pathLst>
                <a:path w="394" h="414" extrusionOk="0">
                  <a:moveTo>
                    <a:pt x="270" y="1"/>
                  </a:moveTo>
                  <a:cubicBezTo>
                    <a:pt x="251" y="1"/>
                    <a:pt x="232" y="6"/>
                    <a:pt x="215" y="18"/>
                  </a:cubicBezTo>
                  <a:cubicBezTo>
                    <a:pt x="132" y="78"/>
                    <a:pt x="80" y="150"/>
                    <a:pt x="40" y="242"/>
                  </a:cubicBezTo>
                  <a:cubicBezTo>
                    <a:pt x="1" y="334"/>
                    <a:pt x="73" y="414"/>
                    <a:pt x="153" y="414"/>
                  </a:cubicBezTo>
                  <a:cubicBezTo>
                    <a:pt x="184" y="414"/>
                    <a:pt x="216" y="402"/>
                    <a:pt x="243" y="374"/>
                  </a:cubicBezTo>
                  <a:cubicBezTo>
                    <a:pt x="312" y="299"/>
                    <a:pt x="358" y="225"/>
                    <a:pt x="378" y="124"/>
                  </a:cubicBezTo>
                  <a:cubicBezTo>
                    <a:pt x="393" y="57"/>
                    <a:pt x="332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845566" y="316581"/>
              <a:ext cx="30243" cy="24226"/>
            </a:xfrm>
            <a:custGeom>
              <a:avLst/>
              <a:gdLst/>
              <a:ahLst/>
              <a:cxnLst/>
              <a:rect l="l" t="t" r="r" b="b"/>
              <a:pathLst>
                <a:path w="387" h="310" extrusionOk="0">
                  <a:moveTo>
                    <a:pt x="240" y="1"/>
                  </a:moveTo>
                  <a:cubicBezTo>
                    <a:pt x="197" y="1"/>
                    <a:pt x="163" y="7"/>
                    <a:pt x="123" y="33"/>
                  </a:cubicBezTo>
                  <a:cubicBezTo>
                    <a:pt x="92" y="53"/>
                    <a:pt x="66" y="82"/>
                    <a:pt x="40" y="113"/>
                  </a:cubicBezTo>
                  <a:cubicBezTo>
                    <a:pt x="6" y="150"/>
                    <a:pt x="0" y="216"/>
                    <a:pt x="32" y="259"/>
                  </a:cubicBezTo>
                  <a:cubicBezTo>
                    <a:pt x="60" y="294"/>
                    <a:pt x="95" y="309"/>
                    <a:pt x="134" y="309"/>
                  </a:cubicBezTo>
                  <a:cubicBezTo>
                    <a:pt x="147" y="309"/>
                    <a:pt x="159" y="308"/>
                    <a:pt x="172" y="305"/>
                  </a:cubicBezTo>
                  <a:cubicBezTo>
                    <a:pt x="255" y="285"/>
                    <a:pt x="324" y="251"/>
                    <a:pt x="358" y="170"/>
                  </a:cubicBezTo>
                  <a:cubicBezTo>
                    <a:pt x="387" y="107"/>
                    <a:pt x="350" y="7"/>
                    <a:pt x="269" y="1"/>
                  </a:cubicBezTo>
                  <a:cubicBezTo>
                    <a:pt x="259" y="1"/>
                    <a:pt x="249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895893" y="404341"/>
              <a:ext cx="31025" cy="28993"/>
            </a:xfrm>
            <a:custGeom>
              <a:avLst/>
              <a:gdLst/>
              <a:ahLst/>
              <a:cxnLst/>
              <a:rect l="l" t="t" r="r" b="b"/>
              <a:pathLst>
                <a:path w="397" h="371" extrusionOk="0">
                  <a:moveTo>
                    <a:pt x="241" y="0"/>
                  </a:moveTo>
                  <a:cubicBezTo>
                    <a:pt x="178" y="0"/>
                    <a:pt x="115" y="38"/>
                    <a:pt x="78" y="85"/>
                  </a:cubicBezTo>
                  <a:cubicBezTo>
                    <a:pt x="29" y="139"/>
                    <a:pt x="1" y="219"/>
                    <a:pt x="32" y="291"/>
                  </a:cubicBezTo>
                  <a:cubicBezTo>
                    <a:pt x="54" y="337"/>
                    <a:pt x="105" y="370"/>
                    <a:pt x="153" y="370"/>
                  </a:cubicBezTo>
                  <a:cubicBezTo>
                    <a:pt x="183" y="370"/>
                    <a:pt x="212" y="358"/>
                    <a:pt x="233" y="328"/>
                  </a:cubicBezTo>
                  <a:cubicBezTo>
                    <a:pt x="239" y="322"/>
                    <a:pt x="241" y="320"/>
                    <a:pt x="244" y="314"/>
                  </a:cubicBezTo>
                  <a:cubicBezTo>
                    <a:pt x="250" y="308"/>
                    <a:pt x="256" y="302"/>
                    <a:pt x="259" y="297"/>
                  </a:cubicBezTo>
                  <a:cubicBezTo>
                    <a:pt x="259" y="295"/>
                    <a:pt x="260" y="294"/>
                    <a:pt x="261" y="293"/>
                  </a:cubicBezTo>
                  <a:lnTo>
                    <a:pt x="261" y="293"/>
                  </a:lnTo>
                  <a:cubicBezTo>
                    <a:pt x="272" y="289"/>
                    <a:pt x="282" y="286"/>
                    <a:pt x="291" y="281"/>
                  </a:cubicBezTo>
                  <a:lnTo>
                    <a:pt x="291" y="281"/>
                  </a:lnTo>
                  <a:cubicBezTo>
                    <a:pt x="292" y="281"/>
                    <a:pt x="294" y="280"/>
                    <a:pt x="296" y="279"/>
                  </a:cubicBezTo>
                  <a:cubicBezTo>
                    <a:pt x="325" y="268"/>
                    <a:pt x="339" y="254"/>
                    <a:pt x="359" y="234"/>
                  </a:cubicBezTo>
                  <a:cubicBezTo>
                    <a:pt x="390" y="205"/>
                    <a:pt x="396" y="153"/>
                    <a:pt x="388" y="116"/>
                  </a:cubicBezTo>
                  <a:cubicBezTo>
                    <a:pt x="379" y="70"/>
                    <a:pt x="353" y="45"/>
                    <a:pt x="316" y="22"/>
                  </a:cubicBezTo>
                  <a:cubicBezTo>
                    <a:pt x="292" y="7"/>
                    <a:pt x="267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802741" y="541412"/>
              <a:ext cx="25632" cy="24226"/>
            </a:xfrm>
            <a:custGeom>
              <a:avLst/>
              <a:gdLst/>
              <a:ahLst/>
              <a:cxnLst/>
              <a:rect l="l" t="t" r="r" b="b"/>
              <a:pathLst>
                <a:path w="328" h="310" extrusionOk="0">
                  <a:moveTo>
                    <a:pt x="188" y="1"/>
                  </a:moveTo>
                  <a:cubicBezTo>
                    <a:pt x="174" y="1"/>
                    <a:pt x="159" y="3"/>
                    <a:pt x="144" y="7"/>
                  </a:cubicBezTo>
                  <a:cubicBezTo>
                    <a:pt x="110" y="15"/>
                    <a:pt x="84" y="41"/>
                    <a:pt x="61" y="67"/>
                  </a:cubicBezTo>
                  <a:cubicBezTo>
                    <a:pt x="1" y="141"/>
                    <a:pt x="24" y="256"/>
                    <a:pt x="110" y="296"/>
                  </a:cubicBezTo>
                  <a:cubicBezTo>
                    <a:pt x="129" y="305"/>
                    <a:pt x="150" y="309"/>
                    <a:pt x="170" y="309"/>
                  </a:cubicBezTo>
                  <a:cubicBezTo>
                    <a:pt x="239" y="309"/>
                    <a:pt x="306" y="260"/>
                    <a:pt x="319" y="187"/>
                  </a:cubicBezTo>
                  <a:cubicBezTo>
                    <a:pt x="325" y="153"/>
                    <a:pt x="327" y="118"/>
                    <a:pt x="313" y="84"/>
                  </a:cubicBezTo>
                  <a:cubicBezTo>
                    <a:pt x="288" y="31"/>
                    <a:pt x="243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1003424" y="226633"/>
              <a:ext cx="34307" cy="34854"/>
            </a:xfrm>
            <a:custGeom>
              <a:avLst/>
              <a:gdLst/>
              <a:ahLst/>
              <a:cxnLst/>
              <a:rect l="l" t="t" r="r" b="b"/>
              <a:pathLst>
                <a:path w="439" h="446" extrusionOk="0">
                  <a:moveTo>
                    <a:pt x="284" y="1"/>
                  </a:moveTo>
                  <a:cubicBezTo>
                    <a:pt x="209" y="1"/>
                    <a:pt x="155" y="52"/>
                    <a:pt x="112" y="107"/>
                  </a:cubicBezTo>
                  <a:cubicBezTo>
                    <a:pt x="77" y="147"/>
                    <a:pt x="34" y="201"/>
                    <a:pt x="17" y="253"/>
                  </a:cubicBezTo>
                  <a:cubicBezTo>
                    <a:pt x="0" y="304"/>
                    <a:pt x="0" y="356"/>
                    <a:pt x="40" y="399"/>
                  </a:cubicBezTo>
                  <a:cubicBezTo>
                    <a:pt x="65" y="426"/>
                    <a:pt x="103" y="445"/>
                    <a:pt x="141" y="445"/>
                  </a:cubicBezTo>
                  <a:cubicBezTo>
                    <a:pt x="156" y="445"/>
                    <a:pt x="170" y="442"/>
                    <a:pt x="183" y="436"/>
                  </a:cubicBezTo>
                  <a:cubicBezTo>
                    <a:pt x="244" y="408"/>
                    <a:pt x="295" y="365"/>
                    <a:pt x="341" y="316"/>
                  </a:cubicBezTo>
                  <a:cubicBezTo>
                    <a:pt x="395" y="264"/>
                    <a:pt x="438" y="201"/>
                    <a:pt x="430" y="124"/>
                  </a:cubicBezTo>
                  <a:cubicBezTo>
                    <a:pt x="421" y="47"/>
                    <a:pt x="358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803366" y="269927"/>
              <a:ext cx="26336" cy="24069"/>
            </a:xfrm>
            <a:custGeom>
              <a:avLst/>
              <a:gdLst/>
              <a:ahLst/>
              <a:cxnLst/>
              <a:rect l="l" t="t" r="r" b="b"/>
              <a:pathLst>
                <a:path w="337" h="308" extrusionOk="0">
                  <a:moveTo>
                    <a:pt x="175" y="1"/>
                  </a:moveTo>
                  <a:cubicBezTo>
                    <a:pt x="131" y="1"/>
                    <a:pt x="95" y="22"/>
                    <a:pt x="70" y="54"/>
                  </a:cubicBezTo>
                  <a:lnTo>
                    <a:pt x="70" y="54"/>
                  </a:lnTo>
                  <a:cubicBezTo>
                    <a:pt x="20" y="102"/>
                    <a:pt x="0" y="176"/>
                    <a:pt x="53" y="237"/>
                  </a:cubicBezTo>
                  <a:cubicBezTo>
                    <a:pt x="53" y="237"/>
                    <a:pt x="53" y="237"/>
                    <a:pt x="53" y="237"/>
                  </a:cubicBezTo>
                  <a:lnTo>
                    <a:pt x="53" y="237"/>
                  </a:lnTo>
                  <a:cubicBezTo>
                    <a:pt x="56" y="243"/>
                    <a:pt x="59" y="246"/>
                    <a:pt x="59" y="249"/>
                  </a:cubicBezTo>
                  <a:cubicBezTo>
                    <a:pt x="76" y="282"/>
                    <a:pt x="125" y="308"/>
                    <a:pt x="164" y="308"/>
                  </a:cubicBezTo>
                  <a:cubicBezTo>
                    <a:pt x="169" y="308"/>
                    <a:pt x="174" y="307"/>
                    <a:pt x="179" y="306"/>
                  </a:cubicBezTo>
                  <a:cubicBezTo>
                    <a:pt x="182" y="303"/>
                    <a:pt x="188" y="303"/>
                    <a:pt x="191" y="303"/>
                  </a:cubicBezTo>
                  <a:cubicBezTo>
                    <a:pt x="192" y="303"/>
                    <a:pt x="192" y="303"/>
                    <a:pt x="193" y="303"/>
                  </a:cubicBezTo>
                  <a:cubicBezTo>
                    <a:pt x="272" y="303"/>
                    <a:pt x="316" y="242"/>
                    <a:pt x="323" y="175"/>
                  </a:cubicBezTo>
                  <a:lnTo>
                    <a:pt x="323" y="175"/>
                  </a:lnTo>
                  <a:cubicBezTo>
                    <a:pt x="337" y="116"/>
                    <a:pt x="315" y="51"/>
                    <a:pt x="242" y="17"/>
                  </a:cubicBezTo>
                  <a:lnTo>
                    <a:pt x="242" y="17"/>
                  </a:lnTo>
                  <a:cubicBezTo>
                    <a:pt x="242" y="17"/>
                    <a:pt x="242" y="17"/>
                    <a:pt x="242" y="17"/>
                  </a:cubicBezTo>
                  <a:cubicBezTo>
                    <a:pt x="218" y="6"/>
                    <a:pt x="196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396921" y="843297"/>
              <a:ext cx="36651" cy="32588"/>
            </a:xfrm>
            <a:custGeom>
              <a:avLst/>
              <a:gdLst/>
              <a:ahLst/>
              <a:cxnLst/>
              <a:rect l="l" t="t" r="r" b="b"/>
              <a:pathLst>
                <a:path w="469" h="417" extrusionOk="0">
                  <a:moveTo>
                    <a:pt x="305" y="0"/>
                  </a:moveTo>
                  <a:cubicBezTo>
                    <a:pt x="291" y="0"/>
                    <a:pt x="275" y="3"/>
                    <a:pt x="260" y="9"/>
                  </a:cubicBezTo>
                  <a:cubicBezTo>
                    <a:pt x="154" y="49"/>
                    <a:pt x="42" y="123"/>
                    <a:pt x="19" y="241"/>
                  </a:cubicBezTo>
                  <a:cubicBezTo>
                    <a:pt x="1" y="327"/>
                    <a:pt x="76" y="417"/>
                    <a:pt x="164" y="417"/>
                  </a:cubicBezTo>
                  <a:cubicBezTo>
                    <a:pt x="169" y="417"/>
                    <a:pt x="175" y="416"/>
                    <a:pt x="180" y="416"/>
                  </a:cubicBezTo>
                  <a:cubicBezTo>
                    <a:pt x="294" y="398"/>
                    <a:pt x="380" y="295"/>
                    <a:pt x="426" y="195"/>
                  </a:cubicBezTo>
                  <a:cubicBezTo>
                    <a:pt x="468" y="104"/>
                    <a:pt x="396" y="0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527584" y="779529"/>
              <a:ext cx="27039" cy="34619"/>
            </a:xfrm>
            <a:custGeom>
              <a:avLst/>
              <a:gdLst/>
              <a:ahLst/>
              <a:cxnLst/>
              <a:rect l="l" t="t" r="r" b="b"/>
              <a:pathLst>
                <a:path w="346" h="443" extrusionOk="0">
                  <a:moveTo>
                    <a:pt x="248" y="0"/>
                  </a:moveTo>
                  <a:cubicBezTo>
                    <a:pt x="226" y="0"/>
                    <a:pt x="203" y="9"/>
                    <a:pt x="184" y="28"/>
                  </a:cubicBezTo>
                  <a:cubicBezTo>
                    <a:pt x="127" y="94"/>
                    <a:pt x="55" y="166"/>
                    <a:pt x="26" y="249"/>
                  </a:cubicBezTo>
                  <a:cubicBezTo>
                    <a:pt x="1" y="318"/>
                    <a:pt x="18" y="395"/>
                    <a:pt x="89" y="429"/>
                  </a:cubicBezTo>
                  <a:cubicBezTo>
                    <a:pt x="108" y="438"/>
                    <a:pt x="127" y="442"/>
                    <a:pt x="145" y="442"/>
                  </a:cubicBezTo>
                  <a:cubicBezTo>
                    <a:pt x="195" y="442"/>
                    <a:pt x="240" y="410"/>
                    <a:pt x="270" y="364"/>
                  </a:cubicBezTo>
                  <a:cubicBezTo>
                    <a:pt x="316" y="289"/>
                    <a:pt x="324" y="189"/>
                    <a:pt x="336" y="100"/>
                  </a:cubicBezTo>
                  <a:cubicBezTo>
                    <a:pt x="346" y="43"/>
                    <a:pt x="29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366600" y="700990"/>
              <a:ext cx="30946" cy="21881"/>
            </a:xfrm>
            <a:custGeom>
              <a:avLst/>
              <a:gdLst/>
              <a:ahLst/>
              <a:cxnLst/>
              <a:rect l="l" t="t" r="r" b="b"/>
              <a:pathLst>
                <a:path w="396" h="280" extrusionOk="0">
                  <a:moveTo>
                    <a:pt x="147" y="1"/>
                  </a:moveTo>
                  <a:cubicBezTo>
                    <a:pt x="80" y="1"/>
                    <a:pt x="11" y="45"/>
                    <a:pt x="3" y="116"/>
                  </a:cubicBezTo>
                  <a:cubicBezTo>
                    <a:pt x="1" y="142"/>
                    <a:pt x="1" y="162"/>
                    <a:pt x="9" y="188"/>
                  </a:cubicBezTo>
                  <a:cubicBezTo>
                    <a:pt x="30" y="243"/>
                    <a:pt x="86" y="279"/>
                    <a:pt x="143" y="279"/>
                  </a:cubicBezTo>
                  <a:cubicBezTo>
                    <a:pt x="158" y="279"/>
                    <a:pt x="173" y="277"/>
                    <a:pt x="187" y="271"/>
                  </a:cubicBezTo>
                  <a:cubicBezTo>
                    <a:pt x="253" y="248"/>
                    <a:pt x="321" y="217"/>
                    <a:pt x="370" y="168"/>
                  </a:cubicBezTo>
                  <a:cubicBezTo>
                    <a:pt x="396" y="142"/>
                    <a:pt x="393" y="88"/>
                    <a:pt x="362" y="65"/>
                  </a:cubicBezTo>
                  <a:cubicBezTo>
                    <a:pt x="304" y="28"/>
                    <a:pt x="233" y="10"/>
                    <a:pt x="164" y="2"/>
                  </a:cubicBezTo>
                  <a:cubicBezTo>
                    <a:pt x="158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403564" y="579705"/>
              <a:ext cx="33213" cy="23835"/>
            </a:xfrm>
            <a:custGeom>
              <a:avLst/>
              <a:gdLst/>
              <a:ahLst/>
              <a:cxnLst/>
              <a:rect l="l" t="t" r="r" b="b"/>
              <a:pathLst>
                <a:path w="425" h="305" extrusionOk="0">
                  <a:moveTo>
                    <a:pt x="161" y="1"/>
                  </a:moveTo>
                  <a:cubicBezTo>
                    <a:pt x="63" y="4"/>
                    <a:pt x="0" y="118"/>
                    <a:pt x="32" y="204"/>
                  </a:cubicBezTo>
                  <a:cubicBezTo>
                    <a:pt x="54" y="265"/>
                    <a:pt x="117" y="305"/>
                    <a:pt x="180" y="305"/>
                  </a:cubicBezTo>
                  <a:cubicBezTo>
                    <a:pt x="209" y="305"/>
                    <a:pt x="237" y="297"/>
                    <a:pt x="261" y="279"/>
                  </a:cubicBezTo>
                  <a:cubicBezTo>
                    <a:pt x="287" y="259"/>
                    <a:pt x="316" y="233"/>
                    <a:pt x="338" y="207"/>
                  </a:cubicBezTo>
                  <a:cubicBezTo>
                    <a:pt x="356" y="190"/>
                    <a:pt x="367" y="167"/>
                    <a:pt x="384" y="150"/>
                  </a:cubicBezTo>
                  <a:cubicBezTo>
                    <a:pt x="424" y="110"/>
                    <a:pt x="396" y="30"/>
                    <a:pt x="338" y="24"/>
                  </a:cubicBezTo>
                  <a:cubicBezTo>
                    <a:pt x="313" y="21"/>
                    <a:pt x="290" y="12"/>
                    <a:pt x="267" y="7"/>
                  </a:cubicBezTo>
                  <a:cubicBezTo>
                    <a:pt x="232" y="1"/>
                    <a:pt x="19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498904" y="425597"/>
              <a:ext cx="35948" cy="26570"/>
            </a:xfrm>
            <a:custGeom>
              <a:avLst/>
              <a:gdLst/>
              <a:ahLst/>
              <a:cxnLst/>
              <a:rect l="l" t="t" r="r" b="b"/>
              <a:pathLst>
                <a:path w="460" h="340" extrusionOk="0">
                  <a:moveTo>
                    <a:pt x="376" y="1"/>
                  </a:moveTo>
                  <a:cubicBezTo>
                    <a:pt x="373" y="1"/>
                    <a:pt x="369" y="1"/>
                    <a:pt x="365" y="2"/>
                  </a:cubicBezTo>
                  <a:cubicBezTo>
                    <a:pt x="307" y="13"/>
                    <a:pt x="253" y="16"/>
                    <a:pt x="204" y="19"/>
                  </a:cubicBezTo>
                  <a:cubicBezTo>
                    <a:pt x="104" y="22"/>
                    <a:pt x="30" y="88"/>
                    <a:pt x="9" y="182"/>
                  </a:cubicBezTo>
                  <a:cubicBezTo>
                    <a:pt x="1" y="234"/>
                    <a:pt x="30" y="303"/>
                    <a:pt x="81" y="320"/>
                  </a:cubicBezTo>
                  <a:cubicBezTo>
                    <a:pt x="111" y="331"/>
                    <a:pt x="138" y="340"/>
                    <a:pt x="167" y="340"/>
                  </a:cubicBezTo>
                  <a:cubicBezTo>
                    <a:pt x="183" y="340"/>
                    <a:pt x="199" y="337"/>
                    <a:pt x="216" y="331"/>
                  </a:cubicBezTo>
                  <a:cubicBezTo>
                    <a:pt x="264" y="317"/>
                    <a:pt x="305" y="283"/>
                    <a:pt x="330" y="242"/>
                  </a:cubicBezTo>
                  <a:cubicBezTo>
                    <a:pt x="356" y="205"/>
                    <a:pt x="388" y="159"/>
                    <a:pt x="425" y="116"/>
                  </a:cubicBezTo>
                  <a:cubicBezTo>
                    <a:pt x="460" y="76"/>
                    <a:pt x="432" y="1"/>
                    <a:pt x="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423491" y="476862"/>
              <a:ext cx="27586" cy="24226"/>
            </a:xfrm>
            <a:custGeom>
              <a:avLst/>
              <a:gdLst/>
              <a:ahLst/>
              <a:cxnLst/>
              <a:rect l="l" t="t" r="r" b="b"/>
              <a:pathLst>
                <a:path w="353" h="310" extrusionOk="0">
                  <a:moveTo>
                    <a:pt x="193" y="1"/>
                  </a:moveTo>
                  <a:cubicBezTo>
                    <a:pt x="164" y="1"/>
                    <a:pt x="137" y="5"/>
                    <a:pt x="106" y="13"/>
                  </a:cubicBezTo>
                  <a:cubicBezTo>
                    <a:pt x="46" y="33"/>
                    <a:pt x="0" y="105"/>
                    <a:pt x="9" y="168"/>
                  </a:cubicBezTo>
                  <a:cubicBezTo>
                    <a:pt x="18" y="237"/>
                    <a:pt x="66" y="288"/>
                    <a:pt x="132" y="303"/>
                  </a:cubicBezTo>
                  <a:cubicBezTo>
                    <a:pt x="151" y="307"/>
                    <a:pt x="170" y="310"/>
                    <a:pt x="189" y="310"/>
                  </a:cubicBezTo>
                  <a:cubicBezTo>
                    <a:pt x="196" y="310"/>
                    <a:pt x="203" y="309"/>
                    <a:pt x="209" y="308"/>
                  </a:cubicBezTo>
                  <a:cubicBezTo>
                    <a:pt x="287" y="300"/>
                    <a:pt x="347" y="240"/>
                    <a:pt x="350" y="159"/>
                  </a:cubicBezTo>
                  <a:cubicBezTo>
                    <a:pt x="353" y="91"/>
                    <a:pt x="298" y="5"/>
                    <a:pt x="221" y="2"/>
                  </a:cubicBezTo>
                  <a:cubicBezTo>
                    <a:pt x="211" y="1"/>
                    <a:pt x="202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907849" y="312283"/>
              <a:ext cx="27821" cy="21803"/>
            </a:xfrm>
            <a:custGeom>
              <a:avLst/>
              <a:gdLst/>
              <a:ahLst/>
              <a:cxnLst/>
              <a:rect l="l" t="t" r="r" b="b"/>
              <a:pathLst>
                <a:path w="356" h="279" extrusionOk="0">
                  <a:moveTo>
                    <a:pt x="228" y="1"/>
                  </a:moveTo>
                  <a:cubicBezTo>
                    <a:pt x="196" y="1"/>
                    <a:pt x="162" y="14"/>
                    <a:pt x="131" y="42"/>
                  </a:cubicBezTo>
                  <a:cubicBezTo>
                    <a:pt x="126" y="45"/>
                    <a:pt x="120" y="51"/>
                    <a:pt x="114" y="56"/>
                  </a:cubicBezTo>
                  <a:cubicBezTo>
                    <a:pt x="1" y="161"/>
                    <a:pt x="136" y="279"/>
                    <a:pt x="244" y="279"/>
                  </a:cubicBezTo>
                  <a:cubicBezTo>
                    <a:pt x="300" y="279"/>
                    <a:pt x="348" y="248"/>
                    <a:pt x="352" y="168"/>
                  </a:cubicBezTo>
                  <a:cubicBezTo>
                    <a:pt x="352" y="160"/>
                    <a:pt x="352" y="151"/>
                    <a:pt x="352" y="145"/>
                  </a:cubicBezTo>
                  <a:cubicBezTo>
                    <a:pt x="356" y="58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876434" y="479441"/>
              <a:ext cx="30087" cy="20787"/>
            </a:xfrm>
            <a:custGeom>
              <a:avLst/>
              <a:gdLst/>
              <a:ahLst/>
              <a:cxnLst/>
              <a:rect l="l" t="t" r="r" b="b"/>
              <a:pathLst>
                <a:path w="385" h="266" extrusionOk="0">
                  <a:moveTo>
                    <a:pt x="135" y="0"/>
                  </a:moveTo>
                  <a:cubicBezTo>
                    <a:pt x="81" y="0"/>
                    <a:pt x="34" y="26"/>
                    <a:pt x="18" y="81"/>
                  </a:cubicBezTo>
                  <a:cubicBezTo>
                    <a:pt x="0" y="129"/>
                    <a:pt x="23" y="198"/>
                    <a:pt x="78" y="218"/>
                  </a:cubicBezTo>
                  <a:cubicBezTo>
                    <a:pt x="128" y="237"/>
                    <a:pt x="187" y="265"/>
                    <a:pt x="244" y="265"/>
                  </a:cubicBezTo>
                  <a:cubicBezTo>
                    <a:pt x="264" y="265"/>
                    <a:pt x="284" y="262"/>
                    <a:pt x="304" y="253"/>
                  </a:cubicBezTo>
                  <a:cubicBezTo>
                    <a:pt x="339" y="238"/>
                    <a:pt x="361" y="215"/>
                    <a:pt x="373" y="178"/>
                  </a:cubicBezTo>
                  <a:cubicBezTo>
                    <a:pt x="384" y="146"/>
                    <a:pt x="382" y="106"/>
                    <a:pt x="361" y="78"/>
                  </a:cubicBezTo>
                  <a:cubicBezTo>
                    <a:pt x="327" y="40"/>
                    <a:pt x="287" y="18"/>
                    <a:pt x="235" y="9"/>
                  </a:cubicBezTo>
                  <a:cubicBezTo>
                    <a:pt x="207" y="3"/>
                    <a:pt x="175" y="3"/>
                    <a:pt x="144" y="0"/>
                  </a:cubicBezTo>
                  <a:cubicBezTo>
                    <a:pt x="141" y="0"/>
                    <a:pt x="138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23"/>
          <p:cNvSpPr/>
          <p:nvPr/>
        </p:nvSpPr>
        <p:spPr>
          <a:xfrm rot="2452822">
            <a:off x="-717805" y="3633338"/>
            <a:ext cx="2846141" cy="1832614"/>
          </a:xfrm>
          <a:custGeom>
            <a:avLst/>
            <a:gdLst/>
            <a:ahLst/>
            <a:cxnLst/>
            <a:rect l="l" t="t" r="r" b="b"/>
            <a:pathLst>
              <a:path w="31134" h="20047" extrusionOk="0">
                <a:moveTo>
                  <a:pt x="9226" y="0"/>
                </a:moveTo>
                <a:cubicBezTo>
                  <a:pt x="7908" y="0"/>
                  <a:pt x="6623" y="420"/>
                  <a:pt x="5559" y="1197"/>
                </a:cubicBezTo>
                <a:cubicBezTo>
                  <a:pt x="5559" y="1197"/>
                  <a:pt x="1259" y="4131"/>
                  <a:pt x="345" y="8987"/>
                </a:cubicBezTo>
                <a:cubicBezTo>
                  <a:pt x="1" y="10821"/>
                  <a:pt x="597" y="13102"/>
                  <a:pt x="1797" y="14526"/>
                </a:cubicBezTo>
                <a:cubicBezTo>
                  <a:pt x="3821" y="16920"/>
                  <a:pt x="7657" y="20047"/>
                  <a:pt x="13896" y="20047"/>
                </a:cubicBezTo>
                <a:cubicBezTo>
                  <a:pt x="14831" y="20047"/>
                  <a:pt x="15820" y="19977"/>
                  <a:pt x="16865" y="19823"/>
                </a:cubicBezTo>
                <a:cubicBezTo>
                  <a:pt x="23168" y="18895"/>
                  <a:pt x="26982" y="13898"/>
                  <a:pt x="29205" y="9228"/>
                </a:cubicBezTo>
                <a:cubicBezTo>
                  <a:pt x="31133" y="5177"/>
                  <a:pt x="28245" y="484"/>
                  <a:pt x="23758" y="369"/>
                </a:cubicBezTo>
                <a:lnTo>
                  <a:pt x="9381" y="2"/>
                </a:lnTo>
                <a:cubicBezTo>
                  <a:pt x="9329" y="1"/>
                  <a:pt x="9277" y="0"/>
                  <a:pt x="9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4455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jawal"/>
              <a:buNone/>
              <a:defRPr sz="3200" b="1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jawal"/>
              <a:buNone/>
              <a:defRPr sz="3200" b="1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jawal"/>
              <a:buNone/>
              <a:defRPr sz="3200" b="1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jawal"/>
              <a:buNone/>
              <a:defRPr sz="3200" b="1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jawal"/>
              <a:buNone/>
              <a:defRPr sz="3200" b="1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jawal"/>
              <a:buNone/>
              <a:defRPr sz="3200" b="1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jawal"/>
              <a:buNone/>
              <a:defRPr sz="3200" b="1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jawal"/>
              <a:buNone/>
              <a:defRPr sz="3200" b="1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ajawal"/>
              <a:buNone/>
              <a:defRPr sz="3200" b="1">
                <a:solidFill>
                  <a:schemeClr val="dk1"/>
                </a:solidFill>
                <a:latin typeface="Tajawal"/>
                <a:ea typeface="Tajawal"/>
                <a:cs typeface="Tajawal"/>
                <a:sym typeface="Tajaw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60" r:id="rId4"/>
    <p:sldLayoutId id="214748366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37"/>
          <p:cNvSpPr txBox="1">
            <a:spLocks noGrp="1"/>
          </p:cNvSpPr>
          <p:nvPr>
            <p:ph type="ctrTitle"/>
          </p:nvPr>
        </p:nvSpPr>
        <p:spPr>
          <a:xfrm>
            <a:off x="1141561" y="183798"/>
            <a:ext cx="6652919" cy="16482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ommissioner"/>
                <a:ea typeface="Commissioner"/>
                <a:cs typeface="Commissioner"/>
                <a:sym typeface="Commissioner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latin typeface="Commissioner"/>
                <a:ea typeface="Commissioner"/>
                <a:cs typeface="Commissioner"/>
                <a:sym typeface="Commissioner"/>
              </a:rPr>
            </a:br>
            <a:r>
              <a:rPr lang="en-US" sz="3200" dirty="0">
                <a:solidFill>
                  <a:schemeClr val="tx1"/>
                </a:solidFill>
                <a:latin typeface="Commissioner"/>
                <a:ea typeface="Commissioner"/>
                <a:cs typeface="Commissioner"/>
                <a:sym typeface="Commissioner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Commissioner"/>
                <a:ea typeface="Commissioner"/>
                <a:cs typeface="Commissioner"/>
                <a:sym typeface="Commissioner"/>
              </a:rPr>
            </a:br>
            <a:r>
              <a:rPr lang="en-US" sz="3200" b="1" dirty="0" smtClean="0">
                <a:solidFill>
                  <a:schemeClr val="tx1"/>
                </a:solidFill>
                <a:latin typeface="Commissioner"/>
                <a:ea typeface="Commissioner"/>
                <a:cs typeface="Commissioner"/>
                <a:sym typeface="Commissioner"/>
              </a:rPr>
              <a:t>TIẾT 115</a:t>
            </a:r>
            <a:br>
              <a:rPr lang="en-US" sz="3200" b="1" dirty="0" smtClean="0">
                <a:solidFill>
                  <a:schemeClr val="tx1"/>
                </a:solidFill>
                <a:latin typeface="Commissioner"/>
                <a:ea typeface="Commissioner"/>
                <a:cs typeface="Commissioner"/>
                <a:sym typeface="Commissioner"/>
              </a:rPr>
            </a:br>
            <a:r>
              <a:rPr lang="vi-VN" sz="3200" b="1" dirty="0" smtClean="0">
                <a:latin typeface="Commissioner"/>
                <a:ea typeface="Commissioner"/>
                <a:cs typeface="Commissioner"/>
                <a:sym typeface="Commissioner"/>
              </a:rPr>
              <a:t>ĐỌC KẾT NỐI</a:t>
            </a:r>
            <a:r>
              <a:rPr lang="en-US" sz="3200" b="1" dirty="0" smtClean="0">
                <a:latin typeface="Commissioner"/>
                <a:ea typeface="Commissioner"/>
                <a:cs typeface="Commissioner"/>
                <a:sym typeface="Commissioner"/>
              </a:rPr>
              <a:t> CHỦ  ĐIỂM</a:t>
            </a:r>
            <a:r>
              <a:rPr lang="vi-VN" sz="3600" b="1" dirty="0" smtClean="0">
                <a:latin typeface="Commissioner"/>
                <a:ea typeface="Commissioner"/>
                <a:cs typeface="Commissioner"/>
                <a:sym typeface="Commissioner"/>
              </a:rPr>
              <a:t/>
            </a:r>
            <a:br>
              <a:rPr lang="vi-VN" sz="3600" b="1" dirty="0" smtClean="0">
                <a:latin typeface="Commissioner"/>
                <a:ea typeface="Commissioner"/>
                <a:cs typeface="Commissioner"/>
                <a:sym typeface="Commissioner"/>
              </a:rPr>
            </a:br>
            <a:r>
              <a:rPr lang="vi-VN" sz="3600" b="1" dirty="0" smtClean="0">
                <a:latin typeface="Commissioner"/>
                <a:ea typeface="Commissioner"/>
                <a:cs typeface="Commissioner"/>
                <a:sym typeface="Commissioner"/>
              </a:rPr>
              <a:t>Văn </a:t>
            </a:r>
            <a:r>
              <a:rPr lang="vi-VN" sz="3600" b="1" dirty="0">
                <a:latin typeface="Commissioner"/>
                <a:ea typeface="Commissioner"/>
                <a:cs typeface="Commissioner"/>
                <a:sym typeface="Commissioner"/>
              </a:rPr>
              <a:t>bản: </a:t>
            </a:r>
            <a:r>
              <a:rPr lang="vi-VN" sz="3600" b="1" dirty="0">
                <a:solidFill>
                  <a:srgbClr val="FF0000"/>
                </a:solidFill>
                <a:latin typeface="Commissioner"/>
                <a:ea typeface="Commissioner"/>
                <a:cs typeface="Commissioner"/>
                <a:sym typeface="Commissioner"/>
              </a:rPr>
              <a:t>TRÁI TIM </a:t>
            </a:r>
            <a:r>
              <a:rPr lang="en-US" sz="3600" dirty="0">
                <a:solidFill>
                  <a:srgbClr val="FF0000"/>
                </a:solidFill>
                <a:latin typeface="Commissioner"/>
                <a:ea typeface="Commissioner"/>
                <a:cs typeface="Commissioner"/>
                <a:sym typeface="Commissioner"/>
              </a:rPr>
              <a:t>Đ</a:t>
            </a:r>
            <a:r>
              <a:rPr lang="vi-VN" sz="3600" b="1" dirty="0" smtClean="0">
                <a:solidFill>
                  <a:srgbClr val="FF0000"/>
                </a:solidFill>
                <a:latin typeface="Commissioner"/>
                <a:ea typeface="Commissioner"/>
                <a:cs typeface="Commissioner"/>
                <a:sym typeface="Commissioner"/>
              </a:rPr>
              <a:t>AN</a:t>
            </a:r>
            <a:r>
              <a:rPr lang="en-US" sz="3600" b="1" dirty="0" smtClean="0">
                <a:solidFill>
                  <a:srgbClr val="FF0000"/>
                </a:solidFill>
                <a:latin typeface="Commissioner"/>
                <a:ea typeface="Commissioner"/>
                <a:cs typeface="Commissioner"/>
                <a:sym typeface="Commissioner"/>
              </a:rPr>
              <a:t>-</a:t>
            </a:r>
            <a:r>
              <a:rPr lang="vi-VN" sz="3600" b="1" dirty="0" smtClean="0">
                <a:solidFill>
                  <a:srgbClr val="FF0000"/>
                </a:solidFill>
                <a:latin typeface="Commissioner"/>
                <a:ea typeface="Commissioner"/>
                <a:cs typeface="Commissioner"/>
                <a:sym typeface="Commissioner"/>
              </a:rPr>
              <a:t>K</a:t>
            </a:r>
            <a:r>
              <a:rPr lang="en-US" sz="3600" dirty="0" smtClean="0">
                <a:solidFill>
                  <a:srgbClr val="FF0000"/>
                </a:solidFill>
                <a:latin typeface="Commissioner"/>
                <a:ea typeface="Commissioner"/>
                <a:cs typeface="Commissioner"/>
                <a:sym typeface="Commissioner"/>
              </a:rPr>
              <a:t>Ô</a:t>
            </a:r>
            <a:br>
              <a:rPr lang="en-US" sz="3600" dirty="0" smtClean="0">
                <a:solidFill>
                  <a:srgbClr val="FF0000"/>
                </a:solidFill>
                <a:latin typeface="Commissioner"/>
                <a:ea typeface="Commissioner"/>
                <a:cs typeface="Commissioner"/>
                <a:sym typeface="Commissioner"/>
              </a:rPr>
            </a:br>
            <a:r>
              <a:rPr lang="en-US" sz="3600" dirty="0" smtClean="0">
                <a:solidFill>
                  <a:srgbClr val="FF0000"/>
                </a:solidFill>
                <a:latin typeface="Commissioner"/>
                <a:ea typeface="Commissioner"/>
                <a:cs typeface="Commissioner"/>
                <a:sym typeface="Commissioner"/>
              </a:rPr>
              <a:t>                </a:t>
            </a:r>
            <a:r>
              <a:rPr lang="en-US" sz="3600" dirty="0" smtClean="0">
                <a:solidFill>
                  <a:schemeClr val="tx1"/>
                </a:solidFill>
                <a:latin typeface="Commissioner"/>
                <a:ea typeface="Commissioner"/>
                <a:cs typeface="Commissioner"/>
                <a:sym typeface="Commissioner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Commissioner"/>
                <a:ea typeface="Commissioner"/>
                <a:cs typeface="Commissioner"/>
                <a:sym typeface="Commissioner"/>
              </a:rPr>
              <a:t>Mác-xim</a:t>
            </a:r>
            <a:r>
              <a:rPr lang="en-US" sz="3600" dirty="0" smtClean="0">
                <a:solidFill>
                  <a:schemeClr val="tx1"/>
                </a:solidFill>
                <a:latin typeface="Commissioner"/>
                <a:ea typeface="Commissioner"/>
                <a:cs typeface="Commissioner"/>
                <a:sym typeface="Commissioner"/>
              </a:rPr>
              <a:t> Go-</a:t>
            </a:r>
            <a:r>
              <a:rPr lang="en-US" sz="3600" dirty="0" err="1" smtClean="0">
                <a:solidFill>
                  <a:schemeClr val="tx1"/>
                </a:solidFill>
                <a:latin typeface="Commissioner"/>
                <a:ea typeface="Commissioner"/>
                <a:cs typeface="Commissioner"/>
                <a:sym typeface="Commissioner"/>
              </a:rPr>
              <a:t>rơ</a:t>
            </a:r>
            <a:r>
              <a:rPr lang="en-US" sz="3600" dirty="0" smtClean="0">
                <a:solidFill>
                  <a:schemeClr val="tx1"/>
                </a:solidFill>
                <a:latin typeface="Commissioner"/>
                <a:ea typeface="Commissioner"/>
                <a:cs typeface="Commissioner"/>
                <a:sym typeface="Commissioner"/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  <a:latin typeface="Commissioner"/>
                <a:ea typeface="Commissioner"/>
                <a:cs typeface="Commissioner"/>
                <a:sym typeface="Commissioner"/>
              </a:rPr>
              <a:t>ki</a:t>
            </a:r>
            <a:r>
              <a:rPr lang="en-US" sz="3600" dirty="0" smtClean="0">
                <a:solidFill>
                  <a:schemeClr val="tx1"/>
                </a:solidFill>
                <a:latin typeface="Commissioner"/>
                <a:ea typeface="Commissioner"/>
                <a:cs typeface="Commissioner"/>
                <a:sym typeface="Commissioner"/>
              </a:rPr>
              <a:t>)</a:t>
            </a:r>
            <a:endParaRPr sz="3600" b="1" dirty="0">
              <a:solidFill>
                <a:schemeClr val="tx1"/>
              </a:solidFill>
              <a:latin typeface="Commissioner"/>
              <a:ea typeface="Commissioner"/>
              <a:cs typeface="Commissioner"/>
              <a:sym typeface="Commissioner"/>
            </a:endParaRPr>
          </a:p>
        </p:txBody>
      </p:sp>
      <p:grpSp>
        <p:nvGrpSpPr>
          <p:cNvPr id="1228" name="Google Shape;1228;p37"/>
          <p:cNvGrpSpPr/>
          <p:nvPr/>
        </p:nvGrpSpPr>
        <p:grpSpPr>
          <a:xfrm>
            <a:off x="7704249" y="976845"/>
            <a:ext cx="1273568" cy="4270987"/>
            <a:chOff x="8065737" y="3287475"/>
            <a:chExt cx="673382" cy="2258109"/>
          </a:xfrm>
        </p:grpSpPr>
        <p:sp>
          <p:nvSpPr>
            <p:cNvPr id="1229" name="Google Shape;1229;p37"/>
            <p:cNvSpPr/>
            <p:nvPr/>
          </p:nvSpPr>
          <p:spPr>
            <a:xfrm>
              <a:off x="8191275" y="4242043"/>
              <a:ext cx="547845" cy="1225782"/>
            </a:xfrm>
            <a:custGeom>
              <a:avLst/>
              <a:gdLst/>
              <a:ahLst/>
              <a:cxnLst/>
              <a:rect l="l" t="t" r="r" b="b"/>
              <a:pathLst>
                <a:path w="9749" h="21813" extrusionOk="0">
                  <a:moveTo>
                    <a:pt x="9387" y="7424"/>
                  </a:moveTo>
                  <a:cubicBezTo>
                    <a:pt x="9393" y="7430"/>
                    <a:pt x="9401" y="7435"/>
                    <a:pt x="9407" y="7441"/>
                  </a:cubicBezTo>
                  <a:cubicBezTo>
                    <a:pt x="9381" y="7484"/>
                    <a:pt x="9356" y="7527"/>
                    <a:pt x="9327" y="7570"/>
                  </a:cubicBezTo>
                  <a:cubicBezTo>
                    <a:pt x="8906" y="8215"/>
                    <a:pt x="8530" y="8888"/>
                    <a:pt x="8218" y="9596"/>
                  </a:cubicBezTo>
                  <a:cubicBezTo>
                    <a:pt x="7923" y="10260"/>
                    <a:pt x="7631" y="10928"/>
                    <a:pt x="7327" y="11590"/>
                  </a:cubicBezTo>
                  <a:cubicBezTo>
                    <a:pt x="7032" y="12232"/>
                    <a:pt x="6685" y="12845"/>
                    <a:pt x="6256" y="13412"/>
                  </a:cubicBezTo>
                  <a:cubicBezTo>
                    <a:pt x="5439" y="14489"/>
                    <a:pt x="4436" y="15369"/>
                    <a:pt x="3347" y="16160"/>
                  </a:cubicBezTo>
                  <a:cubicBezTo>
                    <a:pt x="2955" y="16443"/>
                    <a:pt x="2562" y="16730"/>
                    <a:pt x="2167" y="17013"/>
                  </a:cubicBezTo>
                  <a:cubicBezTo>
                    <a:pt x="2147" y="17028"/>
                    <a:pt x="2121" y="17039"/>
                    <a:pt x="2101" y="17051"/>
                  </a:cubicBezTo>
                  <a:cubicBezTo>
                    <a:pt x="2113" y="16996"/>
                    <a:pt x="2135" y="16956"/>
                    <a:pt x="2161" y="16916"/>
                  </a:cubicBezTo>
                  <a:cubicBezTo>
                    <a:pt x="2628" y="16214"/>
                    <a:pt x="3081" y="15504"/>
                    <a:pt x="3562" y="14813"/>
                  </a:cubicBezTo>
                  <a:cubicBezTo>
                    <a:pt x="4164" y="13951"/>
                    <a:pt x="4789" y="13103"/>
                    <a:pt x="5407" y="12255"/>
                  </a:cubicBezTo>
                  <a:cubicBezTo>
                    <a:pt x="6029" y="11406"/>
                    <a:pt x="6660" y="10564"/>
                    <a:pt x="7370" y="9785"/>
                  </a:cubicBezTo>
                  <a:cubicBezTo>
                    <a:pt x="7791" y="9323"/>
                    <a:pt x="8215" y="8862"/>
                    <a:pt x="8639" y="8401"/>
                  </a:cubicBezTo>
                  <a:cubicBezTo>
                    <a:pt x="8662" y="8375"/>
                    <a:pt x="8679" y="8346"/>
                    <a:pt x="8702" y="8318"/>
                  </a:cubicBezTo>
                  <a:lnTo>
                    <a:pt x="8702" y="8318"/>
                  </a:lnTo>
                  <a:cubicBezTo>
                    <a:pt x="8674" y="8324"/>
                    <a:pt x="8657" y="8335"/>
                    <a:pt x="8642" y="8352"/>
                  </a:cubicBezTo>
                  <a:cubicBezTo>
                    <a:pt x="8000" y="9011"/>
                    <a:pt x="7359" y="9670"/>
                    <a:pt x="6768" y="10378"/>
                  </a:cubicBezTo>
                  <a:cubicBezTo>
                    <a:pt x="6167" y="11094"/>
                    <a:pt x="5617" y="11853"/>
                    <a:pt x="5061" y="12607"/>
                  </a:cubicBezTo>
                  <a:cubicBezTo>
                    <a:pt x="4173" y="13816"/>
                    <a:pt x="3296" y="15031"/>
                    <a:pt x="2476" y="16286"/>
                  </a:cubicBezTo>
                  <a:cubicBezTo>
                    <a:pt x="2459" y="16312"/>
                    <a:pt x="2436" y="16334"/>
                    <a:pt x="2416" y="16360"/>
                  </a:cubicBezTo>
                  <a:cubicBezTo>
                    <a:pt x="2413" y="16320"/>
                    <a:pt x="2425" y="16289"/>
                    <a:pt x="2436" y="16257"/>
                  </a:cubicBezTo>
                  <a:cubicBezTo>
                    <a:pt x="2505" y="16088"/>
                    <a:pt x="2577" y="15919"/>
                    <a:pt x="2637" y="15747"/>
                  </a:cubicBezTo>
                  <a:cubicBezTo>
                    <a:pt x="2806" y="15274"/>
                    <a:pt x="2966" y="14799"/>
                    <a:pt x="3138" y="14326"/>
                  </a:cubicBezTo>
                  <a:cubicBezTo>
                    <a:pt x="3313" y="13845"/>
                    <a:pt x="3539" y="13386"/>
                    <a:pt x="3797" y="12942"/>
                  </a:cubicBezTo>
                  <a:cubicBezTo>
                    <a:pt x="4276" y="12123"/>
                    <a:pt x="4832" y="11363"/>
                    <a:pt x="5511" y="10690"/>
                  </a:cubicBezTo>
                  <a:cubicBezTo>
                    <a:pt x="5989" y="10215"/>
                    <a:pt x="6513" y="9793"/>
                    <a:pt x="7043" y="9378"/>
                  </a:cubicBezTo>
                  <a:cubicBezTo>
                    <a:pt x="7794" y="8796"/>
                    <a:pt x="8562" y="8235"/>
                    <a:pt x="9235" y="7559"/>
                  </a:cubicBezTo>
                  <a:cubicBezTo>
                    <a:pt x="9284" y="7513"/>
                    <a:pt x="9336" y="7470"/>
                    <a:pt x="9387" y="7424"/>
                  </a:cubicBezTo>
                  <a:close/>
                  <a:moveTo>
                    <a:pt x="1769" y="0"/>
                  </a:moveTo>
                  <a:cubicBezTo>
                    <a:pt x="1754" y="210"/>
                    <a:pt x="1737" y="413"/>
                    <a:pt x="1726" y="616"/>
                  </a:cubicBezTo>
                  <a:cubicBezTo>
                    <a:pt x="1680" y="1510"/>
                    <a:pt x="1786" y="2393"/>
                    <a:pt x="1926" y="3272"/>
                  </a:cubicBezTo>
                  <a:cubicBezTo>
                    <a:pt x="2041" y="3986"/>
                    <a:pt x="2170" y="4696"/>
                    <a:pt x="2411" y="5375"/>
                  </a:cubicBezTo>
                  <a:cubicBezTo>
                    <a:pt x="2551" y="5776"/>
                    <a:pt x="2726" y="6169"/>
                    <a:pt x="2886" y="6562"/>
                  </a:cubicBezTo>
                  <a:cubicBezTo>
                    <a:pt x="2995" y="6822"/>
                    <a:pt x="3113" y="7077"/>
                    <a:pt x="3213" y="7341"/>
                  </a:cubicBezTo>
                  <a:cubicBezTo>
                    <a:pt x="3353" y="7702"/>
                    <a:pt x="3382" y="8077"/>
                    <a:pt x="3310" y="8458"/>
                  </a:cubicBezTo>
                  <a:cubicBezTo>
                    <a:pt x="3259" y="8745"/>
                    <a:pt x="3219" y="9034"/>
                    <a:pt x="3135" y="9309"/>
                  </a:cubicBezTo>
                  <a:cubicBezTo>
                    <a:pt x="3015" y="9705"/>
                    <a:pt x="2878" y="10097"/>
                    <a:pt x="2720" y="10475"/>
                  </a:cubicBezTo>
                  <a:cubicBezTo>
                    <a:pt x="2408" y="11212"/>
                    <a:pt x="2173" y="11971"/>
                    <a:pt x="1969" y="12744"/>
                  </a:cubicBezTo>
                  <a:cubicBezTo>
                    <a:pt x="1795" y="13406"/>
                    <a:pt x="1734" y="14085"/>
                    <a:pt x="1697" y="14767"/>
                  </a:cubicBezTo>
                  <a:cubicBezTo>
                    <a:pt x="1671" y="15260"/>
                    <a:pt x="1648" y="15756"/>
                    <a:pt x="1580" y="16243"/>
                  </a:cubicBezTo>
                  <a:cubicBezTo>
                    <a:pt x="1511" y="16738"/>
                    <a:pt x="1405" y="17234"/>
                    <a:pt x="1279" y="17718"/>
                  </a:cubicBezTo>
                  <a:cubicBezTo>
                    <a:pt x="1150" y="18225"/>
                    <a:pt x="975" y="18721"/>
                    <a:pt x="820" y="19222"/>
                  </a:cubicBezTo>
                  <a:cubicBezTo>
                    <a:pt x="709" y="19572"/>
                    <a:pt x="597" y="19922"/>
                    <a:pt x="485" y="20271"/>
                  </a:cubicBezTo>
                  <a:cubicBezTo>
                    <a:pt x="330" y="20767"/>
                    <a:pt x="176" y="21262"/>
                    <a:pt x="18" y="21758"/>
                  </a:cubicBezTo>
                  <a:cubicBezTo>
                    <a:pt x="15" y="21770"/>
                    <a:pt x="7" y="21781"/>
                    <a:pt x="1" y="21792"/>
                  </a:cubicBezTo>
                  <a:cubicBezTo>
                    <a:pt x="27" y="21798"/>
                    <a:pt x="53" y="21807"/>
                    <a:pt x="75" y="21813"/>
                  </a:cubicBezTo>
                  <a:cubicBezTo>
                    <a:pt x="93" y="21772"/>
                    <a:pt x="110" y="21735"/>
                    <a:pt x="121" y="21695"/>
                  </a:cubicBezTo>
                  <a:cubicBezTo>
                    <a:pt x="330" y="21036"/>
                    <a:pt x="537" y="20377"/>
                    <a:pt x="746" y="19718"/>
                  </a:cubicBezTo>
                  <a:cubicBezTo>
                    <a:pt x="846" y="19403"/>
                    <a:pt x="961" y="19088"/>
                    <a:pt x="1050" y="18770"/>
                  </a:cubicBezTo>
                  <a:cubicBezTo>
                    <a:pt x="1230" y="18122"/>
                    <a:pt x="1600" y="17598"/>
                    <a:pt x="2110" y="17180"/>
                  </a:cubicBezTo>
                  <a:cubicBezTo>
                    <a:pt x="2519" y="16847"/>
                    <a:pt x="2958" y="16549"/>
                    <a:pt x="3388" y="16240"/>
                  </a:cubicBezTo>
                  <a:cubicBezTo>
                    <a:pt x="4425" y="15486"/>
                    <a:pt x="5387" y="14650"/>
                    <a:pt x="6190" y="13638"/>
                  </a:cubicBezTo>
                  <a:cubicBezTo>
                    <a:pt x="6665" y="13037"/>
                    <a:pt x="7052" y="12383"/>
                    <a:pt x="7373" y="11687"/>
                  </a:cubicBezTo>
                  <a:cubicBezTo>
                    <a:pt x="7659" y="11065"/>
                    <a:pt x="7932" y="10438"/>
                    <a:pt x="8210" y="9811"/>
                  </a:cubicBezTo>
                  <a:cubicBezTo>
                    <a:pt x="8622" y="8882"/>
                    <a:pt x="9101" y="7991"/>
                    <a:pt x="9708" y="7175"/>
                  </a:cubicBezTo>
                  <a:cubicBezTo>
                    <a:pt x="9748" y="7120"/>
                    <a:pt x="9748" y="7120"/>
                    <a:pt x="9728" y="7037"/>
                  </a:cubicBezTo>
                  <a:lnTo>
                    <a:pt x="9728" y="7037"/>
                  </a:lnTo>
                  <a:cubicBezTo>
                    <a:pt x="9682" y="7069"/>
                    <a:pt x="9639" y="7092"/>
                    <a:pt x="9605" y="7123"/>
                  </a:cubicBezTo>
                  <a:cubicBezTo>
                    <a:pt x="9244" y="7450"/>
                    <a:pt x="8889" y="7782"/>
                    <a:pt x="8528" y="8106"/>
                  </a:cubicBezTo>
                  <a:cubicBezTo>
                    <a:pt x="8361" y="8252"/>
                    <a:pt x="8190" y="8392"/>
                    <a:pt x="8015" y="8530"/>
                  </a:cubicBezTo>
                  <a:cubicBezTo>
                    <a:pt x="7445" y="8977"/>
                    <a:pt x="6869" y="9415"/>
                    <a:pt x="6304" y="9871"/>
                  </a:cubicBezTo>
                  <a:cubicBezTo>
                    <a:pt x="5035" y="10894"/>
                    <a:pt x="4058" y="12146"/>
                    <a:pt x="3356" y="13615"/>
                  </a:cubicBezTo>
                  <a:cubicBezTo>
                    <a:pt x="3150" y="14051"/>
                    <a:pt x="2975" y="14498"/>
                    <a:pt x="2823" y="14956"/>
                  </a:cubicBezTo>
                  <a:cubicBezTo>
                    <a:pt x="2706" y="15309"/>
                    <a:pt x="2591" y="15661"/>
                    <a:pt x="2459" y="16008"/>
                  </a:cubicBezTo>
                  <a:cubicBezTo>
                    <a:pt x="2296" y="16440"/>
                    <a:pt x="2058" y="16833"/>
                    <a:pt x="1792" y="17208"/>
                  </a:cubicBezTo>
                  <a:cubicBezTo>
                    <a:pt x="1648" y="17412"/>
                    <a:pt x="1505" y="17612"/>
                    <a:pt x="1348" y="17836"/>
                  </a:cubicBezTo>
                  <a:cubicBezTo>
                    <a:pt x="1353" y="17787"/>
                    <a:pt x="1353" y="17761"/>
                    <a:pt x="1359" y="17735"/>
                  </a:cubicBezTo>
                  <a:cubicBezTo>
                    <a:pt x="1422" y="17458"/>
                    <a:pt x="1485" y="17180"/>
                    <a:pt x="1548" y="16902"/>
                  </a:cubicBezTo>
                  <a:cubicBezTo>
                    <a:pt x="1668" y="16357"/>
                    <a:pt x="1720" y="15807"/>
                    <a:pt x="1749" y="15254"/>
                  </a:cubicBezTo>
                  <a:cubicBezTo>
                    <a:pt x="1774" y="14813"/>
                    <a:pt x="1792" y="14369"/>
                    <a:pt x="1840" y="13928"/>
                  </a:cubicBezTo>
                  <a:cubicBezTo>
                    <a:pt x="1878" y="13570"/>
                    <a:pt x="1935" y="13209"/>
                    <a:pt x="2024" y="12859"/>
                  </a:cubicBezTo>
                  <a:cubicBezTo>
                    <a:pt x="2161" y="12326"/>
                    <a:pt x="2319" y="11799"/>
                    <a:pt x="2491" y="11278"/>
                  </a:cubicBezTo>
                  <a:cubicBezTo>
                    <a:pt x="2605" y="10931"/>
                    <a:pt x="2757" y="10596"/>
                    <a:pt x="2895" y="10258"/>
                  </a:cubicBezTo>
                  <a:cubicBezTo>
                    <a:pt x="3104" y="9742"/>
                    <a:pt x="3273" y="9215"/>
                    <a:pt x="3359" y="8665"/>
                  </a:cubicBezTo>
                  <a:cubicBezTo>
                    <a:pt x="3385" y="8493"/>
                    <a:pt x="3410" y="8321"/>
                    <a:pt x="3422" y="8146"/>
                  </a:cubicBezTo>
                  <a:cubicBezTo>
                    <a:pt x="3445" y="7851"/>
                    <a:pt x="3388" y="7567"/>
                    <a:pt x="3284" y="7295"/>
                  </a:cubicBezTo>
                  <a:cubicBezTo>
                    <a:pt x="3213" y="7103"/>
                    <a:pt x="3138" y="6911"/>
                    <a:pt x="3049" y="6728"/>
                  </a:cubicBezTo>
                  <a:cubicBezTo>
                    <a:pt x="2497" y="5602"/>
                    <a:pt x="2170" y="4413"/>
                    <a:pt x="1995" y="3175"/>
                  </a:cubicBezTo>
                  <a:cubicBezTo>
                    <a:pt x="1881" y="2387"/>
                    <a:pt x="1774" y="1596"/>
                    <a:pt x="1806" y="797"/>
                  </a:cubicBezTo>
                  <a:cubicBezTo>
                    <a:pt x="1815" y="559"/>
                    <a:pt x="1832" y="321"/>
                    <a:pt x="1846" y="84"/>
                  </a:cubicBezTo>
                  <a:cubicBezTo>
                    <a:pt x="1849" y="63"/>
                    <a:pt x="1849" y="43"/>
                    <a:pt x="1849" y="20"/>
                  </a:cubicBezTo>
                  <a:cubicBezTo>
                    <a:pt x="1826" y="15"/>
                    <a:pt x="1806" y="9"/>
                    <a:pt x="1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8149129" y="3287475"/>
              <a:ext cx="434275" cy="512049"/>
            </a:xfrm>
            <a:custGeom>
              <a:avLst/>
              <a:gdLst/>
              <a:ahLst/>
              <a:cxnLst/>
              <a:rect l="l" t="t" r="r" b="b"/>
              <a:pathLst>
                <a:path w="7728" h="9112" extrusionOk="0">
                  <a:moveTo>
                    <a:pt x="6223" y="172"/>
                  </a:moveTo>
                  <a:cubicBezTo>
                    <a:pt x="6286" y="215"/>
                    <a:pt x="6295" y="278"/>
                    <a:pt x="6295" y="335"/>
                  </a:cubicBezTo>
                  <a:cubicBezTo>
                    <a:pt x="6292" y="484"/>
                    <a:pt x="6298" y="633"/>
                    <a:pt x="6278" y="779"/>
                  </a:cubicBezTo>
                  <a:cubicBezTo>
                    <a:pt x="6229" y="1123"/>
                    <a:pt x="6206" y="1464"/>
                    <a:pt x="6289" y="1805"/>
                  </a:cubicBezTo>
                  <a:cubicBezTo>
                    <a:pt x="6324" y="1946"/>
                    <a:pt x="6332" y="2092"/>
                    <a:pt x="6329" y="2235"/>
                  </a:cubicBezTo>
                  <a:cubicBezTo>
                    <a:pt x="6329" y="2378"/>
                    <a:pt x="6304" y="2521"/>
                    <a:pt x="6289" y="2665"/>
                  </a:cubicBezTo>
                  <a:lnTo>
                    <a:pt x="6255" y="2665"/>
                  </a:lnTo>
                  <a:cubicBezTo>
                    <a:pt x="6246" y="2564"/>
                    <a:pt x="6238" y="2464"/>
                    <a:pt x="6226" y="2364"/>
                  </a:cubicBezTo>
                  <a:cubicBezTo>
                    <a:pt x="6218" y="2244"/>
                    <a:pt x="6209" y="2126"/>
                    <a:pt x="6195" y="2009"/>
                  </a:cubicBezTo>
                  <a:cubicBezTo>
                    <a:pt x="6183" y="1934"/>
                    <a:pt x="6157" y="1868"/>
                    <a:pt x="6100" y="1845"/>
                  </a:cubicBezTo>
                  <a:cubicBezTo>
                    <a:pt x="6082" y="1840"/>
                    <a:pt x="6065" y="1838"/>
                    <a:pt x="6049" y="1838"/>
                  </a:cubicBezTo>
                  <a:cubicBezTo>
                    <a:pt x="5961" y="1838"/>
                    <a:pt x="5909" y="1904"/>
                    <a:pt x="5848" y="1943"/>
                  </a:cubicBezTo>
                  <a:cubicBezTo>
                    <a:pt x="5817" y="1759"/>
                    <a:pt x="5791" y="1593"/>
                    <a:pt x="5756" y="1427"/>
                  </a:cubicBezTo>
                  <a:cubicBezTo>
                    <a:pt x="5739" y="1350"/>
                    <a:pt x="5733" y="1278"/>
                    <a:pt x="5759" y="1203"/>
                  </a:cubicBezTo>
                  <a:cubicBezTo>
                    <a:pt x="5842" y="951"/>
                    <a:pt x="5923" y="702"/>
                    <a:pt x="6006" y="450"/>
                  </a:cubicBezTo>
                  <a:cubicBezTo>
                    <a:pt x="6020" y="410"/>
                    <a:pt x="6031" y="370"/>
                    <a:pt x="6049" y="333"/>
                  </a:cubicBezTo>
                  <a:cubicBezTo>
                    <a:pt x="6086" y="258"/>
                    <a:pt x="6123" y="186"/>
                    <a:pt x="6223" y="172"/>
                  </a:cubicBezTo>
                  <a:close/>
                  <a:moveTo>
                    <a:pt x="4604" y="71"/>
                  </a:moveTo>
                  <a:cubicBezTo>
                    <a:pt x="4657" y="71"/>
                    <a:pt x="4716" y="88"/>
                    <a:pt x="4776" y="123"/>
                  </a:cubicBezTo>
                  <a:cubicBezTo>
                    <a:pt x="4903" y="198"/>
                    <a:pt x="5026" y="292"/>
                    <a:pt x="5123" y="401"/>
                  </a:cubicBezTo>
                  <a:cubicBezTo>
                    <a:pt x="5478" y="805"/>
                    <a:pt x="5682" y="1281"/>
                    <a:pt x="5745" y="1817"/>
                  </a:cubicBezTo>
                  <a:cubicBezTo>
                    <a:pt x="5759" y="1940"/>
                    <a:pt x="5753" y="2052"/>
                    <a:pt x="5656" y="2146"/>
                  </a:cubicBezTo>
                  <a:cubicBezTo>
                    <a:pt x="5616" y="2180"/>
                    <a:pt x="5590" y="2235"/>
                    <a:pt x="5567" y="2284"/>
                  </a:cubicBezTo>
                  <a:cubicBezTo>
                    <a:pt x="5504" y="2418"/>
                    <a:pt x="5447" y="2559"/>
                    <a:pt x="5384" y="2690"/>
                  </a:cubicBezTo>
                  <a:cubicBezTo>
                    <a:pt x="5278" y="2911"/>
                    <a:pt x="5163" y="3129"/>
                    <a:pt x="4954" y="3269"/>
                  </a:cubicBezTo>
                  <a:cubicBezTo>
                    <a:pt x="4745" y="3407"/>
                    <a:pt x="4516" y="3516"/>
                    <a:pt x="4344" y="3748"/>
                  </a:cubicBezTo>
                  <a:cubicBezTo>
                    <a:pt x="4324" y="3696"/>
                    <a:pt x="4318" y="3682"/>
                    <a:pt x="4309" y="3665"/>
                  </a:cubicBezTo>
                  <a:cubicBezTo>
                    <a:pt x="4140" y="3281"/>
                    <a:pt x="4017" y="2885"/>
                    <a:pt x="3966" y="2467"/>
                  </a:cubicBezTo>
                  <a:cubicBezTo>
                    <a:pt x="3911" y="1994"/>
                    <a:pt x="3969" y="1542"/>
                    <a:pt x="4146" y="1100"/>
                  </a:cubicBezTo>
                  <a:cubicBezTo>
                    <a:pt x="4232" y="897"/>
                    <a:pt x="4338" y="699"/>
                    <a:pt x="4344" y="473"/>
                  </a:cubicBezTo>
                  <a:cubicBezTo>
                    <a:pt x="4344" y="424"/>
                    <a:pt x="4350" y="378"/>
                    <a:pt x="4358" y="333"/>
                  </a:cubicBezTo>
                  <a:cubicBezTo>
                    <a:pt x="4382" y="167"/>
                    <a:pt x="4478" y="71"/>
                    <a:pt x="4604" y="71"/>
                  </a:cubicBezTo>
                  <a:close/>
                  <a:moveTo>
                    <a:pt x="6372" y="602"/>
                  </a:moveTo>
                  <a:cubicBezTo>
                    <a:pt x="6387" y="619"/>
                    <a:pt x="6395" y="625"/>
                    <a:pt x="6395" y="630"/>
                  </a:cubicBezTo>
                  <a:cubicBezTo>
                    <a:pt x="6404" y="673"/>
                    <a:pt x="6410" y="716"/>
                    <a:pt x="6412" y="757"/>
                  </a:cubicBezTo>
                  <a:cubicBezTo>
                    <a:pt x="6427" y="1181"/>
                    <a:pt x="6493" y="1596"/>
                    <a:pt x="6576" y="2009"/>
                  </a:cubicBezTo>
                  <a:cubicBezTo>
                    <a:pt x="6607" y="2158"/>
                    <a:pt x="6624" y="2309"/>
                    <a:pt x="6633" y="2464"/>
                  </a:cubicBezTo>
                  <a:cubicBezTo>
                    <a:pt x="6653" y="2888"/>
                    <a:pt x="6533" y="3286"/>
                    <a:pt x="6412" y="3688"/>
                  </a:cubicBezTo>
                  <a:cubicBezTo>
                    <a:pt x="6407" y="3713"/>
                    <a:pt x="6384" y="3733"/>
                    <a:pt x="6352" y="3785"/>
                  </a:cubicBezTo>
                  <a:cubicBezTo>
                    <a:pt x="6352" y="3702"/>
                    <a:pt x="6355" y="3653"/>
                    <a:pt x="6352" y="3604"/>
                  </a:cubicBezTo>
                  <a:cubicBezTo>
                    <a:pt x="6347" y="3464"/>
                    <a:pt x="6358" y="3321"/>
                    <a:pt x="6329" y="3186"/>
                  </a:cubicBezTo>
                  <a:cubicBezTo>
                    <a:pt x="6289" y="2977"/>
                    <a:pt x="6318" y="2779"/>
                    <a:pt x="6361" y="2579"/>
                  </a:cubicBezTo>
                  <a:cubicBezTo>
                    <a:pt x="6415" y="2318"/>
                    <a:pt x="6424" y="2054"/>
                    <a:pt x="6364" y="1797"/>
                  </a:cubicBezTo>
                  <a:cubicBezTo>
                    <a:pt x="6286" y="1481"/>
                    <a:pt x="6292" y="1163"/>
                    <a:pt x="6338" y="848"/>
                  </a:cubicBezTo>
                  <a:cubicBezTo>
                    <a:pt x="6349" y="768"/>
                    <a:pt x="6361" y="691"/>
                    <a:pt x="6372" y="602"/>
                  </a:cubicBezTo>
                  <a:close/>
                  <a:moveTo>
                    <a:pt x="5696" y="2241"/>
                  </a:moveTo>
                  <a:lnTo>
                    <a:pt x="5696" y="2241"/>
                  </a:lnTo>
                  <a:cubicBezTo>
                    <a:pt x="5642" y="2456"/>
                    <a:pt x="5582" y="2659"/>
                    <a:pt x="5536" y="2865"/>
                  </a:cubicBezTo>
                  <a:cubicBezTo>
                    <a:pt x="5496" y="3031"/>
                    <a:pt x="5476" y="3200"/>
                    <a:pt x="5441" y="3367"/>
                  </a:cubicBezTo>
                  <a:cubicBezTo>
                    <a:pt x="5398" y="3590"/>
                    <a:pt x="5258" y="3728"/>
                    <a:pt x="5049" y="3794"/>
                  </a:cubicBezTo>
                  <a:cubicBezTo>
                    <a:pt x="4928" y="3834"/>
                    <a:pt x="4802" y="3865"/>
                    <a:pt x="4682" y="3902"/>
                  </a:cubicBezTo>
                  <a:cubicBezTo>
                    <a:pt x="4559" y="3937"/>
                    <a:pt x="4438" y="3974"/>
                    <a:pt x="4341" y="4074"/>
                  </a:cubicBezTo>
                  <a:cubicBezTo>
                    <a:pt x="4309" y="3943"/>
                    <a:pt x="4361" y="3848"/>
                    <a:pt x="4433" y="3759"/>
                  </a:cubicBezTo>
                  <a:cubicBezTo>
                    <a:pt x="4547" y="3625"/>
                    <a:pt x="4688" y="3519"/>
                    <a:pt x="4842" y="3438"/>
                  </a:cubicBezTo>
                  <a:cubicBezTo>
                    <a:pt x="5077" y="3315"/>
                    <a:pt x="5243" y="3129"/>
                    <a:pt x="5367" y="2897"/>
                  </a:cubicBezTo>
                  <a:cubicBezTo>
                    <a:pt x="5415" y="2802"/>
                    <a:pt x="5458" y="2705"/>
                    <a:pt x="5504" y="2610"/>
                  </a:cubicBezTo>
                  <a:cubicBezTo>
                    <a:pt x="5564" y="2487"/>
                    <a:pt x="5599" y="2352"/>
                    <a:pt x="5696" y="2241"/>
                  </a:cubicBezTo>
                  <a:close/>
                  <a:moveTo>
                    <a:pt x="1656" y="1923"/>
                  </a:moveTo>
                  <a:cubicBezTo>
                    <a:pt x="1705" y="1974"/>
                    <a:pt x="1760" y="2023"/>
                    <a:pt x="1800" y="2083"/>
                  </a:cubicBezTo>
                  <a:cubicBezTo>
                    <a:pt x="1914" y="2252"/>
                    <a:pt x="2026" y="2421"/>
                    <a:pt x="2129" y="2599"/>
                  </a:cubicBezTo>
                  <a:cubicBezTo>
                    <a:pt x="2209" y="2739"/>
                    <a:pt x="2275" y="2888"/>
                    <a:pt x="2347" y="3034"/>
                  </a:cubicBezTo>
                  <a:cubicBezTo>
                    <a:pt x="2418" y="3183"/>
                    <a:pt x="2519" y="3306"/>
                    <a:pt x="2648" y="3407"/>
                  </a:cubicBezTo>
                  <a:cubicBezTo>
                    <a:pt x="2868" y="3576"/>
                    <a:pt x="3040" y="3788"/>
                    <a:pt x="3189" y="4017"/>
                  </a:cubicBezTo>
                  <a:cubicBezTo>
                    <a:pt x="3206" y="4043"/>
                    <a:pt x="3221" y="4071"/>
                    <a:pt x="3238" y="4106"/>
                  </a:cubicBezTo>
                  <a:cubicBezTo>
                    <a:pt x="3086" y="4006"/>
                    <a:pt x="2949" y="3911"/>
                    <a:pt x="2802" y="3822"/>
                  </a:cubicBezTo>
                  <a:cubicBezTo>
                    <a:pt x="2401" y="3579"/>
                    <a:pt x="2123" y="3235"/>
                    <a:pt x="1957" y="2796"/>
                  </a:cubicBezTo>
                  <a:cubicBezTo>
                    <a:pt x="1851" y="2510"/>
                    <a:pt x="1748" y="2223"/>
                    <a:pt x="1642" y="1934"/>
                  </a:cubicBezTo>
                  <a:cubicBezTo>
                    <a:pt x="1648" y="1931"/>
                    <a:pt x="1651" y="1926"/>
                    <a:pt x="1656" y="1923"/>
                  </a:cubicBezTo>
                  <a:close/>
                  <a:moveTo>
                    <a:pt x="2370" y="996"/>
                  </a:moveTo>
                  <a:cubicBezTo>
                    <a:pt x="2424" y="996"/>
                    <a:pt x="2479" y="1009"/>
                    <a:pt x="2536" y="1037"/>
                  </a:cubicBezTo>
                  <a:cubicBezTo>
                    <a:pt x="2602" y="1070"/>
                    <a:pt x="2665" y="1086"/>
                    <a:pt x="2728" y="1086"/>
                  </a:cubicBezTo>
                  <a:cubicBezTo>
                    <a:pt x="2786" y="1086"/>
                    <a:pt x="2843" y="1073"/>
                    <a:pt x="2903" y="1049"/>
                  </a:cubicBezTo>
                  <a:cubicBezTo>
                    <a:pt x="2965" y="1023"/>
                    <a:pt x="3030" y="1008"/>
                    <a:pt x="3095" y="1008"/>
                  </a:cubicBezTo>
                  <a:cubicBezTo>
                    <a:pt x="3144" y="1008"/>
                    <a:pt x="3193" y="1016"/>
                    <a:pt x="3241" y="1034"/>
                  </a:cubicBezTo>
                  <a:cubicBezTo>
                    <a:pt x="3565" y="1161"/>
                    <a:pt x="3768" y="1398"/>
                    <a:pt x="3857" y="1731"/>
                  </a:cubicBezTo>
                  <a:cubicBezTo>
                    <a:pt x="3871" y="1777"/>
                    <a:pt x="3877" y="1825"/>
                    <a:pt x="3874" y="1871"/>
                  </a:cubicBezTo>
                  <a:cubicBezTo>
                    <a:pt x="3828" y="2435"/>
                    <a:pt x="3940" y="2971"/>
                    <a:pt x="4149" y="3490"/>
                  </a:cubicBezTo>
                  <a:cubicBezTo>
                    <a:pt x="4186" y="3582"/>
                    <a:pt x="4226" y="3670"/>
                    <a:pt x="4261" y="3762"/>
                  </a:cubicBezTo>
                  <a:cubicBezTo>
                    <a:pt x="4272" y="3796"/>
                    <a:pt x="4287" y="3839"/>
                    <a:pt x="4275" y="3874"/>
                  </a:cubicBezTo>
                  <a:cubicBezTo>
                    <a:pt x="4218" y="4069"/>
                    <a:pt x="4261" y="4252"/>
                    <a:pt x="4318" y="4438"/>
                  </a:cubicBezTo>
                  <a:cubicBezTo>
                    <a:pt x="4332" y="4478"/>
                    <a:pt x="4335" y="4524"/>
                    <a:pt x="4347" y="4584"/>
                  </a:cubicBezTo>
                  <a:cubicBezTo>
                    <a:pt x="4236" y="4580"/>
                    <a:pt x="4130" y="4564"/>
                    <a:pt x="4026" y="4564"/>
                  </a:cubicBezTo>
                  <a:cubicBezTo>
                    <a:pt x="3922" y="4564"/>
                    <a:pt x="3821" y="4580"/>
                    <a:pt x="3722" y="4639"/>
                  </a:cubicBezTo>
                  <a:cubicBezTo>
                    <a:pt x="3648" y="4553"/>
                    <a:pt x="3585" y="4484"/>
                    <a:pt x="3530" y="4407"/>
                  </a:cubicBezTo>
                  <a:cubicBezTo>
                    <a:pt x="3461" y="4309"/>
                    <a:pt x="3401" y="4206"/>
                    <a:pt x="3341" y="4106"/>
                  </a:cubicBezTo>
                  <a:cubicBezTo>
                    <a:pt x="3163" y="3805"/>
                    <a:pt x="2949" y="3541"/>
                    <a:pt x="2676" y="3318"/>
                  </a:cubicBezTo>
                  <a:cubicBezTo>
                    <a:pt x="2585" y="3241"/>
                    <a:pt x="2504" y="3140"/>
                    <a:pt x="2444" y="3034"/>
                  </a:cubicBezTo>
                  <a:cubicBezTo>
                    <a:pt x="2355" y="2885"/>
                    <a:pt x="2278" y="2728"/>
                    <a:pt x="2212" y="2564"/>
                  </a:cubicBezTo>
                  <a:cubicBezTo>
                    <a:pt x="2098" y="2278"/>
                    <a:pt x="2000" y="1983"/>
                    <a:pt x="1986" y="1665"/>
                  </a:cubicBezTo>
                  <a:cubicBezTo>
                    <a:pt x="1980" y="1519"/>
                    <a:pt x="2000" y="1378"/>
                    <a:pt x="2052" y="1241"/>
                  </a:cubicBezTo>
                  <a:cubicBezTo>
                    <a:pt x="2114" y="1086"/>
                    <a:pt x="2233" y="996"/>
                    <a:pt x="2370" y="996"/>
                  </a:cubicBezTo>
                  <a:close/>
                  <a:moveTo>
                    <a:pt x="731" y="4473"/>
                  </a:moveTo>
                  <a:cubicBezTo>
                    <a:pt x="797" y="4524"/>
                    <a:pt x="860" y="4576"/>
                    <a:pt x="923" y="4627"/>
                  </a:cubicBezTo>
                  <a:cubicBezTo>
                    <a:pt x="1045" y="4732"/>
                    <a:pt x="1172" y="4797"/>
                    <a:pt x="1317" y="4797"/>
                  </a:cubicBezTo>
                  <a:cubicBezTo>
                    <a:pt x="1379" y="4797"/>
                    <a:pt x="1444" y="4785"/>
                    <a:pt x="1513" y="4759"/>
                  </a:cubicBezTo>
                  <a:cubicBezTo>
                    <a:pt x="1706" y="4687"/>
                    <a:pt x="1912" y="4647"/>
                    <a:pt x="2121" y="4647"/>
                  </a:cubicBezTo>
                  <a:cubicBezTo>
                    <a:pt x="2135" y="4647"/>
                    <a:pt x="2149" y="4647"/>
                    <a:pt x="2163" y="4647"/>
                  </a:cubicBezTo>
                  <a:cubicBezTo>
                    <a:pt x="2189" y="4647"/>
                    <a:pt x="2212" y="4659"/>
                    <a:pt x="2249" y="4665"/>
                  </a:cubicBezTo>
                  <a:cubicBezTo>
                    <a:pt x="2043" y="4748"/>
                    <a:pt x="1857" y="4828"/>
                    <a:pt x="1665" y="4897"/>
                  </a:cubicBezTo>
                  <a:cubicBezTo>
                    <a:pt x="1525" y="4942"/>
                    <a:pt x="1378" y="4980"/>
                    <a:pt x="1232" y="5006"/>
                  </a:cubicBezTo>
                  <a:cubicBezTo>
                    <a:pt x="1213" y="5009"/>
                    <a:pt x="1194" y="5010"/>
                    <a:pt x="1175" y="5010"/>
                  </a:cubicBezTo>
                  <a:cubicBezTo>
                    <a:pt x="1064" y="5010"/>
                    <a:pt x="973" y="4953"/>
                    <a:pt x="897" y="4862"/>
                  </a:cubicBezTo>
                  <a:cubicBezTo>
                    <a:pt x="805" y="4751"/>
                    <a:pt x="765" y="4619"/>
                    <a:pt x="711" y="4493"/>
                  </a:cubicBezTo>
                  <a:cubicBezTo>
                    <a:pt x="717" y="4484"/>
                    <a:pt x="725" y="4478"/>
                    <a:pt x="731" y="4473"/>
                  </a:cubicBezTo>
                  <a:close/>
                  <a:moveTo>
                    <a:pt x="1217" y="1705"/>
                  </a:moveTo>
                  <a:cubicBezTo>
                    <a:pt x="1277" y="1705"/>
                    <a:pt x="1338" y="1723"/>
                    <a:pt x="1396" y="1759"/>
                  </a:cubicBezTo>
                  <a:cubicBezTo>
                    <a:pt x="1493" y="1819"/>
                    <a:pt x="1565" y="1903"/>
                    <a:pt x="1605" y="2009"/>
                  </a:cubicBezTo>
                  <a:cubicBezTo>
                    <a:pt x="1651" y="2129"/>
                    <a:pt x="1691" y="2249"/>
                    <a:pt x="1734" y="2370"/>
                  </a:cubicBezTo>
                  <a:cubicBezTo>
                    <a:pt x="1825" y="2607"/>
                    <a:pt x="1906" y="2851"/>
                    <a:pt x="2009" y="3083"/>
                  </a:cubicBezTo>
                  <a:cubicBezTo>
                    <a:pt x="2126" y="3349"/>
                    <a:pt x="2312" y="3567"/>
                    <a:pt x="2547" y="3739"/>
                  </a:cubicBezTo>
                  <a:cubicBezTo>
                    <a:pt x="2653" y="3816"/>
                    <a:pt x="2768" y="3882"/>
                    <a:pt x="2877" y="3957"/>
                  </a:cubicBezTo>
                  <a:cubicBezTo>
                    <a:pt x="2977" y="4026"/>
                    <a:pt x="3089" y="4089"/>
                    <a:pt x="3175" y="4172"/>
                  </a:cubicBezTo>
                  <a:cubicBezTo>
                    <a:pt x="3330" y="4318"/>
                    <a:pt x="3467" y="4481"/>
                    <a:pt x="3613" y="4636"/>
                  </a:cubicBezTo>
                  <a:cubicBezTo>
                    <a:pt x="3616" y="4642"/>
                    <a:pt x="3613" y="4653"/>
                    <a:pt x="3616" y="4662"/>
                  </a:cubicBezTo>
                  <a:cubicBezTo>
                    <a:pt x="3605" y="4644"/>
                    <a:pt x="3596" y="4630"/>
                    <a:pt x="3587" y="4613"/>
                  </a:cubicBezTo>
                  <a:cubicBezTo>
                    <a:pt x="3375" y="4745"/>
                    <a:pt x="3161" y="4874"/>
                    <a:pt x="2949" y="5003"/>
                  </a:cubicBezTo>
                  <a:cubicBezTo>
                    <a:pt x="2950" y="5012"/>
                    <a:pt x="2948" y="5016"/>
                    <a:pt x="2945" y="5016"/>
                  </a:cubicBezTo>
                  <a:cubicBezTo>
                    <a:pt x="2941" y="5016"/>
                    <a:pt x="2934" y="5008"/>
                    <a:pt x="2928" y="5000"/>
                  </a:cubicBezTo>
                  <a:cubicBezTo>
                    <a:pt x="2734" y="4701"/>
                    <a:pt x="2462" y="4567"/>
                    <a:pt x="2137" y="4567"/>
                  </a:cubicBezTo>
                  <a:cubicBezTo>
                    <a:pt x="2088" y="4567"/>
                    <a:pt x="2037" y="4570"/>
                    <a:pt x="1986" y="4576"/>
                  </a:cubicBezTo>
                  <a:cubicBezTo>
                    <a:pt x="1797" y="4599"/>
                    <a:pt x="1611" y="4650"/>
                    <a:pt x="1424" y="4699"/>
                  </a:cubicBezTo>
                  <a:cubicBezTo>
                    <a:pt x="1380" y="4711"/>
                    <a:pt x="1337" y="4718"/>
                    <a:pt x="1295" y="4718"/>
                  </a:cubicBezTo>
                  <a:cubicBezTo>
                    <a:pt x="1235" y="4718"/>
                    <a:pt x="1177" y="4702"/>
                    <a:pt x="1121" y="4662"/>
                  </a:cubicBezTo>
                  <a:cubicBezTo>
                    <a:pt x="1037" y="4602"/>
                    <a:pt x="960" y="4538"/>
                    <a:pt x="880" y="4475"/>
                  </a:cubicBezTo>
                  <a:cubicBezTo>
                    <a:pt x="777" y="4396"/>
                    <a:pt x="681" y="4356"/>
                    <a:pt x="583" y="4356"/>
                  </a:cubicBezTo>
                  <a:cubicBezTo>
                    <a:pt x="512" y="4356"/>
                    <a:pt x="441" y="4377"/>
                    <a:pt x="367" y="4421"/>
                  </a:cubicBezTo>
                  <a:cubicBezTo>
                    <a:pt x="275" y="4292"/>
                    <a:pt x="207" y="4157"/>
                    <a:pt x="166" y="4014"/>
                  </a:cubicBezTo>
                  <a:cubicBezTo>
                    <a:pt x="89" y="3736"/>
                    <a:pt x="126" y="3487"/>
                    <a:pt x="364" y="3286"/>
                  </a:cubicBezTo>
                  <a:cubicBezTo>
                    <a:pt x="550" y="3129"/>
                    <a:pt x="674" y="2925"/>
                    <a:pt x="725" y="2685"/>
                  </a:cubicBezTo>
                  <a:cubicBezTo>
                    <a:pt x="765" y="2484"/>
                    <a:pt x="805" y="2284"/>
                    <a:pt x="857" y="2086"/>
                  </a:cubicBezTo>
                  <a:cubicBezTo>
                    <a:pt x="880" y="1997"/>
                    <a:pt x="923" y="1908"/>
                    <a:pt x="974" y="1834"/>
                  </a:cubicBezTo>
                  <a:cubicBezTo>
                    <a:pt x="1035" y="1748"/>
                    <a:pt x="1124" y="1705"/>
                    <a:pt x="1217" y="1705"/>
                  </a:cubicBezTo>
                  <a:close/>
                  <a:moveTo>
                    <a:pt x="3567" y="4779"/>
                  </a:moveTo>
                  <a:cubicBezTo>
                    <a:pt x="3570" y="4785"/>
                    <a:pt x="3576" y="4791"/>
                    <a:pt x="3579" y="4796"/>
                  </a:cubicBezTo>
                  <a:cubicBezTo>
                    <a:pt x="3453" y="4963"/>
                    <a:pt x="3330" y="5129"/>
                    <a:pt x="3204" y="5292"/>
                  </a:cubicBezTo>
                  <a:cubicBezTo>
                    <a:pt x="3075" y="5458"/>
                    <a:pt x="2908" y="5561"/>
                    <a:pt x="2699" y="5584"/>
                  </a:cubicBezTo>
                  <a:cubicBezTo>
                    <a:pt x="2672" y="5587"/>
                    <a:pt x="2646" y="5589"/>
                    <a:pt x="2620" y="5589"/>
                  </a:cubicBezTo>
                  <a:cubicBezTo>
                    <a:pt x="2500" y="5589"/>
                    <a:pt x="2385" y="5556"/>
                    <a:pt x="2261" y="5478"/>
                  </a:cubicBezTo>
                  <a:cubicBezTo>
                    <a:pt x="2341" y="5461"/>
                    <a:pt x="2396" y="5444"/>
                    <a:pt x="2447" y="5441"/>
                  </a:cubicBezTo>
                  <a:cubicBezTo>
                    <a:pt x="2588" y="5435"/>
                    <a:pt x="2696" y="5367"/>
                    <a:pt x="2802" y="5283"/>
                  </a:cubicBezTo>
                  <a:cubicBezTo>
                    <a:pt x="2974" y="5152"/>
                    <a:pt x="3155" y="5028"/>
                    <a:pt x="3335" y="4908"/>
                  </a:cubicBezTo>
                  <a:cubicBezTo>
                    <a:pt x="3407" y="4857"/>
                    <a:pt x="3490" y="4822"/>
                    <a:pt x="3567" y="4779"/>
                  </a:cubicBezTo>
                  <a:close/>
                  <a:moveTo>
                    <a:pt x="7427" y="5521"/>
                  </a:moveTo>
                  <a:cubicBezTo>
                    <a:pt x="7427" y="5550"/>
                    <a:pt x="7421" y="5561"/>
                    <a:pt x="7412" y="5567"/>
                  </a:cubicBezTo>
                  <a:cubicBezTo>
                    <a:pt x="7200" y="5702"/>
                    <a:pt x="6991" y="5839"/>
                    <a:pt x="6776" y="5974"/>
                  </a:cubicBezTo>
                  <a:cubicBezTo>
                    <a:pt x="6649" y="6052"/>
                    <a:pt x="6509" y="6095"/>
                    <a:pt x="6364" y="6095"/>
                  </a:cubicBezTo>
                  <a:cubicBezTo>
                    <a:pt x="6339" y="6095"/>
                    <a:pt x="6314" y="6094"/>
                    <a:pt x="6289" y="6091"/>
                  </a:cubicBezTo>
                  <a:cubicBezTo>
                    <a:pt x="6057" y="6066"/>
                    <a:pt x="5828" y="6023"/>
                    <a:pt x="5570" y="5983"/>
                  </a:cubicBezTo>
                  <a:cubicBezTo>
                    <a:pt x="5686" y="5934"/>
                    <a:pt x="5787" y="5919"/>
                    <a:pt x="5886" y="5919"/>
                  </a:cubicBezTo>
                  <a:cubicBezTo>
                    <a:pt x="5915" y="5919"/>
                    <a:pt x="5943" y="5920"/>
                    <a:pt x="5971" y="5922"/>
                  </a:cubicBezTo>
                  <a:cubicBezTo>
                    <a:pt x="6114" y="5931"/>
                    <a:pt x="6258" y="5945"/>
                    <a:pt x="6401" y="5951"/>
                  </a:cubicBezTo>
                  <a:cubicBezTo>
                    <a:pt x="6409" y="5951"/>
                    <a:pt x="6417" y="5951"/>
                    <a:pt x="6425" y="5951"/>
                  </a:cubicBezTo>
                  <a:cubicBezTo>
                    <a:pt x="6517" y="5951"/>
                    <a:pt x="6611" y="5935"/>
                    <a:pt x="6688" y="5882"/>
                  </a:cubicBezTo>
                  <a:lnTo>
                    <a:pt x="6688" y="5882"/>
                  </a:lnTo>
                  <a:cubicBezTo>
                    <a:pt x="6585" y="5889"/>
                    <a:pt x="6481" y="5904"/>
                    <a:pt x="6378" y="5904"/>
                  </a:cubicBezTo>
                  <a:cubicBezTo>
                    <a:pt x="6357" y="5904"/>
                    <a:pt x="6336" y="5904"/>
                    <a:pt x="6315" y="5902"/>
                  </a:cubicBezTo>
                  <a:cubicBezTo>
                    <a:pt x="6123" y="5894"/>
                    <a:pt x="5931" y="5868"/>
                    <a:pt x="5719" y="5845"/>
                  </a:cubicBezTo>
                  <a:cubicBezTo>
                    <a:pt x="5762" y="5831"/>
                    <a:pt x="5794" y="5813"/>
                    <a:pt x="5825" y="5811"/>
                  </a:cubicBezTo>
                  <a:cubicBezTo>
                    <a:pt x="6023" y="5799"/>
                    <a:pt x="6223" y="5788"/>
                    <a:pt x="6421" y="5779"/>
                  </a:cubicBezTo>
                  <a:cubicBezTo>
                    <a:pt x="6544" y="5770"/>
                    <a:pt x="6670" y="5782"/>
                    <a:pt x="6788" y="5753"/>
                  </a:cubicBezTo>
                  <a:cubicBezTo>
                    <a:pt x="6931" y="5722"/>
                    <a:pt x="7069" y="5659"/>
                    <a:pt x="7209" y="5607"/>
                  </a:cubicBezTo>
                  <a:cubicBezTo>
                    <a:pt x="7281" y="5581"/>
                    <a:pt x="7352" y="5550"/>
                    <a:pt x="7427" y="5521"/>
                  </a:cubicBezTo>
                  <a:close/>
                  <a:moveTo>
                    <a:pt x="510" y="4435"/>
                  </a:moveTo>
                  <a:cubicBezTo>
                    <a:pt x="602" y="4447"/>
                    <a:pt x="636" y="4510"/>
                    <a:pt x="668" y="4576"/>
                  </a:cubicBezTo>
                  <a:cubicBezTo>
                    <a:pt x="714" y="4676"/>
                    <a:pt x="754" y="4782"/>
                    <a:pt x="811" y="4874"/>
                  </a:cubicBezTo>
                  <a:cubicBezTo>
                    <a:pt x="901" y="5024"/>
                    <a:pt x="1039" y="5087"/>
                    <a:pt x="1204" y="5087"/>
                  </a:cubicBezTo>
                  <a:cubicBezTo>
                    <a:pt x="1218" y="5087"/>
                    <a:pt x="1232" y="5087"/>
                    <a:pt x="1247" y="5086"/>
                  </a:cubicBezTo>
                  <a:cubicBezTo>
                    <a:pt x="1330" y="5080"/>
                    <a:pt x="1416" y="5063"/>
                    <a:pt x="1496" y="5037"/>
                  </a:cubicBezTo>
                  <a:cubicBezTo>
                    <a:pt x="1679" y="4971"/>
                    <a:pt x="1860" y="4891"/>
                    <a:pt x="2043" y="4825"/>
                  </a:cubicBezTo>
                  <a:cubicBezTo>
                    <a:pt x="2155" y="4788"/>
                    <a:pt x="2269" y="4756"/>
                    <a:pt x="2387" y="4730"/>
                  </a:cubicBezTo>
                  <a:cubicBezTo>
                    <a:pt x="2404" y="4726"/>
                    <a:pt x="2423" y="4724"/>
                    <a:pt x="2442" y="4724"/>
                  </a:cubicBezTo>
                  <a:cubicBezTo>
                    <a:pt x="2471" y="4724"/>
                    <a:pt x="2500" y="4729"/>
                    <a:pt x="2524" y="4739"/>
                  </a:cubicBezTo>
                  <a:cubicBezTo>
                    <a:pt x="2688" y="4811"/>
                    <a:pt x="2808" y="4934"/>
                    <a:pt x="2888" y="5103"/>
                  </a:cubicBezTo>
                  <a:cubicBezTo>
                    <a:pt x="2840" y="5143"/>
                    <a:pt x="2794" y="5177"/>
                    <a:pt x="2751" y="5220"/>
                  </a:cubicBezTo>
                  <a:cubicBezTo>
                    <a:pt x="2662" y="5303"/>
                    <a:pt x="2559" y="5355"/>
                    <a:pt x="2433" y="5367"/>
                  </a:cubicBezTo>
                  <a:cubicBezTo>
                    <a:pt x="2315" y="5378"/>
                    <a:pt x="2198" y="5401"/>
                    <a:pt x="2083" y="5435"/>
                  </a:cubicBezTo>
                  <a:cubicBezTo>
                    <a:pt x="1908" y="5487"/>
                    <a:pt x="1866" y="5587"/>
                    <a:pt x="1931" y="5759"/>
                  </a:cubicBezTo>
                  <a:cubicBezTo>
                    <a:pt x="1946" y="5793"/>
                    <a:pt x="1960" y="5834"/>
                    <a:pt x="1983" y="5859"/>
                  </a:cubicBezTo>
                  <a:cubicBezTo>
                    <a:pt x="2060" y="5940"/>
                    <a:pt x="2141" y="6014"/>
                    <a:pt x="2221" y="6091"/>
                  </a:cubicBezTo>
                  <a:cubicBezTo>
                    <a:pt x="2241" y="6111"/>
                    <a:pt x="2264" y="6131"/>
                    <a:pt x="2287" y="6152"/>
                  </a:cubicBezTo>
                  <a:cubicBezTo>
                    <a:pt x="2281" y="6160"/>
                    <a:pt x="2275" y="6169"/>
                    <a:pt x="2272" y="6177"/>
                  </a:cubicBezTo>
                  <a:cubicBezTo>
                    <a:pt x="2229" y="6166"/>
                    <a:pt x="2189" y="6157"/>
                    <a:pt x="2149" y="6143"/>
                  </a:cubicBezTo>
                  <a:cubicBezTo>
                    <a:pt x="1980" y="6091"/>
                    <a:pt x="1808" y="6043"/>
                    <a:pt x="1639" y="5985"/>
                  </a:cubicBezTo>
                  <a:cubicBezTo>
                    <a:pt x="1195" y="5836"/>
                    <a:pt x="851" y="5556"/>
                    <a:pt x="579" y="5183"/>
                  </a:cubicBezTo>
                  <a:cubicBezTo>
                    <a:pt x="473" y="5040"/>
                    <a:pt x="404" y="4877"/>
                    <a:pt x="399" y="4699"/>
                  </a:cubicBezTo>
                  <a:cubicBezTo>
                    <a:pt x="396" y="4596"/>
                    <a:pt x="407" y="4493"/>
                    <a:pt x="510" y="4435"/>
                  </a:cubicBezTo>
                  <a:close/>
                  <a:moveTo>
                    <a:pt x="6054" y="1897"/>
                  </a:moveTo>
                  <a:cubicBezTo>
                    <a:pt x="6132" y="2011"/>
                    <a:pt x="6126" y="2117"/>
                    <a:pt x="6137" y="2215"/>
                  </a:cubicBezTo>
                  <a:cubicBezTo>
                    <a:pt x="6166" y="2496"/>
                    <a:pt x="6198" y="2774"/>
                    <a:pt x="6226" y="3051"/>
                  </a:cubicBezTo>
                  <a:cubicBezTo>
                    <a:pt x="6241" y="3192"/>
                    <a:pt x="6261" y="3332"/>
                    <a:pt x="6263" y="3473"/>
                  </a:cubicBezTo>
                  <a:cubicBezTo>
                    <a:pt x="6281" y="3988"/>
                    <a:pt x="6178" y="4487"/>
                    <a:pt x="6043" y="4983"/>
                  </a:cubicBezTo>
                  <a:cubicBezTo>
                    <a:pt x="6017" y="5077"/>
                    <a:pt x="5980" y="5169"/>
                    <a:pt x="5937" y="5255"/>
                  </a:cubicBezTo>
                  <a:cubicBezTo>
                    <a:pt x="5771" y="5579"/>
                    <a:pt x="5524" y="5828"/>
                    <a:pt x="5198" y="5991"/>
                  </a:cubicBezTo>
                  <a:cubicBezTo>
                    <a:pt x="4997" y="6094"/>
                    <a:pt x="4791" y="6186"/>
                    <a:pt x="4579" y="6263"/>
                  </a:cubicBezTo>
                  <a:cubicBezTo>
                    <a:pt x="4266" y="6377"/>
                    <a:pt x="3952" y="6433"/>
                    <a:pt x="3639" y="6433"/>
                  </a:cubicBezTo>
                  <a:cubicBezTo>
                    <a:pt x="3310" y="6433"/>
                    <a:pt x="2982" y="6371"/>
                    <a:pt x="2656" y="6246"/>
                  </a:cubicBezTo>
                  <a:cubicBezTo>
                    <a:pt x="2476" y="6174"/>
                    <a:pt x="2310" y="6048"/>
                    <a:pt x="2149" y="5931"/>
                  </a:cubicBezTo>
                  <a:cubicBezTo>
                    <a:pt x="2037" y="5851"/>
                    <a:pt x="1972" y="5730"/>
                    <a:pt x="1977" y="5584"/>
                  </a:cubicBezTo>
                  <a:cubicBezTo>
                    <a:pt x="2038" y="5550"/>
                    <a:pt x="2078" y="5532"/>
                    <a:pt x="2121" y="5532"/>
                  </a:cubicBezTo>
                  <a:cubicBezTo>
                    <a:pt x="2163" y="5532"/>
                    <a:pt x="2209" y="5549"/>
                    <a:pt x="2281" y="5581"/>
                  </a:cubicBezTo>
                  <a:cubicBezTo>
                    <a:pt x="2409" y="5637"/>
                    <a:pt x="2533" y="5665"/>
                    <a:pt x="2652" y="5665"/>
                  </a:cubicBezTo>
                  <a:cubicBezTo>
                    <a:pt x="2893" y="5665"/>
                    <a:pt x="3110" y="5551"/>
                    <a:pt x="3281" y="5326"/>
                  </a:cubicBezTo>
                  <a:cubicBezTo>
                    <a:pt x="3341" y="5246"/>
                    <a:pt x="3393" y="5154"/>
                    <a:pt x="3459" y="5077"/>
                  </a:cubicBezTo>
                  <a:cubicBezTo>
                    <a:pt x="3559" y="4963"/>
                    <a:pt x="3662" y="4851"/>
                    <a:pt x="3774" y="4745"/>
                  </a:cubicBezTo>
                  <a:cubicBezTo>
                    <a:pt x="3851" y="4672"/>
                    <a:pt x="3941" y="4639"/>
                    <a:pt x="4040" y="4639"/>
                  </a:cubicBezTo>
                  <a:cubicBezTo>
                    <a:pt x="4073" y="4639"/>
                    <a:pt x="4108" y="4643"/>
                    <a:pt x="4143" y="4650"/>
                  </a:cubicBezTo>
                  <a:cubicBezTo>
                    <a:pt x="4192" y="4659"/>
                    <a:pt x="4244" y="4665"/>
                    <a:pt x="4295" y="4665"/>
                  </a:cubicBezTo>
                  <a:cubicBezTo>
                    <a:pt x="4401" y="4662"/>
                    <a:pt x="4441" y="4616"/>
                    <a:pt x="4421" y="4510"/>
                  </a:cubicBezTo>
                  <a:cubicBezTo>
                    <a:pt x="4407" y="4447"/>
                    <a:pt x="4384" y="4387"/>
                    <a:pt x="4370" y="4324"/>
                  </a:cubicBezTo>
                  <a:cubicBezTo>
                    <a:pt x="4341" y="4209"/>
                    <a:pt x="4390" y="4097"/>
                    <a:pt x="4496" y="4046"/>
                  </a:cubicBezTo>
                  <a:cubicBezTo>
                    <a:pt x="4562" y="4014"/>
                    <a:pt x="4633" y="3994"/>
                    <a:pt x="4702" y="3974"/>
                  </a:cubicBezTo>
                  <a:cubicBezTo>
                    <a:pt x="4837" y="3934"/>
                    <a:pt x="4974" y="3902"/>
                    <a:pt x="5106" y="3857"/>
                  </a:cubicBezTo>
                  <a:cubicBezTo>
                    <a:pt x="5315" y="3788"/>
                    <a:pt x="5456" y="3650"/>
                    <a:pt x="5504" y="3430"/>
                  </a:cubicBezTo>
                  <a:cubicBezTo>
                    <a:pt x="5533" y="3289"/>
                    <a:pt x="5562" y="3146"/>
                    <a:pt x="5590" y="3006"/>
                  </a:cubicBezTo>
                  <a:cubicBezTo>
                    <a:pt x="5622" y="2845"/>
                    <a:pt x="5645" y="2685"/>
                    <a:pt x="5688" y="2530"/>
                  </a:cubicBezTo>
                  <a:cubicBezTo>
                    <a:pt x="5742" y="2338"/>
                    <a:pt x="5808" y="2146"/>
                    <a:pt x="5945" y="1991"/>
                  </a:cubicBezTo>
                  <a:cubicBezTo>
                    <a:pt x="5971" y="1960"/>
                    <a:pt x="6008" y="1937"/>
                    <a:pt x="6054" y="1897"/>
                  </a:cubicBezTo>
                  <a:close/>
                  <a:moveTo>
                    <a:pt x="4304" y="6513"/>
                  </a:moveTo>
                  <a:lnTo>
                    <a:pt x="4304" y="6513"/>
                  </a:lnTo>
                  <a:cubicBezTo>
                    <a:pt x="3969" y="6788"/>
                    <a:pt x="3642" y="7060"/>
                    <a:pt x="3393" y="7412"/>
                  </a:cubicBezTo>
                  <a:cubicBezTo>
                    <a:pt x="3665" y="7114"/>
                    <a:pt x="3966" y="6854"/>
                    <a:pt x="4287" y="6590"/>
                  </a:cubicBezTo>
                  <a:lnTo>
                    <a:pt x="4287" y="6590"/>
                  </a:lnTo>
                  <a:cubicBezTo>
                    <a:pt x="4172" y="6813"/>
                    <a:pt x="4069" y="7014"/>
                    <a:pt x="3960" y="7215"/>
                  </a:cubicBezTo>
                  <a:cubicBezTo>
                    <a:pt x="3897" y="7329"/>
                    <a:pt x="3822" y="7438"/>
                    <a:pt x="3696" y="7487"/>
                  </a:cubicBezTo>
                  <a:cubicBezTo>
                    <a:pt x="3461" y="7578"/>
                    <a:pt x="3221" y="7659"/>
                    <a:pt x="3012" y="7813"/>
                  </a:cubicBezTo>
                  <a:cubicBezTo>
                    <a:pt x="3112" y="7501"/>
                    <a:pt x="3249" y="7217"/>
                    <a:pt x="3476" y="6982"/>
                  </a:cubicBezTo>
                  <a:cubicBezTo>
                    <a:pt x="3673" y="6785"/>
                    <a:pt x="4140" y="6515"/>
                    <a:pt x="4304" y="6513"/>
                  </a:cubicBezTo>
                  <a:close/>
                  <a:moveTo>
                    <a:pt x="4589" y="1"/>
                  </a:moveTo>
                  <a:cubicBezTo>
                    <a:pt x="4445" y="1"/>
                    <a:pt x="4347" y="86"/>
                    <a:pt x="4301" y="255"/>
                  </a:cubicBezTo>
                  <a:cubicBezTo>
                    <a:pt x="4287" y="312"/>
                    <a:pt x="4278" y="370"/>
                    <a:pt x="4272" y="430"/>
                  </a:cubicBezTo>
                  <a:cubicBezTo>
                    <a:pt x="4249" y="599"/>
                    <a:pt x="4206" y="762"/>
                    <a:pt x="4140" y="920"/>
                  </a:cubicBezTo>
                  <a:cubicBezTo>
                    <a:pt x="4063" y="1097"/>
                    <a:pt x="4009" y="1281"/>
                    <a:pt x="3948" y="1461"/>
                  </a:cubicBezTo>
                  <a:cubicBezTo>
                    <a:pt x="3937" y="1496"/>
                    <a:pt x="3928" y="1533"/>
                    <a:pt x="3914" y="1593"/>
                  </a:cubicBezTo>
                  <a:cubicBezTo>
                    <a:pt x="3885" y="1550"/>
                    <a:pt x="3871" y="1527"/>
                    <a:pt x="3860" y="1501"/>
                  </a:cubicBezTo>
                  <a:cubicBezTo>
                    <a:pt x="3745" y="1292"/>
                    <a:pt x="3599" y="1118"/>
                    <a:pt x="3375" y="1009"/>
                  </a:cubicBezTo>
                  <a:cubicBezTo>
                    <a:pt x="3276" y="962"/>
                    <a:pt x="3177" y="936"/>
                    <a:pt x="3078" y="936"/>
                  </a:cubicBezTo>
                  <a:cubicBezTo>
                    <a:pt x="3006" y="936"/>
                    <a:pt x="2933" y="950"/>
                    <a:pt x="2860" y="980"/>
                  </a:cubicBezTo>
                  <a:cubicBezTo>
                    <a:pt x="2812" y="998"/>
                    <a:pt x="2766" y="1010"/>
                    <a:pt x="2721" y="1010"/>
                  </a:cubicBezTo>
                  <a:cubicBezTo>
                    <a:pt x="2681" y="1010"/>
                    <a:pt x="2642" y="1001"/>
                    <a:pt x="2602" y="980"/>
                  </a:cubicBezTo>
                  <a:cubicBezTo>
                    <a:pt x="2576" y="966"/>
                    <a:pt x="2545" y="960"/>
                    <a:pt x="2516" y="951"/>
                  </a:cubicBezTo>
                  <a:cubicBezTo>
                    <a:pt x="2465" y="936"/>
                    <a:pt x="2416" y="928"/>
                    <a:pt x="2369" y="928"/>
                  </a:cubicBezTo>
                  <a:cubicBezTo>
                    <a:pt x="2192" y="928"/>
                    <a:pt x="2051" y="1036"/>
                    <a:pt x="1983" y="1226"/>
                  </a:cubicBezTo>
                  <a:cubicBezTo>
                    <a:pt x="1886" y="1496"/>
                    <a:pt x="1908" y="1762"/>
                    <a:pt x="1969" y="2032"/>
                  </a:cubicBezTo>
                  <a:cubicBezTo>
                    <a:pt x="1977" y="2077"/>
                    <a:pt x="1989" y="2120"/>
                    <a:pt x="1977" y="2175"/>
                  </a:cubicBezTo>
                  <a:cubicBezTo>
                    <a:pt x="1937" y="2126"/>
                    <a:pt x="1900" y="2074"/>
                    <a:pt x="1863" y="2029"/>
                  </a:cubicBezTo>
                  <a:cubicBezTo>
                    <a:pt x="1728" y="1865"/>
                    <a:pt x="1576" y="1722"/>
                    <a:pt x="1367" y="1659"/>
                  </a:cubicBezTo>
                  <a:cubicBezTo>
                    <a:pt x="1305" y="1639"/>
                    <a:pt x="1247" y="1629"/>
                    <a:pt x="1194" y="1629"/>
                  </a:cubicBezTo>
                  <a:cubicBezTo>
                    <a:pt x="1030" y="1629"/>
                    <a:pt x="907" y="1722"/>
                    <a:pt x="831" y="1908"/>
                  </a:cubicBezTo>
                  <a:cubicBezTo>
                    <a:pt x="785" y="2017"/>
                    <a:pt x="760" y="2135"/>
                    <a:pt x="731" y="2249"/>
                  </a:cubicBezTo>
                  <a:cubicBezTo>
                    <a:pt x="694" y="2401"/>
                    <a:pt x="668" y="2559"/>
                    <a:pt x="631" y="2711"/>
                  </a:cubicBezTo>
                  <a:cubicBezTo>
                    <a:pt x="579" y="2911"/>
                    <a:pt x="473" y="3083"/>
                    <a:pt x="318" y="3215"/>
                  </a:cubicBezTo>
                  <a:cubicBezTo>
                    <a:pt x="40" y="3453"/>
                    <a:pt x="0" y="3748"/>
                    <a:pt x="109" y="4071"/>
                  </a:cubicBezTo>
                  <a:cubicBezTo>
                    <a:pt x="161" y="4229"/>
                    <a:pt x="247" y="4372"/>
                    <a:pt x="330" y="4541"/>
                  </a:cubicBezTo>
                  <a:cubicBezTo>
                    <a:pt x="264" y="4897"/>
                    <a:pt x="442" y="5186"/>
                    <a:pt x="682" y="5447"/>
                  </a:cubicBezTo>
                  <a:cubicBezTo>
                    <a:pt x="989" y="5782"/>
                    <a:pt x="1361" y="6014"/>
                    <a:pt x="1802" y="6126"/>
                  </a:cubicBezTo>
                  <a:cubicBezTo>
                    <a:pt x="2010" y="6180"/>
                    <a:pt x="2212" y="6258"/>
                    <a:pt x="2431" y="6258"/>
                  </a:cubicBezTo>
                  <a:cubicBezTo>
                    <a:pt x="2442" y="6258"/>
                    <a:pt x="2453" y="6258"/>
                    <a:pt x="2464" y="6258"/>
                  </a:cubicBezTo>
                  <a:cubicBezTo>
                    <a:pt x="2499" y="6258"/>
                    <a:pt x="2536" y="6280"/>
                    <a:pt x="2567" y="6298"/>
                  </a:cubicBezTo>
                  <a:cubicBezTo>
                    <a:pt x="2891" y="6452"/>
                    <a:pt x="3238" y="6490"/>
                    <a:pt x="3587" y="6501"/>
                  </a:cubicBezTo>
                  <a:cubicBezTo>
                    <a:pt x="3623" y="6502"/>
                    <a:pt x="3659" y="6503"/>
                    <a:pt x="3695" y="6503"/>
                  </a:cubicBezTo>
                  <a:cubicBezTo>
                    <a:pt x="3759" y="6503"/>
                    <a:pt x="3823" y="6501"/>
                    <a:pt x="3888" y="6501"/>
                  </a:cubicBezTo>
                  <a:cubicBezTo>
                    <a:pt x="3947" y="6501"/>
                    <a:pt x="4007" y="6503"/>
                    <a:pt x="4069" y="6507"/>
                  </a:cubicBezTo>
                  <a:cubicBezTo>
                    <a:pt x="4014" y="6533"/>
                    <a:pt x="3963" y="6561"/>
                    <a:pt x="3908" y="6587"/>
                  </a:cubicBezTo>
                  <a:cubicBezTo>
                    <a:pt x="3567" y="6753"/>
                    <a:pt x="3307" y="7002"/>
                    <a:pt x="3129" y="7335"/>
                  </a:cubicBezTo>
                  <a:cubicBezTo>
                    <a:pt x="3083" y="7415"/>
                    <a:pt x="3055" y="7507"/>
                    <a:pt x="3012" y="7590"/>
                  </a:cubicBezTo>
                  <a:cubicBezTo>
                    <a:pt x="2943" y="7724"/>
                    <a:pt x="2865" y="7859"/>
                    <a:pt x="2794" y="7994"/>
                  </a:cubicBezTo>
                  <a:cubicBezTo>
                    <a:pt x="2785" y="8008"/>
                    <a:pt x="2777" y="8028"/>
                    <a:pt x="2759" y="8063"/>
                  </a:cubicBezTo>
                  <a:cubicBezTo>
                    <a:pt x="2800" y="8054"/>
                    <a:pt x="2825" y="8054"/>
                    <a:pt x="2843" y="8043"/>
                  </a:cubicBezTo>
                  <a:cubicBezTo>
                    <a:pt x="2891" y="8014"/>
                    <a:pt x="2937" y="7982"/>
                    <a:pt x="2980" y="7948"/>
                  </a:cubicBezTo>
                  <a:cubicBezTo>
                    <a:pt x="3163" y="7796"/>
                    <a:pt x="3364" y="7679"/>
                    <a:pt x="3593" y="7613"/>
                  </a:cubicBezTo>
                  <a:cubicBezTo>
                    <a:pt x="3834" y="7541"/>
                    <a:pt x="3977" y="7372"/>
                    <a:pt x="4077" y="7154"/>
                  </a:cubicBezTo>
                  <a:cubicBezTo>
                    <a:pt x="4115" y="7074"/>
                    <a:pt x="4152" y="6994"/>
                    <a:pt x="4192" y="6914"/>
                  </a:cubicBezTo>
                  <a:cubicBezTo>
                    <a:pt x="4301" y="6710"/>
                    <a:pt x="4447" y="6541"/>
                    <a:pt x="4639" y="6412"/>
                  </a:cubicBezTo>
                  <a:cubicBezTo>
                    <a:pt x="4768" y="6323"/>
                    <a:pt x="4905" y="6252"/>
                    <a:pt x="5031" y="6177"/>
                  </a:cubicBezTo>
                  <a:cubicBezTo>
                    <a:pt x="5129" y="6197"/>
                    <a:pt x="5158" y="6260"/>
                    <a:pt x="5169" y="6329"/>
                  </a:cubicBezTo>
                  <a:cubicBezTo>
                    <a:pt x="5243" y="6879"/>
                    <a:pt x="5292" y="7429"/>
                    <a:pt x="5221" y="7982"/>
                  </a:cubicBezTo>
                  <a:cubicBezTo>
                    <a:pt x="5175" y="8315"/>
                    <a:pt x="5077" y="8633"/>
                    <a:pt x="4986" y="8951"/>
                  </a:cubicBezTo>
                  <a:cubicBezTo>
                    <a:pt x="4963" y="9034"/>
                    <a:pt x="4963" y="9034"/>
                    <a:pt x="5009" y="9111"/>
                  </a:cubicBezTo>
                  <a:cubicBezTo>
                    <a:pt x="5023" y="9080"/>
                    <a:pt x="5034" y="9054"/>
                    <a:pt x="5043" y="9031"/>
                  </a:cubicBezTo>
                  <a:cubicBezTo>
                    <a:pt x="5292" y="8366"/>
                    <a:pt x="5390" y="7679"/>
                    <a:pt x="5327" y="6971"/>
                  </a:cubicBezTo>
                  <a:cubicBezTo>
                    <a:pt x="5309" y="6762"/>
                    <a:pt x="5281" y="6550"/>
                    <a:pt x="5258" y="6338"/>
                  </a:cubicBezTo>
                  <a:cubicBezTo>
                    <a:pt x="5252" y="6272"/>
                    <a:pt x="5252" y="6203"/>
                    <a:pt x="5249" y="6131"/>
                  </a:cubicBezTo>
                  <a:cubicBezTo>
                    <a:pt x="5360" y="6084"/>
                    <a:pt x="5470" y="6062"/>
                    <a:pt x="5579" y="6062"/>
                  </a:cubicBezTo>
                  <a:cubicBezTo>
                    <a:pt x="5660" y="6062"/>
                    <a:pt x="5739" y="6074"/>
                    <a:pt x="5819" y="6094"/>
                  </a:cubicBezTo>
                  <a:cubicBezTo>
                    <a:pt x="5980" y="6136"/>
                    <a:pt x="6137" y="6172"/>
                    <a:pt x="6305" y="6172"/>
                  </a:cubicBezTo>
                  <a:cubicBezTo>
                    <a:pt x="6311" y="6172"/>
                    <a:pt x="6317" y="6172"/>
                    <a:pt x="6324" y="6172"/>
                  </a:cubicBezTo>
                  <a:cubicBezTo>
                    <a:pt x="6501" y="6172"/>
                    <a:pt x="6670" y="6137"/>
                    <a:pt x="6822" y="6040"/>
                  </a:cubicBezTo>
                  <a:cubicBezTo>
                    <a:pt x="7097" y="5862"/>
                    <a:pt x="7372" y="5682"/>
                    <a:pt x="7644" y="5498"/>
                  </a:cubicBezTo>
                  <a:cubicBezTo>
                    <a:pt x="7682" y="5475"/>
                    <a:pt x="7728" y="5447"/>
                    <a:pt x="7693" y="5375"/>
                  </a:cubicBezTo>
                  <a:lnTo>
                    <a:pt x="7693" y="5375"/>
                  </a:lnTo>
                  <a:cubicBezTo>
                    <a:pt x="7559" y="5392"/>
                    <a:pt x="7427" y="5441"/>
                    <a:pt x="7295" y="5487"/>
                  </a:cubicBezTo>
                  <a:cubicBezTo>
                    <a:pt x="7218" y="5513"/>
                    <a:pt x="7146" y="5547"/>
                    <a:pt x="7071" y="5581"/>
                  </a:cubicBezTo>
                  <a:cubicBezTo>
                    <a:pt x="6885" y="5659"/>
                    <a:pt x="6695" y="5702"/>
                    <a:pt x="6493" y="5702"/>
                  </a:cubicBezTo>
                  <a:cubicBezTo>
                    <a:pt x="6450" y="5702"/>
                    <a:pt x="6406" y="5700"/>
                    <a:pt x="6361" y="5696"/>
                  </a:cubicBezTo>
                  <a:cubicBezTo>
                    <a:pt x="6333" y="5694"/>
                    <a:pt x="6306" y="5693"/>
                    <a:pt x="6278" y="5693"/>
                  </a:cubicBezTo>
                  <a:cubicBezTo>
                    <a:pt x="6118" y="5693"/>
                    <a:pt x="5954" y="5724"/>
                    <a:pt x="5791" y="5736"/>
                  </a:cubicBezTo>
                  <a:cubicBezTo>
                    <a:pt x="5768" y="5739"/>
                    <a:pt x="5742" y="5748"/>
                    <a:pt x="5696" y="5756"/>
                  </a:cubicBezTo>
                  <a:cubicBezTo>
                    <a:pt x="5725" y="5713"/>
                    <a:pt x="5742" y="5687"/>
                    <a:pt x="5762" y="5664"/>
                  </a:cubicBezTo>
                  <a:cubicBezTo>
                    <a:pt x="5943" y="5455"/>
                    <a:pt x="6077" y="5220"/>
                    <a:pt x="6137" y="4948"/>
                  </a:cubicBezTo>
                  <a:cubicBezTo>
                    <a:pt x="6186" y="4719"/>
                    <a:pt x="6232" y="4490"/>
                    <a:pt x="6292" y="4263"/>
                  </a:cubicBezTo>
                  <a:cubicBezTo>
                    <a:pt x="6332" y="4106"/>
                    <a:pt x="6390" y="3954"/>
                    <a:pt x="6444" y="3805"/>
                  </a:cubicBezTo>
                  <a:cubicBezTo>
                    <a:pt x="6647" y="3238"/>
                    <a:pt x="6785" y="2659"/>
                    <a:pt x="6662" y="2054"/>
                  </a:cubicBezTo>
                  <a:cubicBezTo>
                    <a:pt x="6570" y="1593"/>
                    <a:pt x="6501" y="1132"/>
                    <a:pt x="6481" y="662"/>
                  </a:cubicBezTo>
                  <a:cubicBezTo>
                    <a:pt x="6478" y="593"/>
                    <a:pt x="6470" y="524"/>
                    <a:pt x="6455" y="459"/>
                  </a:cubicBezTo>
                  <a:cubicBezTo>
                    <a:pt x="6438" y="393"/>
                    <a:pt x="6421" y="327"/>
                    <a:pt x="6395" y="264"/>
                  </a:cubicBezTo>
                  <a:cubicBezTo>
                    <a:pt x="6361" y="184"/>
                    <a:pt x="6312" y="106"/>
                    <a:pt x="6215" y="100"/>
                  </a:cubicBezTo>
                  <a:cubicBezTo>
                    <a:pt x="6211" y="100"/>
                    <a:pt x="6207" y="100"/>
                    <a:pt x="6203" y="100"/>
                  </a:cubicBezTo>
                  <a:cubicBezTo>
                    <a:pt x="6107" y="100"/>
                    <a:pt x="6047" y="169"/>
                    <a:pt x="6008" y="247"/>
                  </a:cubicBezTo>
                  <a:cubicBezTo>
                    <a:pt x="5963" y="338"/>
                    <a:pt x="5928" y="436"/>
                    <a:pt x="5897" y="533"/>
                  </a:cubicBezTo>
                  <a:cubicBezTo>
                    <a:pt x="5828" y="736"/>
                    <a:pt x="5765" y="943"/>
                    <a:pt x="5688" y="1181"/>
                  </a:cubicBezTo>
                  <a:cubicBezTo>
                    <a:pt x="5656" y="1118"/>
                    <a:pt x="5636" y="1077"/>
                    <a:pt x="5619" y="1037"/>
                  </a:cubicBezTo>
                  <a:cubicBezTo>
                    <a:pt x="5484" y="734"/>
                    <a:pt x="5315" y="456"/>
                    <a:pt x="5066" y="232"/>
                  </a:cubicBezTo>
                  <a:cubicBezTo>
                    <a:pt x="4960" y="138"/>
                    <a:pt x="4848" y="55"/>
                    <a:pt x="4708" y="17"/>
                  </a:cubicBezTo>
                  <a:cubicBezTo>
                    <a:pt x="4665" y="6"/>
                    <a:pt x="4626" y="1"/>
                    <a:pt x="4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8306079" y="3437007"/>
              <a:ext cx="69007" cy="105534"/>
            </a:xfrm>
            <a:custGeom>
              <a:avLst/>
              <a:gdLst/>
              <a:ahLst/>
              <a:cxnLst/>
              <a:rect l="l" t="t" r="r" b="b"/>
              <a:pathLst>
                <a:path w="1228" h="1878" extrusionOk="0">
                  <a:moveTo>
                    <a:pt x="1" y="1"/>
                  </a:moveTo>
                  <a:cubicBezTo>
                    <a:pt x="313" y="691"/>
                    <a:pt x="677" y="1345"/>
                    <a:pt x="1227" y="1877"/>
                  </a:cubicBezTo>
                  <a:cubicBezTo>
                    <a:pt x="737" y="1304"/>
                    <a:pt x="345" y="66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8478370" y="3481120"/>
              <a:ext cx="16128" cy="109243"/>
            </a:xfrm>
            <a:custGeom>
              <a:avLst/>
              <a:gdLst/>
              <a:ahLst/>
              <a:cxnLst/>
              <a:rect l="l" t="t" r="r" b="b"/>
              <a:pathLst>
                <a:path w="287" h="1944" extrusionOk="0">
                  <a:moveTo>
                    <a:pt x="26" y="1"/>
                  </a:moveTo>
                  <a:lnTo>
                    <a:pt x="26" y="1"/>
                  </a:lnTo>
                  <a:cubicBezTo>
                    <a:pt x="201" y="643"/>
                    <a:pt x="238" y="1282"/>
                    <a:pt x="0" y="1943"/>
                  </a:cubicBezTo>
                  <a:cubicBezTo>
                    <a:pt x="287" y="1548"/>
                    <a:pt x="287" y="588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8252470" y="3483536"/>
              <a:ext cx="86035" cy="74627"/>
            </a:xfrm>
            <a:custGeom>
              <a:avLst/>
              <a:gdLst/>
              <a:ahLst/>
              <a:cxnLst/>
              <a:rect l="l" t="t" r="r" b="b"/>
              <a:pathLst>
                <a:path w="1531" h="1328" extrusionOk="0">
                  <a:moveTo>
                    <a:pt x="1" y="1"/>
                  </a:moveTo>
                  <a:cubicBezTo>
                    <a:pt x="425" y="542"/>
                    <a:pt x="938" y="981"/>
                    <a:pt x="1531" y="1327"/>
                  </a:cubicBezTo>
                  <a:cubicBezTo>
                    <a:pt x="986" y="923"/>
                    <a:pt x="451" y="51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8320240" y="3345580"/>
              <a:ext cx="38381" cy="119527"/>
            </a:xfrm>
            <a:custGeom>
              <a:avLst/>
              <a:gdLst/>
              <a:ahLst/>
              <a:cxnLst/>
              <a:rect l="l" t="t" r="r" b="b"/>
              <a:pathLst>
                <a:path w="683" h="2127" extrusionOk="0">
                  <a:moveTo>
                    <a:pt x="1" y="0"/>
                  </a:moveTo>
                  <a:lnTo>
                    <a:pt x="1" y="0"/>
                  </a:lnTo>
                  <a:cubicBezTo>
                    <a:pt x="365" y="665"/>
                    <a:pt x="540" y="1393"/>
                    <a:pt x="683" y="2126"/>
                  </a:cubicBezTo>
                  <a:cubicBezTo>
                    <a:pt x="637" y="1487"/>
                    <a:pt x="322" y="39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8409139" y="3524614"/>
              <a:ext cx="45968" cy="90867"/>
            </a:xfrm>
            <a:custGeom>
              <a:avLst/>
              <a:gdLst/>
              <a:ahLst/>
              <a:cxnLst/>
              <a:rect l="l" t="t" r="r" b="b"/>
              <a:pathLst>
                <a:path w="818" h="1617" extrusionOk="0">
                  <a:moveTo>
                    <a:pt x="0" y="0"/>
                  </a:moveTo>
                  <a:lnTo>
                    <a:pt x="0" y="0"/>
                  </a:lnTo>
                  <a:cubicBezTo>
                    <a:pt x="353" y="488"/>
                    <a:pt x="665" y="989"/>
                    <a:pt x="697" y="1616"/>
                  </a:cubicBezTo>
                  <a:cubicBezTo>
                    <a:pt x="817" y="1281"/>
                    <a:pt x="496" y="53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8318161" y="3617840"/>
              <a:ext cx="78617" cy="30963"/>
            </a:xfrm>
            <a:custGeom>
              <a:avLst/>
              <a:gdLst/>
              <a:ahLst/>
              <a:cxnLst/>
              <a:rect l="l" t="t" r="r" b="b"/>
              <a:pathLst>
                <a:path w="1399" h="551" extrusionOk="0">
                  <a:moveTo>
                    <a:pt x="1" y="0"/>
                  </a:moveTo>
                  <a:lnTo>
                    <a:pt x="1" y="0"/>
                  </a:lnTo>
                  <a:cubicBezTo>
                    <a:pt x="204" y="288"/>
                    <a:pt x="811" y="550"/>
                    <a:pt x="1187" y="550"/>
                  </a:cubicBezTo>
                  <a:cubicBezTo>
                    <a:pt x="1272" y="550"/>
                    <a:pt x="1345" y="537"/>
                    <a:pt x="1399" y="507"/>
                  </a:cubicBezTo>
                  <a:lnTo>
                    <a:pt x="1399" y="507"/>
                  </a:lnTo>
                  <a:cubicBezTo>
                    <a:pt x="1358" y="511"/>
                    <a:pt x="1317" y="513"/>
                    <a:pt x="1277" y="513"/>
                  </a:cubicBezTo>
                  <a:cubicBezTo>
                    <a:pt x="798" y="513"/>
                    <a:pt x="405" y="268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8385144" y="3383567"/>
              <a:ext cx="37875" cy="90249"/>
            </a:xfrm>
            <a:custGeom>
              <a:avLst/>
              <a:gdLst/>
              <a:ahLst/>
              <a:cxnLst/>
              <a:rect l="l" t="t" r="r" b="b"/>
              <a:pathLst>
                <a:path w="674" h="1606" extrusionOk="0">
                  <a:moveTo>
                    <a:pt x="1" y="1"/>
                  </a:moveTo>
                  <a:cubicBezTo>
                    <a:pt x="112" y="582"/>
                    <a:pt x="310" y="1129"/>
                    <a:pt x="674" y="1605"/>
                  </a:cubicBezTo>
                  <a:cubicBezTo>
                    <a:pt x="382" y="1101"/>
                    <a:pt x="150" y="56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8435719" y="3344624"/>
              <a:ext cx="18882" cy="101320"/>
            </a:xfrm>
            <a:custGeom>
              <a:avLst/>
              <a:gdLst/>
              <a:ahLst/>
              <a:cxnLst/>
              <a:rect l="l" t="t" r="r" b="b"/>
              <a:pathLst>
                <a:path w="336" h="1803" extrusionOk="0">
                  <a:moveTo>
                    <a:pt x="0" y="0"/>
                  </a:moveTo>
                  <a:cubicBezTo>
                    <a:pt x="207" y="588"/>
                    <a:pt x="272" y="1186"/>
                    <a:pt x="201" y="1802"/>
                  </a:cubicBezTo>
                  <a:cubicBezTo>
                    <a:pt x="335" y="1178"/>
                    <a:pt x="235" y="57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8468705" y="3521242"/>
              <a:ext cx="16634" cy="81651"/>
            </a:xfrm>
            <a:custGeom>
              <a:avLst/>
              <a:gdLst/>
              <a:ahLst/>
              <a:cxnLst/>
              <a:rect l="l" t="t" r="r" b="b"/>
              <a:pathLst>
                <a:path w="296" h="1453" extrusionOk="0">
                  <a:moveTo>
                    <a:pt x="198" y="0"/>
                  </a:moveTo>
                  <a:cubicBezTo>
                    <a:pt x="264" y="502"/>
                    <a:pt x="210" y="989"/>
                    <a:pt x="1" y="1453"/>
                  </a:cubicBezTo>
                  <a:cubicBezTo>
                    <a:pt x="276" y="997"/>
                    <a:pt x="296" y="505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8197906" y="3495955"/>
              <a:ext cx="67490" cy="51418"/>
            </a:xfrm>
            <a:custGeom>
              <a:avLst/>
              <a:gdLst/>
              <a:ahLst/>
              <a:cxnLst/>
              <a:rect l="l" t="t" r="r" b="b"/>
              <a:pathLst>
                <a:path w="1201" h="915" extrusionOk="0">
                  <a:moveTo>
                    <a:pt x="0" y="0"/>
                  </a:moveTo>
                  <a:lnTo>
                    <a:pt x="0" y="0"/>
                  </a:lnTo>
                  <a:cubicBezTo>
                    <a:pt x="118" y="247"/>
                    <a:pt x="866" y="820"/>
                    <a:pt x="1201" y="914"/>
                  </a:cubicBezTo>
                  <a:cubicBezTo>
                    <a:pt x="754" y="674"/>
                    <a:pt x="361" y="35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8365027" y="3594182"/>
              <a:ext cx="63669" cy="40460"/>
            </a:xfrm>
            <a:custGeom>
              <a:avLst/>
              <a:gdLst/>
              <a:ahLst/>
              <a:cxnLst/>
              <a:rect l="l" t="t" r="r" b="b"/>
              <a:pathLst>
                <a:path w="1133" h="720" extrusionOk="0">
                  <a:moveTo>
                    <a:pt x="0" y="0"/>
                  </a:moveTo>
                  <a:cubicBezTo>
                    <a:pt x="271" y="411"/>
                    <a:pt x="684" y="720"/>
                    <a:pt x="1047" y="720"/>
                  </a:cubicBezTo>
                  <a:cubicBezTo>
                    <a:pt x="1075" y="720"/>
                    <a:pt x="1104" y="718"/>
                    <a:pt x="1132" y="714"/>
                  </a:cubicBezTo>
                  <a:cubicBezTo>
                    <a:pt x="892" y="653"/>
                    <a:pt x="662" y="610"/>
                    <a:pt x="485" y="450"/>
                  </a:cubicBezTo>
                  <a:cubicBezTo>
                    <a:pt x="316" y="301"/>
                    <a:pt x="155" y="14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8223193" y="3590923"/>
              <a:ext cx="57038" cy="43383"/>
            </a:xfrm>
            <a:custGeom>
              <a:avLst/>
              <a:gdLst/>
              <a:ahLst/>
              <a:cxnLst/>
              <a:rect l="l" t="t" r="r" b="b"/>
              <a:pathLst>
                <a:path w="1015" h="772" extrusionOk="0">
                  <a:moveTo>
                    <a:pt x="0" y="1"/>
                  </a:moveTo>
                  <a:cubicBezTo>
                    <a:pt x="92" y="184"/>
                    <a:pt x="662" y="620"/>
                    <a:pt x="1015" y="772"/>
                  </a:cubicBezTo>
                  <a:cubicBezTo>
                    <a:pt x="662" y="540"/>
                    <a:pt x="313" y="30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8435719" y="3371991"/>
              <a:ext cx="9553" cy="64624"/>
            </a:xfrm>
            <a:custGeom>
              <a:avLst/>
              <a:gdLst/>
              <a:ahLst/>
              <a:cxnLst/>
              <a:rect l="l" t="t" r="r" b="b"/>
              <a:pathLst>
                <a:path w="170" h="1150" extrusionOk="0">
                  <a:moveTo>
                    <a:pt x="0" y="0"/>
                  </a:moveTo>
                  <a:lnTo>
                    <a:pt x="0" y="0"/>
                  </a:lnTo>
                  <a:cubicBezTo>
                    <a:pt x="35" y="192"/>
                    <a:pt x="72" y="381"/>
                    <a:pt x="98" y="570"/>
                  </a:cubicBezTo>
                  <a:cubicBezTo>
                    <a:pt x="121" y="762"/>
                    <a:pt x="126" y="957"/>
                    <a:pt x="141" y="1149"/>
                  </a:cubicBezTo>
                  <a:cubicBezTo>
                    <a:pt x="169" y="757"/>
                    <a:pt x="135" y="3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8410431" y="3539280"/>
              <a:ext cx="26468" cy="47878"/>
            </a:xfrm>
            <a:custGeom>
              <a:avLst/>
              <a:gdLst/>
              <a:ahLst/>
              <a:cxnLst/>
              <a:rect l="l" t="t" r="r" b="b"/>
              <a:pathLst>
                <a:path w="471" h="852" extrusionOk="0">
                  <a:moveTo>
                    <a:pt x="0" y="0"/>
                  </a:moveTo>
                  <a:lnTo>
                    <a:pt x="0" y="0"/>
                  </a:lnTo>
                  <a:cubicBezTo>
                    <a:pt x="149" y="272"/>
                    <a:pt x="313" y="567"/>
                    <a:pt x="470" y="851"/>
                  </a:cubicBezTo>
                  <a:cubicBezTo>
                    <a:pt x="390" y="550"/>
                    <a:pt x="169" y="15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8328163" y="3376992"/>
              <a:ext cx="18263" cy="55577"/>
            </a:xfrm>
            <a:custGeom>
              <a:avLst/>
              <a:gdLst/>
              <a:ahLst/>
              <a:cxnLst/>
              <a:rect l="l" t="t" r="r" b="b"/>
              <a:pathLst>
                <a:path w="325" h="989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330"/>
                    <a:pt x="215" y="659"/>
                    <a:pt x="324" y="989"/>
                  </a:cubicBezTo>
                  <a:cubicBezTo>
                    <a:pt x="252" y="645"/>
                    <a:pt x="169" y="31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8281466" y="3522197"/>
              <a:ext cx="45799" cy="35009"/>
            </a:xfrm>
            <a:custGeom>
              <a:avLst/>
              <a:gdLst/>
              <a:ahLst/>
              <a:cxnLst/>
              <a:rect l="l" t="t" r="r" b="b"/>
              <a:pathLst>
                <a:path w="815" h="623" extrusionOk="0">
                  <a:moveTo>
                    <a:pt x="0" y="0"/>
                  </a:moveTo>
                  <a:lnTo>
                    <a:pt x="0" y="0"/>
                  </a:lnTo>
                  <a:cubicBezTo>
                    <a:pt x="235" y="253"/>
                    <a:pt x="519" y="445"/>
                    <a:pt x="814" y="622"/>
                  </a:cubicBezTo>
                  <a:cubicBezTo>
                    <a:pt x="542" y="413"/>
                    <a:pt x="273" y="20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8341987" y="3573222"/>
              <a:ext cx="34391" cy="41753"/>
            </a:xfrm>
            <a:custGeom>
              <a:avLst/>
              <a:gdLst/>
              <a:ahLst/>
              <a:cxnLst/>
              <a:rect l="l" t="t" r="r" b="b"/>
              <a:pathLst>
                <a:path w="612" h="743" extrusionOk="0">
                  <a:moveTo>
                    <a:pt x="1" y="1"/>
                  </a:moveTo>
                  <a:cubicBezTo>
                    <a:pt x="118" y="319"/>
                    <a:pt x="342" y="551"/>
                    <a:pt x="611" y="743"/>
                  </a:cubicBezTo>
                  <a:cubicBezTo>
                    <a:pt x="376" y="522"/>
                    <a:pt x="155" y="28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8206447" y="3387107"/>
              <a:ext cx="23096" cy="41921"/>
            </a:xfrm>
            <a:custGeom>
              <a:avLst/>
              <a:gdLst/>
              <a:ahLst/>
              <a:cxnLst/>
              <a:rect l="l" t="t" r="r" b="b"/>
              <a:pathLst>
                <a:path w="411" h="746" extrusionOk="0">
                  <a:moveTo>
                    <a:pt x="0" y="1"/>
                  </a:moveTo>
                  <a:cubicBezTo>
                    <a:pt x="86" y="290"/>
                    <a:pt x="252" y="516"/>
                    <a:pt x="410" y="746"/>
                  </a:cubicBezTo>
                  <a:cubicBezTo>
                    <a:pt x="278" y="502"/>
                    <a:pt x="144" y="25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8407509" y="3438300"/>
              <a:ext cx="17308" cy="28435"/>
            </a:xfrm>
            <a:custGeom>
              <a:avLst/>
              <a:gdLst/>
              <a:ahLst/>
              <a:cxnLst/>
              <a:rect l="l" t="t" r="r" b="b"/>
              <a:pathLst>
                <a:path w="308" h="506" extrusionOk="0">
                  <a:moveTo>
                    <a:pt x="1" y="1"/>
                  </a:moveTo>
                  <a:cubicBezTo>
                    <a:pt x="50" y="138"/>
                    <a:pt x="173" y="330"/>
                    <a:pt x="307" y="505"/>
                  </a:cubicBezTo>
                  <a:cubicBezTo>
                    <a:pt x="193" y="319"/>
                    <a:pt x="75" y="12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8235893" y="3594800"/>
              <a:ext cx="23265" cy="21298"/>
            </a:xfrm>
            <a:custGeom>
              <a:avLst/>
              <a:gdLst/>
              <a:ahLst/>
              <a:cxnLst/>
              <a:rect l="l" t="t" r="r" b="b"/>
              <a:pathLst>
                <a:path w="414" h="379" extrusionOk="0">
                  <a:moveTo>
                    <a:pt x="21" y="1"/>
                  </a:moveTo>
                  <a:cubicBezTo>
                    <a:pt x="15" y="6"/>
                    <a:pt x="9" y="15"/>
                    <a:pt x="1" y="24"/>
                  </a:cubicBezTo>
                  <a:cubicBezTo>
                    <a:pt x="132" y="141"/>
                    <a:pt x="264" y="259"/>
                    <a:pt x="393" y="379"/>
                  </a:cubicBezTo>
                  <a:cubicBezTo>
                    <a:pt x="399" y="370"/>
                    <a:pt x="405" y="365"/>
                    <a:pt x="413" y="359"/>
                  </a:cubicBezTo>
                  <a:cubicBezTo>
                    <a:pt x="281" y="238"/>
                    <a:pt x="152" y="121"/>
                    <a:pt x="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8447800" y="3551474"/>
              <a:ext cx="8261" cy="18263"/>
            </a:xfrm>
            <a:custGeom>
              <a:avLst/>
              <a:gdLst/>
              <a:ahLst/>
              <a:cxnLst/>
              <a:rect l="l" t="t" r="r" b="b"/>
              <a:pathLst>
                <a:path w="147" h="325" extrusionOk="0">
                  <a:moveTo>
                    <a:pt x="32" y="1"/>
                  </a:moveTo>
                  <a:cubicBezTo>
                    <a:pt x="20" y="7"/>
                    <a:pt x="9" y="10"/>
                    <a:pt x="0" y="12"/>
                  </a:cubicBezTo>
                  <a:cubicBezTo>
                    <a:pt x="37" y="116"/>
                    <a:pt x="77" y="222"/>
                    <a:pt x="118" y="325"/>
                  </a:cubicBezTo>
                  <a:lnTo>
                    <a:pt x="146" y="313"/>
                  </a:lnTo>
                  <a:cubicBezTo>
                    <a:pt x="106" y="210"/>
                    <a:pt x="69" y="107"/>
                    <a:pt x="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8266631" y="3557937"/>
              <a:ext cx="8429" cy="13093"/>
            </a:xfrm>
            <a:custGeom>
              <a:avLst/>
              <a:gdLst/>
              <a:ahLst/>
              <a:cxnLst/>
              <a:rect l="l" t="t" r="r" b="b"/>
              <a:pathLst>
                <a:path w="150" h="233" extrusionOk="0">
                  <a:moveTo>
                    <a:pt x="35" y="1"/>
                  </a:moveTo>
                  <a:cubicBezTo>
                    <a:pt x="24" y="6"/>
                    <a:pt x="12" y="15"/>
                    <a:pt x="1" y="21"/>
                  </a:cubicBezTo>
                  <a:cubicBezTo>
                    <a:pt x="52" y="89"/>
                    <a:pt x="101" y="161"/>
                    <a:pt x="150" y="233"/>
                  </a:cubicBezTo>
                  <a:cubicBezTo>
                    <a:pt x="141" y="138"/>
                    <a:pt x="84" y="72"/>
                    <a:pt x="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8488991" y="5032243"/>
              <a:ext cx="77830" cy="513341"/>
            </a:xfrm>
            <a:custGeom>
              <a:avLst/>
              <a:gdLst/>
              <a:ahLst/>
              <a:cxnLst/>
              <a:rect l="l" t="t" r="r" b="b"/>
              <a:pathLst>
                <a:path w="1385" h="9135" extrusionOk="0">
                  <a:moveTo>
                    <a:pt x="491" y="0"/>
                  </a:moveTo>
                  <a:cubicBezTo>
                    <a:pt x="425" y="58"/>
                    <a:pt x="448" y="104"/>
                    <a:pt x="459" y="144"/>
                  </a:cubicBezTo>
                  <a:cubicBezTo>
                    <a:pt x="499" y="267"/>
                    <a:pt x="542" y="387"/>
                    <a:pt x="585" y="508"/>
                  </a:cubicBezTo>
                  <a:cubicBezTo>
                    <a:pt x="743" y="966"/>
                    <a:pt x="906" y="1424"/>
                    <a:pt x="1058" y="1886"/>
                  </a:cubicBezTo>
                  <a:cubicBezTo>
                    <a:pt x="1281" y="2570"/>
                    <a:pt x="1313" y="3272"/>
                    <a:pt x="1218" y="3986"/>
                  </a:cubicBezTo>
                  <a:cubicBezTo>
                    <a:pt x="1135" y="4599"/>
                    <a:pt x="1026" y="5206"/>
                    <a:pt x="877" y="5805"/>
                  </a:cubicBezTo>
                  <a:cubicBezTo>
                    <a:pt x="619" y="6822"/>
                    <a:pt x="356" y="7836"/>
                    <a:pt x="95" y="8854"/>
                  </a:cubicBezTo>
                  <a:cubicBezTo>
                    <a:pt x="72" y="8942"/>
                    <a:pt x="32" y="9028"/>
                    <a:pt x="1" y="9117"/>
                  </a:cubicBezTo>
                  <a:cubicBezTo>
                    <a:pt x="26" y="9123"/>
                    <a:pt x="49" y="9129"/>
                    <a:pt x="75" y="9134"/>
                  </a:cubicBezTo>
                  <a:cubicBezTo>
                    <a:pt x="330" y="8183"/>
                    <a:pt x="594" y="7235"/>
                    <a:pt x="834" y="6281"/>
                  </a:cubicBezTo>
                  <a:cubicBezTo>
                    <a:pt x="1029" y="5513"/>
                    <a:pt x="1187" y="4736"/>
                    <a:pt x="1290" y="3949"/>
                  </a:cubicBezTo>
                  <a:cubicBezTo>
                    <a:pt x="1384" y="3206"/>
                    <a:pt x="1333" y="2476"/>
                    <a:pt x="1092" y="1765"/>
                  </a:cubicBezTo>
                  <a:cubicBezTo>
                    <a:pt x="897" y="1195"/>
                    <a:pt x="700" y="628"/>
                    <a:pt x="502" y="61"/>
                  </a:cubicBezTo>
                  <a:cubicBezTo>
                    <a:pt x="499" y="46"/>
                    <a:pt x="496" y="26"/>
                    <a:pt x="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8065737" y="3772935"/>
              <a:ext cx="504631" cy="1086643"/>
            </a:xfrm>
            <a:custGeom>
              <a:avLst/>
              <a:gdLst/>
              <a:ahLst/>
              <a:cxnLst/>
              <a:rect l="l" t="t" r="r" b="b"/>
              <a:pathLst>
                <a:path w="8980" h="19337" extrusionOk="0">
                  <a:moveTo>
                    <a:pt x="8338" y="3169"/>
                  </a:moveTo>
                  <a:cubicBezTo>
                    <a:pt x="8439" y="3169"/>
                    <a:pt x="8532" y="3225"/>
                    <a:pt x="8596" y="3334"/>
                  </a:cubicBezTo>
                  <a:cubicBezTo>
                    <a:pt x="8693" y="3501"/>
                    <a:pt x="8745" y="3678"/>
                    <a:pt x="8667" y="3870"/>
                  </a:cubicBezTo>
                  <a:cubicBezTo>
                    <a:pt x="8627" y="3968"/>
                    <a:pt x="8587" y="4068"/>
                    <a:pt x="8530" y="4157"/>
                  </a:cubicBezTo>
                  <a:cubicBezTo>
                    <a:pt x="8384" y="4395"/>
                    <a:pt x="8229" y="4629"/>
                    <a:pt x="8077" y="4864"/>
                  </a:cubicBezTo>
                  <a:cubicBezTo>
                    <a:pt x="8066" y="4882"/>
                    <a:pt x="8048" y="4896"/>
                    <a:pt x="8037" y="4910"/>
                  </a:cubicBezTo>
                  <a:cubicBezTo>
                    <a:pt x="8143" y="4409"/>
                    <a:pt x="8108" y="3919"/>
                    <a:pt x="7982" y="3412"/>
                  </a:cubicBezTo>
                  <a:cubicBezTo>
                    <a:pt x="8034" y="3355"/>
                    <a:pt x="8074" y="3294"/>
                    <a:pt x="8129" y="3249"/>
                  </a:cubicBezTo>
                  <a:cubicBezTo>
                    <a:pt x="8197" y="3195"/>
                    <a:pt x="8269" y="3169"/>
                    <a:pt x="8338" y="3169"/>
                  </a:cubicBezTo>
                  <a:close/>
                  <a:moveTo>
                    <a:pt x="5023" y="4690"/>
                  </a:moveTo>
                  <a:lnTo>
                    <a:pt x="5023" y="4690"/>
                  </a:lnTo>
                  <a:cubicBezTo>
                    <a:pt x="4996" y="4844"/>
                    <a:pt x="4935" y="4914"/>
                    <a:pt x="4832" y="4914"/>
                  </a:cubicBezTo>
                  <a:cubicBezTo>
                    <a:pt x="4824" y="4914"/>
                    <a:pt x="4816" y="4914"/>
                    <a:pt x="4808" y="4913"/>
                  </a:cubicBezTo>
                  <a:cubicBezTo>
                    <a:pt x="4851" y="4810"/>
                    <a:pt x="4911" y="4736"/>
                    <a:pt x="5023" y="4690"/>
                  </a:cubicBezTo>
                  <a:close/>
                  <a:moveTo>
                    <a:pt x="4613" y="4753"/>
                  </a:moveTo>
                  <a:cubicBezTo>
                    <a:pt x="4607" y="4836"/>
                    <a:pt x="4602" y="4899"/>
                    <a:pt x="4599" y="4962"/>
                  </a:cubicBezTo>
                  <a:cubicBezTo>
                    <a:pt x="4553" y="4844"/>
                    <a:pt x="4553" y="4844"/>
                    <a:pt x="4613" y="4753"/>
                  </a:cubicBezTo>
                  <a:close/>
                  <a:moveTo>
                    <a:pt x="4433" y="4784"/>
                  </a:moveTo>
                  <a:cubicBezTo>
                    <a:pt x="4447" y="4842"/>
                    <a:pt x="4458" y="4896"/>
                    <a:pt x="4473" y="4953"/>
                  </a:cubicBezTo>
                  <a:cubicBezTo>
                    <a:pt x="4461" y="4956"/>
                    <a:pt x="4450" y="4962"/>
                    <a:pt x="4438" y="4965"/>
                  </a:cubicBezTo>
                  <a:cubicBezTo>
                    <a:pt x="4387" y="4913"/>
                    <a:pt x="4372" y="4856"/>
                    <a:pt x="4433" y="4784"/>
                  </a:cubicBezTo>
                  <a:close/>
                  <a:moveTo>
                    <a:pt x="3053" y="555"/>
                  </a:moveTo>
                  <a:cubicBezTo>
                    <a:pt x="3195" y="555"/>
                    <a:pt x="3336" y="571"/>
                    <a:pt x="3476" y="601"/>
                  </a:cubicBezTo>
                  <a:cubicBezTo>
                    <a:pt x="3591" y="629"/>
                    <a:pt x="3706" y="646"/>
                    <a:pt x="3823" y="646"/>
                  </a:cubicBezTo>
                  <a:cubicBezTo>
                    <a:pt x="3900" y="646"/>
                    <a:pt x="3978" y="638"/>
                    <a:pt x="4057" y="621"/>
                  </a:cubicBezTo>
                  <a:cubicBezTo>
                    <a:pt x="4099" y="612"/>
                    <a:pt x="4141" y="608"/>
                    <a:pt x="4181" y="608"/>
                  </a:cubicBezTo>
                  <a:cubicBezTo>
                    <a:pt x="4342" y="608"/>
                    <a:pt x="4485" y="680"/>
                    <a:pt x="4593" y="813"/>
                  </a:cubicBezTo>
                  <a:cubicBezTo>
                    <a:pt x="4667" y="902"/>
                    <a:pt x="4725" y="1014"/>
                    <a:pt x="4759" y="1125"/>
                  </a:cubicBezTo>
                  <a:cubicBezTo>
                    <a:pt x="4859" y="1426"/>
                    <a:pt x="4894" y="1741"/>
                    <a:pt x="4882" y="2057"/>
                  </a:cubicBezTo>
                  <a:cubicBezTo>
                    <a:pt x="4871" y="2372"/>
                    <a:pt x="4831" y="2684"/>
                    <a:pt x="4748" y="2991"/>
                  </a:cubicBezTo>
                  <a:cubicBezTo>
                    <a:pt x="4662" y="3297"/>
                    <a:pt x="4590" y="3612"/>
                    <a:pt x="4579" y="3930"/>
                  </a:cubicBezTo>
                  <a:cubicBezTo>
                    <a:pt x="4570" y="4157"/>
                    <a:pt x="4584" y="4380"/>
                    <a:pt x="4590" y="4624"/>
                  </a:cubicBezTo>
                  <a:cubicBezTo>
                    <a:pt x="4570" y="4652"/>
                    <a:pt x="4536" y="4698"/>
                    <a:pt x="4504" y="4741"/>
                  </a:cubicBezTo>
                  <a:cubicBezTo>
                    <a:pt x="4467" y="4715"/>
                    <a:pt x="4435" y="4695"/>
                    <a:pt x="4410" y="4678"/>
                  </a:cubicBezTo>
                  <a:cubicBezTo>
                    <a:pt x="4301" y="4721"/>
                    <a:pt x="4344" y="4821"/>
                    <a:pt x="4318" y="4887"/>
                  </a:cubicBezTo>
                  <a:cubicBezTo>
                    <a:pt x="4255" y="4916"/>
                    <a:pt x="4195" y="4945"/>
                    <a:pt x="4115" y="4979"/>
                  </a:cubicBezTo>
                  <a:cubicBezTo>
                    <a:pt x="4063" y="4916"/>
                    <a:pt x="4006" y="4850"/>
                    <a:pt x="3954" y="4778"/>
                  </a:cubicBezTo>
                  <a:cubicBezTo>
                    <a:pt x="3708" y="4452"/>
                    <a:pt x="3476" y="4117"/>
                    <a:pt x="3218" y="3801"/>
                  </a:cubicBezTo>
                  <a:cubicBezTo>
                    <a:pt x="2845" y="3346"/>
                    <a:pt x="2390" y="2994"/>
                    <a:pt x="1857" y="2744"/>
                  </a:cubicBezTo>
                  <a:cubicBezTo>
                    <a:pt x="1636" y="2641"/>
                    <a:pt x="1524" y="2455"/>
                    <a:pt x="1516" y="2217"/>
                  </a:cubicBezTo>
                  <a:cubicBezTo>
                    <a:pt x="1507" y="1953"/>
                    <a:pt x="1619" y="1724"/>
                    <a:pt x="1779" y="1529"/>
                  </a:cubicBezTo>
                  <a:cubicBezTo>
                    <a:pt x="1903" y="1380"/>
                    <a:pt x="2012" y="1226"/>
                    <a:pt x="2118" y="1065"/>
                  </a:cubicBezTo>
                  <a:cubicBezTo>
                    <a:pt x="2289" y="807"/>
                    <a:pt x="2513" y="607"/>
                    <a:pt x="2840" y="567"/>
                  </a:cubicBezTo>
                  <a:cubicBezTo>
                    <a:pt x="2911" y="559"/>
                    <a:pt x="2982" y="555"/>
                    <a:pt x="3053" y="555"/>
                  </a:cubicBezTo>
                  <a:close/>
                  <a:moveTo>
                    <a:pt x="5742" y="74"/>
                  </a:moveTo>
                  <a:cubicBezTo>
                    <a:pt x="5793" y="74"/>
                    <a:pt x="5844" y="81"/>
                    <a:pt x="5897" y="94"/>
                  </a:cubicBezTo>
                  <a:cubicBezTo>
                    <a:pt x="6192" y="166"/>
                    <a:pt x="6389" y="358"/>
                    <a:pt x="6530" y="613"/>
                  </a:cubicBezTo>
                  <a:cubicBezTo>
                    <a:pt x="6587" y="716"/>
                    <a:pt x="6627" y="830"/>
                    <a:pt x="6670" y="942"/>
                  </a:cubicBezTo>
                  <a:cubicBezTo>
                    <a:pt x="6768" y="1214"/>
                    <a:pt x="6914" y="1455"/>
                    <a:pt x="7097" y="1678"/>
                  </a:cubicBezTo>
                  <a:cubicBezTo>
                    <a:pt x="7166" y="1764"/>
                    <a:pt x="7237" y="1850"/>
                    <a:pt x="7303" y="1939"/>
                  </a:cubicBezTo>
                  <a:cubicBezTo>
                    <a:pt x="7418" y="2094"/>
                    <a:pt x="7490" y="2269"/>
                    <a:pt x="7481" y="2461"/>
                  </a:cubicBezTo>
                  <a:cubicBezTo>
                    <a:pt x="7464" y="2865"/>
                    <a:pt x="7355" y="3223"/>
                    <a:pt x="6982" y="3452"/>
                  </a:cubicBezTo>
                  <a:cubicBezTo>
                    <a:pt x="6942" y="3475"/>
                    <a:pt x="6905" y="3504"/>
                    <a:pt x="6868" y="3532"/>
                  </a:cubicBezTo>
                  <a:cubicBezTo>
                    <a:pt x="6570" y="3767"/>
                    <a:pt x="6315" y="4042"/>
                    <a:pt x="6163" y="4392"/>
                  </a:cubicBezTo>
                  <a:cubicBezTo>
                    <a:pt x="6100" y="4538"/>
                    <a:pt x="6008" y="4644"/>
                    <a:pt x="5882" y="4730"/>
                  </a:cubicBezTo>
                  <a:cubicBezTo>
                    <a:pt x="5762" y="4816"/>
                    <a:pt x="5636" y="4896"/>
                    <a:pt x="5510" y="4973"/>
                  </a:cubicBezTo>
                  <a:cubicBezTo>
                    <a:pt x="5481" y="4993"/>
                    <a:pt x="5450" y="5002"/>
                    <a:pt x="5415" y="5016"/>
                  </a:cubicBezTo>
                  <a:cubicBezTo>
                    <a:pt x="5404" y="4973"/>
                    <a:pt x="5395" y="4936"/>
                    <a:pt x="5384" y="4896"/>
                  </a:cubicBezTo>
                  <a:cubicBezTo>
                    <a:pt x="5332" y="4899"/>
                    <a:pt x="5286" y="4902"/>
                    <a:pt x="5240" y="4905"/>
                  </a:cubicBezTo>
                  <a:cubicBezTo>
                    <a:pt x="5238" y="4873"/>
                    <a:pt x="5235" y="4842"/>
                    <a:pt x="5229" y="4807"/>
                  </a:cubicBezTo>
                  <a:cubicBezTo>
                    <a:pt x="5180" y="4796"/>
                    <a:pt x="5140" y="4784"/>
                    <a:pt x="5106" y="4776"/>
                  </a:cubicBezTo>
                  <a:cubicBezTo>
                    <a:pt x="5103" y="4718"/>
                    <a:pt x="5100" y="4667"/>
                    <a:pt x="5094" y="4595"/>
                  </a:cubicBezTo>
                  <a:cubicBezTo>
                    <a:pt x="5020" y="4621"/>
                    <a:pt x="4965" y="4641"/>
                    <a:pt x="4902" y="4664"/>
                  </a:cubicBezTo>
                  <a:cubicBezTo>
                    <a:pt x="4882" y="4652"/>
                    <a:pt x="4854" y="4641"/>
                    <a:pt x="4814" y="4621"/>
                  </a:cubicBezTo>
                  <a:cubicBezTo>
                    <a:pt x="4785" y="4650"/>
                    <a:pt x="4753" y="4678"/>
                    <a:pt x="4722" y="4707"/>
                  </a:cubicBezTo>
                  <a:cubicBezTo>
                    <a:pt x="4705" y="4675"/>
                    <a:pt x="4696" y="4664"/>
                    <a:pt x="4693" y="4652"/>
                  </a:cubicBezTo>
                  <a:cubicBezTo>
                    <a:pt x="4685" y="4615"/>
                    <a:pt x="4676" y="4578"/>
                    <a:pt x="4670" y="4541"/>
                  </a:cubicBezTo>
                  <a:cubicBezTo>
                    <a:pt x="4613" y="4165"/>
                    <a:pt x="4636" y="3793"/>
                    <a:pt x="4719" y="3426"/>
                  </a:cubicBezTo>
                  <a:cubicBezTo>
                    <a:pt x="4805" y="3048"/>
                    <a:pt x="4908" y="2673"/>
                    <a:pt x="4940" y="2286"/>
                  </a:cubicBezTo>
                  <a:cubicBezTo>
                    <a:pt x="4974" y="1882"/>
                    <a:pt x="4945" y="1486"/>
                    <a:pt x="4831" y="1097"/>
                  </a:cubicBezTo>
                  <a:cubicBezTo>
                    <a:pt x="4773" y="911"/>
                    <a:pt x="4676" y="756"/>
                    <a:pt x="4513" y="647"/>
                  </a:cubicBezTo>
                  <a:cubicBezTo>
                    <a:pt x="4493" y="633"/>
                    <a:pt x="4476" y="613"/>
                    <a:pt x="4450" y="587"/>
                  </a:cubicBezTo>
                  <a:cubicBezTo>
                    <a:pt x="4478" y="547"/>
                    <a:pt x="4501" y="507"/>
                    <a:pt x="4533" y="475"/>
                  </a:cubicBezTo>
                  <a:cubicBezTo>
                    <a:pt x="4665" y="340"/>
                    <a:pt x="4825" y="260"/>
                    <a:pt x="5011" y="226"/>
                  </a:cubicBezTo>
                  <a:cubicBezTo>
                    <a:pt x="5186" y="194"/>
                    <a:pt x="5361" y="151"/>
                    <a:pt x="5533" y="105"/>
                  </a:cubicBezTo>
                  <a:cubicBezTo>
                    <a:pt x="5604" y="86"/>
                    <a:pt x="5672" y="74"/>
                    <a:pt x="5742" y="74"/>
                  </a:cubicBezTo>
                  <a:close/>
                  <a:moveTo>
                    <a:pt x="5163" y="4850"/>
                  </a:moveTo>
                  <a:cubicBezTo>
                    <a:pt x="5093" y="4979"/>
                    <a:pt x="5044" y="5034"/>
                    <a:pt x="4992" y="5034"/>
                  </a:cubicBezTo>
                  <a:cubicBezTo>
                    <a:pt x="4970" y="5034"/>
                    <a:pt x="4947" y="5024"/>
                    <a:pt x="4922" y="5005"/>
                  </a:cubicBezTo>
                  <a:cubicBezTo>
                    <a:pt x="4977" y="4927"/>
                    <a:pt x="5049" y="4876"/>
                    <a:pt x="5163" y="4850"/>
                  </a:cubicBezTo>
                  <a:close/>
                  <a:moveTo>
                    <a:pt x="5306" y="4962"/>
                  </a:moveTo>
                  <a:lnTo>
                    <a:pt x="5306" y="4962"/>
                  </a:lnTo>
                  <a:cubicBezTo>
                    <a:pt x="5258" y="5054"/>
                    <a:pt x="5223" y="5076"/>
                    <a:pt x="5123" y="5076"/>
                  </a:cubicBezTo>
                  <a:cubicBezTo>
                    <a:pt x="5160" y="4993"/>
                    <a:pt x="5232" y="4982"/>
                    <a:pt x="5306" y="4962"/>
                  </a:cubicBezTo>
                  <a:close/>
                  <a:moveTo>
                    <a:pt x="4493" y="5042"/>
                  </a:moveTo>
                  <a:lnTo>
                    <a:pt x="4516" y="5054"/>
                  </a:lnTo>
                  <a:cubicBezTo>
                    <a:pt x="4510" y="5065"/>
                    <a:pt x="4501" y="5079"/>
                    <a:pt x="4496" y="5094"/>
                  </a:cubicBezTo>
                  <a:cubicBezTo>
                    <a:pt x="4490" y="5091"/>
                    <a:pt x="4484" y="5088"/>
                    <a:pt x="4476" y="5085"/>
                  </a:cubicBezTo>
                  <a:cubicBezTo>
                    <a:pt x="4481" y="5071"/>
                    <a:pt x="4487" y="5056"/>
                    <a:pt x="4493" y="5042"/>
                  </a:cubicBezTo>
                  <a:close/>
                  <a:moveTo>
                    <a:pt x="4682" y="5065"/>
                  </a:moveTo>
                  <a:cubicBezTo>
                    <a:pt x="4685" y="5071"/>
                    <a:pt x="4688" y="5076"/>
                    <a:pt x="4690" y="5082"/>
                  </a:cubicBezTo>
                  <a:cubicBezTo>
                    <a:pt x="4679" y="5094"/>
                    <a:pt x="4665" y="5102"/>
                    <a:pt x="4653" y="5111"/>
                  </a:cubicBezTo>
                  <a:cubicBezTo>
                    <a:pt x="4647" y="5102"/>
                    <a:pt x="4642" y="5091"/>
                    <a:pt x="4639" y="5082"/>
                  </a:cubicBezTo>
                  <a:cubicBezTo>
                    <a:pt x="4653" y="5076"/>
                    <a:pt x="4667" y="5071"/>
                    <a:pt x="4682" y="5065"/>
                  </a:cubicBezTo>
                  <a:close/>
                  <a:moveTo>
                    <a:pt x="5017" y="5117"/>
                  </a:moveTo>
                  <a:cubicBezTo>
                    <a:pt x="5017" y="5122"/>
                    <a:pt x="5017" y="5128"/>
                    <a:pt x="5017" y="5134"/>
                  </a:cubicBezTo>
                  <a:cubicBezTo>
                    <a:pt x="5003" y="5131"/>
                    <a:pt x="4988" y="5131"/>
                    <a:pt x="4974" y="5131"/>
                  </a:cubicBezTo>
                  <a:cubicBezTo>
                    <a:pt x="4957" y="5131"/>
                    <a:pt x="4943" y="5131"/>
                    <a:pt x="4925" y="5134"/>
                  </a:cubicBezTo>
                  <a:cubicBezTo>
                    <a:pt x="4925" y="5128"/>
                    <a:pt x="4925" y="5122"/>
                    <a:pt x="4928" y="5117"/>
                  </a:cubicBezTo>
                  <a:cubicBezTo>
                    <a:pt x="4943" y="5119"/>
                    <a:pt x="4957" y="5119"/>
                    <a:pt x="4971" y="5122"/>
                  </a:cubicBezTo>
                  <a:cubicBezTo>
                    <a:pt x="4986" y="5119"/>
                    <a:pt x="5000" y="5117"/>
                    <a:pt x="5017" y="5117"/>
                  </a:cubicBezTo>
                  <a:close/>
                  <a:moveTo>
                    <a:pt x="4274" y="4976"/>
                  </a:moveTo>
                  <a:cubicBezTo>
                    <a:pt x="4296" y="4976"/>
                    <a:pt x="4318" y="4990"/>
                    <a:pt x="4338" y="5011"/>
                  </a:cubicBezTo>
                  <a:cubicBezTo>
                    <a:pt x="4372" y="5045"/>
                    <a:pt x="4395" y="5085"/>
                    <a:pt x="4338" y="5137"/>
                  </a:cubicBezTo>
                  <a:cubicBezTo>
                    <a:pt x="4278" y="5119"/>
                    <a:pt x="4226" y="5091"/>
                    <a:pt x="4212" y="5011"/>
                  </a:cubicBezTo>
                  <a:cubicBezTo>
                    <a:pt x="4234" y="4986"/>
                    <a:pt x="4254" y="4976"/>
                    <a:pt x="4274" y="4976"/>
                  </a:cubicBezTo>
                  <a:close/>
                  <a:moveTo>
                    <a:pt x="4556" y="5170"/>
                  </a:moveTo>
                  <a:cubicBezTo>
                    <a:pt x="4570" y="5170"/>
                    <a:pt x="4582" y="5180"/>
                    <a:pt x="4593" y="5194"/>
                  </a:cubicBezTo>
                  <a:cubicBezTo>
                    <a:pt x="4596" y="5200"/>
                    <a:pt x="4593" y="5208"/>
                    <a:pt x="4590" y="5225"/>
                  </a:cubicBezTo>
                  <a:cubicBezTo>
                    <a:pt x="4567" y="5223"/>
                    <a:pt x="4541" y="5217"/>
                    <a:pt x="4504" y="5208"/>
                  </a:cubicBezTo>
                  <a:cubicBezTo>
                    <a:pt x="4525" y="5181"/>
                    <a:pt x="4541" y="5170"/>
                    <a:pt x="4556" y="5170"/>
                  </a:cubicBezTo>
                  <a:close/>
                  <a:moveTo>
                    <a:pt x="4178" y="5203"/>
                  </a:moveTo>
                  <a:cubicBezTo>
                    <a:pt x="4178" y="5214"/>
                    <a:pt x="4180" y="5225"/>
                    <a:pt x="4180" y="5237"/>
                  </a:cubicBezTo>
                  <a:lnTo>
                    <a:pt x="4097" y="5240"/>
                  </a:lnTo>
                  <a:cubicBezTo>
                    <a:pt x="4097" y="5228"/>
                    <a:pt x="4097" y="5217"/>
                    <a:pt x="4097" y="5208"/>
                  </a:cubicBezTo>
                  <a:cubicBezTo>
                    <a:pt x="4123" y="5205"/>
                    <a:pt x="4152" y="5203"/>
                    <a:pt x="4178" y="5203"/>
                  </a:cubicBezTo>
                  <a:close/>
                  <a:moveTo>
                    <a:pt x="5092" y="5197"/>
                  </a:moveTo>
                  <a:lnTo>
                    <a:pt x="5092" y="5197"/>
                  </a:lnTo>
                  <a:cubicBezTo>
                    <a:pt x="5063" y="5232"/>
                    <a:pt x="5050" y="5247"/>
                    <a:pt x="5039" y="5247"/>
                  </a:cubicBezTo>
                  <a:cubicBezTo>
                    <a:pt x="5029" y="5247"/>
                    <a:pt x="5021" y="5238"/>
                    <a:pt x="5006" y="5220"/>
                  </a:cubicBezTo>
                  <a:cubicBezTo>
                    <a:pt x="5026" y="5214"/>
                    <a:pt x="5046" y="5208"/>
                    <a:pt x="5092" y="5197"/>
                  </a:cubicBezTo>
                  <a:close/>
                  <a:moveTo>
                    <a:pt x="4719" y="5211"/>
                  </a:moveTo>
                  <a:cubicBezTo>
                    <a:pt x="4725" y="5220"/>
                    <a:pt x="4728" y="5225"/>
                    <a:pt x="4733" y="5234"/>
                  </a:cubicBezTo>
                  <a:cubicBezTo>
                    <a:pt x="4722" y="5240"/>
                    <a:pt x="4708" y="5243"/>
                    <a:pt x="4696" y="5248"/>
                  </a:cubicBezTo>
                  <a:cubicBezTo>
                    <a:pt x="4693" y="5243"/>
                    <a:pt x="4688" y="5231"/>
                    <a:pt x="4690" y="5228"/>
                  </a:cubicBezTo>
                  <a:cubicBezTo>
                    <a:pt x="4699" y="5220"/>
                    <a:pt x="4708" y="5217"/>
                    <a:pt x="4719" y="5211"/>
                  </a:cubicBezTo>
                  <a:close/>
                  <a:moveTo>
                    <a:pt x="5146" y="5177"/>
                  </a:moveTo>
                  <a:cubicBezTo>
                    <a:pt x="5206" y="5194"/>
                    <a:pt x="5269" y="5211"/>
                    <a:pt x="5329" y="5225"/>
                  </a:cubicBezTo>
                  <a:cubicBezTo>
                    <a:pt x="5326" y="5234"/>
                    <a:pt x="5326" y="5240"/>
                    <a:pt x="5324" y="5248"/>
                  </a:cubicBezTo>
                  <a:cubicBezTo>
                    <a:pt x="5263" y="5240"/>
                    <a:pt x="5200" y="5231"/>
                    <a:pt x="5137" y="5223"/>
                  </a:cubicBezTo>
                  <a:cubicBezTo>
                    <a:pt x="5140" y="5208"/>
                    <a:pt x="5143" y="5191"/>
                    <a:pt x="5146" y="5177"/>
                  </a:cubicBezTo>
                  <a:close/>
                  <a:moveTo>
                    <a:pt x="4412" y="5182"/>
                  </a:moveTo>
                  <a:cubicBezTo>
                    <a:pt x="4415" y="5188"/>
                    <a:pt x="4421" y="5194"/>
                    <a:pt x="4427" y="5200"/>
                  </a:cubicBezTo>
                  <a:cubicBezTo>
                    <a:pt x="4412" y="5217"/>
                    <a:pt x="4398" y="5237"/>
                    <a:pt x="4384" y="5254"/>
                  </a:cubicBezTo>
                  <a:cubicBezTo>
                    <a:pt x="4375" y="5245"/>
                    <a:pt x="4369" y="5237"/>
                    <a:pt x="4361" y="5228"/>
                  </a:cubicBezTo>
                  <a:cubicBezTo>
                    <a:pt x="4378" y="5214"/>
                    <a:pt x="4395" y="5200"/>
                    <a:pt x="4412" y="5182"/>
                  </a:cubicBezTo>
                  <a:close/>
                  <a:moveTo>
                    <a:pt x="4819" y="5194"/>
                  </a:moveTo>
                  <a:cubicBezTo>
                    <a:pt x="4862" y="5200"/>
                    <a:pt x="4900" y="5203"/>
                    <a:pt x="4940" y="5208"/>
                  </a:cubicBezTo>
                  <a:cubicBezTo>
                    <a:pt x="4940" y="5243"/>
                    <a:pt x="4940" y="5271"/>
                    <a:pt x="4940" y="5317"/>
                  </a:cubicBezTo>
                  <a:cubicBezTo>
                    <a:pt x="4885" y="5309"/>
                    <a:pt x="4851" y="5300"/>
                    <a:pt x="4808" y="5294"/>
                  </a:cubicBezTo>
                  <a:cubicBezTo>
                    <a:pt x="4811" y="5257"/>
                    <a:pt x="4814" y="5231"/>
                    <a:pt x="4819" y="5194"/>
                  </a:cubicBezTo>
                  <a:close/>
                  <a:moveTo>
                    <a:pt x="5152" y="5277"/>
                  </a:moveTo>
                  <a:cubicBezTo>
                    <a:pt x="5157" y="5283"/>
                    <a:pt x="5163" y="5291"/>
                    <a:pt x="5166" y="5300"/>
                  </a:cubicBezTo>
                  <a:cubicBezTo>
                    <a:pt x="5149" y="5311"/>
                    <a:pt x="5132" y="5323"/>
                    <a:pt x="5112" y="5334"/>
                  </a:cubicBezTo>
                  <a:cubicBezTo>
                    <a:pt x="5109" y="5326"/>
                    <a:pt x="5103" y="5317"/>
                    <a:pt x="5097" y="5311"/>
                  </a:cubicBezTo>
                  <a:cubicBezTo>
                    <a:pt x="5117" y="5300"/>
                    <a:pt x="5134" y="5288"/>
                    <a:pt x="5152" y="5277"/>
                  </a:cubicBezTo>
                  <a:close/>
                  <a:moveTo>
                    <a:pt x="4539" y="5294"/>
                  </a:moveTo>
                  <a:cubicBezTo>
                    <a:pt x="4544" y="5303"/>
                    <a:pt x="4547" y="5311"/>
                    <a:pt x="4553" y="5320"/>
                  </a:cubicBezTo>
                  <a:cubicBezTo>
                    <a:pt x="4539" y="5334"/>
                    <a:pt x="4527" y="5349"/>
                    <a:pt x="4513" y="5360"/>
                  </a:cubicBezTo>
                  <a:cubicBezTo>
                    <a:pt x="4504" y="5346"/>
                    <a:pt x="4496" y="5331"/>
                    <a:pt x="4487" y="5317"/>
                  </a:cubicBezTo>
                  <a:cubicBezTo>
                    <a:pt x="4504" y="5311"/>
                    <a:pt x="4521" y="5303"/>
                    <a:pt x="4539" y="5294"/>
                  </a:cubicBezTo>
                  <a:close/>
                  <a:moveTo>
                    <a:pt x="5266" y="5372"/>
                  </a:moveTo>
                  <a:lnTo>
                    <a:pt x="5263" y="5377"/>
                  </a:lnTo>
                  <a:lnTo>
                    <a:pt x="5258" y="5372"/>
                  </a:lnTo>
                  <a:close/>
                  <a:moveTo>
                    <a:pt x="4733" y="5337"/>
                  </a:moveTo>
                  <a:cubicBezTo>
                    <a:pt x="4736" y="5346"/>
                    <a:pt x="4739" y="5352"/>
                    <a:pt x="4745" y="5357"/>
                  </a:cubicBezTo>
                  <a:cubicBezTo>
                    <a:pt x="4725" y="5369"/>
                    <a:pt x="4708" y="5380"/>
                    <a:pt x="4688" y="5392"/>
                  </a:cubicBezTo>
                  <a:cubicBezTo>
                    <a:pt x="4685" y="5383"/>
                    <a:pt x="4679" y="5377"/>
                    <a:pt x="4676" y="5369"/>
                  </a:cubicBezTo>
                  <a:cubicBezTo>
                    <a:pt x="4693" y="5360"/>
                    <a:pt x="4713" y="5349"/>
                    <a:pt x="4733" y="5337"/>
                  </a:cubicBezTo>
                  <a:close/>
                  <a:moveTo>
                    <a:pt x="4204" y="5348"/>
                  </a:moveTo>
                  <a:cubicBezTo>
                    <a:pt x="4211" y="5348"/>
                    <a:pt x="4217" y="5348"/>
                    <a:pt x="4223" y="5349"/>
                  </a:cubicBezTo>
                  <a:lnTo>
                    <a:pt x="4229" y="5352"/>
                  </a:lnTo>
                  <a:lnTo>
                    <a:pt x="4229" y="5360"/>
                  </a:lnTo>
                  <a:cubicBezTo>
                    <a:pt x="4203" y="5395"/>
                    <a:pt x="4174" y="5425"/>
                    <a:pt x="4124" y="5425"/>
                  </a:cubicBezTo>
                  <a:cubicBezTo>
                    <a:pt x="4113" y="5425"/>
                    <a:pt x="4102" y="5423"/>
                    <a:pt x="4089" y="5420"/>
                  </a:cubicBezTo>
                  <a:cubicBezTo>
                    <a:pt x="4122" y="5367"/>
                    <a:pt x="4159" y="5348"/>
                    <a:pt x="4204" y="5348"/>
                  </a:cubicBezTo>
                  <a:close/>
                  <a:moveTo>
                    <a:pt x="4859" y="5380"/>
                  </a:moveTo>
                  <a:cubicBezTo>
                    <a:pt x="4871" y="5392"/>
                    <a:pt x="4879" y="5403"/>
                    <a:pt x="4891" y="5417"/>
                  </a:cubicBezTo>
                  <a:cubicBezTo>
                    <a:pt x="4877" y="5423"/>
                    <a:pt x="4865" y="5429"/>
                    <a:pt x="4854" y="5435"/>
                  </a:cubicBezTo>
                  <a:cubicBezTo>
                    <a:pt x="4851" y="5420"/>
                    <a:pt x="4845" y="5403"/>
                    <a:pt x="4842" y="5389"/>
                  </a:cubicBezTo>
                  <a:cubicBezTo>
                    <a:pt x="4848" y="5386"/>
                    <a:pt x="4854" y="5383"/>
                    <a:pt x="4859" y="5380"/>
                  </a:cubicBezTo>
                  <a:close/>
                  <a:moveTo>
                    <a:pt x="4983" y="5369"/>
                  </a:moveTo>
                  <a:lnTo>
                    <a:pt x="4983" y="5369"/>
                  </a:lnTo>
                  <a:cubicBezTo>
                    <a:pt x="5023" y="5383"/>
                    <a:pt x="5049" y="5392"/>
                    <a:pt x="5077" y="5400"/>
                  </a:cubicBezTo>
                  <a:cubicBezTo>
                    <a:pt x="5074" y="5409"/>
                    <a:pt x="5071" y="5417"/>
                    <a:pt x="5069" y="5429"/>
                  </a:cubicBezTo>
                  <a:cubicBezTo>
                    <a:pt x="5049" y="5434"/>
                    <a:pt x="5036" y="5438"/>
                    <a:pt x="5026" y="5438"/>
                  </a:cubicBezTo>
                  <a:cubicBezTo>
                    <a:pt x="5006" y="5438"/>
                    <a:pt x="5000" y="5421"/>
                    <a:pt x="4983" y="5369"/>
                  </a:cubicBezTo>
                  <a:close/>
                  <a:moveTo>
                    <a:pt x="4461" y="5417"/>
                  </a:moveTo>
                  <a:cubicBezTo>
                    <a:pt x="4473" y="5423"/>
                    <a:pt x="4484" y="5432"/>
                    <a:pt x="4496" y="5437"/>
                  </a:cubicBezTo>
                  <a:cubicBezTo>
                    <a:pt x="4476" y="5466"/>
                    <a:pt x="4458" y="5495"/>
                    <a:pt x="4438" y="5523"/>
                  </a:cubicBezTo>
                  <a:cubicBezTo>
                    <a:pt x="4430" y="5518"/>
                    <a:pt x="4418" y="5512"/>
                    <a:pt x="4410" y="5506"/>
                  </a:cubicBezTo>
                  <a:cubicBezTo>
                    <a:pt x="4427" y="5475"/>
                    <a:pt x="4444" y="5446"/>
                    <a:pt x="4461" y="5417"/>
                  </a:cubicBezTo>
                  <a:close/>
                  <a:moveTo>
                    <a:pt x="5159" y="5465"/>
                  </a:moveTo>
                  <a:cubicBezTo>
                    <a:pt x="5193" y="5465"/>
                    <a:pt x="5215" y="5487"/>
                    <a:pt x="5235" y="5529"/>
                  </a:cubicBezTo>
                  <a:cubicBezTo>
                    <a:pt x="5192" y="5521"/>
                    <a:pt x="5149" y="5509"/>
                    <a:pt x="5080" y="5492"/>
                  </a:cubicBezTo>
                  <a:cubicBezTo>
                    <a:pt x="5112" y="5474"/>
                    <a:pt x="5138" y="5465"/>
                    <a:pt x="5159" y="5465"/>
                  </a:cubicBezTo>
                  <a:close/>
                  <a:moveTo>
                    <a:pt x="5997" y="4704"/>
                  </a:moveTo>
                  <a:cubicBezTo>
                    <a:pt x="6003" y="4710"/>
                    <a:pt x="6011" y="4715"/>
                    <a:pt x="6020" y="4721"/>
                  </a:cubicBezTo>
                  <a:cubicBezTo>
                    <a:pt x="6003" y="4770"/>
                    <a:pt x="5988" y="4816"/>
                    <a:pt x="5968" y="4864"/>
                  </a:cubicBezTo>
                  <a:cubicBezTo>
                    <a:pt x="5914" y="5011"/>
                    <a:pt x="5851" y="5154"/>
                    <a:pt x="5805" y="5303"/>
                  </a:cubicBezTo>
                  <a:cubicBezTo>
                    <a:pt x="5728" y="5555"/>
                    <a:pt x="5716" y="5569"/>
                    <a:pt x="5453" y="5572"/>
                  </a:cubicBezTo>
                  <a:cubicBezTo>
                    <a:pt x="5418" y="5572"/>
                    <a:pt x="5387" y="5566"/>
                    <a:pt x="5347" y="5566"/>
                  </a:cubicBezTo>
                  <a:cubicBezTo>
                    <a:pt x="5338" y="5529"/>
                    <a:pt x="5329" y="5498"/>
                    <a:pt x="5321" y="5469"/>
                  </a:cubicBezTo>
                  <a:cubicBezTo>
                    <a:pt x="5349" y="5446"/>
                    <a:pt x="5369" y="5426"/>
                    <a:pt x="5395" y="5406"/>
                  </a:cubicBezTo>
                  <a:cubicBezTo>
                    <a:pt x="5387" y="5374"/>
                    <a:pt x="5378" y="5349"/>
                    <a:pt x="5372" y="5326"/>
                  </a:cubicBezTo>
                  <a:cubicBezTo>
                    <a:pt x="5398" y="5297"/>
                    <a:pt x="5424" y="5271"/>
                    <a:pt x="5464" y="5234"/>
                  </a:cubicBezTo>
                  <a:cubicBezTo>
                    <a:pt x="5404" y="5191"/>
                    <a:pt x="5358" y="5157"/>
                    <a:pt x="5298" y="5111"/>
                  </a:cubicBezTo>
                  <a:cubicBezTo>
                    <a:pt x="5567" y="5016"/>
                    <a:pt x="5793" y="4879"/>
                    <a:pt x="5997" y="4704"/>
                  </a:cubicBezTo>
                  <a:close/>
                  <a:moveTo>
                    <a:pt x="4579" y="5432"/>
                  </a:moveTo>
                  <a:cubicBezTo>
                    <a:pt x="4604" y="5449"/>
                    <a:pt x="4622" y="5460"/>
                    <a:pt x="4650" y="5478"/>
                  </a:cubicBezTo>
                  <a:cubicBezTo>
                    <a:pt x="4616" y="5523"/>
                    <a:pt x="4584" y="5564"/>
                    <a:pt x="4556" y="5604"/>
                  </a:cubicBezTo>
                  <a:cubicBezTo>
                    <a:pt x="4547" y="5601"/>
                    <a:pt x="4541" y="5595"/>
                    <a:pt x="4536" y="5592"/>
                  </a:cubicBezTo>
                  <a:cubicBezTo>
                    <a:pt x="4550" y="5541"/>
                    <a:pt x="4561" y="5492"/>
                    <a:pt x="4579" y="5432"/>
                  </a:cubicBezTo>
                  <a:close/>
                  <a:moveTo>
                    <a:pt x="4728" y="5460"/>
                  </a:moveTo>
                  <a:cubicBezTo>
                    <a:pt x="4733" y="5463"/>
                    <a:pt x="4742" y="5466"/>
                    <a:pt x="4751" y="5469"/>
                  </a:cubicBezTo>
                  <a:cubicBezTo>
                    <a:pt x="4745" y="5578"/>
                    <a:pt x="4731" y="5606"/>
                    <a:pt x="4645" y="5655"/>
                  </a:cubicBezTo>
                  <a:cubicBezTo>
                    <a:pt x="4676" y="5578"/>
                    <a:pt x="4702" y="5521"/>
                    <a:pt x="4728" y="5460"/>
                  </a:cubicBezTo>
                  <a:close/>
                  <a:moveTo>
                    <a:pt x="5006" y="5518"/>
                  </a:moveTo>
                  <a:cubicBezTo>
                    <a:pt x="5060" y="5546"/>
                    <a:pt x="5112" y="5575"/>
                    <a:pt x="5183" y="5612"/>
                  </a:cubicBezTo>
                  <a:cubicBezTo>
                    <a:pt x="5134" y="5632"/>
                    <a:pt x="5103" y="5647"/>
                    <a:pt x="5063" y="5664"/>
                  </a:cubicBezTo>
                  <a:cubicBezTo>
                    <a:pt x="5034" y="5615"/>
                    <a:pt x="5011" y="5572"/>
                    <a:pt x="4988" y="5532"/>
                  </a:cubicBezTo>
                  <a:cubicBezTo>
                    <a:pt x="4994" y="5526"/>
                    <a:pt x="5000" y="5523"/>
                    <a:pt x="5006" y="5518"/>
                  </a:cubicBezTo>
                  <a:close/>
                  <a:moveTo>
                    <a:pt x="4822" y="5515"/>
                  </a:moveTo>
                  <a:cubicBezTo>
                    <a:pt x="4859" y="5515"/>
                    <a:pt x="4877" y="5515"/>
                    <a:pt x="4920" y="5518"/>
                  </a:cubicBezTo>
                  <a:cubicBezTo>
                    <a:pt x="4908" y="5581"/>
                    <a:pt x="4900" y="5627"/>
                    <a:pt x="4891" y="5672"/>
                  </a:cubicBezTo>
                  <a:cubicBezTo>
                    <a:pt x="4879" y="5672"/>
                    <a:pt x="4868" y="5670"/>
                    <a:pt x="4857" y="5670"/>
                  </a:cubicBezTo>
                  <a:cubicBezTo>
                    <a:pt x="4845" y="5621"/>
                    <a:pt x="4834" y="5572"/>
                    <a:pt x="4822" y="5515"/>
                  </a:cubicBezTo>
                  <a:close/>
                  <a:moveTo>
                    <a:pt x="4974" y="5667"/>
                  </a:moveTo>
                  <a:cubicBezTo>
                    <a:pt x="4980" y="5667"/>
                    <a:pt x="4986" y="5670"/>
                    <a:pt x="4991" y="5672"/>
                  </a:cubicBezTo>
                  <a:cubicBezTo>
                    <a:pt x="4988" y="5684"/>
                    <a:pt x="4986" y="5698"/>
                    <a:pt x="4983" y="5710"/>
                  </a:cubicBezTo>
                  <a:cubicBezTo>
                    <a:pt x="4974" y="5707"/>
                    <a:pt x="4965" y="5704"/>
                    <a:pt x="4957" y="5701"/>
                  </a:cubicBezTo>
                  <a:cubicBezTo>
                    <a:pt x="4963" y="5690"/>
                    <a:pt x="4968" y="5678"/>
                    <a:pt x="4974" y="5667"/>
                  </a:cubicBezTo>
                  <a:close/>
                  <a:moveTo>
                    <a:pt x="4450" y="5635"/>
                  </a:moveTo>
                  <a:lnTo>
                    <a:pt x="4450" y="5635"/>
                  </a:lnTo>
                  <a:cubicBezTo>
                    <a:pt x="4433" y="5672"/>
                    <a:pt x="4424" y="5695"/>
                    <a:pt x="4404" y="5735"/>
                  </a:cubicBezTo>
                  <a:cubicBezTo>
                    <a:pt x="4384" y="5695"/>
                    <a:pt x="4372" y="5672"/>
                    <a:pt x="4352" y="5638"/>
                  </a:cubicBezTo>
                  <a:cubicBezTo>
                    <a:pt x="4390" y="5638"/>
                    <a:pt x="4412" y="5638"/>
                    <a:pt x="4450" y="5635"/>
                  </a:cubicBezTo>
                  <a:close/>
                  <a:moveTo>
                    <a:pt x="4524" y="5733"/>
                  </a:moveTo>
                  <a:cubicBezTo>
                    <a:pt x="4527" y="5738"/>
                    <a:pt x="4530" y="5744"/>
                    <a:pt x="4536" y="5747"/>
                  </a:cubicBezTo>
                  <a:cubicBezTo>
                    <a:pt x="4524" y="5758"/>
                    <a:pt x="4513" y="5770"/>
                    <a:pt x="4501" y="5778"/>
                  </a:cubicBezTo>
                  <a:cubicBezTo>
                    <a:pt x="4496" y="5773"/>
                    <a:pt x="4493" y="5770"/>
                    <a:pt x="4490" y="5764"/>
                  </a:cubicBezTo>
                  <a:cubicBezTo>
                    <a:pt x="4501" y="5753"/>
                    <a:pt x="4513" y="5744"/>
                    <a:pt x="4524" y="5733"/>
                  </a:cubicBezTo>
                  <a:close/>
                  <a:moveTo>
                    <a:pt x="4756" y="5675"/>
                  </a:moveTo>
                  <a:cubicBezTo>
                    <a:pt x="4765" y="5678"/>
                    <a:pt x="4771" y="5684"/>
                    <a:pt x="4779" y="5687"/>
                  </a:cubicBezTo>
                  <a:cubicBezTo>
                    <a:pt x="4765" y="5718"/>
                    <a:pt x="4753" y="5753"/>
                    <a:pt x="4739" y="5784"/>
                  </a:cubicBezTo>
                  <a:cubicBezTo>
                    <a:pt x="4728" y="5778"/>
                    <a:pt x="4716" y="5770"/>
                    <a:pt x="4705" y="5764"/>
                  </a:cubicBezTo>
                  <a:cubicBezTo>
                    <a:pt x="4722" y="5735"/>
                    <a:pt x="4739" y="5704"/>
                    <a:pt x="4756" y="5675"/>
                  </a:cubicBezTo>
                  <a:close/>
                  <a:moveTo>
                    <a:pt x="4845" y="5755"/>
                  </a:moveTo>
                  <a:cubicBezTo>
                    <a:pt x="4851" y="5758"/>
                    <a:pt x="4854" y="5767"/>
                    <a:pt x="4859" y="5773"/>
                  </a:cubicBezTo>
                  <a:cubicBezTo>
                    <a:pt x="4848" y="5778"/>
                    <a:pt x="4839" y="5781"/>
                    <a:pt x="4831" y="5787"/>
                  </a:cubicBezTo>
                  <a:cubicBezTo>
                    <a:pt x="4831" y="5781"/>
                    <a:pt x="4828" y="5773"/>
                    <a:pt x="4825" y="5767"/>
                  </a:cubicBezTo>
                  <a:cubicBezTo>
                    <a:pt x="4831" y="5764"/>
                    <a:pt x="4839" y="5755"/>
                    <a:pt x="4845" y="5755"/>
                  </a:cubicBezTo>
                  <a:close/>
                  <a:moveTo>
                    <a:pt x="1260" y="2673"/>
                  </a:moveTo>
                  <a:cubicBezTo>
                    <a:pt x="1453" y="2673"/>
                    <a:pt x="1637" y="2722"/>
                    <a:pt x="1814" y="2802"/>
                  </a:cubicBezTo>
                  <a:cubicBezTo>
                    <a:pt x="2324" y="3025"/>
                    <a:pt x="2754" y="3357"/>
                    <a:pt x="3109" y="3779"/>
                  </a:cubicBezTo>
                  <a:cubicBezTo>
                    <a:pt x="3387" y="4108"/>
                    <a:pt x="3630" y="4463"/>
                    <a:pt x="3894" y="4804"/>
                  </a:cubicBezTo>
                  <a:cubicBezTo>
                    <a:pt x="3963" y="4893"/>
                    <a:pt x="4051" y="4970"/>
                    <a:pt x="4129" y="5051"/>
                  </a:cubicBezTo>
                  <a:cubicBezTo>
                    <a:pt x="4149" y="5071"/>
                    <a:pt x="4166" y="5091"/>
                    <a:pt x="4186" y="5117"/>
                  </a:cubicBezTo>
                  <a:cubicBezTo>
                    <a:pt x="4117" y="5145"/>
                    <a:pt x="4034" y="5128"/>
                    <a:pt x="4003" y="5240"/>
                  </a:cubicBezTo>
                  <a:cubicBezTo>
                    <a:pt x="4014" y="5254"/>
                    <a:pt x="4037" y="5286"/>
                    <a:pt x="4060" y="5317"/>
                  </a:cubicBezTo>
                  <a:cubicBezTo>
                    <a:pt x="4049" y="5363"/>
                    <a:pt x="4040" y="5415"/>
                    <a:pt x="4026" y="5483"/>
                  </a:cubicBezTo>
                  <a:cubicBezTo>
                    <a:pt x="4097" y="5486"/>
                    <a:pt x="4149" y="5486"/>
                    <a:pt x="4203" y="5489"/>
                  </a:cubicBezTo>
                  <a:cubicBezTo>
                    <a:pt x="4137" y="5552"/>
                    <a:pt x="4069" y="5601"/>
                    <a:pt x="3994" y="5641"/>
                  </a:cubicBezTo>
                  <a:cubicBezTo>
                    <a:pt x="3713" y="5787"/>
                    <a:pt x="3407" y="5867"/>
                    <a:pt x="3100" y="5939"/>
                  </a:cubicBezTo>
                  <a:cubicBezTo>
                    <a:pt x="2920" y="5982"/>
                    <a:pt x="2739" y="6019"/>
                    <a:pt x="2559" y="6036"/>
                  </a:cubicBezTo>
                  <a:cubicBezTo>
                    <a:pt x="2509" y="6041"/>
                    <a:pt x="2460" y="6044"/>
                    <a:pt x="2412" y="6044"/>
                  </a:cubicBezTo>
                  <a:cubicBezTo>
                    <a:pt x="2129" y="6044"/>
                    <a:pt x="1874" y="5954"/>
                    <a:pt x="1671" y="5721"/>
                  </a:cubicBezTo>
                  <a:cubicBezTo>
                    <a:pt x="1504" y="5532"/>
                    <a:pt x="1281" y="5417"/>
                    <a:pt x="1063" y="5300"/>
                  </a:cubicBezTo>
                  <a:cubicBezTo>
                    <a:pt x="911" y="5217"/>
                    <a:pt x="754" y="5139"/>
                    <a:pt x="608" y="5045"/>
                  </a:cubicBezTo>
                  <a:cubicBezTo>
                    <a:pt x="450" y="4939"/>
                    <a:pt x="364" y="4776"/>
                    <a:pt x="361" y="4589"/>
                  </a:cubicBezTo>
                  <a:cubicBezTo>
                    <a:pt x="361" y="4455"/>
                    <a:pt x="393" y="4320"/>
                    <a:pt x="427" y="4188"/>
                  </a:cubicBezTo>
                  <a:cubicBezTo>
                    <a:pt x="453" y="4085"/>
                    <a:pt x="539" y="4031"/>
                    <a:pt x="645" y="4016"/>
                  </a:cubicBezTo>
                  <a:cubicBezTo>
                    <a:pt x="699" y="4008"/>
                    <a:pt x="754" y="4008"/>
                    <a:pt x="808" y="4002"/>
                  </a:cubicBezTo>
                  <a:cubicBezTo>
                    <a:pt x="848" y="3999"/>
                    <a:pt x="888" y="3988"/>
                    <a:pt x="926" y="3979"/>
                  </a:cubicBezTo>
                  <a:cubicBezTo>
                    <a:pt x="928" y="3965"/>
                    <a:pt x="931" y="3953"/>
                    <a:pt x="934" y="3939"/>
                  </a:cubicBezTo>
                  <a:cubicBezTo>
                    <a:pt x="900" y="3910"/>
                    <a:pt x="865" y="3882"/>
                    <a:pt x="828" y="3856"/>
                  </a:cubicBezTo>
                  <a:cubicBezTo>
                    <a:pt x="734" y="3790"/>
                    <a:pt x="636" y="3727"/>
                    <a:pt x="547" y="3655"/>
                  </a:cubicBezTo>
                  <a:cubicBezTo>
                    <a:pt x="350" y="3501"/>
                    <a:pt x="292" y="3291"/>
                    <a:pt x="333" y="3051"/>
                  </a:cubicBezTo>
                  <a:cubicBezTo>
                    <a:pt x="358" y="2885"/>
                    <a:pt x="482" y="2770"/>
                    <a:pt x="651" y="2747"/>
                  </a:cubicBezTo>
                  <a:cubicBezTo>
                    <a:pt x="788" y="2727"/>
                    <a:pt x="928" y="2713"/>
                    <a:pt x="1066" y="2690"/>
                  </a:cubicBezTo>
                  <a:cubicBezTo>
                    <a:pt x="1132" y="2678"/>
                    <a:pt x="1196" y="2673"/>
                    <a:pt x="1260" y="2673"/>
                  </a:cubicBezTo>
                  <a:close/>
                  <a:moveTo>
                    <a:pt x="4630" y="5764"/>
                  </a:moveTo>
                  <a:cubicBezTo>
                    <a:pt x="4633" y="5830"/>
                    <a:pt x="4636" y="5879"/>
                    <a:pt x="4642" y="5930"/>
                  </a:cubicBezTo>
                  <a:cubicBezTo>
                    <a:pt x="4536" y="6005"/>
                    <a:pt x="4438" y="6074"/>
                    <a:pt x="4312" y="6162"/>
                  </a:cubicBezTo>
                  <a:cubicBezTo>
                    <a:pt x="4324" y="6008"/>
                    <a:pt x="4329" y="5893"/>
                    <a:pt x="4338" y="5776"/>
                  </a:cubicBezTo>
                  <a:cubicBezTo>
                    <a:pt x="4349" y="5773"/>
                    <a:pt x="4361" y="5770"/>
                    <a:pt x="4372" y="5767"/>
                  </a:cubicBezTo>
                  <a:cubicBezTo>
                    <a:pt x="4398" y="5804"/>
                    <a:pt x="4424" y="5841"/>
                    <a:pt x="4461" y="5890"/>
                  </a:cubicBezTo>
                  <a:cubicBezTo>
                    <a:pt x="4513" y="5850"/>
                    <a:pt x="4561" y="5816"/>
                    <a:pt x="4630" y="5764"/>
                  </a:cubicBezTo>
                  <a:close/>
                  <a:moveTo>
                    <a:pt x="8690" y="3996"/>
                  </a:moveTo>
                  <a:cubicBezTo>
                    <a:pt x="8690" y="4099"/>
                    <a:pt x="8676" y="4197"/>
                    <a:pt x="8650" y="4289"/>
                  </a:cubicBezTo>
                  <a:cubicBezTo>
                    <a:pt x="8613" y="4432"/>
                    <a:pt x="8564" y="4575"/>
                    <a:pt x="8524" y="4718"/>
                  </a:cubicBezTo>
                  <a:cubicBezTo>
                    <a:pt x="8492" y="4842"/>
                    <a:pt x="8478" y="4970"/>
                    <a:pt x="8441" y="5091"/>
                  </a:cubicBezTo>
                  <a:cubicBezTo>
                    <a:pt x="8289" y="5569"/>
                    <a:pt x="8005" y="5953"/>
                    <a:pt x="7601" y="6248"/>
                  </a:cubicBezTo>
                  <a:cubicBezTo>
                    <a:pt x="7557" y="6279"/>
                    <a:pt x="7510" y="6301"/>
                    <a:pt x="7462" y="6329"/>
                  </a:cubicBezTo>
                  <a:lnTo>
                    <a:pt x="7462" y="6329"/>
                  </a:lnTo>
                  <a:cubicBezTo>
                    <a:pt x="7482" y="6290"/>
                    <a:pt x="7501" y="6247"/>
                    <a:pt x="7521" y="6208"/>
                  </a:cubicBezTo>
                  <a:cubicBezTo>
                    <a:pt x="7570" y="6114"/>
                    <a:pt x="7624" y="6022"/>
                    <a:pt x="7662" y="5925"/>
                  </a:cubicBezTo>
                  <a:cubicBezTo>
                    <a:pt x="7805" y="5569"/>
                    <a:pt x="7945" y="5211"/>
                    <a:pt x="8140" y="4882"/>
                  </a:cubicBezTo>
                  <a:cubicBezTo>
                    <a:pt x="8303" y="4604"/>
                    <a:pt x="8478" y="4332"/>
                    <a:pt x="8650" y="4059"/>
                  </a:cubicBezTo>
                  <a:cubicBezTo>
                    <a:pt x="8664" y="4036"/>
                    <a:pt x="8676" y="4016"/>
                    <a:pt x="8690" y="3996"/>
                  </a:cubicBezTo>
                  <a:close/>
                  <a:moveTo>
                    <a:pt x="1255" y="6318"/>
                  </a:moveTo>
                  <a:cubicBezTo>
                    <a:pt x="1425" y="6318"/>
                    <a:pt x="1572" y="6382"/>
                    <a:pt x="1696" y="6506"/>
                  </a:cubicBezTo>
                  <a:cubicBezTo>
                    <a:pt x="1757" y="6569"/>
                    <a:pt x="1808" y="6644"/>
                    <a:pt x="1865" y="6712"/>
                  </a:cubicBezTo>
                  <a:cubicBezTo>
                    <a:pt x="1868" y="6718"/>
                    <a:pt x="1871" y="6724"/>
                    <a:pt x="1883" y="6741"/>
                  </a:cubicBezTo>
                  <a:cubicBezTo>
                    <a:pt x="1865" y="6732"/>
                    <a:pt x="1857" y="6727"/>
                    <a:pt x="1848" y="6724"/>
                  </a:cubicBezTo>
                  <a:cubicBezTo>
                    <a:pt x="1665" y="6601"/>
                    <a:pt x="1461" y="6569"/>
                    <a:pt x="1244" y="6561"/>
                  </a:cubicBezTo>
                  <a:cubicBezTo>
                    <a:pt x="1092" y="6552"/>
                    <a:pt x="943" y="6506"/>
                    <a:pt x="794" y="6472"/>
                  </a:cubicBezTo>
                  <a:cubicBezTo>
                    <a:pt x="739" y="6457"/>
                    <a:pt x="694" y="6420"/>
                    <a:pt x="642" y="6394"/>
                  </a:cubicBezTo>
                  <a:cubicBezTo>
                    <a:pt x="642" y="6386"/>
                    <a:pt x="642" y="6377"/>
                    <a:pt x="642" y="6369"/>
                  </a:cubicBezTo>
                  <a:cubicBezTo>
                    <a:pt x="653" y="6366"/>
                    <a:pt x="668" y="6363"/>
                    <a:pt x="679" y="6360"/>
                  </a:cubicBezTo>
                  <a:cubicBezTo>
                    <a:pt x="845" y="6349"/>
                    <a:pt x="1009" y="6340"/>
                    <a:pt x="1175" y="6323"/>
                  </a:cubicBezTo>
                  <a:cubicBezTo>
                    <a:pt x="1202" y="6320"/>
                    <a:pt x="1229" y="6318"/>
                    <a:pt x="1255" y="6318"/>
                  </a:cubicBezTo>
                  <a:close/>
                  <a:moveTo>
                    <a:pt x="7650" y="5730"/>
                  </a:moveTo>
                  <a:cubicBezTo>
                    <a:pt x="7659" y="5733"/>
                    <a:pt x="7664" y="5738"/>
                    <a:pt x="7673" y="5741"/>
                  </a:cubicBezTo>
                  <a:cubicBezTo>
                    <a:pt x="7647" y="5813"/>
                    <a:pt x="7621" y="5887"/>
                    <a:pt x="7590" y="5959"/>
                  </a:cubicBezTo>
                  <a:cubicBezTo>
                    <a:pt x="7495" y="6171"/>
                    <a:pt x="7381" y="6374"/>
                    <a:pt x="7183" y="6500"/>
                  </a:cubicBezTo>
                  <a:cubicBezTo>
                    <a:pt x="6948" y="6649"/>
                    <a:pt x="6679" y="6730"/>
                    <a:pt x="6407" y="6784"/>
                  </a:cubicBezTo>
                  <a:cubicBezTo>
                    <a:pt x="6397" y="6786"/>
                    <a:pt x="6389" y="6787"/>
                    <a:pt x="6381" y="6787"/>
                  </a:cubicBezTo>
                  <a:cubicBezTo>
                    <a:pt x="6345" y="6787"/>
                    <a:pt x="6325" y="6765"/>
                    <a:pt x="6318" y="6715"/>
                  </a:cubicBezTo>
                  <a:cubicBezTo>
                    <a:pt x="6335" y="6701"/>
                    <a:pt x="6352" y="6684"/>
                    <a:pt x="6375" y="6672"/>
                  </a:cubicBezTo>
                  <a:cubicBezTo>
                    <a:pt x="6481" y="6615"/>
                    <a:pt x="6584" y="6558"/>
                    <a:pt x="6693" y="6506"/>
                  </a:cubicBezTo>
                  <a:cubicBezTo>
                    <a:pt x="7046" y="6343"/>
                    <a:pt x="7346" y="6111"/>
                    <a:pt x="7584" y="5801"/>
                  </a:cubicBezTo>
                  <a:cubicBezTo>
                    <a:pt x="7604" y="5776"/>
                    <a:pt x="7627" y="5753"/>
                    <a:pt x="7650" y="5730"/>
                  </a:cubicBezTo>
                  <a:close/>
                  <a:moveTo>
                    <a:pt x="530" y="5088"/>
                  </a:moveTo>
                  <a:cubicBezTo>
                    <a:pt x="625" y="5142"/>
                    <a:pt x="714" y="5200"/>
                    <a:pt x="808" y="5245"/>
                  </a:cubicBezTo>
                  <a:cubicBezTo>
                    <a:pt x="1158" y="5412"/>
                    <a:pt x="1484" y="5604"/>
                    <a:pt x="1754" y="5890"/>
                  </a:cubicBezTo>
                  <a:cubicBezTo>
                    <a:pt x="1857" y="5999"/>
                    <a:pt x="1994" y="6062"/>
                    <a:pt x="2146" y="6088"/>
                  </a:cubicBezTo>
                  <a:cubicBezTo>
                    <a:pt x="2251" y="6105"/>
                    <a:pt x="2355" y="6114"/>
                    <a:pt x="2459" y="6114"/>
                  </a:cubicBezTo>
                  <a:cubicBezTo>
                    <a:pt x="2596" y="6114"/>
                    <a:pt x="2733" y="6098"/>
                    <a:pt x="2868" y="6062"/>
                  </a:cubicBezTo>
                  <a:cubicBezTo>
                    <a:pt x="3137" y="5996"/>
                    <a:pt x="3410" y="5933"/>
                    <a:pt x="3670" y="5847"/>
                  </a:cubicBezTo>
                  <a:cubicBezTo>
                    <a:pt x="3845" y="5787"/>
                    <a:pt x="4008" y="5687"/>
                    <a:pt x="4178" y="5606"/>
                  </a:cubicBezTo>
                  <a:cubicBezTo>
                    <a:pt x="4200" y="5595"/>
                    <a:pt x="4226" y="5584"/>
                    <a:pt x="4261" y="5569"/>
                  </a:cubicBezTo>
                  <a:cubicBezTo>
                    <a:pt x="4289" y="5738"/>
                    <a:pt x="4289" y="5893"/>
                    <a:pt x="4263" y="6051"/>
                  </a:cubicBezTo>
                  <a:cubicBezTo>
                    <a:pt x="4235" y="6228"/>
                    <a:pt x="4132" y="6349"/>
                    <a:pt x="3971" y="6412"/>
                  </a:cubicBezTo>
                  <a:cubicBezTo>
                    <a:pt x="3776" y="6486"/>
                    <a:pt x="3607" y="6595"/>
                    <a:pt x="3473" y="6755"/>
                  </a:cubicBezTo>
                  <a:cubicBezTo>
                    <a:pt x="3470" y="6761"/>
                    <a:pt x="3458" y="6761"/>
                    <a:pt x="3438" y="6767"/>
                  </a:cubicBezTo>
                  <a:cubicBezTo>
                    <a:pt x="3272" y="6724"/>
                    <a:pt x="3097" y="6667"/>
                    <a:pt x="2917" y="6632"/>
                  </a:cubicBezTo>
                  <a:cubicBezTo>
                    <a:pt x="2845" y="6619"/>
                    <a:pt x="2774" y="6610"/>
                    <a:pt x="2705" y="6610"/>
                  </a:cubicBezTo>
                  <a:cubicBezTo>
                    <a:pt x="2515" y="6610"/>
                    <a:pt x="2342" y="6673"/>
                    <a:pt x="2209" y="6859"/>
                  </a:cubicBezTo>
                  <a:cubicBezTo>
                    <a:pt x="2118" y="6859"/>
                    <a:pt x="2054" y="6804"/>
                    <a:pt x="1997" y="6750"/>
                  </a:cubicBezTo>
                  <a:cubicBezTo>
                    <a:pt x="1934" y="6687"/>
                    <a:pt x="1877" y="6618"/>
                    <a:pt x="1820" y="6549"/>
                  </a:cubicBezTo>
                  <a:cubicBezTo>
                    <a:pt x="1660" y="6355"/>
                    <a:pt x="1463" y="6260"/>
                    <a:pt x="1228" y="6260"/>
                  </a:cubicBezTo>
                  <a:cubicBezTo>
                    <a:pt x="1188" y="6260"/>
                    <a:pt x="1148" y="6263"/>
                    <a:pt x="1106" y="6268"/>
                  </a:cubicBezTo>
                  <a:cubicBezTo>
                    <a:pt x="1000" y="6283"/>
                    <a:pt x="894" y="6291"/>
                    <a:pt x="788" y="6297"/>
                  </a:cubicBezTo>
                  <a:cubicBezTo>
                    <a:pt x="775" y="6298"/>
                    <a:pt x="762" y="6298"/>
                    <a:pt x="749" y="6298"/>
                  </a:cubicBezTo>
                  <a:cubicBezTo>
                    <a:pt x="666" y="6298"/>
                    <a:pt x="588" y="6281"/>
                    <a:pt x="516" y="6237"/>
                  </a:cubicBezTo>
                  <a:cubicBezTo>
                    <a:pt x="310" y="6111"/>
                    <a:pt x="195" y="5824"/>
                    <a:pt x="241" y="5581"/>
                  </a:cubicBezTo>
                  <a:cubicBezTo>
                    <a:pt x="278" y="5380"/>
                    <a:pt x="410" y="5245"/>
                    <a:pt x="530" y="5088"/>
                  </a:cubicBezTo>
                  <a:close/>
                  <a:moveTo>
                    <a:pt x="7785" y="2939"/>
                  </a:moveTo>
                  <a:cubicBezTo>
                    <a:pt x="7805" y="2991"/>
                    <a:pt x="7816" y="3014"/>
                    <a:pt x="7825" y="3039"/>
                  </a:cubicBezTo>
                  <a:cubicBezTo>
                    <a:pt x="7862" y="3185"/>
                    <a:pt x="7899" y="3334"/>
                    <a:pt x="7934" y="3483"/>
                  </a:cubicBezTo>
                  <a:cubicBezTo>
                    <a:pt x="8063" y="4056"/>
                    <a:pt x="8080" y="4621"/>
                    <a:pt x="7851" y="5180"/>
                  </a:cubicBezTo>
                  <a:cubicBezTo>
                    <a:pt x="7627" y="5727"/>
                    <a:pt x="7269" y="6145"/>
                    <a:pt x="6733" y="6406"/>
                  </a:cubicBezTo>
                  <a:cubicBezTo>
                    <a:pt x="6478" y="6526"/>
                    <a:pt x="6229" y="6658"/>
                    <a:pt x="6000" y="6821"/>
                  </a:cubicBezTo>
                  <a:cubicBezTo>
                    <a:pt x="5871" y="6916"/>
                    <a:pt x="5742" y="7016"/>
                    <a:pt x="5607" y="7105"/>
                  </a:cubicBezTo>
                  <a:cubicBezTo>
                    <a:pt x="5227" y="7361"/>
                    <a:pt x="4824" y="7539"/>
                    <a:pt x="4368" y="7539"/>
                  </a:cubicBezTo>
                  <a:cubicBezTo>
                    <a:pt x="4298" y="7539"/>
                    <a:pt x="4227" y="7535"/>
                    <a:pt x="4155" y="7526"/>
                  </a:cubicBezTo>
                  <a:cubicBezTo>
                    <a:pt x="3971" y="7503"/>
                    <a:pt x="3791" y="7480"/>
                    <a:pt x="3633" y="7374"/>
                  </a:cubicBezTo>
                  <a:cubicBezTo>
                    <a:pt x="3481" y="7274"/>
                    <a:pt x="3401" y="7033"/>
                    <a:pt x="3481" y="6890"/>
                  </a:cubicBezTo>
                  <a:cubicBezTo>
                    <a:pt x="3573" y="6732"/>
                    <a:pt x="3690" y="6606"/>
                    <a:pt x="3865" y="6529"/>
                  </a:cubicBezTo>
                  <a:cubicBezTo>
                    <a:pt x="3988" y="6477"/>
                    <a:pt x="4106" y="6400"/>
                    <a:pt x="4218" y="6326"/>
                  </a:cubicBezTo>
                  <a:cubicBezTo>
                    <a:pt x="4470" y="6154"/>
                    <a:pt x="4719" y="5973"/>
                    <a:pt x="4974" y="5804"/>
                  </a:cubicBezTo>
                  <a:cubicBezTo>
                    <a:pt x="5136" y="5695"/>
                    <a:pt x="5316" y="5635"/>
                    <a:pt x="5514" y="5635"/>
                  </a:cubicBezTo>
                  <a:cubicBezTo>
                    <a:pt x="5523" y="5635"/>
                    <a:pt x="5532" y="5635"/>
                    <a:pt x="5541" y="5635"/>
                  </a:cubicBezTo>
                  <a:cubicBezTo>
                    <a:pt x="5550" y="5635"/>
                    <a:pt x="5559" y="5636"/>
                    <a:pt x="5567" y="5636"/>
                  </a:cubicBezTo>
                  <a:cubicBezTo>
                    <a:pt x="5735" y="5636"/>
                    <a:pt x="5788" y="5578"/>
                    <a:pt x="5842" y="5406"/>
                  </a:cubicBezTo>
                  <a:cubicBezTo>
                    <a:pt x="5894" y="5245"/>
                    <a:pt x="5957" y="5088"/>
                    <a:pt x="6017" y="4927"/>
                  </a:cubicBezTo>
                  <a:cubicBezTo>
                    <a:pt x="6048" y="4844"/>
                    <a:pt x="6083" y="4761"/>
                    <a:pt x="6114" y="4678"/>
                  </a:cubicBezTo>
                  <a:cubicBezTo>
                    <a:pt x="6278" y="4208"/>
                    <a:pt x="6567" y="3836"/>
                    <a:pt x="6968" y="3541"/>
                  </a:cubicBezTo>
                  <a:cubicBezTo>
                    <a:pt x="7111" y="3435"/>
                    <a:pt x="7243" y="3314"/>
                    <a:pt x="7381" y="3200"/>
                  </a:cubicBezTo>
                  <a:cubicBezTo>
                    <a:pt x="7455" y="3137"/>
                    <a:pt x="7524" y="3065"/>
                    <a:pt x="7604" y="3011"/>
                  </a:cubicBezTo>
                  <a:cubicBezTo>
                    <a:pt x="7653" y="2976"/>
                    <a:pt x="7719" y="2965"/>
                    <a:pt x="7785" y="2939"/>
                  </a:cubicBezTo>
                  <a:close/>
                  <a:moveTo>
                    <a:pt x="2730" y="6675"/>
                  </a:moveTo>
                  <a:cubicBezTo>
                    <a:pt x="2908" y="6675"/>
                    <a:pt x="3085" y="6704"/>
                    <a:pt x="3255" y="6767"/>
                  </a:cubicBezTo>
                  <a:cubicBezTo>
                    <a:pt x="3307" y="6784"/>
                    <a:pt x="3355" y="6810"/>
                    <a:pt x="3410" y="6836"/>
                  </a:cubicBezTo>
                  <a:cubicBezTo>
                    <a:pt x="3401" y="6876"/>
                    <a:pt x="3398" y="6907"/>
                    <a:pt x="3392" y="6942"/>
                  </a:cubicBezTo>
                  <a:cubicBezTo>
                    <a:pt x="3355" y="7162"/>
                    <a:pt x="3450" y="7363"/>
                    <a:pt x="3647" y="7466"/>
                  </a:cubicBezTo>
                  <a:cubicBezTo>
                    <a:pt x="3713" y="7500"/>
                    <a:pt x="3785" y="7532"/>
                    <a:pt x="3860" y="7549"/>
                  </a:cubicBezTo>
                  <a:cubicBezTo>
                    <a:pt x="4029" y="7591"/>
                    <a:pt x="4195" y="7612"/>
                    <a:pt x="4357" y="7612"/>
                  </a:cubicBezTo>
                  <a:cubicBezTo>
                    <a:pt x="4767" y="7612"/>
                    <a:pt x="5154" y="7483"/>
                    <a:pt x="5521" y="7251"/>
                  </a:cubicBezTo>
                  <a:cubicBezTo>
                    <a:pt x="5708" y="7134"/>
                    <a:pt x="5882" y="6996"/>
                    <a:pt x="6063" y="6870"/>
                  </a:cubicBezTo>
                  <a:cubicBezTo>
                    <a:pt x="6114" y="6833"/>
                    <a:pt x="6169" y="6801"/>
                    <a:pt x="6229" y="6767"/>
                  </a:cubicBezTo>
                  <a:cubicBezTo>
                    <a:pt x="6338" y="6902"/>
                    <a:pt x="6378" y="7062"/>
                    <a:pt x="6332" y="7225"/>
                  </a:cubicBezTo>
                  <a:cubicBezTo>
                    <a:pt x="6249" y="7529"/>
                    <a:pt x="6057" y="7747"/>
                    <a:pt x="5788" y="7904"/>
                  </a:cubicBezTo>
                  <a:cubicBezTo>
                    <a:pt x="5622" y="8002"/>
                    <a:pt x="5455" y="8099"/>
                    <a:pt x="5295" y="8202"/>
                  </a:cubicBezTo>
                  <a:cubicBezTo>
                    <a:pt x="5126" y="8308"/>
                    <a:pt x="4943" y="8371"/>
                    <a:pt x="4745" y="8389"/>
                  </a:cubicBezTo>
                  <a:cubicBezTo>
                    <a:pt x="4690" y="8394"/>
                    <a:pt x="4635" y="8397"/>
                    <a:pt x="4582" y="8397"/>
                  </a:cubicBezTo>
                  <a:cubicBezTo>
                    <a:pt x="4301" y="8397"/>
                    <a:pt x="4033" y="8325"/>
                    <a:pt x="3774" y="8219"/>
                  </a:cubicBezTo>
                  <a:cubicBezTo>
                    <a:pt x="3427" y="8076"/>
                    <a:pt x="3143" y="7847"/>
                    <a:pt x="2914" y="7555"/>
                  </a:cubicBezTo>
                  <a:cubicBezTo>
                    <a:pt x="2756" y="7357"/>
                    <a:pt x="2593" y="7168"/>
                    <a:pt x="2395" y="7010"/>
                  </a:cubicBezTo>
                  <a:cubicBezTo>
                    <a:pt x="2378" y="6996"/>
                    <a:pt x="2364" y="6982"/>
                    <a:pt x="2350" y="6965"/>
                  </a:cubicBezTo>
                  <a:cubicBezTo>
                    <a:pt x="2289" y="6890"/>
                    <a:pt x="2292" y="6841"/>
                    <a:pt x="2370" y="6781"/>
                  </a:cubicBezTo>
                  <a:cubicBezTo>
                    <a:pt x="2467" y="6701"/>
                    <a:pt x="2582" y="6675"/>
                    <a:pt x="2705" y="6675"/>
                  </a:cubicBezTo>
                  <a:cubicBezTo>
                    <a:pt x="2713" y="6675"/>
                    <a:pt x="2722" y="6675"/>
                    <a:pt x="2730" y="6675"/>
                  </a:cubicBezTo>
                  <a:close/>
                  <a:moveTo>
                    <a:pt x="5750" y="1"/>
                  </a:moveTo>
                  <a:cubicBezTo>
                    <a:pt x="5672" y="1"/>
                    <a:pt x="5593" y="13"/>
                    <a:pt x="5513" y="37"/>
                  </a:cubicBezTo>
                  <a:cubicBezTo>
                    <a:pt x="5341" y="85"/>
                    <a:pt x="5166" y="128"/>
                    <a:pt x="4991" y="160"/>
                  </a:cubicBezTo>
                  <a:cubicBezTo>
                    <a:pt x="4733" y="209"/>
                    <a:pt x="4536" y="340"/>
                    <a:pt x="4390" y="547"/>
                  </a:cubicBezTo>
                  <a:cubicBezTo>
                    <a:pt x="4377" y="552"/>
                    <a:pt x="4369" y="559"/>
                    <a:pt x="4363" y="559"/>
                  </a:cubicBezTo>
                  <a:cubicBezTo>
                    <a:pt x="4363" y="559"/>
                    <a:pt x="4362" y="559"/>
                    <a:pt x="4361" y="558"/>
                  </a:cubicBezTo>
                  <a:cubicBezTo>
                    <a:pt x="4312" y="550"/>
                    <a:pt x="4264" y="546"/>
                    <a:pt x="4217" y="546"/>
                  </a:cubicBezTo>
                  <a:cubicBezTo>
                    <a:pt x="4104" y="546"/>
                    <a:pt x="3992" y="564"/>
                    <a:pt x="3880" y="572"/>
                  </a:cubicBezTo>
                  <a:cubicBezTo>
                    <a:pt x="3864" y="574"/>
                    <a:pt x="3848" y="574"/>
                    <a:pt x="3832" y="574"/>
                  </a:cubicBezTo>
                  <a:cubicBezTo>
                    <a:pt x="3701" y="574"/>
                    <a:pt x="3568" y="537"/>
                    <a:pt x="3435" y="524"/>
                  </a:cubicBezTo>
                  <a:cubicBezTo>
                    <a:pt x="3275" y="511"/>
                    <a:pt x="3114" y="491"/>
                    <a:pt x="2954" y="491"/>
                  </a:cubicBezTo>
                  <a:cubicBezTo>
                    <a:pt x="2928" y="491"/>
                    <a:pt x="2902" y="491"/>
                    <a:pt x="2877" y="492"/>
                  </a:cubicBezTo>
                  <a:cubicBezTo>
                    <a:pt x="2507" y="512"/>
                    <a:pt x="2255" y="733"/>
                    <a:pt x="2060" y="1022"/>
                  </a:cubicBezTo>
                  <a:cubicBezTo>
                    <a:pt x="1954" y="1183"/>
                    <a:pt x="1845" y="1337"/>
                    <a:pt x="1725" y="1486"/>
                  </a:cubicBezTo>
                  <a:cubicBezTo>
                    <a:pt x="1570" y="1676"/>
                    <a:pt x="1461" y="1893"/>
                    <a:pt x="1450" y="2148"/>
                  </a:cubicBezTo>
                  <a:cubicBezTo>
                    <a:pt x="1441" y="2286"/>
                    <a:pt x="1459" y="2420"/>
                    <a:pt x="1544" y="2535"/>
                  </a:cubicBezTo>
                  <a:cubicBezTo>
                    <a:pt x="1562" y="2561"/>
                    <a:pt x="1573" y="2592"/>
                    <a:pt x="1596" y="2638"/>
                  </a:cubicBezTo>
                  <a:cubicBezTo>
                    <a:pt x="1544" y="2635"/>
                    <a:pt x="1513" y="2633"/>
                    <a:pt x="1481" y="2633"/>
                  </a:cubicBezTo>
                  <a:cubicBezTo>
                    <a:pt x="1373" y="2628"/>
                    <a:pt x="1262" y="2619"/>
                    <a:pt x="1152" y="2619"/>
                  </a:cubicBezTo>
                  <a:cubicBezTo>
                    <a:pt x="1126" y="2619"/>
                    <a:pt x="1100" y="2620"/>
                    <a:pt x="1075" y="2621"/>
                  </a:cubicBezTo>
                  <a:cubicBezTo>
                    <a:pt x="934" y="2630"/>
                    <a:pt x="797" y="2667"/>
                    <a:pt x="656" y="2675"/>
                  </a:cubicBezTo>
                  <a:cubicBezTo>
                    <a:pt x="427" y="2687"/>
                    <a:pt x="278" y="2876"/>
                    <a:pt x="255" y="3085"/>
                  </a:cubicBezTo>
                  <a:cubicBezTo>
                    <a:pt x="227" y="3349"/>
                    <a:pt x="310" y="3564"/>
                    <a:pt x="522" y="3727"/>
                  </a:cubicBezTo>
                  <a:cubicBezTo>
                    <a:pt x="599" y="3787"/>
                    <a:pt x="676" y="3842"/>
                    <a:pt x="771" y="3913"/>
                  </a:cubicBezTo>
                  <a:cubicBezTo>
                    <a:pt x="728" y="3928"/>
                    <a:pt x="702" y="3939"/>
                    <a:pt x="676" y="3942"/>
                  </a:cubicBezTo>
                  <a:cubicBezTo>
                    <a:pt x="453" y="3979"/>
                    <a:pt x="355" y="4088"/>
                    <a:pt x="312" y="4309"/>
                  </a:cubicBezTo>
                  <a:cubicBezTo>
                    <a:pt x="264" y="4564"/>
                    <a:pt x="290" y="4801"/>
                    <a:pt x="464" y="5019"/>
                  </a:cubicBezTo>
                  <a:cubicBezTo>
                    <a:pt x="433" y="5074"/>
                    <a:pt x="410" y="5125"/>
                    <a:pt x="373" y="5171"/>
                  </a:cubicBezTo>
                  <a:cubicBezTo>
                    <a:pt x="0" y="5644"/>
                    <a:pt x="169" y="6288"/>
                    <a:pt x="725" y="6523"/>
                  </a:cubicBezTo>
                  <a:cubicBezTo>
                    <a:pt x="917" y="6604"/>
                    <a:pt x="1118" y="6632"/>
                    <a:pt x="1324" y="6638"/>
                  </a:cubicBezTo>
                  <a:cubicBezTo>
                    <a:pt x="1499" y="6641"/>
                    <a:pt x="1653" y="6687"/>
                    <a:pt x="1802" y="6781"/>
                  </a:cubicBezTo>
                  <a:cubicBezTo>
                    <a:pt x="1900" y="6844"/>
                    <a:pt x="2017" y="6879"/>
                    <a:pt x="2132" y="6913"/>
                  </a:cubicBezTo>
                  <a:cubicBezTo>
                    <a:pt x="2198" y="6936"/>
                    <a:pt x="2249" y="6967"/>
                    <a:pt x="2304" y="7013"/>
                  </a:cubicBezTo>
                  <a:cubicBezTo>
                    <a:pt x="2567" y="7228"/>
                    <a:pt x="2765" y="7503"/>
                    <a:pt x="2991" y="7752"/>
                  </a:cubicBezTo>
                  <a:cubicBezTo>
                    <a:pt x="3355" y="8154"/>
                    <a:pt x="3814" y="8374"/>
                    <a:pt x="4347" y="8454"/>
                  </a:cubicBezTo>
                  <a:cubicBezTo>
                    <a:pt x="4432" y="8467"/>
                    <a:pt x="4517" y="8474"/>
                    <a:pt x="4599" y="8474"/>
                  </a:cubicBezTo>
                  <a:cubicBezTo>
                    <a:pt x="4903" y="8474"/>
                    <a:pt x="5186" y="8385"/>
                    <a:pt x="5450" y="8194"/>
                  </a:cubicBezTo>
                  <a:cubicBezTo>
                    <a:pt x="5590" y="8093"/>
                    <a:pt x="5753" y="8022"/>
                    <a:pt x="5897" y="7924"/>
                  </a:cubicBezTo>
                  <a:cubicBezTo>
                    <a:pt x="6172" y="7741"/>
                    <a:pt x="6358" y="7497"/>
                    <a:pt x="6412" y="7165"/>
                  </a:cubicBezTo>
                  <a:cubicBezTo>
                    <a:pt x="6421" y="7116"/>
                    <a:pt x="6427" y="7065"/>
                    <a:pt x="6435" y="7016"/>
                  </a:cubicBezTo>
                  <a:cubicBezTo>
                    <a:pt x="6458" y="7039"/>
                    <a:pt x="6487" y="7059"/>
                    <a:pt x="6507" y="7085"/>
                  </a:cubicBezTo>
                  <a:cubicBezTo>
                    <a:pt x="6874" y="7535"/>
                    <a:pt x="7229" y="7996"/>
                    <a:pt x="7518" y="8497"/>
                  </a:cubicBezTo>
                  <a:cubicBezTo>
                    <a:pt x="7848" y="9065"/>
                    <a:pt x="8169" y="9638"/>
                    <a:pt x="8472" y="10219"/>
                  </a:cubicBezTo>
                  <a:cubicBezTo>
                    <a:pt x="8848" y="10938"/>
                    <a:pt x="8934" y="11709"/>
                    <a:pt x="8842" y="12509"/>
                  </a:cubicBezTo>
                  <a:cubicBezTo>
                    <a:pt x="8765" y="13216"/>
                    <a:pt x="8558" y="13892"/>
                    <a:pt x="8366" y="14571"/>
                  </a:cubicBezTo>
                  <a:cubicBezTo>
                    <a:pt x="8260" y="14941"/>
                    <a:pt x="8160" y="15311"/>
                    <a:pt x="8060" y="15683"/>
                  </a:cubicBezTo>
                  <a:cubicBezTo>
                    <a:pt x="7971" y="16021"/>
                    <a:pt x="7876" y="16356"/>
                    <a:pt x="7799" y="16697"/>
                  </a:cubicBezTo>
                  <a:cubicBezTo>
                    <a:pt x="7616" y="17508"/>
                    <a:pt x="7447" y="18322"/>
                    <a:pt x="7418" y="19156"/>
                  </a:cubicBezTo>
                  <a:cubicBezTo>
                    <a:pt x="7415" y="19210"/>
                    <a:pt x="7415" y="19264"/>
                    <a:pt x="7412" y="19336"/>
                  </a:cubicBezTo>
                  <a:cubicBezTo>
                    <a:pt x="7487" y="19305"/>
                    <a:pt x="7481" y="19253"/>
                    <a:pt x="7484" y="19204"/>
                  </a:cubicBezTo>
                  <a:cubicBezTo>
                    <a:pt x="7501" y="18972"/>
                    <a:pt x="7513" y="18737"/>
                    <a:pt x="7541" y="18505"/>
                  </a:cubicBezTo>
                  <a:cubicBezTo>
                    <a:pt x="7576" y="18222"/>
                    <a:pt x="7613" y="17938"/>
                    <a:pt x="7667" y="17660"/>
                  </a:cubicBezTo>
                  <a:cubicBezTo>
                    <a:pt x="7842" y="16746"/>
                    <a:pt x="8074" y="15846"/>
                    <a:pt x="8326" y="14953"/>
                  </a:cubicBezTo>
                  <a:cubicBezTo>
                    <a:pt x="8492" y="14359"/>
                    <a:pt x="8661" y="13769"/>
                    <a:pt x="8805" y="13173"/>
                  </a:cubicBezTo>
                  <a:cubicBezTo>
                    <a:pt x="8939" y="12620"/>
                    <a:pt x="8979" y="12056"/>
                    <a:pt x="8925" y="11486"/>
                  </a:cubicBezTo>
                  <a:cubicBezTo>
                    <a:pt x="8882" y="11022"/>
                    <a:pt x="8742" y="10583"/>
                    <a:pt x="8533" y="10171"/>
                  </a:cubicBezTo>
                  <a:cubicBezTo>
                    <a:pt x="8117" y="9348"/>
                    <a:pt x="7676" y="8538"/>
                    <a:pt x="7140" y="7787"/>
                  </a:cubicBezTo>
                  <a:cubicBezTo>
                    <a:pt x="6945" y="7512"/>
                    <a:pt x="6730" y="7251"/>
                    <a:pt x="6527" y="6985"/>
                  </a:cubicBezTo>
                  <a:cubicBezTo>
                    <a:pt x="6498" y="6947"/>
                    <a:pt x="6470" y="6910"/>
                    <a:pt x="6430" y="6856"/>
                  </a:cubicBezTo>
                  <a:cubicBezTo>
                    <a:pt x="6490" y="6836"/>
                    <a:pt x="6536" y="6821"/>
                    <a:pt x="6584" y="6810"/>
                  </a:cubicBezTo>
                  <a:cubicBezTo>
                    <a:pt x="7220" y="6641"/>
                    <a:pt x="7762" y="6320"/>
                    <a:pt x="8160" y="5787"/>
                  </a:cubicBezTo>
                  <a:cubicBezTo>
                    <a:pt x="8363" y="5515"/>
                    <a:pt x="8504" y="5211"/>
                    <a:pt x="8558" y="4870"/>
                  </a:cubicBezTo>
                  <a:cubicBezTo>
                    <a:pt x="8584" y="4718"/>
                    <a:pt x="8630" y="4572"/>
                    <a:pt x="8682" y="4426"/>
                  </a:cubicBezTo>
                  <a:cubicBezTo>
                    <a:pt x="8779" y="4148"/>
                    <a:pt x="8819" y="3865"/>
                    <a:pt x="8756" y="3572"/>
                  </a:cubicBezTo>
                  <a:cubicBezTo>
                    <a:pt x="8736" y="3483"/>
                    <a:pt x="8702" y="3392"/>
                    <a:pt x="8659" y="3312"/>
                  </a:cubicBezTo>
                  <a:cubicBezTo>
                    <a:pt x="8582" y="3176"/>
                    <a:pt x="8462" y="3106"/>
                    <a:pt x="8334" y="3106"/>
                  </a:cubicBezTo>
                  <a:cubicBezTo>
                    <a:pt x="8246" y="3106"/>
                    <a:pt x="8154" y="3139"/>
                    <a:pt x="8071" y="3208"/>
                  </a:cubicBezTo>
                  <a:cubicBezTo>
                    <a:pt x="8037" y="3237"/>
                    <a:pt x="8005" y="3271"/>
                    <a:pt x="7957" y="3317"/>
                  </a:cubicBezTo>
                  <a:cubicBezTo>
                    <a:pt x="7937" y="3271"/>
                    <a:pt x="7917" y="3237"/>
                    <a:pt x="7905" y="3197"/>
                  </a:cubicBezTo>
                  <a:cubicBezTo>
                    <a:pt x="7894" y="3145"/>
                    <a:pt x="7888" y="3088"/>
                    <a:pt x="7876" y="3034"/>
                  </a:cubicBezTo>
                  <a:cubicBezTo>
                    <a:pt x="7860" y="2939"/>
                    <a:pt x="7815" y="2891"/>
                    <a:pt x="7744" y="2891"/>
                  </a:cubicBezTo>
                  <a:cubicBezTo>
                    <a:pt x="7718" y="2891"/>
                    <a:pt x="7689" y="2897"/>
                    <a:pt x="7656" y="2910"/>
                  </a:cubicBezTo>
                  <a:cubicBezTo>
                    <a:pt x="7584" y="2942"/>
                    <a:pt x="7515" y="2988"/>
                    <a:pt x="7424" y="3039"/>
                  </a:cubicBezTo>
                  <a:cubicBezTo>
                    <a:pt x="7435" y="2994"/>
                    <a:pt x="7441" y="2965"/>
                    <a:pt x="7450" y="2936"/>
                  </a:cubicBezTo>
                  <a:cubicBezTo>
                    <a:pt x="7610" y="2541"/>
                    <a:pt x="7576" y="2171"/>
                    <a:pt x="7306" y="1830"/>
                  </a:cubicBezTo>
                  <a:cubicBezTo>
                    <a:pt x="7255" y="1764"/>
                    <a:pt x="7203" y="1696"/>
                    <a:pt x="7149" y="1630"/>
                  </a:cubicBezTo>
                  <a:cubicBezTo>
                    <a:pt x="6965" y="1412"/>
                    <a:pt x="6828" y="1168"/>
                    <a:pt x="6730" y="902"/>
                  </a:cubicBezTo>
                  <a:cubicBezTo>
                    <a:pt x="6687" y="782"/>
                    <a:pt x="6636" y="664"/>
                    <a:pt x="6576" y="552"/>
                  </a:cubicBezTo>
                  <a:cubicBezTo>
                    <a:pt x="6444" y="306"/>
                    <a:pt x="6240" y="131"/>
                    <a:pt x="5977" y="40"/>
                  </a:cubicBezTo>
                  <a:cubicBezTo>
                    <a:pt x="5902" y="13"/>
                    <a:pt x="5826" y="1"/>
                    <a:pt x="5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8116930" y="4041261"/>
              <a:ext cx="165719" cy="46417"/>
            </a:xfrm>
            <a:custGeom>
              <a:avLst/>
              <a:gdLst/>
              <a:ahLst/>
              <a:cxnLst/>
              <a:rect l="l" t="t" r="r" b="b"/>
              <a:pathLst>
                <a:path w="2949" h="826" extrusionOk="0">
                  <a:moveTo>
                    <a:pt x="3" y="1"/>
                  </a:moveTo>
                  <a:lnTo>
                    <a:pt x="0" y="3"/>
                  </a:lnTo>
                  <a:cubicBezTo>
                    <a:pt x="11" y="8"/>
                    <a:pt x="22" y="13"/>
                    <a:pt x="32" y="17"/>
                  </a:cubicBezTo>
                  <a:lnTo>
                    <a:pt x="32" y="17"/>
                  </a:lnTo>
                  <a:cubicBezTo>
                    <a:pt x="22" y="12"/>
                    <a:pt x="13" y="6"/>
                    <a:pt x="3" y="1"/>
                  </a:cubicBezTo>
                  <a:close/>
                  <a:moveTo>
                    <a:pt x="32" y="17"/>
                  </a:moveTo>
                  <a:lnTo>
                    <a:pt x="32" y="17"/>
                  </a:lnTo>
                  <a:cubicBezTo>
                    <a:pt x="182" y="105"/>
                    <a:pt x="328" y="203"/>
                    <a:pt x="485" y="276"/>
                  </a:cubicBezTo>
                  <a:cubicBezTo>
                    <a:pt x="851" y="445"/>
                    <a:pt x="1229" y="591"/>
                    <a:pt x="1622" y="685"/>
                  </a:cubicBezTo>
                  <a:cubicBezTo>
                    <a:pt x="2043" y="783"/>
                    <a:pt x="2467" y="826"/>
                    <a:pt x="2900" y="826"/>
                  </a:cubicBezTo>
                  <a:cubicBezTo>
                    <a:pt x="2914" y="826"/>
                    <a:pt x="2931" y="820"/>
                    <a:pt x="2949" y="803"/>
                  </a:cubicBezTo>
                  <a:cubicBezTo>
                    <a:pt x="2848" y="794"/>
                    <a:pt x="2745" y="786"/>
                    <a:pt x="2645" y="780"/>
                  </a:cubicBezTo>
                  <a:cubicBezTo>
                    <a:pt x="2109" y="760"/>
                    <a:pt x="1590" y="640"/>
                    <a:pt x="1086" y="468"/>
                  </a:cubicBezTo>
                  <a:cubicBezTo>
                    <a:pt x="757" y="356"/>
                    <a:pt x="439" y="195"/>
                    <a:pt x="118" y="55"/>
                  </a:cubicBezTo>
                  <a:cubicBezTo>
                    <a:pt x="88" y="42"/>
                    <a:pt x="61" y="30"/>
                    <a:pt x="32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8139464" y="3956746"/>
              <a:ext cx="139813" cy="104860"/>
            </a:xfrm>
            <a:custGeom>
              <a:avLst/>
              <a:gdLst/>
              <a:ahLst/>
              <a:cxnLst/>
              <a:rect l="l" t="t" r="r" b="b"/>
              <a:pathLst>
                <a:path w="2488" h="1866" extrusionOk="0">
                  <a:moveTo>
                    <a:pt x="12" y="0"/>
                  </a:moveTo>
                  <a:cubicBezTo>
                    <a:pt x="6" y="9"/>
                    <a:pt x="3" y="18"/>
                    <a:pt x="0" y="26"/>
                  </a:cubicBezTo>
                  <a:cubicBezTo>
                    <a:pt x="58" y="52"/>
                    <a:pt x="118" y="75"/>
                    <a:pt x="175" y="104"/>
                  </a:cubicBezTo>
                  <a:cubicBezTo>
                    <a:pt x="737" y="387"/>
                    <a:pt x="1227" y="768"/>
                    <a:pt x="1691" y="1192"/>
                  </a:cubicBezTo>
                  <a:cubicBezTo>
                    <a:pt x="1926" y="1407"/>
                    <a:pt x="2172" y="1608"/>
                    <a:pt x="2413" y="1817"/>
                  </a:cubicBezTo>
                  <a:cubicBezTo>
                    <a:pt x="2434" y="1835"/>
                    <a:pt x="2457" y="1849"/>
                    <a:pt x="2481" y="1862"/>
                  </a:cubicBezTo>
                  <a:lnTo>
                    <a:pt x="2481" y="1862"/>
                  </a:lnTo>
                  <a:cubicBezTo>
                    <a:pt x="2468" y="1848"/>
                    <a:pt x="2458" y="1830"/>
                    <a:pt x="2444" y="1817"/>
                  </a:cubicBezTo>
                  <a:cubicBezTo>
                    <a:pt x="2095" y="1502"/>
                    <a:pt x="1748" y="1181"/>
                    <a:pt x="1393" y="871"/>
                  </a:cubicBezTo>
                  <a:cubicBezTo>
                    <a:pt x="1052" y="573"/>
                    <a:pt x="682" y="318"/>
                    <a:pt x="278" y="115"/>
                  </a:cubicBezTo>
                  <a:cubicBezTo>
                    <a:pt x="190" y="72"/>
                    <a:pt x="101" y="38"/>
                    <a:pt x="12" y="0"/>
                  </a:cubicBezTo>
                  <a:close/>
                  <a:moveTo>
                    <a:pt x="2481" y="1862"/>
                  </a:moveTo>
                  <a:cubicBezTo>
                    <a:pt x="2482" y="1863"/>
                    <a:pt x="2483" y="1865"/>
                    <a:pt x="2484" y="1866"/>
                  </a:cubicBezTo>
                  <a:lnTo>
                    <a:pt x="2487" y="1866"/>
                  </a:lnTo>
                  <a:cubicBezTo>
                    <a:pt x="2485" y="1864"/>
                    <a:pt x="2483" y="1863"/>
                    <a:pt x="2481" y="1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8302539" y="4143647"/>
              <a:ext cx="81033" cy="78954"/>
            </a:xfrm>
            <a:custGeom>
              <a:avLst/>
              <a:gdLst/>
              <a:ahLst/>
              <a:cxnLst/>
              <a:rect l="l" t="t" r="r" b="b"/>
              <a:pathLst>
                <a:path w="1442" h="1405" extrusionOk="0">
                  <a:moveTo>
                    <a:pt x="1379" y="565"/>
                  </a:moveTo>
                  <a:cubicBezTo>
                    <a:pt x="1379" y="566"/>
                    <a:pt x="1379" y="566"/>
                    <a:pt x="1379" y="567"/>
                  </a:cubicBezTo>
                  <a:lnTo>
                    <a:pt x="1379" y="567"/>
                  </a:lnTo>
                  <a:cubicBezTo>
                    <a:pt x="1380" y="566"/>
                    <a:pt x="1381" y="566"/>
                    <a:pt x="1382" y="565"/>
                  </a:cubicBezTo>
                  <a:close/>
                  <a:moveTo>
                    <a:pt x="1" y="1"/>
                  </a:moveTo>
                  <a:cubicBezTo>
                    <a:pt x="223" y="405"/>
                    <a:pt x="615" y="699"/>
                    <a:pt x="1104" y="699"/>
                  </a:cubicBezTo>
                  <a:cubicBezTo>
                    <a:pt x="1139" y="699"/>
                    <a:pt x="1174" y="697"/>
                    <a:pt x="1210" y="694"/>
                  </a:cubicBezTo>
                  <a:lnTo>
                    <a:pt x="1210" y="694"/>
                  </a:lnTo>
                  <a:cubicBezTo>
                    <a:pt x="1236" y="763"/>
                    <a:pt x="1221" y="832"/>
                    <a:pt x="1193" y="898"/>
                  </a:cubicBezTo>
                  <a:cubicBezTo>
                    <a:pt x="1116" y="1064"/>
                    <a:pt x="1034" y="1231"/>
                    <a:pt x="958" y="1398"/>
                  </a:cubicBezTo>
                  <a:lnTo>
                    <a:pt x="958" y="1398"/>
                  </a:lnTo>
                  <a:cubicBezTo>
                    <a:pt x="1120" y="1199"/>
                    <a:pt x="1244" y="985"/>
                    <a:pt x="1273" y="723"/>
                  </a:cubicBezTo>
                  <a:cubicBezTo>
                    <a:pt x="1276" y="694"/>
                    <a:pt x="1302" y="666"/>
                    <a:pt x="1330" y="643"/>
                  </a:cubicBezTo>
                  <a:lnTo>
                    <a:pt x="1330" y="643"/>
                  </a:lnTo>
                  <a:cubicBezTo>
                    <a:pt x="1382" y="792"/>
                    <a:pt x="1316" y="926"/>
                    <a:pt x="1293" y="1078"/>
                  </a:cubicBezTo>
                  <a:cubicBezTo>
                    <a:pt x="1387" y="910"/>
                    <a:pt x="1442" y="750"/>
                    <a:pt x="1379" y="567"/>
                  </a:cubicBezTo>
                  <a:lnTo>
                    <a:pt x="1379" y="567"/>
                  </a:lnTo>
                  <a:cubicBezTo>
                    <a:pt x="1285" y="628"/>
                    <a:pt x="1185" y="650"/>
                    <a:pt x="1082" y="650"/>
                  </a:cubicBezTo>
                  <a:cubicBezTo>
                    <a:pt x="1023" y="650"/>
                    <a:pt x="964" y="643"/>
                    <a:pt x="903" y="631"/>
                  </a:cubicBezTo>
                  <a:cubicBezTo>
                    <a:pt x="594" y="574"/>
                    <a:pt x="359" y="399"/>
                    <a:pt x="153" y="176"/>
                  </a:cubicBezTo>
                  <a:cubicBezTo>
                    <a:pt x="107" y="124"/>
                    <a:pt x="64" y="72"/>
                    <a:pt x="1" y="1"/>
                  </a:cubicBezTo>
                  <a:close/>
                  <a:moveTo>
                    <a:pt x="958" y="1398"/>
                  </a:moveTo>
                  <a:cubicBezTo>
                    <a:pt x="957" y="1399"/>
                    <a:pt x="956" y="1401"/>
                    <a:pt x="955" y="1402"/>
                  </a:cubicBezTo>
                  <a:lnTo>
                    <a:pt x="955" y="1405"/>
                  </a:lnTo>
                  <a:cubicBezTo>
                    <a:pt x="956" y="1403"/>
                    <a:pt x="957" y="1400"/>
                    <a:pt x="958" y="13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8365364" y="3884930"/>
              <a:ext cx="85866" cy="144140"/>
            </a:xfrm>
            <a:custGeom>
              <a:avLst/>
              <a:gdLst/>
              <a:ahLst/>
              <a:cxnLst/>
              <a:rect l="l" t="t" r="r" b="b"/>
              <a:pathLst>
                <a:path w="1528" h="2565" extrusionOk="0">
                  <a:moveTo>
                    <a:pt x="1527" y="1"/>
                  </a:moveTo>
                  <a:lnTo>
                    <a:pt x="1527" y="1"/>
                  </a:lnTo>
                  <a:cubicBezTo>
                    <a:pt x="1510" y="32"/>
                    <a:pt x="1499" y="41"/>
                    <a:pt x="1496" y="55"/>
                  </a:cubicBezTo>
                  <a:cubicBezTo>
                    <a:pt x="1241" y="992"/>
                    <a:pt x="728" y="1777"/>
                    <a:pt x="69" y="2476"/>
                  </a:cubicBezTo>
                  <a:cubicBezTo>
                    <a:pt x="43" y="2505"/>
                    <a:pt x="23" y="2536"/>
                    <a:pt x="0" y="2565"/>
                  </a:cubicBezTo>
                  <a:cubicBezTo>
                    <a:pt x="29" y="2542"/>
                    <a:pt x="63" y="2522"/>
                    <a:pt x="89" y="2496"/>
                  </a:cubicBezTo>
                  <a:cubicBezTo>
                    <a:pt x="570" y="2020"/>
                    <a:pt x="960" y="1479"/>
                    <a:pt x="1252" y="869"/>
                  </a:cubicBezTo>
                  <a:cubicBezTo>
                    <a:pt x="1384" y="597"/>
                    <a:pt x="1487" y="270"/>
                    <a:pt x="1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8216562" y="3809574"/>
              <a:ext cx="42259" cy="138184"/>
            </a:xfrm>
            <a:custGeom>
              <a:avLst/>
              <a:gdLst/>
              <a:ahLst/>
              <a:cxnLst/>
              <a:rect l="l" t="t" r="r" b="b"/>
              <a:pathLst>
                <a:path w="752" h="2459" extrusionOk="0">
                  <a:moveTo>
                    <a:pt x="4" y="1"/>
                  </a:moveTo>
                  <a:cubicBezTo>
                    <a:pt x="4" y="24"/>
                    <a:pt x="1" y="44"/>
                    <a:pt x="4" y="67"/>
                  </a:cubicBezTo>
                  <a:cubicBezTo>
                    <a:pt x="121" y="863"/>
                    <a:pt x="310" y="1642"/>
                    <a:pt x="688" y="2364"/>
                  </a:cubicBezTo>
                  <a:cubicBezTo>
                    <a:pt x="704" y="2393"/>
                    <a:pt x="727" y="2422"/>
                    <a:pt x="746" y="2451"/>
                  </a:cubicBezTo>
                  <a:lnTo>
                    <a:pt x="746" y="2451"/>
                  </a:lnTo>
                  <a:cubicBezTo>
                    <a:pt x="734" y="2405"/>
                    <a:pt x="727" y="2356"/>
                    <a:pt x="708" y="2316"/>
                  </a:cubicBezTo>
                  <a:cubicBezTo>
                    <a:pt x="362" y="1599"/>
                    <a:pt x="193" y="832"/>
                    <a:pt x="29" y="61"/>
                  </a:cubicBezTo>
                  <a:cubicBezTo>
                    <a:pt x="27" y="41"/>
                    <a:pt x="21" y="21"/>
                    <a:pt x="4" y="1"/>
                  </a:cubicBezTo>
                  <a:close/>
                  <a:moveTo>
                    <a:pt x="746" y="2451"/>
                  </a:moveTo>
                  <a:cubicBezTo>
                    <a:pt x="747" y="2454"/>
                    <a:pt x="748" y="2456"/>
                    <a:pt x="749" y="2459"/>
                  </a:cubicBezTo>
                  <a:lnTo>
                    <a:pt x="751" y="2459"/>
                  </a:lnTo>
                  <a:cubicBezTo>
                    <a:pt x="750" y="2456"/>
                    <a:pt x="748" y="2454"/>
                    <a:pt x="746" y="24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8301584" y="3863014"/>
              <a:ext cx="9890" cy="168304"/>
            </a:xfrm>
            <a:custGeom>
              <a:avLst/>
              <a:gdLst/>
              <a:ahLst/>
              <a:cxnLst/>
              <a:rect l="l" t="t" r="r" b="b"/>
              <a:pathLst>
                <a:path w="176" h="2995" extrusionOk="0">
                  <a:moveTo>
                    <a:pt x="109" y="1"/>
                  </a:moveTo>
                  <a:cubicBezTo>
                    <a:pt x="87" y="342"/>
                    <a:pt x="66" y="686"/>
                    <a:pt x="41" y="1027"/>
                  </a:cubicBezTo>
                  <a:cubicBezTo>
                    <a:pt x="9" y="1476"/>
                    <a:pt x="1" y="1926"/>
                    <a:pt x="64" y="2376"/>
                  </a:cubicBezTo>
                  <a:cubicBezTo>
                    <a:pt x="66" y="2396"/>
                    <a:pt x="58" y="2416"/>
                    <a:pt x="55" y="2436"/>
                  </a:cubicBezTo>
                  <a:lnTo>
                    <a:pt x="52" y="2433"/>
                  </a:lnTo>
                  <a:lnTo>
                    <a:pt x="52" y="2433"/>
                  </a:lnTo>
                  <a:cubicBezTo>
                    <a:pt x="58" y="2453"/>
                    <a:pt x="64" y="2474"/>
                    <a:pt x="66" y="2494"/>
                  </a:cubicBezTo>
                  <a:lnTo>
                    <a:pt x="66" y="2488"/>
                  </a:lnTo>
                  <a:cubicBezTo>
                    <a:pt x="66" y="2517"/>
                    <a:pt x="69" y="2545"/>
                    <a:pt x="72" y="2574"/>
                  </a:cubicBezTo>
                  <a:lnTo>
                    <a:pt x="69" y="2568"/>
                  </a:lnTo>
                  <a:lnTo>
                    <a:pt x="69" y="2568"/>
                  </a:lnTo>
                  <a:cubicBezTo>
                    <a:pt x="75" y="2588"/>
                    <a:pt x="81" y="2608"/>
                    <a:pt x="84" y="2628"/>
                  </a:cubicBezTo>
                  <a:lnTo>
                    <a:pt x="81" y="2631"/>
                  </a:lnTo>
                  <a:cubicBezTo>
                    <a:pt x="98" y="2703"/>
                    <a:pt x="118" y="2774"/>
                    <a:pt x="135" y="2846"/>
                  </a:cubicBezTo>
                  <a:cubicBezTo>
                    <a:pt x="147" y="2895"/>
                    <a:pt x="161" y="2943"/>
                    <a:pt x="172" y="2992"/>
                  </a:cubicBezTo>
                  <a:lnTo>
                    <a:pt x="175" y="2995"/>
                  </a:lnTo>
                  <a:cubicBezTo>
                    <a:pt x="155" y="2803"/>
                    <a:pt x="135" y="2614"/>
                    <a:pt x="109" y="2425"/>
                  </a:cubicBezTo>
                  <a:cubicBezTo>
                    <a:pt x="44" y="1943"/>
                    <a:pt x="52" y="1459"/>
                    <a:pt x="87" y="975"/>
                  </a:cubicBezTo>
                  <a:cubicBezTo>
                    <a:pt x="107" y="691"/>
                    <a:pt x="112" y="408"/>
                    <a:pt x="124" y="124"/>
                  </a:cubicBezTo>
                  <a:cubicBezTo>
                    <a:pt x="127" y="84"/>
                    <a:pt x="121" y="41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8328782" y="3901338"/>
              <a:ext cx="47878" cy="126776"/>
            </a:xfrm>
            <a:custGeom>
              <a:avLst/>
              <a:gdLst/>
              <a:ahLst/>
              <a:cxnLst/>
              <a:rect l="l" t="t" r="r" b="b"/>
              <a:pathLst>
                <a:path w="852" h="2256" extrusionOk="0">
                  <a:moveTo>
                    <a:pt x="849" y="1"/>
                  </a:moveTo>
                  <a:cubicBezTo>
                    <a:pt x="841" y="19"/>
                    <a:pt x="833" y="37"/>
                    <a:pt x="825" y="55"/>
                  </a:cubicBezTo>
                  <a:lnTo>
                    <a:pt x="825" y="55"/>
                  </a:lnTo>
                  <a:cubicBezTo>
                    <a:pt x="834" y="39"/>
                    <a:pt x="843" y="23"/>
                    <a:pt x="852" y="7"/>
                  </a:cubicBezTo>
                  <a:lnTo>
                    <a:pt x="849" y="1"/>
                  </a:lnTo>
                  <a:close/>
                  <a:moveTo>
                    <a:pt x="825" y="55"/>
                  </a:moveTo>
                  <a:cubicBezTo>
                    <a:pt x="750" y="193"/>
                    <a:pt x="669" y="330"/>
                    <a:pt x="602" y="474"/>
                  </a:cubicBezTo>
                  <a:cubicBezTo>
                    <a:pt x="485" y="723"/>
                    <a:pt x="368" y="972"/>
                    <a:pt x="276" y="1233"/>
                  </a:cubicBezTo>
                  <a:cubicBezTo>
                    <a:pt x="173" y="1519"/>
                    <a:pt x="98" y="1817"/>
                    <a:pt x="15" y="2112"/>
                  </a:cubicBezTo>
                  <a:cubicBezTo>
                    <a:pt x="1" y="2155"/>
                    <a:pt x="4" y="2204"/>
                    <a:pt x="15" y="2256"/>
                  </a:cubicBezTo>
                  <a:cubicBezTo>
                    <a:pt x="35" y="2184"/>
                    <a:pt x="52" y="2115"/>
                    <a:pt x="70" y="2044"/>
                  </a:cubicBezTo>
                  <a:cubicBezTo>
                    <a:pt x="201" y="1516"/>
                    <a:pt x="396" y="1009"/>
                    <a:pt x="623" y="514"/>
                  </a:cubicBezTo>
                  <a:cubicBezTo>
                    <a:pt x="692" y="362"/>
                    <a:pt x="759" y="209"/>
                    <a:pt x="825" y="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8458421" y="3999228"/>
              <a:ext cx="33548" cy="116661"/>
            </a:xfrm>
            <a:custGeom>
              <a:avLst/>
              <a:gdLst/>
              <a:ahLst/>
              <a:cxnLst/>
              <a:rect l="l" t="t" r="r" b="b"/>
              <a:pathLst>
                <a:path w="597" h="2076" extrusionOk="0">
                  <a:moveTo>
                    <a:pt x="467" y="1"/>
                  </a:moveTo>
                  <a:lnTo>
                    <a:pt x="462" y="4"/>
                  </a:lnTo>
                  <a:cubicBezTo>
                    <a:pt x="473" y="167"/>
                    <a:pt x="499" y="333"/>
                    <a:pt x="496" y="496"/>
                  </a:cubicBezTo>
                  <a:cubicBezTo>
                    <a:pt x="490" y="1029"/>
                    <a:pt x="364" y="1528"/>
                    <a:pt x="60" y="1975"/>
                  </a:cubicBezTo>
                  <a:cubicBezTo>
                    <a:pt x="43" y="1999"/>
                    <a:pt x="28" y="2025"/>
                    <a:pt x="15" y="2052"/>
                  </a:cubicBezTo>
                  <a:lnTo>
                    <a:pt x="15" y="2052"/>
                  </a:lnTo>
                  <a:cubicBezTo>
                    <a:pt x="106" y="1925"/>
                    <a:pt x="213" y="1807"/>
                    <a:pt x="278" y="1671"/>
                  </a:cubicBezTo>
                  <a:cubicBezTo>
                    <a:pt x="510" y="1170"/>
                    <a:pt x="596" y="645"/>
                    <a:pt x="499" y="95"/>
                  </a:cubicBezTo>
                  <a:cubicBezTo>
                    <a:pt x="493" y="64"/>
                    <a:pt x="479" y="32"/>
                    <a:pt x="467" y="1"/>
                  </a:cubicBezTo>
                  <a:close/>
                  <a:moveTo>
                    <a:pt x="15" y="2052"/>
                  </a:moveTo>
                  <a:lnTo>
                    <a:pt x="15" y="2052"/>
                  </a:lnTo>
                  <a:cubicBezTo>
                    <a:pt x="10" y="2059"/>
                    <a:pt x="5" y="2065"/>
                    <a:pt x="0" y="2072"/>
                  </a:cubicBezTo>
                  <a:lnTo>
                    <a:pt x="3" y="2075"/>
                  </a:lnTo>
                  <a:cubicBezTo>
                    <a:pt x="7" y="2067"/>
                    <a:pt x="11" y="2059"/>
                    <a:pt x="15" y="20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8087147" y="4010973"/>
              <a:ext cx="99072" cy="43383"/>
            </a:xfrm>
            <a:custGeom>
              <a:avLst/>
              <a:gdLst/>
              <a:ahLst/>
              <a:cxnLst/>
              <a:rect l="l" t="t" r="r" b="b"/>
              <a:pathLst>
                <a:path w="1763" h="772" extrusionOk="0">
                  <a:moveTo>
                    <a:pt x="0" y="1"/>
                  </a:moveTo>
                  <a:lnTo>
                    <a:pt x="0" y="1"/>
                  </a:lnTo>
                  <a:cubicBezTo>
                    <a:pt x="536" y="376"/>
                    <a:pt x="1129" y="620"/>
                    <a:pt x="1762" y="772"/>
                  </a:cubicBezTo>
                  <a:cubicBezTo>
                    <a:pt x="1149" y="571"/>
                    <a:pt x="547" y="3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8410600" y="4061379"/>
              <a:ext cx="17758" cy="86203"/>
            </a:xfrm>
            <a:custGeom>
              <a:avLst/>
              <a:gdLst/>
              <a:ahLst/>
              <a:cxnLst/>
              <a:rect l="l" t="t" r="r" b="b"/>
              <a:pathLst>
                <a:path w="316" h="1534" extrusionOk="0">
                  <a:moveTo>
                    <a:pt x="0" y="1"/>
                  </a:moveTo>
                  <a:lnTo>
                    <a:pt x="0" y="1"/>
                  </a:lnTo>
                  <a:cubicBezTo>
                    <a:pt x="89" y="244"/>
                    <a:pt x="172" y="488"/>
                    <a:pt x="192" y="746"/>
                  </a:cubicBezTo>
                  <a:cubicBezTo>
                    <a:pt x="212" y="1009"/>
                    <a:pt x="192" y="1264"/>
                    <a:pt x="98" y="1534"/>
                  </a:cubicBezTo>
                  <a:cubicBezTo>
                    <a:pt x="315" y="1213"/>
                    <a:pt x="290" y="44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8338784" y="3817328"/>
              <a:ext cx="31919" cy="94239"/>
            </a:xfrm>
            <a:custGeom>
              <a:avLst/>
              <a:gdLst/>
              <a:ahLst/>
              <a:cxnLst/>
              <a:rect l="l" t="t" r="r" b="b"/>
              <a:pathLst>
                <a:path w="568" h="1677" extrusionOk="0">
                  <a:moveTo>
                    <a:pt x="568" y="0"/>
                  </a:moveTo>
                  <a:cubicBezTo>
                    <a:pt x="270" y="522"/>
                    <a:pt x="141" y="1103"/>
                    <a:pt x="0" y="1676"/>
                  </a:cubicBezTo>
                  <a:cubicBezTo>
                    <a:pt x="181" y="1115"/>
                    <a:pt x="324" y="539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8378064" y="3923872"/>
              <a:ext cx="51081" cy="78954"/>
            </a:xfrm>
            <a:custGeom>
              <a:avLst/>
              <a:gdLst/>
              <a:ahLst/>
              <a:cxnLst/>
              <a:rect l="l" t="t" r="r" b="b"/>
              <a:pathLst>
                <a:path w="909" h="1405" extrusionOk="0">
                  <a:moveTo>
                    <a:pt x="903" y="1"/>
                  </a:moveTo>
                  <a:lnTo>
                    <a:pt x="903" y="1"/>
                  </a:lnTo>
                  <a:cubicBezTo>
                    <a:pt x="880" y="44"/>
                    <a:pt x="857" y="84"/>
                    <a:pt x="834" y="127"/>
                  </a:cubicBezTo>
                  <a:cubicBezTo>
                    <a:pt x="617" y="551"/>
                    <a:pt x="356" y="946"/>
                    <a:pt x="58" y="1319"/>
                  </a:cubicBezTo>
                  <a:cubicBezTo>
                    <a:pt x="39" y="1340"/>
                    <a:pt x="26" y="1366"/>
                    <a:pt x="12" y="1390"/>
                  </a:cubicBezTo>
                  <a:lnTo>
                    <a:pt x="12" y="1390"/>
                  </a:lnTo>
                  <a:cubicBezTo>
                    <a:pt x="58" y="1343"/>
                    <a:pt x="107" y="1297"/>
                    <a:pt x="150" y="1247"/>
                  </a:cubicBezTo>
                  <a:cubicBezTo>
                    <a:pt x="450" y="883"/>
                    <a:pt x="702" y="488"/>
                    <a:pt x="900" y="55"/>
                  </a:cubicBezTo>
                  <a:cubicBezTo>
                    <a:pt x="909" y="41"/>
                    <a:pt x="909" y="24"/>
                    <a:pt x="903" y="1"/>
                  </a:cubicBezTo>
                  <a:close/>
                  <a:moveTo>
                    <a:pt x="12" y="1390"/>
                  </a:moveTo>
                  <a:cubicBezTo>
                    <a:pt x="8" y="1394"/>
                    <a:pt x="4" y="1398"/>
                    <a:pt x="1" y="1402"/>
                  </a:cubicBezTo>
                  <a:lnTo>
                    <a:pt x="3" y="1405"/>
                  </a:lnTo>
                  <a:cubicBezTo>
                    <a:pt x="6" y="1400"/>
                    <a:pt x="9" y="1395"/>
                    <a:pt x="12" y="13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8276465" y="4169440"/>
              <a:ext cx="63838" cy="26131"/>
            </a:xfrm>
            <a:custGeom>
              <a:avLst/>
              <a:gdLst/>
              <a:ahLst/>
              <a:cxnLst/>
              <a:rect l="l" t="t" r="r" b="b"/>
              <a:pathLst>
                <a:path w="1136" h="465" extrusionOk="0">
                  <a:moveTo>
                    <a:pt x="1" y="0"/>
                  </a:moveTo>
                  <a:lnTo>
                    <a:pt x="1" y="3"/>
                  </a:lnTo>
                  <a:cubicBezTo>
                    <a:pt x="10" y="9"/>
                    <a:pt x="19" y="14"/>
                    <a:pt x="28" y="20"/>
                  </a:cubicBezTo>
                  <a:lnTo>
                    <a:pt x="28" y="20"/>
                  </a:lnTo>
                  <a:cubicBezTo>
                    <a:pt x="19" y="13"/>
                    <a:pt x="10" y="7"/>
                    <a:pt x="1" y="0"/>
                  </a:cubicBezTo>
                  <a:close/>
                  <a:moveTo>
                    <a:pt x="28" y="20"/>
                  </a:moveTo>
                  <a:cubicBezTo>
                    <a:pt x="181" y="129"/>
                    <a:pt x="328" y="249"/>
                    <a:pt x="491" y="341"/>
                  </a:cubicBezTo>
                  <a:cubicBezTo>
                    <a:pt x="645" y="427"/>
                    <a:pt x="823" y="464"/>
                    <a:pt x="1003" y="464"/>
                  </a:cubicBezTo>
                  <a:cubicBezTo>
                    <a:pt x="1049" y="464"/>
                    <a:pt x="1092" y="441"/>
                    <a:pt x="1135" y="430"/>
                  </a:cubicBezTo>
                  <a:lnTo>
                    <a:pt x="1132" y="421"/>
                  </a:lnTo>
                  <a:cubicBezTo>
                    <a:pt x="1106" y="423"/>
                    <a:pt x="1080" y="424"/>
                    <a:pt x="1054" y="424"/>
                  </a:cubicBezTo>
                  <a:cubicBezTo>
                    <a:pt x="790" y="424"/>
                    <a:pt x="549" y="344"/>
                    <a:pt x="324" y="201"/>
                  </a:cubicBezTo>
                  <a:cubicBezTo>
                    <a:pt x="227" y="138"/>
                    <a:pt x="128" y="80"/>
                    <a:pt x="28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8173574" y="3852731"/>
              <a:ext cx="26468" cy="58836"/>
            </a:xfrm>
            <a:custGeom>
              <a:avLst/>
              <a:gdLst/>
              <a:ahLst/>
              <a:cxnLst/>
              <a:rect l="l" t="t" r="r" b="b"/>
              <a:pathLst>
                <a:path w="471" h="1047" extrusionOk="0">
                  <a:moveTo>
                    <a:pt x="1" y="1"/>
                  </a:moveTo>
                  <a:lnTo>
                    <a:pt x="1" y="1"/>
                  </a:lnTo>
                  <a:cubicBezTo>
                    <a:pt x="90" y="379"/>
                    <a:pt x="264" y="720"/>
                    <a:pt x="468" y="1043"/>
                  </a:cubicBezTo>
                  <a:lnTo>
                    <a:pt x="471" y="1046"/>
                  </a:lnTo>
                  <a:cubicBezTo>
                    <a:pt x="442" y="975"/>
                    <a:pt x="416" y="903"/>
                    <a:pt x="385" y="834"/>
                  </a:cubicBezTo>
                  <a:cubicBezTo>
                    <a:pt x="267" y="568"/>
                    <a:pt x="150" y="304"/>
                    <a:pt x="29" y="41"/>
                  </a:cubicBezTo>
                  <a:cubicBezTo>
                    <a:pt x="24" y="23"/>
                    <a:pt x="21" y="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8099060" y="4098916"/>
              <a:ext cx="60578" cy="12419"/>
            </a:xfrm>
            <a:custGeom>
              <a:avLst/>
              <a:gdLst/>
              <a:ahLst/>
              <a:cxnLst/>
              <a:rect l="l" t="t" r="r" b="b"/>
              <a:pathLst>
                <a:path w="1078" h="221" extrusionOk="0">
                  <a:moveTo>
                    <a:pt x="1072" y="0"/>
                  </a:moveTo>
                  <a:cubicBezTo>
                    <a:pt x="1040" y="9"/>
                    <a:pt x="1009" y="12"/>
                    <a:pt x="980" y="23"/>
                  </a:cubicBezTo>
                  <a:cubicBezTo>
                    <a:pt x="717" y="118"/>
                    <a:pt x="447" y="161"/>
                    <a:pt x="172" y="187"/>
                  </a:cubicBezTo>
                  <a:cubicBezTo>
                    <a:pt x="120" y="192"/>
                    <a:pt x="67" y="207"/>
                    <a:pt x="15" y="218"/>
                  </a:cubicBezTo>
                  <a:lnTo>
                    <a:pt x="15" y="218"/>
                  </a:lnTo>
                  <a:cubicBezTo>
                    <a:pt x="379" y="215"/>
                    <a:pt x="741" y="187"/>
                    <a:pt x="1078" y="29"/>
                  </a:cubicBezTo>
                  <a:cubicBezTo>
                    <a:pt x="1075" y="20"/>
                    <a:pt x="1072" y="12"/>
                    <a:pt x="1072" y="0"/>
                  </a:cubicBezTo>
                  <a:close/>
                  <a:moveTo>
                    <a:pt x="15" y="218"/>
                  </a:moveTo>
                  <a:cubicBezTo>
                    <a:pt x="10" y="218"/>
                    <a:pt x="5" y="218"/>
                    <a:pt x="0" y="218"/>
                  </a:cubicBezTo>
                  <a:lnTo>
                    <a:pt x="0" y="221"/>
                  </a:lnTo>
                  <a:cubicBezTo>
                    <a:pt x="5" y="220"/>
                    <a:pt x="10" y="219"/>
                    <a:pt x="15" y="2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8333783" y="4132240"/>
              <a:ext cx="41135" cy="35009"/>
            </a:xfrm>
            <a:custGeom>
              <a:avLst/>
              <a:gdLst/>
              <a:ahLst/>
              <a:cxnLst/>
              <a:rect l="l" t="t" r="r" b="b"/>
              <a:pathLst>
                <a:path w="732" h="623" extrusionOk="0">
                  <a:moveTo>
                    <a:pt x="3" y="0"/>
                  </a:moveTo>
                  <a:lnTo>
                    <a:pt x="1" y="3"/>
                  </a:lnTo>
                  <a:cubicBezTo>
                    <a:pt x="4" y="7"/>
                    <a:pt x="7" y="10"/>
                    <a:pt x="10" y="14"/>
                  </a:cubicBezTo>
                  <a:lnTo>
                    <a:pt x="10" y="14"/>
                  </a:lnTo>
                  <a:cubicBezTo>
                    <a:pt x="8" y="9"/>
                    <a:pt x="6" y="5"/>
                    <a:pt x="3" y="0"/>
                  </a:cubicBezTo>
                  <a:close/>
                  <a:moveTo>
                    <a:pt x="10" y="14"/>
                  </a:moveTo>
                  <a:cubicBezTo>
                    <a:pt x="35" y="64"/>
                    <a:pt x="55" y="119"/>
                    <a:pt x="89" y="167"/>
                  </a:cubicBezTo>
                  <a:cubicBezTo>
                    <a:pt x="250" y="390"/>
                    <a:pt x="465" y="542"/>
                    <a:pt x="731" y="622"/>
                  </a:cubicBezTo>
                  <a:cubicBezTo>
                    <a:pt x="711" y="608"/>
                    <a:pt x="694" y="588"/>
                    <a:pt x="674" y="576"/>
                  </a:cubicBezTo>
                  <a:cubicBezTo>
                    <a:pt x="594" y="525"/>
                    <a:pt x="516" y="473"/>
                    <a:pt x="436" y="424"/>
                  </a:cubicBezTo>
                  <a:cubicBezTo>
                    <a:pt x="299" y="336"/>
                    <a:pt x="181" y="227"/>
                    <a:pt x="84" y="95"/>
                  </a:cubicBezTo>
                  <a:cubicBezTo>
                    <a:pt x="63" y="67"/>
                    <a:pt x="36" y="41"/>
                    <a:pt x="10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8299673" y="4127913"/>
              <a:ext cx="42540" cy="41753"/>
            </a:xfrm>
            <a:custGeom>
              <a:avLst/>
              <a:gdLst/>
              <a:ahLst/>
              <a:cxnLst/>
              <a:rect l="l" t="t" r="r" b="b"/>
              <a:pathLst>
                <a:path w="757" h="743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261"/>
                    <a:pt x="456" y="665"/>
                    <a:pt x="757" y="742"/>
                  </a:cubicBezTo>
                  <a:cubicBezTo>
                    <a:pt x="244" y="393"/>
                    <a:pt x="272" y="38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8237185" y="4100996"/>
              <a:ext cx="50632" cy="37089"/>
            </a:xfrm>
            <a:custGeom>
              <a:avLst/>
              <a:gdLst/>
              <a:ahLst/>
              <a:cxnLst/>
              <a:rect l="l" t="t" r="r" b="b"/>
              <a:pathLst>
                <a:path w="901" h="660" extrusionOk="0">
                  <a:moveTo>
                    <a:pt x="900" y="1"/>
                  </a:moveTo>
                  <a:lnTo>
                    <a:pt x="900" y="1"/>
                  </a:lnTo>
                  <a:cubicBezTo>
                    <a:pt x="889" y="6"/>
                    <a:pt x="877" y="3"/>
                    <a:pt x="874" y="9"/>
                  </a:cubicBezTo>
                  <a:cubicBezTo>
                    <a:pt x="636" y="293"/>
                    <a:pt x="346" y="507"/>
                    <a:pt x="9" y="656"/>
                  </a:cubicBezTo>
                  <a:lnTo>
                    <a:pt x="9" y="656"/>
                  </a:lnTo>
                  <a:cubicBezTo>
                    <a:pt x="30" y="654"/>
                    <a:pt x="52" y="656"/>
                    <a:pt x="72" y="648"/>
                  </a:cubicBezTo>
                  <a:cubicBezTo>
                    <a:pt x="405" y="525"/>
                    <a:pt x="674" y="319"/>
                    <a:pt x="889" y="38"/>
                  </a:cubicBezTo>
                  <a:cubicBezTo>
                    <a:pt x="894" y="29"/>
                    <a:pt x="897" y="15"/>
                    <a:pt x="900" y="1"/>
                  </a:cubicBezTo>
                  <a:close/>
                  <a:moveTo>
                    <a:pt x="9" y="656"/>
                  </a:moveTo>
                  <a:cubicBezTo>
                    <a:pt x="6" y="656"/>
                    <a:pt x="3" y="656"/>
                    <a:pt x="1" y="657"/>
                  </a:cubicBezTo>
                  <a:lnTo>
                    <a:pt x="1" y="660"/>
                  </a:lnTo>
                  <a:cubicBezTo>
                    <a:pt x="3" y="658"/>
                    <a:pt x="6" y="657"/>
                    <a:pt x="9" y="6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8242805" y="3962871"/>
              <a:ext cx="34504" cy="62376"/>
            </a:xfrm>
            <a:custGeom>
              <a:avLst/>
              <a:gdLst/>
              <a:ahLst/>
              <a:cxnLst/>
              <a:rect l="l" t="t" r="r" b="b"/>
              <a:pathLst>
                <a:path w="614" h="1110" extrusionOk="0">
                  <a:moveTo>
                    <a:pt x="1" y="0"/>
                  </a:moveTo>
                  <a:cubicBezTo>
                    <a:pt x="2" y="2"/>
                    <a:pt x="3" y="3"/>
                    <a:pt x="5" y="4"/>
                  </a:cubicBezTo>
                  <a:lnTo>
                    <a:pt x="5" y="4"/>
                  </a:lnTo>
                  <a:cubicBezTo>
                    <a:pt x="4" y="3"/>
                    <a:pt x="4" y="2"/>
                    <a:pt x="4" y="0"/>
                  </a:cubicBezTo>
                  <a:close/>
                  <a:moveTo>
                    <a:pt x="5" y="4"/>
                  </a:moveTo>
                  <a:cubicBezTo>
                    <a:pt x="18" y="52"/>
                    <a:pt x="27" y="102"/>
                    <a:pt x="50" y="144"/>
                  </a:cubicBezTo>
                  <a:cubicBezTo>
                    <a:pt x="216" y="444"/>
                    <a:pt x="385" y="745"/>
                    <a:pt x="554" y="1046"/>
                  </a:cubicBezTo>
                  <a:cubicBezTo>
                    <a:pt x="566" y="1066"/>
                    <a:pt x="587" y="1081"/>
                    <a:pt x="605" y="1098"/>
                  </a:cubicBezTo>
                  <a:lnTo>
                    <a:pt x="605" y="1098"/>
                  </a:lnTo>
                  <a:cubicBezTo>
                    <a:pt x="412" y="740"/>
                    <a:pt x="219" y="383"/>
                    <a:pt x="27" y="29"/>
                  </a:cubicBezTo>
                  <a:cubicBezTo>
                    <a:pt x="22" y="19"/>
                    <a:pt x="13" y="12"/>
                    <a:pt x="5" y="4"/>
                  </a:cubicBezTo>
                  <a:close/>
                  <a:moveTo>
                    <a:pt x="605" y="1098"/>
                  </a:moveTo>
                  <a:lnTo>
                    <a:pt x="605" y="1098"/>
                  </a:lnTo>
                  <a:cubicBezTo>
                    <a:pt x="607" y="1101"/>
                    <a:pt x="609" y="1105"/>
                    <a:pt x="611" y="1109"/>
                  </a:cubicBezTo>
                  <a:lnTo>
                    <a:pt x="614" y="1106"/>
                  </a:lnTo>
                  <a:cubicBezTo>
                    <a:pt x="611" y="1103"/>
                    <a:pt x="608" y="1100"/>
                    <a:pt x="605" y="1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8458421" y="4037215"/>
              <a:ext cx="21916" cy="65467"/>
            </a:xfrm>
            <a:custGeom>
              <a:avLst/>
              <a:gdLst/>
              <a:ahLst/>
              <a:cxnLst/>
              <a:rect l="l" t="t" r="r" b="b"/>
              <a:pathLst>
                <a:path w="390" h="1165" extrusionOk="0">
                  <a:moveTo>
                    <a:pt x="353" y="1"/>
                  </a:moveTo>
                  <a:cubicBezTo>
                    <a:pt x="341" y="422"/>
                    <a:pt x="178" y="792"/>
                    <a:pt x="0" y="1164"/>
                  </a:cubicBezTo>
                  <a:cubicBezTo>
                    <a:pt x="209" y="806"/>
                    <a:pt x="390" y="436"/>
                    <a:pt x="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8207065" y="4112740"/>
              <a:ext cx="57881" cy="28547"/>
            </a:xfrm>
            <a:custGeom>
              <a:avLst/>
              <a:gdLst/>
              <a:ahLst/>
              <a:cxnLst/>
              <a:rect l="l" t="t" r="r" b="b"/>
              <a:pathLst>
                <a:path w="1030" h="508" extrusionOk="0">
                  <a:moveTo>
                    <a:pt x="1029" y="1"/>
                  </a:moveTo>
                  <a:lnTo>
                    <a:pt x="1029" y="1"/>
                  </a:lnTo>
                  <a:cubicBezTo>
                    <a:pt x="1001" y="18"/>
                    <a:pt x="972" y="29"/>
                    <a:pt x="949" y="47"/>
                  </a:cubicBezTo>
                  <a:cubicBezTo>
                    <a:pt x="691" y="230"/>
                    <a:pt x="419" y="373"/>
                    <a:pt x="113" y="453"/>
                  </a:cubicBezTo>
                  <a:cubicBezTo>
                    <a:pt x="79" y="461"/>
                    <a:pt x="47" y="483"/>
                    <a:pt x="14" y="502"/>
                  </a:cubicBezTo>
                  <a:lnTo>
                    <a:pt x="14" y="502"/>
                  </a:lnTo>
                  <a:cubicBezTo>
                    <a:pt x="353" y="430"/>
                    <a:pt x="666" y="307"/>
                    <a:pt x="943" y="95"/>
                  </a:cubicBezTo>
                  <a:cubicBezTo>
                    <a:pt x="975" y="69"/>
                    <a:pt x="1006" y="44"/>
                    <a:pt x="1029" y="1"/>
                  </a:cubicBezTo>
                  <a:close/>
                  <a:moveTo>
                    <a:pt x="14" y="502"/>
                  </a:moveTo>
                  <a:lnTo>
                    <a:pt x="14" y="502"/>
                  </a:lnTo>
                  <a:cubicBezTo>
                    <a:pt x="9" y="503"/>
                    <a:pt x="5" y="504"/>
                    <a:pt x="1" y="505"/>
                  </a:cubicBezTo>
                  <a:lnTo>
                    <a:pt x="4" y="508"/>
                  </a:lnTo>
                  <a:cubicBezTo>
                    <a:pt x="7" y="506"/>
                    <a:pt x="10" y="504"/>
                    <a:pt x="14" y="5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8328501" y="3949665"/>
              <a:ext cx="17758" cy="55296"/>
            </a:xfrm>
            <a:custGeom>
              <a:avLst/>
              <a:gdLst/>
              <a:ahLst/>
              <a:cxnLst/>
              <a:rect l="l" t="t" r="r" b="b"/>
              <a:pathLst>
                <a:path w="316" h="984" extrusionOk="0">
                  <a:moveTo>
                    <a:pt x="315" y="0"/>
                  </a:moveTo>
                  <a:cubicBezTo>
                    <a:pt x="140" y="321"/>
                    <a:pt x="63" y="651"/>
                    <a:pt x="0" y="983"/>
                  </a:cubicBezTo>
                  <a:cubicBezTo>
                    <a:pt x="103" y="662"/>
                    <a:pt x="206" y="341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8295290" y="3947586"/>
              <a:ext cx="10059" cy="59623"/>
            </a:xfrm>
            <a:custGeom>
              <a:avLst/>
              <a:gdLst/>
              <a:ahLst/>
              <a:cxnLst/>
              <a:rect l="l" t="t" r="r" b="b"/>
              <a:pathLst>
                <a:path w="179" h="1061" extrusionOk="0">
                  <a:moveTo>
                    <a:pt x="4" y="0"/>
                  </a:moveTo>
                  <a:cubicBezTo>
                    <a:pt x="7" y="103"/>
                    <a:pt x="1" y="209"/>
                    <a:pt x="18" y="310"/>
                  </a:cubicBezTo>
                  <a:cubicBezTo>
                    <a:pt x="61" y="560"/>
                    <a:pt x="112" y="806"/>
                    <a:pt x="158" y="1054"/>
                  </a:cubicBezTo>
                  <a:lnTo>
                    <a:pt x="158" y="1054"/>
                  </a:lnTo>
                  <a:cubicBezTo>
                    <a:pt x="165" y="1031"/>
                    <a:pt x="170" y="1008"/>
                    <a:pt x="178" y="985"/>
                  </a:cubicBezTo>
                  <a:lnTo>
                    <a:pt x="178" y="985"/>
                  </a:lnTo>
                  <a:cubicBezTo>
                    <a:pt x="178" y="986"/>
                    <a:pt x="178" y="987"/>
                    <a:pt x="178" y="989"/>
                  </a:cubicBezTo>
                  <a:lnTo>
                    <a:pt x="178" y="983"/>
                  </a:lnTo>
                  <a:cubicBezTo>
                    <a:pt x="178" y="983"/>
                    <a:pt x="178" y="984"/>
                    <a:pt x="178" y="985"/>
                  </a:cubicBezTo>
                  <a:lnTo>
                    <a:pt x="178" y="985"/>
                  </a:lnTo>
                  <a:cubicBezTo>
                    <a:pt x="175" y="966"/>
                    <a:pt x="170" y="947"/>
                    <a:pt x="164" y="928"/>
                  </a:cubicBezTo>
                  <a:lnTo>
                    <a:pt x="164" y="928"/>
                  </a:lnTo>
                  <a:lnTo>
                    <a:pt x="167" y="931"/>
                  </a:lnTo>
                  <a:cubicBezTo>
                    <a:pt x="138" y="797"/>
                    <a:pt x="104" y="662"/>
                    <a:pt x="81" y="524"/>
                  </a:cubicBezTo>
                  <a:cubicBezTo>
                    <a:pt x="55" y="350"/>
                    <a:pt x="41" y="175"/>
                    <a:pt x="4" y="0"/>
                  </a:cubicBezTo>
                  <a:close/>
                  <a:moveTo>
                    <a:pt x="158" y="1054"/>
                  </a:moveTo>
                  <a:cubicBezTo>
                    <a:pt x="157" y="1056"/>
                    <a:pt x="156" y="1058"/>
                    <a:pt x="156" y="1060"/>
                  </a:cubicBezTo>
                  <a:lnTo>
                    <a:pt x="158" y="1057"/>
                  </a:lnTo>
                  <a:cubicBezTo>
                    <a:pt x="158" y="1056"/>
                    <a:pt x="158" y="1055"/>
                    <a:pt x="158" y="10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8212404" y="3842447"/>
              <a:ext cx="19219" cy="57656"/>
            </a:xfrm>
            <a:custGeom>
              <a:avLst/>
              <a:gdLst/>
              <a:ahLst/>
              <a:cxnLst/>
              <a:rect l="l" t="t" r="r" b="b"/>
              <a:pathLst>
                <a:path w="342" h="1026" extrusionOk="0">
                  <a:moveTo>
                    <a:pt x="15" y="0"/>
                  </a:moveTo>
                  <a:lnTo>
                    <a:pt x="0" y="3"/>
                  </a:lnTo>
                  <a:cubicBezTo>
                    <a:pt x="23" y="98"/>
                    <a:pt x="38" y="192"/>
                    <a:pt x="66" y="281"/>
                  </a:cubicBezTo>
                  <a:cubicBezTo>
                    <a:pt x="132" y="496"/>
                    <a:pt x="204" y="711"/>
                    <a:pt x="275" y="923"/>
                  </a:cubicBezTo>
                  <a:cubicBezTo>
                    <a:pt x="286" y="957"/>
                    <a:pt x="313" y="986"/>
                    <a:pt x="335" y="1014"/>
                  </a:cubicBezTo>
                  <a:lnTo>
                    <a:pt x="335" y="1014"/>
                  </a:lnTo>
                  <a:cubicBezTo>
                    <a:pt x="227" y="677"/>
                    <a:pt x="119" y="340"/>
                    <a:pt x="15" y="0"/>
                  </a:cubicBezTo>
                  <a:close/>
                  <a:moveTo>
                    <a:pt x="335" y="1014"/>
                  </a:moveTo>
                  <a:lnTo>
                    <a:pt x="335" y="1014"/>
                  </a:lnTo>
                  <a:cubicBezTo>
                    <a:pt x="336" y="1018"/>
                    <a:pt x="337" y="1022"/>
                    <a:pt x="338" y="1026"/>
                  </a:cubicBezTo>
                  <a:lnTo>
                    <a:pt x="341" y="1023"/>
                  </a:lnTo>
                  <a:cubicBezTo>
                    <a:pt x="339" y="1020"/>
                    <a:pt x="337" y="1017"/>
                    <a:pt x="335" y="1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8246682" y="4023392"/>
              <a:ext cx="38213" cy="33211"/>
            </a:xfrm>
            <a:custGeom>
              <a:avLst/>
              <a:gdLst/>
              <a:ahLst/>
              <a:cxnLst/>
              <a:rect l="l" t="t" r="r" b="b"/>
              <a:pathLst>
                <a:path w="680" h="591" extrusionOk="0">
                  <a:moveTo>
                    <a:pt x="1" y="1"/>
                  </a:moveTo>
                  <a:lnTo>
                    <a:pt x="1" y="1"/>
                  </a:lnTo>
                  <a:cubicBezTo>
                    <a:pt x="190" y="236"/>
                    <a:pt x="425" y="425"/>
                    <a:pt x="680" y="591"/>
                  </a:cubicBezTo>
                  <a:cubicBezTo>
                    <a:pt x="453" y="393"/>
                    <a:pt x="227" y="195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8413016" y="4104704"/>
              <a:ext cx="5058" cy="45293"/>
            </a:xfrm>
            <a:custGeom>
              <a:avLst/>
              <a:gdLst/>
              <a:ahLst/>
              <a:cxnLst/>
              <a:rect l="l" t="t" r="r" b="b"/>
              <a:pathLst>
                <a:path w="90" h="806" extrusionOk="0">
                  <a:moveTo>
                    <a:pt x="40" y="0"/>
                  </a:moveTo>
                  <a:lnTo>
                    <a:pt x="38" y="3"/>
                  </a:lnTo>
                  <a:cubicBezTo>
                    <a:pt x="38" y="9"/>
                    <a:pt x="39" y="15"/>
                    <a:pt x="40" y="21"/>
                  </a:cubicBezTo>
                  <a:lnTo>
                    <a:pt x="40" y="21"/>
                  </a:lnTo>
                  <a:cubicBezTo>
                    <a:pt x="40" y="14"/>
                    <a:pt x="40" y="7"/>
                    <a:pt x="40" y="0"/>
                  </a:cubicBezTo>
                  <a:close/>
                  <a:moveTo>
                    <a:pt x="40" y="21"/>
                  </a:moveTo>
                  <a:lnTo>
                    <a:pt x="40" y="21"/>
                  </a:lnTo>
                  <a:cubicBezTo>
                    <a:pt x="41" y="149"/>
                    <a:pt x="51" y="279"/>
                    <a:pt x="43" y="407"/>
                  </a:cubicBezTo>
                  <a:cubicBezTo>
                    <a:pt x="35" y="539"/>
                    <a:pt x="9" y="671"/>
                    <a:pt x="0" y="806"/>
                  </a:cubicBezTo>
                  <a:cubicBezTo>
                    <a:pt x="63" y="634"/>
                    <a:pt x="89" y="456"/>
                    <a:pt x="80" y="273"/>
                  </a:cubicBezTo>
                  <a:cubicBezTo>
                    <a:pt x="75" y="187"/>
                    <a:pt x="55" y="104"/>
                    <a:pt x="40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8276015" y="4202763"/>
              <a:ext cx="35290" cy="31750"/>
            </a:xfrm>
            <a:custGeom>
              <a:avLst/>
              <a:gdLst/>
              <a:ahLst/>
              <a:cxnLst/>
              <a:rect l="l" t="t" r="r" b="b"/>
              <a:pathLst>
                <a:path w="628" h="565" extrusionOk="0">
                  <a:moveTo>
                    <a:pt x="627" y="0"/>
                  </a:moveTo>
                  <a:cubicBezTo>
                    <a:pt x="610" y="20"/>
                    <a:pt x="596" y="40"/>
                    <a:pt x="582" y="63"/>
                  </a:cubicBezTo>
                  <a:cubicBezTo>
                    <a:pt x="458" y="238"/>
                    <a:pt x="301" y="381"/>
                    <a:pt x="115" y="487"/>
                  </a:cubicBezTo>
                  <a:cubicBezTo>
                    <a:pt x="77" y="509"/>
                    <a:pt x="41" y="536"/>
                    <a:pt x="6" y="561"/>
                  </a:cubicBezTo>
                  <a:lnTo>
                    <a:pt x="6" y="561"/>
                  </a:lnTo>
                  <a:cubicBezTo>
                    <a:pt x="144" y="531"/>
                    <a:pt x="254" y="446"/>
                    <a:pt x="358" y="361"/>
                  </a:cubicBezTo>
                  <a:cubicBezTo>
                    <a:pt x="499" y="250"/>
                    <a:pt x="587" y="129"/>
                    <a:pt x="627" y="0"/>
                  </a:cubicBezTo>
                  <a:close/>
                  <a:moveTo>
                    <a:pt x="6" y="561"/>
                  </a:moveTo>
                  <a:cubicBezTo>
                    <a:pt x="4" y="561"/>
                    <a:pt x="2" y="561"/>
                    <a:pt x="0" y="562"/>
                  </a:cubicBezTo>
                  <a:lnTo>
                    <a:pt x="0" y="565"/>
                  </a:lnTo>
                  <a:cubicBezTo>
                    <a:pt x="2" y="563"/>
                    <a:pt x="4" y="562"/>
                    <a:pt x="6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8080348" y="4084924"/>
              <a:ext cx="36639" cy="2810"/>
            </a:xfrm>
            <a:custGeom>
              <a:avLst/>
              <a:gdLst/>
              <a:ahLst/>
              <a:cxnLst/>
              <a:rect l="l" t="t" r="r" b="b"/>
              <a:pathLst>
                <a:path w="652" h="50" extrusionOk="0">
                  <a:moveTo>
                    <a:pt x="1" y="0"/>
                  </a:moveTo>
                  <a:cubicBezTo>
                    <a:pt x="110" y="34"/>
                    <a:pt x="218" y="49"/>
                    <a:pt x="324" y="49"/>
                  </a:cubicBezTo>
                  <a:cubicBezTo>
                    <a:pt x="434" y="49"/>
                    <a:pt x="543" y="33"/>
                    <a:pt x="651" y="6"/>
                  </a:cubicBezTo>
                  <a:cubicBezTo>
                    <a:pt x="436" y="3"/>
                    <a:pt x="222" y="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8268092" y="4213889"/>
              <a:ext cx="26974" cy="18039"/>
            </a:xfrm>
            <a:custGeom>
              <a:avLst/>
              <a:gdLst/>
              <a:ahLst/>
              <a:cxnLst/>
              <a:rect l="l" t="t" r="r" b="b"/>
              <a:pathLst>
                <a:path w="480" h="321" extrusionOk="0">
                  <a:moveTo>
                    <a:pt x="479" y="0"/>
                  </a:moveTo>
                  <a:cubicBezTo>
                    <a:pt x="324" y="103"/>
                    <a:pt x="167" y="209"/>
                    <a:pt x="1" y="321"/>
                  </a:cubicBezTo>
                  <a:cubicBezTo>
                    <a:pt x="204" y="266"/>
                    <a:pt x="359" y="160"/>
                    <a:pt x="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8148455" y="4105266"/>
              <a:ext cx="19219" cy="8204"/>
            </a:xfrm>
            <a:custGeom>
              <a:avLst/>
              <a:gdLst/>
              <a:ahLst/>
              <a:cxnLst/>
              <a:rect l="l" t="t" r="r" b="b"/>
              <a:pathLst>
                <a:path w="342" h="146" extrusionOk="0">
                  <a:moveTo>
                    <a:pt x="322" y="0"/>
                  </a:moveTo>
                  <a:cubicBezTo>
                    <a:pt x="266" y="0"/>
                    <a:pt x="222" y="42"/>
                    <a:pt x="173" y="62"/>
                  </a:cubicBezTo>
                  <a:cubicBezTo>
                    <a:pt x="117" y="87"/>
                    <a:pt x="64" y="115"/>
                    <a:pt x="8" y="143"/>
                  </a:cubicBezTo>
                  <a:lnTo>
                    <a:pt x="8" y="143"/>
                  </a:lnTo>
                  <a:cubicBezTo>
                    <a:pt x="6" y="143"/>
                    <a:pt x="3" y="143"/>
                    <a:pt x="1" y="142"/>
                  </a:cubicBezTo>
                  <a:lnTo>
                    <a:pt x="1" y="142"/>
                  </a:lnTo>
                  <a:lnTo>
                    <a:pt x="4" y="145"/>
                  </a:lnTo>
                  <a:cubicBezTo>
                    <a:pt x="5" y="144"/>
                    <a:pt x="7" y="144"/>
                    <a:pt x="8" y="143"/>
                  </a:cubicBezTo>
                  <a:lnTo>
                    <a:pt x="8" y="143"/>
                  </a:lnTo>
                  <a:cubicBezTo>
                    <a:pt x="15" y="143"/>
                    <a:pt x="22" y="143"/>
                    <a:pt x="28" y="143"/>
                  </a:cubicBezTo>
                  <a:cubicBezTo>
                    <a:pt x="152" y="143"/>
                    <a:pt x="246" y="71"/>
                    <a:pt x="342" y="2"/>
                  </a:cubicBezTo>
                  <a:cubicBezTo>
                    <a:pt x="335" y="1"/>
                    <a:pt x="328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8107883" y="4036092"/>
              <a:ext cx="9272" cy="5395"/>
            </a:xfrm>
            <a:custGeom>
              <a:avLst/>
              <a:gdLst/>
              <a:ahLst/>
              <a:cxnLst/>
              <a:rect l="l" t="t" r="r" b="b"/>
              <a:pathLst>
                <a:path w="165" h="96" extrusionOk="0">
                  <a:moveTo>
                    <a:pt x="1" y="1"/>
                  </a:moveTo>
                  <a:cubicBezTo>
                    <a:pt x="55" y="32"/>
                    <a:pt x="110" y="64"/>
                    <a:pt x="161" y="95"/>
                  </a:cubicBezTo>
                  <a:lnTo>
                    <a:pt x="164" y="93"/>
                  </a:lnTo>
                  <a:cubicBezTo>
                    <a:pt x="113" y="61"/>
                    <a:pt x="58" y="32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8239096" y="3954498"/>
              <a:ext cx="3934" cy="8429"/>
            </a:xfrm>
            <a:custGeom>
              <a:avLst/>
              <a:gdLst/>
              <a:ahLst/>
              <a:cxnLst/>
              <a:rect l="l" t="t" r="r" b="b"/>
              <a:pathLst>
                <a:path w="70" h="150" extrusionOk="0">
                  <a:moveTo>
                    <a:pt x="7" y="0"/>
                  </a:moveTo>
                  <a:lnTo>
                    <a:pt x="1" y="3"/>
                  </a:lnTo>
                  <a:cubicBezTo>
                    <a:pt x="24" y="52"/>
                    <a:pt x="47" y="101"/>
                    <a:pt x="67" y="149"/>
                  </a:cubicBezTo>
                  <a:lnTo>
                    <a:pt x="70" y="149"/>
                  </a:lnTo>
                  <a:cubicBezTo>
                    <a:pt x="50" y="101"/>
                    <a:pt x="27" y="49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8359239" y="4029011"/>
              <a:ext cx="6181" cy="5844"/>
            </a:xfrm>
            <a:custGeom>
              <a:avLst/>
              <a:gdLst/>
              <a:ahLst/>
              <a:cxnLst/>
              <a:rect l="l" t="t" r="r" b="b"/>
              <a:pathLst>
                <a:path w="110" h="104" extrusionOk="0">
                  <a:moveTo>
                    <a:pt x="109" y="1"/>
                  </a:moveTo>
                  <a:lnTo>
                    <a:pt x="109" y="1"/>
                  </a:lnTo>
                  <a:cubicBezTo>
                    <a:pt x="72" y="35"/>
                    <a:pt x="35" y="67"/>
                    <a:pt x="0" y="101"/>
                  </a:cubicBezTo>
                  <a:lnTo>
                    <a:pt x="3" y="104"/>
                  </a:lnTo>
                  <a:cubicBezTo>
                    <a:pt x="38" y="70"/>
                    <a:pt x="72" y="35"/>
                    <a:pt x="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8376434" y="3898304"/>
              <a:ext cx="2023" cy="3428"/>
            </a:xfrm>
            <a:custGeom>
              <a:avLst/>
              <a:gdLst/>
              <a:ahLst/>
              <a:cxnLst/>
              <a:rect l="l" t="t" r="r" b="b"/>
              <a:pathLst>
                <a:path w="36" h="61" extrusionOk="0">
                  <a:moveTo>
                    <a:pt x="24" y="0"/>
                  </a:moveTo>
                  <a:cubicBezTo>
                    <a:pt x="17" y="15"/>
                    <a:pt x="13" y="30"/>
                    <a:pt x="8" y="45"/>
                  </a:cubicBezTo>
                  <a:lnTo>
                    <a:pt x="8" y="45"/>
                  </a:lnTo>
                  <a:cubicBezTo>
                    <a:pt x="17" y="33"/>
                    <a:pt x="26" y="20"/>
                    <a:pt x="35" y="6"/>
                  </a:cubicBezTo>
                  <a:cubicBezTo>
                    <a:pt x="30" y="3"/>
                    <a:pt x="27" y="3"/>
                    <a:pt x="24" y="0"/>
                  </a:cubicBezTo>
                  <a:close/>
                  <a:moveTo>
                    <a:pt x="8" y="45"/>
                  </a:moveTo>
                  <a:cubicBezTo>
                    <a:pt x="6" y="49"/>
                    <a:pt x="3" y="52"/>
                    <a:pt x="1" y="55"/>
                  </a:cubicBezTo>
                  <a:lnTo>
                    <a:pt x="4" y="61"/>
                  </a:lnTo>
                  <a:cubicBezTo>
                    <a:pt x="5" y="56"/>
                    <a:pt x="7" y="50"/>
                    <a:pt x="8" y="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8340077" y="4192423"/>
              <a:ext cx="2135" cy="1180"/>
            </a:xfrm>
            <a:custGeom>
              <a:avLst/>
              <a:gdLst/>
              <a:ahLst/>
              <a:cxnLst/>
              <a:rect l="l" t="t" r="r" b="b"/>
              <a:pathLst>
                <a:path w="38" h="21" extrusionOk="0">
                  <a:moveTo>
                    <a:pt x="35" y="1"/>
                  </a:moveTo>
                  <a:cubicBezTo>
                    <a:pt x="23" y="7"/>
                    <a:pt x="12" y="10"/>
                    <a:pt x="0" y="12"/>
                  </a:cubicBezTo>
                  <a:lnTo>
                    <a:pt x="3" y="21"/>
                  </a:lnTo>
                  <a:cubicBezTo>
                    <a:pt x="15" y="18"/>
                    <a:pt x="26" y="15"/>
                    <a:pt x="38" y="15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8098105" y="4111054"/>
              <a:ext cx="1012" cy="281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2" y="1"/>
                  </a:moveTo>
                  <a:cubicBezTo>
                    <a:pt x="2" y="1"/>
                    <a:pt x="4" y="1"/>
                    <a:pt x="7" y="2"/>
                  </a:cubicBezTo>
                  <a:lnTo>
                    <a:pt x="7" y="2"/>
                  </a:lnTo>
                  <a:cubicBezTo>
                    <a:pt x="8" y="2"/>
                    <a:pt x="8" y="2"/>
                    <a:pt x="9" y="2"/>
                  </a:cubicBezTo>
                  <a:cubicBezTo>
                    <a:pt x="4" y="1"/>
                    <a:pt x="2" y="1"/>
                    <a:pt x="2" y="1"/>
                  </a:cubicBezTo>
                  <a:close/>
                  <a:moveTo>
                    <a:pt x="17" y="2"/>
                  </a:moveTo>
                  <a:cubicBezTo>
                    <a:pt x="15" y="3"/>
                    <a:pt x="13" y="3"/>
                    <a:pt x="11" y="3"/>
                  </a:cubicBezTo>
                  <a:lnTo>
                    <a:pt x="11" y="3"/>
                  </a:lnTo>
                  <a:cubicBezTo>
                    <a:pt x="10" y="3"/>
                    <a:pt x="8" y="3"/>
                    <a:pt x="7" y="2"/>
                  </a:cubicBezTo>
                  <a:lnTo>
                    <a:pt x="7" y="2"/>
                  </a:lnTo>
                  <a:cubicBezTo>
                    <a:pt x="1" y="4"/>
                    <a:pt x="1" y="4"/>
                    <a:pt x="3" y="4"/>
                  </a:cubicBezTo>
                  <a:cubicBezTo>
                    <a:pt x="5" y="4"/>
                    <a:pt x="8" y="4"/>
                    <a:pt x="11" y="3"/>
                  </a:cubicBezTo>
                  <a:lnTo>
                    <a:pt x="11" y="3"/>
                  </a:lnTo>
                  <a:cubicBezTo>
                    <a:pt x="13" y="4"/>
                    <a:pt x="15" y="4"/>
                    <a:pt x="17" y="5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8279050" y="4061547"/>
              <a:ext cx="843" cy="225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1"/>
                  </a:moveTo>
                  <a:cubicBezTo>
                    <a:pt x="6" y="3"/>
                    <a:pt x="9" y="3"/>
                    <a:pt x="15" y="3"/>
                  </a:cubicBezTo>
                  <a:cubicBezTo>
                    <a:pt x="12" y="3"/>
                    <a:pt x="6" y="3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8415096" y="4104086"/>
              <a:ext cx="225" cy="843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1" y="0"/>
                  </a:moveTo>
                  <a:cubicBezTo>
                    <a:pt x="1" y="0"/>
                    <a:pt x="1" y="9"/>
                    <a:pt x="1" y="14"/>
                  </a:cubicBezTo>
                  <a:lnTo>
                    <a:pt x="3" y="11"/>
                  </a:lnTo>
                  <a:cubicBezTo>
                    <a:pt x="1" y="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8458028" y="4115662"/>
              <a:ext cx="618" cy="506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7" y="0"/>
                  </a:moveTo>
                  <a:cubicBezTo>
                    <a:pt x="6" y="2"/>
                    <a:pt x="5" y="4"/>
                    <a:pt x="4" y="6"/>
                  </a:cubicBezTo>
                  <a:lnTo>
                    <a:pt x="4" y="6"/>
                  </a:lnTo>
                  <a:cubicBezTo>
                    <a:pt x="2" y="8"/>
                    <a:pt x="1" y="8"/>
                    <a:pt x="1" y="8"/>
                  </a:cubicBezTo>
                  <a:cubicBezTo>
                    <a:pt x="1" y="8"/>
                    <a:pt x="6" y="5"/>
                    <a:pt x="10" y="3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8145420" y="4113246"/>
              <a:ext cx="3259" cy="1180"/>
            </a:xfrm>
            <a:custGeom>
              <a:avLst/>
              <a:gdLst/>
              <a:ahLst/>
              <a:cxnLst/>
              <a:rect l="l" t="t" r="r" b="b"/>
              <a:pathLst>
                <a:path w="58" h="21" extrusionOk="0">
                  <a:moveTo>
                    <a:pt x="55" y="0"/>
                  </a:moveTo>
                  <a:cubicBezTo>
                    <a:pt x="45" y="5"/>
                    <a:pt x="34" y="9"/>
                    <a:pt x="23" y="13"/>
                  </a:cubicBezTo>
                  <a:lnTo>
                    <a:pt x="23" y="13"/>
                  </a:lnTo>
                  <a:cubicBezTo>
                    <a:pt x="34" y="10"/>
                    <a:pt x="46" y="7"/>
                    <a:pt x="58" y="3"/>
                  </a:cubicBezTo>
                  <a:lnTo>
                    <a:pt x="55" y="0"/>
                  </a:lnTo>
                  <a:close/>
                  <a:moveTo>
                    <a:pt x="23" y="13"/>
                  </a:moveTo>
                  <a:cubicBezTo>
                    <a:pt x="16" y="15"/>
                    <a:pt x="8" y="16"/>
                    <a:pt x="0" y="18"/>
                  </a:cubicBezTo>
                  <a:lnTo>
                    <a:pt x="0" y="20"/>
                  </a:lnTo>
                  <a:cubicBezTo>
                    <a:pt x="8" y="18"/>
                    <a:pt x="15" y="16"/>
                    <a:pt x="23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8107433" y="4035305"/>
              <a:ext cx="843" cy="843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6"/>
                    <a:pt x="6" y="12"/>
                    <a:pt x="9" y="15"/>
                  </a:cubicBezTo>
                  <a:lnTo>
                    <a:pt x="15" y="15"/>
                  </a:lnTo>
                  <a:cubicBezTo>
                    <a:pt x="9" y="9"/>
                    <a:pt x="6" y="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8231397" y="3899933"/>
              <a:ext cx="393" cy="3428"/>
            </a:xfrm>
            <a:custGeom>
              <a:avLst/>
              <a:gdLst/>
              <a:ahLst/>
              <a:cxnLst/>
              <a:rect l="l" t="t" r="r" b="b"/>
              <a:pathLst>
                <a:path w="7" h="61" extrusionOk="0">
                  <a:moveTo>
                    <a:pt x="3" y="0"/>
                  </a:moveTo>
                  <a:lnTo>
                    <a:pt x="0" y="3"/>
                  </a:lnTo>
                  <a:cubicBezTo>
                    <a:pt x="0" y="23"/>
                    <a:pt x="0" y="43"/>
                    <a:pt x="0" y="60"/>
                  </a:cubicBezTo>
                  <a:lnTo>
                    <a:pt x="6" y="60"/>
                  </a:lnTo>
                  <a:cubicBezTo>
                    <a:pt x="3" y="40"/>
                    <a:pt x="3" y="20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8355867" y="4222375"/>
              <a:ext cx="506" cy="1068"/>
            </a:xfrm>
            <a:custGeom>
              <a:avLst/>
              <a:gdLst/>
              <a:ahLst/>
              <a:cxnLst/>
              <a:rect l="l" t="t" r="r" b="b"/>
              <a:pathLst>
                <a:path w="9" h="19" extrusionOk="0">
                  <a:moveTo>
                    <a:pt x="6" y="1"/>
                  </a:moveTo>
                  <a:lnTo>
                    <a:pt x="0" y="18"/>
                  </a:lnTo>
                  <a:cubicBezTo>
                    <a:pt x="3" y="15"/>
                    <a:pt x="9" y="15"/>
                    <a:pt x="9" y="15"/>
                  </a:cubicBezTo>
                  <a:cubicBezTo>
                    <a:pt x="9" y="9"/>
                    <a:pt x="6" y="7"/>
                    <a:pt x="6" y="4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8483989" y="3996025"/>
              <a:ext cx="731" cy="3428"/>
            </a:xfrm>
            <a:custGeom>
              <a:avLst/>
              <a:gdLst/>
              <a:ahLst/>
              <a:cxnLst/>
              <a:rect l="l" t="t" r="r" b="b"/>
              <a:pathLst>
                <a:path w="13" h="61" extrusionOk="0">
                  <a:moveTo>
                    <a:pt x="4" y="1"/>
                  </a:moveTo>
                  <a:lnTo>
                    <a:pt x="1" y="3"/>
                  </a:lnTo>
                  <a:cubicBezTo>
                    <a:pt x="3" y="9"/>
                    <a:pt x="4" y="15"/>
                    <a:pt x="6" y="22"/>
                  </a:cubicBezTo>
                  <a:lnTo>
                    <a:pt x="6" y="22"/>
                  </a:lnTo>
                  <a:cubicBezTo>
                    <a:pt x="5" y="15"/>
                    <a:pt x="5" y="8"/>
                    <a:pt x="4" y="1"/>
                  </a:cubicBezTo>
                  <a:close/>
                  <a:moveTo>
                    <a:pt x="6" y="22"/>
                  </a:moveTo>
                  <a:cubicBezTo>
                    <a:pt x="7" y="35"/>
                    <a:pt x="7" y="48"/>
                    <a:pt x="7" y="61"/>
                  </a:cubicBezTo>
                  <a:lnTo>
                    <a:pt x="12" y="58"/>
                  </a:lnTo>
                  <a:cubicBezTo>
                    <a:pt x="10" y="46"/>
                    <a:pt x="8" y="34"/>
                    <a:pt x="6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8373737" y="4005185"/>
              <a:ext cx="2473" cy="2192"/>
            </a:xfrm>
            <a:custGeom>
              <a:avLst/>
              <a:gdLst/>
              <a:ahLst/>
              <a:cxnLst/>
              <a:rect l="l" t="t" r="r" b="b"/>
              <a:pathLst>
                <a:path w="44" h="39" extrusionOk="0">
                  <a:moveTo>
                    <a:pt x="40" y="1"/>
                  </a:moveTo>
                  <a:cubicBezTo>
                    <a:pt x="29" y="12"/>
                    <a:pt x="14" y="24"/>
                    <a:pt x="0" y="35"/>
                  </a:cubicBezTo>
                  <a:lnTo>
                    <a:pt x="3" y="38"/>
                  </a:lnTo>
                  <a:cubicBezTo>
                    <a:pt x="17" y="27"/>
                    <a:pt x="29" y="15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8375984" y="4002600"/>
              <a:ext cx="2304" cy="2641"/>
            </a:xfrm>
            <a:custGeom>
              <a:avLst/>
              <a:gdLst/>
              <a:ahLst/>
              <a:cxnLst/>
              <a:rect l="l" t="t" r="r" b="b"/>
              <a:pathLst>
                <a:path w="41" h="47" extrusionOk="0">
                  <a:moveTo>
                    <a:pt x="38" y="1"/>
                  </a:moveTo>
                  <a:cubicBezTo>
                    <a:pt x="26" y="15"/>
                    <a:pt x="12" y="30"/>
                    <a:pt x="0" y="47"/>
                  </a:cubicBezTo>
                  <a:lnTo>
                    <a:pt x="3" y="47"/>
                  </a:lnTo>
                  <a:cubicBezTo>
                    <a:pt x="15" y="33"/>
                    <a:pt x="26" y="18"/>
                    <a:pt x="40" y="4"/>
                  </a:cubicBezTo>
                  <a:lnTo>
                    <a:pt x="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8371601" y="4007152"/>
              <a:ext cx="2360" cy="2473"/>
            </a:xfrm>
            <a:custGeom>
              <a:avLst/>
              <a:gdLst/>
              <a:ahLst/>
              <a:cxnLst/>
              <a:rect l="l" t="t" r="r" b="b"/>
              <a:pathLst>
                <a:path w="42" h="44" extrusionOk="0">
                  <a:moveTo>
                    <a:pt x="38" y="0"/>
                  </a:moveTo>
                  <a:cubicBezTo>
                    <a:pt x="27" y="15"/>
                    <a:pt x="12" y="26"/>
                    <a:pt x="1" y="40"/>
                  </a:cubicBezTo>
                  <a:lnTo>
                    <a:pt x="1" y="43"/>
                  </a:lnTo>
                  <a:cubicBezTo>
                    <a:pt x="15" y="29"/>
                    <a:pt x="27" y="17"/>
                    <a:pt x="41" y="3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8371320" y="4009399"/>
              <a:ext cx="337" cy="1012"/>
            </a:xfrm>
            <a:custGeom>
              <a:avLst/>
              <a:gdLst/>
              <a:ahLst/>
              <a:cxnLst/>
              <a:rect l="l" t="t" r="r" b="b"/>
              <a:pathLst>
                <a:path w="6" h="18" extrusionOk="0">
                  <a:moveTo>
                    <a:pt x="6" y="0"/>
                  </a:moveTo>
                  <a:cubicBezTo>
                    <a:pt x="3" y="6"/>
                    <a:pt x="0" y="15"/>
                    <a:pt x="0" y="17"/>
                  </a:cubicBezTo>
                  <a:lnTo>
                    <a:pt x="0" y="17"/>
                  </a:lnTo>
                  <a:cubicBezTo>
                    <a:pt x="0" y="15"/>
                    <a:pt x="3" y="9"/>
                    <a:pt x="6" y="3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8304000" y="4006983"/>
              <a:ext cx="1686" cy="3596"/>
            </a:xfrm>
            <a:custGeom>
              <a:avLst/>
              <a:gdLst/>
              <a:ahLst/>
              <a:cxnLst/>
              <a:rect l="l" t="t" r="r" b="b"/>
              <a:pathLst>
                <a:path w="30" h="64" extrusionOk="0">
                  <a:moveTo>
                    <a:pt x="3" y="0"/>
                  </a:moveTo>
                  <a:lnTo>
                    <a:pt x="1" y="3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4"/>
                  </a:lnTo>
                  <a:cubicBezTo>
                    <a:pt x="4" y="3"/>
                    <a:pt x="4" y="2"/>
                    <a:pt x="3" y="0"/>
                  </a:cubicBezTo>
                  <a:close/>
                  <a:moveTo>
                    <a:pt x="4" y="4"/>
                  </a:moveTo>
                  <a:cubicBezTo>
                    <a:pt x="10" y="23"/>
                    <a:pt x="12" y="45"/>
                    <a:pt x="15" y="63"/>
                  </a:cubicBezTo>
                  <a:lnTo>
                    <a:pt x="15" y="61"/>
                  </a:lnTo>
                  <a:cubicBezTo>
                    <a:pt x="18" y="45"/>
                    <a:pt x="23" y="27"/>
                    <a:pt x="26" y="11"/>
                  </a:cubicBezTo>
                  <a:lnTo>
                    <a:pt x="26" y="11"/>
                  </a:lnTo>
                  <a:cubicBezTo>
                    <a:pt x="27" y="11"/>
                    <a:pt x="28" y="11"/>
                    <a:pt x="29" y="12"/>
                  </a:cubicBezTo>
                  <a:lnTo>
                    <a:pt x="26" y="6"/>
                  </a:lnTo>
                  <a:cubicBezTo>
                    <a:pt x="26" y="8"/>
                    <a:pt x="26" y="9"/>
                    <a:pt x="26" y="11"/>
                  </a:cubicBezTo>
                  <a:lnTo>
                    <a:pt x="26" y="11"/>
                  </a:lnTo>
                  <a:cubicBezTo>
                    <a:pt x="19" y="8"/>
                    <a:pt x="13" y="6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8357440" y="4034687"/>
              <a:ext cx="2023" cy="2922"/>
            </a:xfrm>
            <a:custGeom>
              <a:avLst/>
              <a:gdLst/>
              <a:ahLst/>
              <a:cxnLst/>
              <a:rect l="l" t="t" r="r" b="b"/>
              <a:pathLst>
                <a:path w="36" h="52" extrusionOk="0">
                  <a:moveTo>
                    <a:pt x="32" y="0"/>
                  </a:moveTo>
                  <a:cubicBezTo>
                    <a:pt x="21" y="17"/>
                    <a:pt x="9" y="35"/>
                    <a:pt x="1" y="52"/>
                  </a:cubicBezTo>
                  <a:lnTo>
                    <a:pt x="4" y="52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8206784" y="4141062"/>
              <a:ext cx="506" cy="225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2"/>
                    <a:pt x="5" y="3"/>
                    <a:pt x="9" y="4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8232353" y="4139320"/>
              <a:ext cx="3147" cy="674"/>
            </a:xfrm>
            <a:custGeom>
              <a:avLst/>
              <a:gdLst/>
              <a:ahLst/>
              <a:cxnLst/>
              <a:rect l="l" t="t" r="r" b="b"/>
              <a:pathLst>
                <a:path w="56" h="12" extrusionOk="0">
                  <a:moveTo>
                    <a:pt x="52" y="0"/>
                  </a:moveTo>
                  <a:cubicBezTo>
                    <a:pt x="35" y="6"/>
                    <a:pt x="18" y="9"/>
                    <a:pt x="1" y="12"/>
                  </a:cubicBezTo>
                  <a:cubicBezTo>
                    <a:pt x="18" y="9"/>
                    <a:pt x="38" y="6"/>
                    <a:pt x="55" y="6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8379974" y="4175397"/>
              <a:ext cx="562" cy="56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8276128" y="4169271"/>
              <a:ext cx="393" cy="393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3"/>
                    <a:pt x="4" y="6"/>
                    <a:pt x="7" y="6"/>
                  </a:cubicBezTo>
                  <a:lnTo>
                    <a:pt x="7" y="3"/>
                  </a:lnTo>
                  <a:cubicBezTo>
                    <a:pt x="4" y="3"/>
                    <a:pt x="4" y="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8231734" y="4139657"/>
              <a:ext cx="674" cy="506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3" y="0"/>
                  </a:moveTo>
                  <a:cubicBezTo>
                    <a:pt x="3" y="3"/>
                    <a:pt x="0" y="6"/>
                    <a:pt x="0" y="9"/>
                  </a:cubicBezTo>
                  <a:lnTo>
                    <a:pt x="12" y="6"/>
                  </a:lnTo>
                  <a:cubicBezTo>
                    <a:pt x="9" y="6"/>
                    <a:pt x="6" y="3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8235275" y="4137859"/>
              <a:ext cx="1967" cy="1854"/>
            </a:xfrm>
            <a:custGeom>
              <a:avLst/>
              <a:gdLst/>
              <a:ahLst/>
              <a:cxnLst/>
              <a:rect l="l" t="t" r="r" b="b"/>
              <a:pathLst>
                <a:path w="35" h="33" extrusionOk="0">
                  <a:moveTo>
                    <a:pt x="35" y="1"/>
                  </a:moveTo>
                  <a:cubicBezTo>
                    <a:pt x="23" y="9"/>
                    <a:pt x="12" y="18"/>
                    <a:pt x="0" y="26"/>
                  </a:cubicBezTo>
                  <a:lnTo>
                    <a:pt x="3" y="32"/>
                  </a:lnTo>
                  <a:cubicBezTo>
                    <a:pt x="14" y="21"/>
                    <a:pt x="26" y="12"/>
                    <a:pt x="35" y="4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8144746" y="4114033"/>
              <a:ext cx="731" cy="393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7" y="1"/>
                  </a:moveTo>
                  <a:lnTo>
                    <a:pt x="1" y="6"/>
                  </a:lnTo>
                  <a:lnTo>
                    <a:pt x="10" y="4"/>
                  </a:lnTo>
                  <a:lnTo>
                    <a:pt x="10" y="4"/>
                  </a:lnTo>
                  <a:cubicBezTo>
                    <a:pt x="11" y="5"/>
                    <a:pt x="12" y="6"/>
                    <a:pt x="12" y="6"/>
                  </a:cubicBez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cubicBezTo>
                    <a:pt x="8" y="2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8276015" y="4234288"/>
              <a:ext cx="56" cy="22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8231397" y="3903305"/>
              <a:ext cx="1517" cy="1967"/>
            </a:xfrm>
            <a:custGeom>
              <a:avLst/>
              <a:gdLst/>
              <a:ahLst/>
              <a:cxnLst/>
              <a:rect l="l" t="t" r="r" b="b"/>
              <a:pathLst>
                <a:path w="27" h="35" extrusionOk="0">
                  <a:moveTo>
                    <a:pt x="0" y="0"/>
                  </a:moveTo>
                  <a:cubicBezTo>
                    <a:pt x="9" y="12"/>
                    <a:pt x="18" y="23"/>
                    <a:pt x="26" y="35"/>
                  </a:cubicBezTo>
                  <a:cubicBezTo>
                    <a:pt x="18" y="23"/>
                    <a:pt x="12" y="12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8232690" y="3905216"/>
              <a:ext cx="506" cy="562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3" y="1"/>
                  </a:moveTo>
                  <a:cubicBezTo>
                    <a:pt x="3" y="3"/>
                    <a:pt x="0" y="6"/>
                    <a:pt x="0" y="9"/>
                  </a:cubicBezTo>
                  <a:lnTo>
                    <a:pt x="9" y="9"/>
                  </a:lnTo>
                  <a:cubicBezTo>
                    <a:pt x="6" y="6"/>
                    <a:pt x="3" y="3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8199648" y="3911509"/>
              <a:ext cx="393" cy="674"/>
            </a:xfrm>
            <a:custGeom>
              <a:avLst/>
              <a:gdLst/>
              <a:ahLst/>
              <a:cxnLst/>
              <a:rect l="l" t="t" r="r" b="b"/>
              <a:pathLst>
                <a:path w="7" h="12" extrusionOk="0">
                  <a:moveTo>
                    <a:pt x="7" y="0"/>
                  </a:moveTo>
                  <a:cubicBezTo>
                    <a:pt x="4" y="3"/>
                    <a:pt x="4" y="3"/>
                    <a:pt x="1" y="6"/>
                  </a:cubicBezTo>
                  <a:cubicBezTo>
                    <a:pt x="4" y="9"/>
                    <a:pt x="4" y="9"/>
                    <a:pt x="7" y="12"/>
                  </a:cubicBezTo>
                  <a:cubicBezTo>
                    <a:pt x="7" y="7"/>
                    <a:pt x="7" y="4"/>
                    <a:pt x="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8483708" y="3996025"/>
              <a:ext cx="506" cy="225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0" y="1"/>
                  </a:moveTo>
                  <a:lnTo>
                    <a:pt x="6" y="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8258595" y="3947698"/>
              <a:ext cx="1517" cy="1517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1" y="1"/>
                  </a:moveTo>
                  <a:cubicBezTo>
                    <a:pt x="9" y="10"/>
                    <a:pt x="18" y="18"/>
                    <a:pt x="26" y="27"/>
                  </a:cubicBezTo>
                  <a:lnTo>
                    <a:pt x="26" y="24"/>
                  </a:lnTo>
                  <a:cubicBezTo>
                    <a:pt x="18" y="15"/>
                    <a:pt x="12" y="7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8260056" y="3948991"/>
              <a:ext cx="225" cy="562"/>
            </a:xfrm>
            <a:custGeom>
              <a:avLst/>
              <a:gdLst/>
              <a:ahLst/>
              <a:cxnLst/>
              <a:rect l="l" t="t" r="r" b="b"/>
              <a:pathLst>
                <a:path w="4" h="10" extrusionOk="0">
                  <a:moveTo>
                    <a:pt x="0" y="1"/>
                  </a:moveTo>
                  <a:lnTo>
                    <a:pt x="0" y="4"/>
                  </a:lnTo>
                  <a:lnTo>
                    <a:pt x="3" y="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8237691" y="3952419"/>
              <a:ext cx="337" cy="337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0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8237691" y="3952700"/>
              <a:ext cx="1798" cy="2023"/>
            </a:xfrm>
            <a:custGeom>
              <a:avLst/>
              <a:gdLst/>
              <a:ahLst/>
              <a:cxnLst/>
              <a:rect l="l" t="t" r="r" b="b"/>
              <a:pathLst>
                <a:path w="32" h="36" extrusionOk="0">
                  <a:moveTo>
                    <a:pt x="0" y="1"/>
                  </a:moveTo>
                  <a:cubicBezTo>
                    <a:pt x="9" y="12"/>
                    <a:pt x="17" y="24"/>
                    <a:pt x="26" y="35"/>
                  </a:cubicBezTo>
                  <a:lnTo>
                    <a:pt x="32" y="32"/>
                  </a:lnTo>
                  <a:cubicBezTo>
                    <a:pt x="23" y="21"/>
                    <a:pt x="14" y="9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8304787" y="4009737"/>
              <a:ext cx="1517" cy="1180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18" y="0"/>
                  </a:moveTo>
                  <a:cubicBezTo>
                    <a:pt x="13" y="3"/>
                    <a:pt x="8" y="7"/>
                    <a:pt x="3" y="12"/>
                  </a:cubicBezTo>
                  <a:lnTo>
                    <a:pt x="3" y="12"/>
                  </a:lnTo>
                  <a:cubicBezTo>
                    <a:pt x="2" y="12"/>
                    <a:pt x="2" y="12"/>
                    <a:pt x="1" y="12"/>
                  </a:cubicBezTo>
                  <a:lnTo>
                    <a:pt x="1" y="14"/>
                  </a:lnTo>
                  <a:cubicBezTo>
                    <a:pt x="2" y="14"/>
                    <a:pt x="2" y="13"/>
                    <a:pt x="3" y="12"/>
                  </a:cubicBezTo>
                  <a:lnTo>
                    <a:pt x="3" y="12"/>
                  </a:lnTo>
                  <a:cubicBezTo>
                    <a:pt x="10" y="14"/>
                    <a:pt x="16" y="16"/>
                    <a:pt x="23" y="17"/>
                  </a:cubicBezTo>
                  <a:lnTo>
                    <a:pt x="23" y="17"/>
                  </a:lnTo>
                  <a:cubicBezTo>
                    <a:pt x="21" y="12"/>
                    <a:pt x="20" y="5"/>
                    <a:pt x="18" y="0"/>
                  </a:cubicBezTo>
                  <a:close/>
                  <a:moveTo>
                    <a:pt x="23" y="17"/>
                  </a:moveTo>
                  <a:cubicBezTo>
                    <a:pt x="23" y="18"/>
                    <a:pt x="23" y="19"/>
                    <a:pt x="24" y="20"/>
                  </a:cubicBezTo>
                  <a:lnTo>
                    <a:pt x="27" y="17"/>
                  </a:lnTo>
                  <a:cubicBezTo>
                    <a:pt x="25" y="17"/>
                    <a:pt x="24" y="17"/>
                    <a:pt x="23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8357160" y="4037553"/>
              <a:ext cx="506" cy="225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6" y="1"/>
                  </a:moveTo>
                  <a:lnTo>
                    <a:pt x="0" y="4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8311249" y="4031146"/>
              <a:ext cx="393" cy="506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1" y="0"/>
                  </a:moveTo>
                  <a:lnTo>
                    <a:pt x="1" y="0"/>
                  </a:lnTo>
                  <a:cubicBezTo>
                    <a:pt x="3" y="3"/>
                    <a:pt x="3" y="6"/>
                    <a:pt x="6" y="9"/>
                  </a:cubicBezTo>
                  <a:lnTo>
                    <a:pt x="3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8277139" y="4025021"/>
              <a:ext cx="1180" cy="1967"/>
            </a:xfrm>
            <a:custGeom>
              <a:avLst/>
              <a:gdLst/>
              <a:ahLst/>
              <a:cxnLst/>
              <a:rect l="l" t="t" r="r" b="b"/>
              <a:pathLst>
                <a:path w="21" h="35" extrusionOk="0">
                  <a:moveTo>
                    <a:pt x="3" y="0"/>
                  </a:moveTo>
                  <a:lnTo>
                    <a:pt x="0" y="3"/>
                  </a:lnTo>
                  <a:cubicBezTo>
                    <a:pt x="6" y="12"/>
                    <a:pt x="12" y="23"/>
                    <a:pt x="17" y="35"/>
                  </a:cubicBezTo>
                  <a:lnTo>
                    <a:pt x="20" y="32"/>
                  </a:lnTo>
                  <a:cubicBezTo>
                    <a:pt x="14" y="20"/>
                    <a:pt x="9" y="12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7"/>
            <p:cNvSpPr/>
            <p:nvPr/>
          </p:nvSpPr>
          <p:spPr>
            <a:xfrm>
              <a:off x="8278095" y="4026763"/>
              <a:ext cx="1180" cy="2023"/>
            </a:xfrm>
            <a:custGeom>
              <a:avLst/>
              <a:gdLst/>
              <a:ahLst/>
              <a:cxnLst/>
              <a:rect l="l" t="t" r="r" b="b"/>
              <a:pathLst>
                <a:path w="21" h="36" extrusionOk="0">
                  <a:moveTo>
                    <a:pt x="3" y="1"/>
                  </a:moveTo>
                  <a:lnTo>
                    <a:pt x="0" y="4"/>
                  </a:lnTo>
                  <a:cubicBezTo>
                    <a:pt x="6" y="12"/>
                    <a:pt x="12" y="24"/>
                    <a:pt x="17" y="35"/>
                  </a:cubicBezTo>
                  <a:lnTo>
                    <a:pt x="20" y="32"/>
                  </a:lnTo>
                  <a:cubicBezTo>
                    <a:pt x="15" y="21"/>
                    <a:pt x="9" y="12"/>
                    <a:pt x="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7"/>
            <p:cNvSpPr/>
            <p:nvPr/>
          </p:nvSpPr>
          <p:spPr>
            <a:xfrm>
              <a:off x="8279050" y="4028562"/>
              <a:ext cx="1349" cy="2135"/>
            </a:xfrm>
            <a:custGeom>
              <a:avLst/>
              <a:gdLst/>
              <a:ahLst/>
              <a:cxnLst/>
              <a:rect l="l" t="t" r="r" b="b"/>
              <a:pathLst>
                <a:path w="24" h="38" extrusionOk="0">
                  <a:moveTo>
                    <a:pt x="3" y="0"/>
                  </a:moveTo>
                  <a:lnTo>
                    <a:pt x="0" y="3"/>
                  </a:lnTo>
                  <a:cubicBezTo>
                    <a:pt x="4" y="11"/>
                    <a:pt x="9" y="18"/>
                    <a:pt x="15" y="25"/>
                  </a:cubicBezTo>
                  <a:lnTo>
                    <a:pt x="15" y="25"/>
                  </a:lnTo>
                  <a:lnTo>
                    <a:pt x="3" y="0"/>
                  </a:lnTo>
                  <a:close/>
                  <a:moveTo>
                    <a:pt x="15" y="25"/>
                  </a:moveTo>
                  <a:lnTo>
                    <a:pt x="21" y="38"/>
                  </a:lnTo>
                  <a:lnTo>
                    <a:pt x="23" y="35"/>
                  </a:lnTo>
                  <a:cubicBezTo>
                    <a:pt x="20" y="32"/>
                    <a:pt x="18" y="29"/>
                    <a:pt x="15" y="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7"/>
            <p:cNvSpPr/>
            <p:nvPr/>
          </p:nvSpPr>
          <p:spPr>
            <a:xfrm>
              <a:off x="8280005" y="4030472"/>
              <a:ext cx="562" cy="731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6" y="1"/>
                  </a:moveTo>
                  <a:lnTo>
                    <a:pt x="4" y="4"/>
                  </a:lnTo>
                  <a:cubicBezTo>
                    <a:pt x="4" y="4"/>
                    <a:pt x="4" y="4"/>
                    <a:pt x="4" y="4"/>
                  </a:cubicBezTo>
                  <a:lnTo>
                    <a:pt x="4" y="4"/>
                  </a:lnTo>
                  <a:cubicBezTo>
                    <a:pt x="5" y="3"/>
                    <a:pt x="5" y="2"/>
                    <a:pt x="6" y="1"/>
                  </a:cubicBezTo>
                  <a:close/>
                  <a:moveTo>
                    <a:pt x="4" y="4"/>
                  </a:moveTo>
                  <a:lnTo>
                    <a:pt x="4" y="4"/>
                  </a:lnTo>
                  <a:cubicBezTo>
                    <a:pt x="3" y="6"/>
                    <a:pt x="2" y="7"/>
                    <a:pt x="1" y="9"/>
                  </a:cubicBezTo>
                  <a:cubicBezTo>
                    <a:pt x="4" y="9"/>
                    <a:pt x="6" y="9"/>
                    <a:pt x="9" y="12"/>
                  </a:cubicBezTo>
                  <a:cubicBezTo>
                    <a:pt x="9" y="9"/>
                    <a:pt x="7" y="7"/>
                    <a:pt x="4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7"/>
            <p:cNvSpPr/>
            <p:nvPr/>
          </p:nvSpPr>
          <p:spPr>
            <a:xfrm>
              <a:off x="8333614" y="4131734"/>
              <a:ext cx="393" cy="731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4"/>
                    <a:pt x="4" y="7"/>
                    <a:pt x="4" y="12"/>
                  </a:cubicBezTo>
                  <a:lnTo>
                    <a:pt x="6" y="9"/>
                  </a:lnTo>
                  <a:cubicBezTo>
                    <a:pt x="4" y="7"/>
                    <a:pt x="4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37"/>
          <p:cNvGrpSpPr/>
          <p:nvPr/>
        </p:nvGrpSpPr>
        <p:grpSpPr>
          <a:xfrm rot="1796183">
            <a:off x="442468" y="2483402"/>
            <a:ext cx="957552" cy="766847"/>
            <a:chOff x="4365025" y="1539800"/>
            <a:chExt cx="121025" cy="96925"/>
          </a:xfrm>
        </p:grpSpPr>
        <p:sp>
          <p:nvSpPr>
            <p:cNvPr id="1330" name="Google Shape;1330;p37"/>
            <p:cNvSpPr/>
            <p:nvPr/>
          </p:nvSpPr>
          <p:spPr>
            <a:xfrm>
              <a:off x="4365025" y="1587950"/>
              <a:ext cx="30125" cy="19500"/>
            </a:xfrm>
            <a:custGeom>
              <a:avLst/>
              <a:gdLst/>
              <a:ahLst/>
              <a:cxnLst/>
              <a:rect l="l" t="t" r="r" b="b"/>
              <a:pathLst>
                <a:path w="1205" h="780" extrusionOk="0">
                  <a:moveTo>
                    <a:pt x="786" y="0"/>
                  </a:moveTo>
                  <a:cubicBezTo>
                    <a:pt x="525" y="3"/>
                    <a:pt x="1" y="135"/>
                    <a:pt x="70" y="487"/>
                  </a:cubicBezTo>
                  <a:cubicBezTo>
                    <a:pt x="112" y="700"/>
                    <a:pt x="344" y="779"/>
                    <a:pt x="555" y="779"/>
                  </a:cubicBezTo>
                  <a:cubicBezTo>
                    <a:pt x="632" y="779"/>
                    <a:pt x="705" y="769"/>
                    <a:pt x="766" y="751"/>
                  </a:cubicBezTo>
                  <a:cubicBezTo>
                    <a:pt x="949" y="699"/>
                    <a:pt x="1204" y="525"/>
                    <a:pt x="1147" y="307"/>
                  </a:cubicBezTo>
                  <a:cubicBezTo>
                    <a:pt x="1115" y="184"/>
                    <a:pt x="929" y="49"/>
                    <a:pt x="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7"/>
            <p:cNvSpPr/>
            <p:nvPr/>
          </p:nvSpPr>
          <p:spPr>
            <a:xfrm>
              <a:off x="4407850" y="1579225"/>
              <a:ext cx="22750" cy="14925"/>
            </a:xfrm>
            <a:custGeom>
              <a:avLst/>
              <a:gdLst/>
              <a:ahLst/>
              <a:cxnLst/>
              <a:rect l="l" t="t" r="r" b="b"/>
              <a:pathLst>
                <a:path w="910" h="597" extrusionOk="0">
                  <a:moveTo>
                    <a:pt x="581" y="0"/>
                  </a:moveTo>
                  <a:cubicBezTo>
                    <a:pt x="571" y="0"/>
                    <a:pt x="561" y="1"/>
                    <a:pt x="551" y="3"/>
                  </a:cubicBezTo>
                  <a:lnTo>
                    <a:pt x="594" y="8"/>
                  </a:lnTo>
                  <a:cubicBezTo>
                    <a:pt x="1" y="8"/>
                    <a:pt x="140" y="596"/>
                    <a:pt x="475" y="596"/>
                  </a:cubicBezTo>
                  <a:cubicBezTo>
                    <a:pt x="531" y="596"/>
                    <a:pt x="593" y="580"/>
                    <a:pt x="657" y="541"/>
                  </a:cubicBezTo>
                  <a:cubicBezTo>
                    <a:pt x="801" y="455"/>
                    <a:pt x="909" y="343"/>
                    <a:pt x="832" y="180"/>
                  </a:cubicBezTo>
                  <a:cubicBezTo>
                    <a:pt x="788" y="81"/>
                    <a:pt x="686" y="0"/>
                    <a:pt x="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7"/>
            <p:cNvSpPr/>
            <p:nvPr/>
          </p:nvSpPr>
          <p:spPr>
            <a:xfrm>
              <a:off x="4403900" y="1617025"/>
              <a:ext cx="28200" cy="19700"/>
            </a:xfrm>
            <a:custGeom>
              <a:avLst/>
              <a:gdLst/>
              <a:ahLst/>
              <a:cxnLst/>
              <a:rect l="l" t="t" r="r" b="b"/>
              <a:pathLst>
                <a:path w="1128" h="788" extrusionOk="0">
                  <a:moveTo>
                    <a:pt x="649" y="0"/>
                  </a:moveTo>
                  <a:cubicBezTo>
                    <a:pt x="0" y="101"/>
                    <a:pt x="230" y="788"/>
                    <a:pt x="599" y="788"/>
                  </a:cubicBezTo>
                  <a:cubicBezTo>
                    <a:pt x="681" y="788"/>
                    <a:pt x="770" y="754"/>
                    <a:pt x="858" y="671"/>
                  </a:cubicBezTo>
                  <a:cubicBezTo>
                    <a:pt x="1128" y="416"/>
                    <a:pt x="921" y="141"/>
                    <a:pt x="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7"/>
            <p:cNvSpPr/>
            <p:nvPr/>
          </p:nvSpPr>
          <p:spPr>
            <a:xfrm>
              <a:off x="4449625" y="1610200"/>
              <a:ext cx="13700" cy="15800"/>
            </a:xfrm>
            <a:custGeom>
              <a:avLst/>
              <a:gdLst/>
              <a:ahLst/>
              <a:cxnLst/>
              <a:rect l="l" t="t" r="r" b="b"/>
              <a:pathLst>
                <a:path w="548" h="632" extrusionOk="0">
                  <a:moveTo>
                    <a:pt x="299" y="0"/>
                  </a:moveTo>
                  <a:cubicBezTo>
                    <a:pt x="274" y="0"/>
                    <a:pt x="251" y="8"/>
                    <a:pt x="230" y="27"/>
                  </a:cubicBezTo>
                  <a:lnTo>
                    <a:pt x="207" y="59"/>
                  </a:lnTo>
                  <a:cubicBezTo>
                    <a:pt x="78" y="248"/>
                    <a:pt x="1" y="468"/>
                    <a:pt x="213" y="632"/>
                  </a:cubicBezTo>
                  <a:cubicBezTo>
                    <a:pt x="359" y="563"/>
                    <a:pt x="548" y="408"/>
                    <a:pt x="519" y="225"/>
                  </a:cubicBezTo>
                  <a:cubicBezTo>
                    <a:pt x="505" y="131"/>
                    <a:pt x="396" y="0"/>
                    <a:pt x="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7"/>
            <p:cNvSpPr/>
            <p:nvPr/>
          </p:nvSpPr>
          <p:spPr>
            <a:xfrm>
              <a:off x="4388575" y="1553100"/>
              <a:ext cx="24300" cy="10400"/>
            </a:xfrm>
            <a:custGeom>
              <a:avLst/>
              <a:gdLst/>
              <a:ahLst/>
              <a:cxnLst/>
              <a:rect l="l" t="t" r="r" b="b"/>
              <a:pathLst>
                <a:path w="972" h="416" extrusionOk="0">
                  <a:moveTo>
                    <a:pt x="577" y="1"/>
                  </a:moveTo>
                  <a:cubicBezTo>
                    <a:pt x="297" y="1"/>
                    <a:pt x="1" y="289"/>
                    <a:pt x="403" y="400"/>
                  </a:cubicBezTo>
                  <a:cubicBezTo>
                    <a:pt x="440" y="410"/>
                    <a:pt x="477" y="415"/>
                    <a:pt x="514" y="415"/>
                  </a:cubicBezTo>
                  <a:cubicBezTo>
                    <a:pt x="764" y="415"/>
                    <a:pt x="972" y="196"/>
                    <a:pt x="692" y="19"/>
                  </a:cubicBezTo>
                  <a:cubicBezTo>
                    <a:pt x="655" y="6"/>
                    <a:pt x="616" y="1"/>
                    <a:pt x="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7"/>
            <p:cNvSpPr/>
            <p:nvPr/>
          </p:nvSpPr>
          <p:spPr>
            <a:xfrm>
              <a:off x="4457500" y="1582775"/>
              <a:ext cx="13600" cy="7825"/>
            </a:xfrm>
            <a:custGeom>
              <a:avLst/>
              <a:gdLst/>
              <a:ahLst/>
              <a:cxnLst/>
              <a:rect l="l" t="t" r="r" b="b"/>
              <a:pathLst>
                <a:path w="544" h="313" extrusionOk="0">
                  <a:moveTo>
                    <a:pt x="362" y="1"/>
                  </a:moveTo>
                  <a:cubicBezTo>
                    <a:pt x="264" y="27"/>
                    <a:pt x="1" y="67"/>
                    <a:pt x="35" y="216"/>
                  </a:cubicBezTo>
                  <a:cubicBezTo>
                    <a:pt x="51" y="296"/>
                    <a:pt x="119" y="313"/>
                    <a:pt x="186" y="313"/>
                  </a:cubicBezTo>
                  <a:cubicBezTo>
                    <a:pt x="212" y="313"/>
                    <a:pt x="239" y="310"/>
                    <a:pt x="261" y="307"/>
                  </a:cubicBezTo>
                  <a:cubicBezTo>
                    <a:pt x="345" y="299"/>
                    <a:pt x="516" y="262"/>
                    <a:pt x="534" y="153"/>
                  </a:cubicBezTo>
                  <a:cubicBezTo>
                    <a:pt x="543" y="91"/>
                    <a:pt x="467" y="11"/>
                    <a:pt x="400" y="11"/>
                  </a:cubicBezTo>
                  <a:cubicBezTo>
                    <a:pt x="389" y="11"/>
                    <a:pt x="378" y="13"/>
                    <a:pt x="367" y="18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7"/>
            <p:cNvSpPr/>
            <p:nvPr/>
          </p:nvSpPr>
          <p:spPr>
            <a:xfrm>
              <a:off x="4436600" y="1539800"/>
              <a:ext cx="15925" cy="12850"/>
            </a:xfrm>
            <a:custGeom>
              <a:avLst/>
              <a:gdLst/>
              <a:ahLst/>
              <a:cxnLst/>
              <a:rect l="l" t="t" r="r" b="b"/>
              <a:pathLst>
                <a:path w="637" h="514" extrusionOk="0">
                  <a:moveTo>
                    <a:pt x="473" y="1"/>
                  </a:moveTo>
                  <a:lnTo>
                    <a:pt x="473" y="1"/>
                  </a:lnTo>
                  <a:cubicBezTo>
                    <a:pt x="307" y="21"/>
                    <a:pt x="0" y="196"/>
                    <a:pt x="83" y="405"/>
                  </a:cubicBezTo>
                  <a:cubicBezTo>
                    <a:pt x="115" y="484"/>
                    <a:pt x="170" y="514"/>
                    <a:pt x="230" y="514"/>
                  </a:cubicBezTo>
                  <a:cubicBezTo>
                    <a:pt x="297" y="514"/>
                    <a:pt x="370" y="478"/>
                    <a:pt x="427" y="433"/>
                  </a:cubicBezTo>
                  <a:cubicBezTo>
                    <a:pt x="570" y="319"/>
                    <a:pt x="636" y="113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7"/>
            <p:cNvSpPr/>
            <p:nvPr/>
          </p:nvSpPr>
          <p:spPr>
            <a:xfrm>
              <a:off x="4472250" y="1549775"/>
              <a:ext cx="13800" cy="12175"/>
            </a:xfrm>
            <a:custGeom>
              <a:avLst/>
              <a:gdLst/>
              <a:ahLst/>
              <a:cxnLst/>
              <a:rect l="l" t="t" r="r" b="b"/>
              <a:pathLst>
                <a:path w="552" h="487" extrusionOk="0">
                  <a:moveTo>
                    <a:pt x="359" y="0"/>
                  </a:moveTo>
                  <a:lnTo>
                    <a:pt x="359" y="0"/>
                  </a:lnTo>
                  <a:cubicBezTo>
                    <a:pt x="239" y="37"/>
                    <a:pt x="1" y="161"/>
                    <a:pt x="18" y="315"/>
                  </a:cubicBezTo>
                  <a:cubicBezTo>
                    <a:pt x="28" y="414"/>
                    <a:pt x="123" y="487"/>
                    <a:pt x="221" y="487"/>
                  </a:cubicBezTo>
                  <a:cubicBezTo>
                    <a:pt x="239" y="487"/>
                    <a:pt x="258" y="484"/>
                    <a:pt x="276" y="479"/>
                  </a:cubicBezTo>
                  <a:cubicBezTo>
                    <a:pt x="442" y="433"/>
                    <a:pt x="551" y="118"/>
                    <a:pt x="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50+ Ảnh động trái tim cực đẹp – Bestshop">
            <a:extLst>
              <a:ext uri="{FF2B5EF4-FFF2-40B4-BE49-F238E27FC236}">
                <a16:creationId xmlns="" xmlns:a16="http://schemas.microsoft.com/office/drawing/2014/main" id="{463FC151-668E-72DC-4B83-EA64AB9D7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9289" r="5000" b="29347"/>
          <a:stretch/>
        </p:blipFill>
        <p:spPr bwMode="auto">
          <a:xfrm>
            <a:off x="3363310" y="3193550"/>
            <a:ext cx="2291256" cy="145868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9"/>
          <p:cNvSpPr/>
          <p:nvPr/>
        </p:nvSpPr>
        <p:spPr>
          <a:xfrm>
            <a:off x="5401900" y="2449218"/>
            <a:ext cx="1099907" cy="984343"/>
          </a:xfrm>
          <a:custGeom>
            <a:avLst/>
            <a:gdLst/>
            <a:ahLst/>
            <a:cxnLst/>
            <a:rect l="l" t="t" r="r" b="b"/>
            <a:pathLst>
              <a:path w="26383" h="23611" extrusionOk="0">
                <a:moveTo>
                  <a:pt x="10960" y="0"/>
                </a:moveTo>
                <a:cubicBezTo>
                  <a:pt x="9622" y="0"/>
                  <a:pt x="8321" y="95"/>
                  <a:pt x="7118" y="260"/>
                </a:cubicBezTo>
                <a:cubicBezTo>
                  <a:pt x="6000" y="415"/>
                  <a:pt x="4883" y="724"/>
                  <a:pt x="3889" y="1249"/>
                </a:cubicBezTo>
                <a:cubicBezTo>
                  <a:pt x="3444" y="1484"/>
                  <a:pt x="3023" y="1761"/>
                  <a:pt x="2639" y="2088"/>
                </a:cubicBezTo>
                <a:cubicBezTo>
                  <a:pt x="857" y="3595"/>
                  <a:pt x="1" y="6019"/>
                  <a:pt x="95" y="8348"/>
                </a:cubicBezTo>
                <a:cubicBezTo>
                  <a:pt x="190" y="10678"/>
                  <a:pt x="1152" y="12912"/>
                  <a:pt x="2502" y="14812"/>
                </a:cubicBezTo>
                <a:cubicBezTo>
                  <a:pt x="4459" y="17568"/>
                  <a:pt x="6983" y="19817"/>
                  <a:pt x="10040" y="21238"/>
                </a:cubicBezTo>
                <a:cubicBezTo>
                  <a:pt x="12544" y="22405"/>
                  <a:pt x="15452" y="23324"/>
                  <a:pt x="18208" y="23574"/>
                </a:cubicBezTo>
                <a:cubicBezTo>
                  <a:pt x="18482" y="23598"/>
                  <a:pt x="18758" y="23611"/>
                  <a:pt x="19034" y="23611"/>
                </a:cubicBezTo>
                <a:cubicBezTo>
                  <a:pt x="21400" y="23611"/>
                  <a:pt x="23756" y="22683"/>
                  <a:pt x="24792" y="20402"/>
                </a:cubicBezTo>
                <a:cubicBezTo>
                  <a:pt x="25658" y="18499"/>
                  <a:pt x="25904" y="16113"/>
                  <a:pt x="26130" y="14050"/>
                </a:cubicBezTo>
                <a:cubicBezTo>
                  <a:pt x="26383" y="11752"/>
                  <a:pt x="26334" y="9363"/>
                  <a:pt x="25417" y="7205"/>
                </a:cubicBezTo>
                <a:cubicBezTo>
                  <a:pt x="23094" y="1742"/>
                  <a:pt x="16688" y="0"/>
                  <a:pt x="109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9"/>
          <p:cNvSpPr/>
          <p:nvPr/>
        </p:nvSpPr>
        <p:spPr>
          <a:xfrm>
            <a:off x="0" y="2667430"/>
            <a:ext cx="1774659" cy="2503091"/>
          </a:xfrm>
          <a:custGeom>
            <a:avLst/>
            <a:gdLst/>
            <a:ahLst/>
            <a:cxnLst/>
            <a:rect l="l" t="t" r="r" b="b"/>
            <a:pathLst>
              <a:path w="42284" h="59640" extrusionOk="0">
                <a:moveTo>
                  <a:pt x="31000" y="5837"/>
                </a:moveTo>
                <a:cubicBezTo>
                  <a:pt x="31531" y="5837"/>
                  <a:pt x="32035" y="5956"/>
                  <a:pt x="32476" y="6277"/>
                </a:cubicBezTo>
                <a:cubicBezTo>
                  <a:pt x="32575" y="6347"/>
                  <a:pt x="32660" y="6446"/>
                  <a:pt x="32745" y="6545"/>
                </a:cubicBezTo>
                <a:cubicBezTo>
                  <a:pt x="32886" y="6757"/>
                  <a:pt x="32886" y="6983"/>
                  <a:pt x="32716" y="7181"/>
                </a:cubicBezTo>
                <a:cubicBezTo>
                  <a:pt x="32618" y="7308"/>
                  <a:pt x="32490" y="7450"/>
                  <a:pt x="32335" y="7520"/>
                </a:cubicBezTo>
                <a:cubicBezTo>
                  <a:pt x="31984" y="7708"/>
                  <a:pt x="31618" y="7793"/>
                  <a:pt x="31228" y="7793"/>
                </a:cubicBezTo>
                <a:cubicBezTo>
                  <a:pt x="30972" y="7793"/>
                  <a:pt x="30706" y="7757"/>
                  <a:pt x="30427" y="7690"/>
                </a:cubicBezTo>
                <a:cubicBezTo>
                  <a:pt x="30512" y="7520"/>
                  <a:pt x="30568" y="7393"/>
                  <a:pt x="30625" y="7266"/>
                </a:cubicBezTo>
                <a:cubicBezTo>
                  <a:pt x="30809" y="6927"/>
                  <a:pt x="30922" y="6574"/>
                  <a:pt x="30766" y="6178"/>
                </a:cubicBezTo>
                <a:cubicBezTo>
                  <a:pt x="30724" y="6093"/>
                  <a:pt x="30738" y="5994"/>
                  <a:pt x="30738" y="5895"/>
                </a:cubicBezTo>
                <a:cubicBezTo>
                  <a:pt x="30795" y="5867"/>
                  <a:pt x="30851" y="5839"/>
                  <a:pt x="30908" y="5839"/>
                </a:cubicBezTo>
                <a:cubicBezTo>
                  <a:pt x="30938" y="5838"/>
                  <a:pt x="30969" y="5837"/>
                  <a:pt x="31000" y="5837"/>
                </a:cubicBezTo>
                <a:close/>
                <a:moveTo>
                  <a:pt x="25369" y="1620"/>
                </a:moveTo>
                <a:cubicBezTo>
                  <a:pt x="25765" y="1620"/>
                  <a:pt x="26161" y="1655"/>
                  <a:pt x="26555" y="1740"/>
                </a:cubicBezTo>
                <a:cubicBezTo>
                  <a:pt x="26724" y="1783"/>
                  <a:pt x="26894" y="1825"/>
                  <a:pt x="27050" y="1896"/>
                </a:cubicBezTo>
                <a:cubicBezTo>
                  <a:pt x="27318" y="2009"/>
                  <a:pt x="27459" y="2277"/>
                  <a:pt x="27431" y="2560"/>
                </a:cubicBezTo>
                <a:cubicBezTo>
                  <a:pt x="27417" y="2814"/>
                  <a:pt x="27318" y="3041"/>
                  <a:pt x="27177" y="3238"/>
                </a:cubicBezTo>
                <a:cubicBezTo>
                  <a:pt x="27035" y="3436"/>
                  <a:pt x="26880" y="3620"/>
                  <a:pt x="26739" y="3818"/>
                </a:cubicBezTo>
                <a:cubicBezTo>
                  <a:pt x="26569" y="4044"/>
                  <a:pt x="26399" y="4256"/>
                  <a:pt x="26258" y="4496"/>
                </a:cubicBezTo>
                <a:cubicBezTo>
                  <a:pt x="25933" y="5047"/>
                  <a:pt x="25806" y="5655"/>
                  <a:pt x="25933" y="6291"/>
                </a:cubicBezTo>
                <a:cubicBezTo>
                  <a:pt x="26032" y="6814"/>
                  <a:pt x="26103" y="7323"/>
                  <a:pt x="26004" y="7845"/>
                </a:cubicBezTo>
                <a:cubicBezTo>
                  <a:pt x="25961" y="8086"/>
                  <a:pt x="25891" y="8340"/>
                  <a:pt x="25820" y="8580"/>
                </a:cubicBezTo>
                <a:cubicBezTo>
                  <a:pt x="25665" y="9131"/>
                  <a:pt x="25509" y="9668"/>
                  <a:pt x="25340" y="10205"/>
                </a:cubicBezTo>
                <a:cubicBezTo>
                  <a:pt x="25340" y="10234"/>
                  <a:pt x="25311" y="10248"/>
                  <a:pt x="25283" y="10276"/>
                </a:cubicBezTo>
                <a:cubicBezTo>
                  <a:pt x="25212" y="10262"/>
                  <a:pt x="25142" y="10248"/>
                  <a:pt x="25071" y="10220"/>
                </a:cubicBezTo>
                <a:cubicBezTo>
                  <a:pt x="24068" y="9810"/>
                  <a:pt x="23050" y="9400"/>
                  <a:pt x="22047" y="8990"/>
                </a:cubicBezTo>
                <a:cubicBezTo>
                  <a:pt x="22004" y="8976"/>
                  <a:pt x="21962" y="8948"/>
                  <a:pt x="21920" y="8934"/>
                </a:cubicBezTo>
                <a:cubicBezTo>
                  <a:pt x="21816" y="8898"/>
                  <a:pt x="21736" y="8877"/>
                  <a:pt x="21671" y="8877"/>
                </a:cubicBezTo>
                <a:cubicBezTo>
                  <a:pt x="21532" y="8877"/>
                  <a:pt x="21464" y="8971"/>
                  <a:pt x="21397" y="9202"/>
                </a:cubicBezTo>
                <a:cubicBezTo>
                  <a:pt x="21298" y="9527"/>
                  <a:pt x="21185" y="9838"/>
                  <a:pt x="21015" y="10135"/>
                </a:cubicBezTo>
                <a:cubicBezTo>
                  <a:pt x="21001" y="10050"/>
                  <a:pt x="20987" y="9951"/>
                  <a:pt x="20973" y="9852"/>
                </a:cubicBezTo>
                <a:cubicBezTo>
                  <a:pt x="20874" y="8820"/>
                  <a:pt x="20874" y="7803"/>
                  <a:pt x="20987" y="6771"/>
                </a:cubicBezTo>
                <a:cubicBezTo>
                  <a:pt x="21015" y="6545"/>
                  <a:pt x="21015" y="6305"/>
                  <a:pt x="21029" y="6079"/>
                </a:cubicBezTo>
                <a:cubicBezTo>
                  <a:pt x="21029" y="5810"/>
                  <a:pt x="20987" y="5556"/>
                  <a:pt x="20874" y="5302"/>
                </a:cubicBezTo>
                <a:cubicBezTo>
                  <a:pt x="20761" y="5033"/>
                  <a:pt x="20577" y="4807"/>
                  <a:pt x="20309" y="4666"/>
                </a:cubicBezTo>
                <a:cubicBezTo>
                  <a:pt x="20238" y="4637"/>
                  <a:pt x="20167" y="4595"/>
                  <a:pt x="20111" y="4539"/>
                </a:cubicBezTo>
                <a:cubicBezTo>
                  <a:pt x="19969" y="4440"/>
                  <a:pt x="19899" y="4284"/>
                  <a:pt x="19969" y="4115"/>
                </a:cubicBezTo>
                <a:cubicBezTo>
                  <a:pt x="20040" y="3931"/>
                  <a:pt x="20111" y="3747"/>
                  <a:pt x="20224" y="3592"/>
                </a:cubicBezTo>
                <a:cubicBezTo>
                  <a:pt x="20422" y="3295"/>
                  <a:pt x="20690" y="3083"/>
                  <a:pt x="20987" y="2899"/>
                </a:cubicBezTo>
                <a:cubicBezTo>
                  <a:pt x="21807" y="2376"/>
                  <a:pt x="22669" y="1952"/>
                  <a:pt x="23630" y="1797"/>
                </a:cubicBezTo>
                <a:cubicBezTo>
                  <a:pt x="24202" y="1696"/>
                  <a:pt x="24785" y="1620"/>
                  <a:pt x="25369" y="1620"/>
                </a:cubicBezTo>
                <a:close/>
                <a:moveTo>
                  <a:pt x="32178" y="10296"/>
                </a:moveTo>
                <a:cubicBezTo>
                  <a:pt x="32222" y="10296"/>
                  <a:pt x="32278" y="10300"/>
                  <a:pt x="32363" y="10304"/>
                </a:cubicBezTo>
                <a:cubicBezTo>
                  <a:pt x="32278" y="10587"/>
                  <a:pt x="32024" y="10686"/>
                  <a:pt x="31812" y="10870"/>
                </a:cubicBezTo>
                <a:cubicBezTo>
                  <a:pt x="31628" y="10530"/>
                  <a:pt x="31657" y="10474"/>
                  <a:pt x="31939" y="10347"/>
                </a:cubicBezTo>
                <a:cubicBezTo>
                  <a:pt x="32052" y="10309"/>
                  <a:pt x="32090" y="10296"/>
                  <a:pt x="32178" y="10296"/>
                </a:cubicBezTo>
                <a:close/>
                <a:moveTo>
                  <a:pt x="32589" y="7563"/>
                </a:moveTo>
                <a:lnTo>
                  <a:pt x="32589" y="7563"/>
                </a:lnTo>
                <a:cubicBezTo>
                  <a:pt x="32575" y="7676"/>
                  <a:pt x="32575" y="7746"/>
                  <a:pt x="32561" y="7789"/>
                </a:cubicBezTo>
                <a:cubicBezTo>
                  <a:pt x="32222" y="8623"/>
                  <a:pt x="31840" y="9414"/>
                  <a:pt x="31360" y="10163"/>
                </a:cubicBezTo>
                <a:cubicBezTo>
                  <a:pt x="31120" y="10530"/>
                  <a:pt x="30908" y="10912"/>
                  <a:pt x="30653" y="11336"/>
                </a:cubicBezTo>
                <a:cubicBezTo>
                  <a:pt x="30545" y="11355"/>
                  <a:pt x="30434" y="11361"/>
                  <a:pt x="30318" y="11361"/>
                </a:cubicBezTo>
                <a:cubicBezTo>
                  <a:pt x="29996" y="11361"/>
                  <a:pt x="29647" y="11308"/>
                  <a:pt x="29282" y="11308"/>
                </a:cubicBezTo>
                <a:cubicBezTo>
                  <a:pt x="29480" y="10530"/>
                  <a:pt x="29650" y="9796"/>
                  <a:pt x="29862" y="9061"/>
                </a:cubicBezTo>
                <a:cubicBezTo>
                  <a:pt x="29975" y="8665"/>
                  <a:pt x="30173" y="8283"/>
                  <a:pt x="30342" y="7874"/>
                </a:cubicBezTo>
                <a:cubicBezTo>
                  <a:pt x="30622" y="7919"/>
                  <a:pt x="30898" y="7951"/>
                  <a:pt x="31171" y="7951"/>
                </a:cubicBezTo>
                <a:cubicBezTo>
                  <a:pt x="31655" y="7951"/>
                  <a:pt x="32128" y="7852"/>
                  <a:pt x="32589" y="7563"/>
                </a:cubicBezTo>
                <a:close/>
                <a:moveTo>
                  <a:pt x="27841" y="6150"/>
                </a:moveTo>
                <a:cubicBezTo>
                  <a:pt x="28406" y="7054"/>
                  <a:pt x="29226" y="7492"/>
                  <a:pt x="30144" y="7817"/>
                </a:cubicBezTo>
                <a:cubicBezTo>
                  <a:pt x="30060" y="8213"/>
                  <a:pt x="29834" y="8552"/>
                  <a:pt x="29720" y="8948"/>
                </a:cubicBezTo>
                <a:cubicBezTo>
                  <a:pt x="29622" y="9329"/>
                  <a:pt x="29523" y="9725"/>
                  <a:pt x="29424" y="10121"/>
                </a:cubicBezTo>
                <a:cubicBezTo>
                  <a:pt x="29339" y="10502"/>
                  <a:pt x="29226" y="10898"/>
                  <a:pt x="29127" y="11322"/>
                </a:cubicBezTo>
                <a:cubicBezTo>
                  <a:pt x="28837" y="11343"/>
                  <a:pt x="28540" y="11364"/>
                  <a:pt x="28238" y="11364"/>
                </a:cubicBezTo>
                <a:cubicBezTo>
                  <a:pt x="27936" y="11364"/>
                  <a:pt x="27629" y="11343"/>
                  <a:pt x="27318" y="11279"/>
                </a:cubicBezTo>
                <a:cubicBezTo>
                  <a:pt x="27219" y="11067"/>
                  <a:pt x="27261" y="10841"/>
                  <a:pt x="27276" y="10615"/>
                </a:cubicBezTo>
                <a:cubicBezTo>
                  <a:pt x="27375" y="9301"/>
                  <a:pt x="27544" y="8015"/>
                  <a:pt x="27742" y="6729"/>
                </a:cubicBezTo>
                <a:cubicBezTo>
                  <a:pt x="27770" y="6559"/>
                  <a:pt x="27799" y="6390"/>
                  <a:pt x="27841" y="6150"/>
                </a:cubicBezTo>
                <a:close/>
                <a:moveTo>
                  <a:pt x="33326" y="14098"/>
                </a:moveTo>
                <a:cubicBezTo>
                  <a:pt x="33248" y="14231"/>
                  <a:pt x="33180" y="14364"/>
                  <a:pt x="33101" y="14510"/>
                </a:cubicBezTo>
                <a:lnTo>
                  <a:pt x="33101" y="14510"/>
                </a:lnTo>
                <a:cubicBezTo>
                  <a:pt x="33129" y="14338"/>
                  <a:pt x="33173" y="14182"/>
                  <a:pt x="33326" y="14098"/>
                </a:cubicBezTo>
                <a:close/>
                <a:moveTo>
                  <a:pt x="30344" y="4152"/>
                </a:moveTo>
                <a:cubicBezTo>
                  <a:pt x="30470" y="4152"/>
                  <a:pt x="30597" y="4159"/>
                  <a:pt x="30724" y="4171"/>
                </a:cubicBezTo>
                <a:cubicBezTo>
                  <a:pt x="31939" y="4284"/>
                  <a:pt x="32999" y="4736"/>
                  <a:pt x="33847" y="5627"/>
                </a:cubicBezTo>
                <a:cubicBezTo>
                  <a:pt x="34398" y="6192"/>
                  <a:pt x="34723" y="6870"/>
                  <a:pt x="34808" y="7662"/>
                </a:cubicBezTo>
                <a:cubicBezTo>
                  <a:pt x="34921" y="8623"/>
                  <a:pt x="34836" y="9569"/>
                  <a:pt x="34610" y="10516"/>
                </a:cubicBezTo>
                <a:cubicBezTo>
                  <a:pt x="34328" y="11703"/>
                  <a:pt x="33791" y="12792"/>
                  <a:pt x="33211" y="13866"/>
                </a:cubicBezTo>
                <a:cubicBezTo>
                  <a:pt x="33098" y="14063"/>
                  <a:pt x="32985" y="14261"/>
                  <a:pt x="32844" y="14516"/>
                </a:cubicBezTo>
                <a:cubicBezTo>
                  <a:pt x="32801" y="14388"/>
                  <a:pt x="32773" y="14332"/>
                  <a:pt x="32759" y="14247"/>
                </a:cubicBezTo>
                <a:cubicBezTo>
                  <a:pt x="32646" y="13668"/>
                  <a:pt x="32533" y="13074"/>
                  <a:pt x="32420" y="12481"/>
                </a:cubicBezTo>
                <a:cubicBezTo>
                  <a:pt x="32335" y="12028"/>
                  <a:pt x="32194" y="11590"/>
                  <a:pt x="31953" y="11181"/>
                </a:cubicBezTo>
                <a:cubicBezTo>
                  <a:pt x="31939" y="11138"/>
                  <a:pt x="31925" y="11096"/>
                  <a:pt x="31911" y="11039"/>
                </a:cubicBezTo>
                <a:cubicBezTo>
                  <a:pt x="32024" y="10940"/>
                  <a:pt x="32151" y="10855"/>
                  <a:pt x="32250" y="10757"/>
                </a:cubicBezTo>
                <a:cubicBezTo>
                  <a:pt x="32349" y="10658"/>
                  <a:pt x="32448" y="10545"/>
                  <a:pt x="32504" y="10432"/>
                </a:cubicBezTo>
                <a:cubicBezTo>
                  <a:pt x="32589" y="10262"/>
                  <a:pt x="32519" y="10121"/>
                  <a:pt x="32335" y="10107"/>
                </a:cubicBezTo>
                <a:cubicBezTo>
                  <a:pt x="32314" y="10106"/>
                  <a:pt x="32293" y="10105"/>
                  <a:pt x="32273" y="10105"/>
                </a:cubicBezTo>
                <a:cubicBezTo>
                  <a:pt x="32002" y="10105"/>
                  <a:pt x="31769" y="10192"/>
                  <a:pt x="31572" y="10389"/>
                </a:cubicBezTo>
                <a:cubicBezTo>
                  <a:pt x="31529" y="10446"/>
                  <a:pt x="31515" y="10559"/>
                  <a:pt x="31515" y="10644"/>
                </a:cubicBezTo>
                <a:cubicBezTo>
                  <a:pt x="31529" y="10757"/>
                  <a:pt x="31586" y="10870"/>
                  <a:pt x="31614" y="10983"/>
                </a:cubicBezTo>
                <a:cubicBezTo>
                  <a:pt x="31416" y="11138"/>
                  <a:pt x="31218" y="11237"/>
                  <a:pt x="30936" y="11279"/>
                </a:cubicBezTo>
                <a:cubicBezTo>
                  <a:pt x="30936" y="11124"/>
                  <a:pt x="31006" y="11011"/>
                  <a:pt x="31077" y="10898"/>
                </a:cubicBezTo>
                <a:cubicBezTo>
                  <a:pt x="31275" y="10587"/>
                  <a:pt x="31473" y="10276"/>
                  <a:pt x="31671" y="9965"/>
                </a:cubicBezTo>
                <a:cubicBezTo>
                  <a:pt x="32236" y="9032"/>
                  <a:pt x="32674" y="8057"/>
                  <a:pt x="33027" y="7040"/>
                </a:cubicBezTo>
                <a:cubicBezTo>
                  <a:pt x="33126" y="6785"/>
                  <a:pt x="32985" y="6545"/>
                  <a:pt x="32815" y="6347"/>
                </a:cubicBezTo>
                <a:cubicBezTo>
                  <a:pt x="32589" y="6079"/>
                  <a:pt x="32278" y="5895"/>
                  <a:pt x="31953" y="5810"/>
                </a:cubicBezTo>
                <a:cubicBezTo>
                  <a:pt x="31642" y="5726"/>
                  <a:pt x="31332" y="5683"/>
                  <a:pt x="31021" y="5655"/>
                </a:cubicBezTo>
                <a:cubicBezTo>
                  <a:pt x="30997" y="5653"/>
                  <a:pt x="30975" y="5652"/>
                  <a:pt x="30953" y="5652"/>
                </a:cubicBezTo>
                <a:cubicBezTo>
                  <a:pt x="30631" y="5652"/>
                  <a:pt x="30477" y="5846"/>
                  <a:pt x="30583" y="6164"/>
                </a:cubicBezTo>
                <a:cubicBezTo>
                  <a:pt x="30724" y="6574"/>
                  <a:pt x="30597" y="6927"/>
                  <a:pt x="30427" y="7280"/>
                </a:cubicBezTo>
                <a:cubicBezTo>
                  <a:pt x="30371" y="7393"/>
                  <a:pt x="30328" y="7506"/>
                  <a:pt x="30272" y="7633"/>
                </a:cubicBezTo>
                <a:cubicBezTo>
                  <a:pt x="29918" y="7591"/>
                  <a:pt x="29622" y="7450"/>
                  <a:pt x="29353" y="7294"/>
                </a:cubicBezTo>
                <a:cubicBezTo>
                  <a:pt x="29028" y="7111"/>
                  <a:pt x="28717" y="6899"/>
                  <a:pt x="28449" y="6658"/>
                </a:cubicBezTo>
                <a:cubicBezTo>
                  <a:pt x="28265" y="6489"/>
                  <a:pt x="28124" y="6263"/>
                  <a:pt x="28010" y="6036"/>
                </a:cubicBezTo>
                <a:cubicBezTo>
                  <a:pt x="27855" y="5726"/>
                  <a:pt x="27897" y="5415"/>
                  <a:pt x="28095" y="5118"/>
                </a:cubicBezTo>
                <a:cubicBezTo>
                  <a:pt x="28321" y="4765"/>
                  <a:pt x="28661" y="4553"/>
                  <a:pt x="29042" y="4397"/>
                </a:cubicBezTo>
                <a:cubicBezTo>
                  <a:pt x="29461" y="4232"/>
                  <a:pt x="29898" y="4152"/>
                  <a:pt x="30344" y="4152"/>
                </a:cubicBezTo>
                <a:close/>
                <a:moveTo>
                  <a:pt x="33088" y="14536"/>
                </a:moveTo>
                <a:lnTo>
                  <a:pt x="33088" y="14536"/>
                </a:lnTo>
                <a:cubicBezTo>
                  <a:pt x="33035" y="14642"/>
                  <a:pt x="32980" y="14752"/>
                  <a:pt x="32900" y="14911"/>
                </a:cubicBezTo>
                <a:cubicBezTo>
                  <a:pt x="32914" y="14648"/>
                  <a:pt x="32928" y="14629"/>
                  <a:pt x="33088" y="14536"/>
                </a:cubicBezTo>
                <a:close/>
                <a:moveTo>
                  <a:pt x="21708" y="9061"/>
                </a:moveTo>
                <a:cubicBezTo>
                  <a:pt x="21764" y="9075"/>
                  <a:pt x="21821" y="9089"/>
                  <a:pt x="21863" y="9103"/>
                </a:cubicBezTo>
                <a:cubicBezTo>
                  <a:pt x="22965" y="9555"/>
                  <a:pt x="24054" y="10008"/>
                  <a:pt x="25142" y="10460"/>
                </a:cubicBezTo>
                <a:cubicBezTo>
                  <a:pt x="25170" y="10474"/>
                  <a:pt x="25198" y="10502"/>
                  <a:pt x="25241" y="10530"/>
                </a:cubicBezTo>
                <a:cubicBezTo>
                  <a:pt x="25212" y="10700"/>
                  <a:pt x="25170" y="10884"/>
                  <a:pt x="25142" y="11067"/>
                </a:cubicBezTo>
                <a:cubicBezTo>
                  <a:pt x="24972" y="11901"/>
                  <a:pt x="24972" y="12735"/>
                  <a:pt x="25085" y="13583"/>
                </a:cubicBezTo>
                <a:cubicBezTo>
                  <a:pt x="25226" y="14728"/>
                  <a:pt x="25368" y="15872"/>
                  <a:pt x="25495" y="17017"/>
                </a:cubicBezTo>
                <a:cubicBezTo>
                  <a:pt x="25622" y="18105"/>
                  <a:pt x="25523" y="19165"/>
                  <a:pt x="25170" y="20197"/>
                </a:cubicBezTo>
                <a:cubicBezTo>
                  <a:pt x="24930" y="19123"/>
                  <a:pt x="24619" y="18063"/>
                  <a:pt x="24280" y="17017"/>
                </a:cubicBezTo>
                <a:cubicBezTo>
                  <a:pt x="23940" y="15943"/>
                  <a:pt x="23389" y="14968"/>
                  <a:pt x="22782" y="14021"/>
                </a:cubicBezTo>
                <a:cubicBezTo>
                  <a:pt x="22386" y="13385"/>
                  <a:pt x="22004" y="12735"/>
                  <a:pt x="21651" y="12071"/>
                </a:cubicBezTo>
                <a:cubicBezTo>
                  <a:pt x="21453" y="11703"/>
                  <a:pt x="21326" y="11279"/>
                  <a:pt x="21171" y="10884"/>
                </a:cubicBezTo>
                <a:cubicBezTo>
                  <a:pt x="21128" y="10785"/>
                  <a:pt x="21100" y="10644"/>
                  <a:pt x="21128" y="10545"/>
                </a:cubicBezTo>
                <a:cubicBezTo>
                  <a:pt x="21284" y="10050"/>
                  <a:pt x="21453" y="9555"/>
                  <a:pt x="21609" y="9089"/>
                </a:cubicBezTo>
                <a:cubicBezTo>
                  <a:pt x="21651" y="9075"/>
                  <a:pt x="21665" y="9075"/>
                  <a:pt x="21665" y="9061"/>
                </a:cubicBezTo>
                <a:close/>
                <a:moveTo>
                  <a:pt x="25438" y="10601"/>
                </a:moveTo>
                <a:cubicBezTo>
                  <a:pt x="25679" y="10742"/>
                  <a:pt x="25891" y="10855"/>
                  <a:pt x="26089" y="10983"/>
                </a:cubicBezTo>
                <a:cubicBezTo>
                  <a:pt x="26703" y="11375"/>
                  <a:pt x="27365" y="11537"/>
                  <a:pt x="28075" y="11537"/>
                </a:cubicBezTo>
                <a:cubicBezTo>
                  <a:pt x="28134" y="11537"/>
                  <a:pt x="28192" y="11536"/>
                  <a:pt x="28251" y="11534"/>
                </a:cubicBezTo>
                <a:cubicBezTo>
                  <a:pt x="28631" y="11518"/>
                  <a:pt x="29010" y="11507"/>
                  <a:pt x="29390" y="11507"/>
                </a:cubicBezTo>
                <a:cubicBezTo>
                  <a:pt x="29703" y="11507"/>
                  <a:pt x="30016" y="11515"/>
                  <a:pt x="30328" y="11534"/>
                </a:cubicBezTo>
                <a:cubicBezTo>
                  <a:pt x="30379" y="11538"/>
                  <a:pt x="30430" y="11540"/>
                  <a:pt x="30481" y="11540"/>
                </a:cubicBezTo>
                <a:cubicBezTo>
                  <a:pt x="30783" y="11540"/>
                  <a:pt x="31082" y="11469"/>
                  <a:pt x="31360" y="11336"/>
                </a:cubicBezTo>
                <a:cubicBezTo>
                  <a:pt x="31487" y="11279"/>
                  <a:pt x="31600" y="11223"/>
                  <a:pt x="31713" y="11166"/>
                </a:cubicBezTo>
                <a:cubicBezTo>
                  <a:pt x="31925" y="11449"/>
                  <a:pt x="32052" y="11774"/>
                  <a:pt x="32123" y="12099"/>
                </a:cubicBezTo>
                <a:cubicBezTo>
                  <a:pt x="32307" y="12947"/>
                  <a:pt x="32448" y="13795"/>
                  <a:pt x="32618" y="14643"/>
                </a:cubicBezTo>
                <a:cubicBezTo>
                  <a:pt x="32646" y="14770"/>
                  <a:pt x="32603" y="14869"/>
                  <a:pt x="32533" y="14968"/>
                </a:cubicBezTo>
                <a:cubicBezTo>
                  <a:pt x="31529" y="16508"/>
                  <a:pt x="30413" y="17950"/>
                  <a:pt x="28858" y="18981"/>
                </a:cubicBezTo>
                <a:cubicBezTo>
                  <a:pt x="27968" y="19575"/>
                  <a:pt x="27050" y="20140"/>
                  <a:pt x="26131" y="20705"/>
                </a:cubicBezTo>
                <a:cubicBezTo>
                  <a:pt x="25947" y="20819"/>
                  <a:pt x="25749" y="20903"/>
                  <a:pt x="25537" y="20960"/>
                </a:cubicBezTo>
                <a:cubicBezTo>
                  <a:pt x="25483" y="20976"/>
                  <a:pt x="25435" y="20984"/>
                  <a:pt x="25395" y="20984"/>
                </a:cubicBezTo>
                <a:cubicBezTo>
                  <a:pt x="25259" y="20984"/>
                  <a:pt x="25208" y="20891"/>
                  <a:pt x="25241" y="20705"/>
                </a:cubicBezTo>
                <a:cubicBezTo>
                  <a:pt x="25297" y="20437"/>
                  <a:pt x="25368" y="20168"/>
                  <a:pt x="25438" y="19900"/>
                </a:cubicBezTo>
                <a:cubicBezTo>
                  <a:pt x="25679" y="19010"/>
                  <a:pt x="25749" y="18091"/>
                  <a:pt x="25679" y="17187"/>
                </a:cubicBezTo>
                <a:cubicBezTo>
                  <a:pt x="25608" y="16480"/>
                  <a:pt x="25495" y="15788"/>
                  <a:pt x="25424" y="15081"/>
                </a:cubicBezTo>
                <a:cubicBezTo>
                  <a:pt x="25340" y="14332"/>
                  <a:pt x="25241" y="13569"/>
                  <a:pt x="25184" y="12806"/>
                </a:cubicBezTo>
                <a:cubicBezTo>
                  <a:pt x="25128" y="12127"/>
                  <a:pt x="25226" y="11449"/>
                  <a:pt x="25368" y="10785"/>
                </a:cubicBezTo>
                <a:cubicBezTo>
                  <a:pt x="25382" y="10742"/>
                  <a:pt x="25396" y="10700"/>
                  <a:pt x="25438" y="10601"/>
                </a:cubicBezTo>
                <a:close/>
                <a:moveTo>
                  <a:pt x="20959" y="11053"/>
                </a:moveTo>
                <a:cubicBezTo>
                  <a:pt x="21001" y="11096"/>
                  <a:pt x="21029" y="11110"/>
                  <a:pt x="21043" y="11124"/>
                </a:cubicBezTo>
                <a:cubicBezTo>
                  <a:pt x="21425" y="12240"/>
                  <a:pt x="22033" y="13244"/>
                  <a:pt x="22683" y="14205"/>
                </a:cubicBezTo>
                <a:cubicBezTo>
                  <a:pt x="23446" y="15364"/>
                  <a:pt x="24011" y="16621"/>
                  <a:pt x="24379" y="17950"/>
                </a:cubicBezTo>
                <a:cubicBezTo>
                  <a:pt x="24548" y="18543"/>
                  <a:pt x="24704" y="19151"/>
                  <a:pt x="24859" y="19759"/>
                </a:cubicBezTo>
                <a:cubicBezTo>
                  <a:pt x="24916" y="19985"/>
                  <a:pt x="24944" y="20211"/>
                  <a:pt x="24958" y="20437"/>
                </a:cubicBezTo>
                <a:cubicBezTo>
                  <a:pt x="24972" y="20790"/>
                  <a:pt x="24831" y="20946"/>
                  <a:pt x="24477" y="21002"/>
                </a:cubicBezTo>
                <a:cubicBezTo>
                  <a:pt x="24421" y="21002"/>
                  <a:pt x="24364" y="21016"/>
                  <a:pt x="24308" y="21016"/>
                </a:cubicBezTo>
                <a:cubicBezTo>
                  <a:pt x="24240" y="21026"/>
                  <a:pt x="24173" y="21032"/>
                  <a:pt x="24108" y="21032"/>
                </a:cubicBezTo>
                <a:cubicBezTo>
                  <a:pt x="23811" y="21032"/>
                  <a:pt x="23548" y="20923"/>
                  <a:pt x="23305" y="20691"/>
                </a:cubicBezTo>
                <a:cubicBezTo>
                  <a:pt x="22683" y="20098"/>
                  <a:pt x="22089" y="19490"/>
                  <a:pt x="21510" y="18868"/>
                </a:cubicBezTo>
                <a:cubicBezTo>
                  <a:pt x="20478" y="17780"/>
                  <a:pt x="20082" y="16494"/>
                  <a:pt x="20139" y="15039"/>
                </a:cubicBezTo>
                <a:cubicBezTo>
                  <a:pt x="20167" y="14120"/>
                  <a:pt x="20323" y="13244"/>
                  <a:pt x="20577" y="12368"/>
                </a:cubicBezTo>
                <a:cubicBezTo>
                  <a:pt x="20690" y="11944"/>
                  <a:pt x="20831" y="11506"/>
                  <a:pt x="20959" y="11053"/>
                </a:cubicBezTo>
                <a:close/>
                <a:moveTo>
                  <a:pt x="32646" y="15137"/>
                </a:moveTo>
                <a:cubicBezTo>
                  <a:pt x="32731" y="15208"/>
                  <a:pt x="32688" y="15265"/>
                  <a:pt x="32660" y="15335"/>
                </a:cubicBezTo>
                <a:cubicBezTo>
                  <a:pt x="32194" y="16169"/>
                  <a:pt x="31657" y="16946"/>
                  <a:pt x="31035" y="17667"/>
                </a:cubicBezTo>
                <a:cubicBezTo>
                  <a:pt x="30484" y="18317"/>
                  <a:pt x="29904" y="18953"/>
                  <a:pt x="29254" y="19504"/>
                </a:cubicBezTo>
                <a:cubicBezTo>
                  <a:pt x="28604" y="20070"/>
                  <a:pt x="27869" y="20508"/>
                  <a:pt x="27064" y="20819"/>
                </a:cubicBezTo>
                <a:cubicBezTo>
                  <a:pt x="26343" y="21087"/>
                  <a:pt x="25622" y="21313"/>
                  <a:pt x="24901" y="21553"/>
                </a:cubicBezTo>
                <a:cubicBezTo>
                  <a:pt x="24772" y="21594"/>
                  <a:pt x="24661" y="21615"/>
                  <a:pt x="24562" y="21615"/>
                </a:cubicBezTo>
                <a:cubicBezTo>
                  <a:pt x="24318" y="21615"/>
                  <a:pt x="24154" y="21486"/>
                  <a:pt x="23983" y="21214"/>
                </a:cubicBezTo>
                <a:cubicBezTo>
                  <a:pt x="24336" y="21158"/>
                  <a:pt x="24732" y="21214"/>
                  <a:pt x="25043" y="20889"/>
                </a:cubicBezTo>
                <a:cubicBezTo>
                  <a:pt x="25134" y="21081"/>
                  <a:pt x="25261" y="21136"/>
                  <a:pt x="25398" y="21136"/>
                </a:cubicBezTo>
                <a:cubicBezTo>
                  <a:pt x="25453" y="21136"/>
                  <a:pt x="25509" y="21127"/>
                  <a:pt x="25566" y="21115"/>
                </a:cubicBezTo>
                <a:cubicBezTo>
                  <a:pt x="25707" y="21073"/>
                  <a:pt x="25848" y="21031"/>
                  <a:pt x="25975" y="20946"/>
                </a:cubicBezTo>
                <a:cubicBezTo>
                  <a:pt x="27332" y="20154"/>
                  <a:pt x="28717" y="19391"/>
                  <a:pt x="29918" y="18374"/>
                </a:cubicBezTo>
                <a:cubicBezTo>
                  <a:pt x="30681" y="17724"/>
                  <a:pt x="31317" y="16961"/>
                  <a:pt x="31911" y="16169"/>
                </a:cubicBezTo>
                <a:cubicBezTo>
                  <a:pt x="32165" y="15830"/>
                  <a:pt x="32391" y="15491"/>
                  <a:pt x="32646" y="15137"/>
                </a:cubicBezTo>
                <a:close/>
                <a:moveTo>
                  <a:pt x="37423" y="8761"/>
                </a:moveTo>
                <a:cubicBezTo>
                  <a:pt x="37493" y="8761"/>
                  <a:pt x="37563" y="8771"/>
                  <a:pt x="37634" y="8792"/>
                </a:cubicBezTo>
                <a:cubicBezTo>
                  <a:pt x="38115" y="8934"/>
                  <a:pt x="38581" y="9089"/>
                  <a:pt x="39062" y="9230"/>
                </a:cubicBezTo>
                <a:cubicBezTo>
                  <a:pt x="39189" y="9287"/>
                  <a:pt x="39302" y="9358"/>
                  <a:pt x="39359" y="9499"/>
                </a:cubicBezTo>
                <a:cubicBezTo>
                  <a:pt x="39373" y="9513"/>
                  <a:pt x="39387" y="9541"/>
                  <a:pt x="39401" y="9555"/>
                </a:cubicBezTo>
                <a:cubicBezTo>
                  <a:pt x="39598" y="9881"/>
                  <a:pt x="39863" y="10046"/>
                  <a:pt x="40158" y="10046"/>
                </a:cubicBezTo>
                <a:cubicBezTo>
                  <a:pt x="40349" y="10046"/>
                  <a:pt x="40552" y="9977"/>
                  <a:pt x="40758" y="9838"/>
                </a:cubicBezTo>
                <a:cubicBezTo>
                  <a:pt x="40800" y="9796"/>
                  <a:pt x="40857" y="9753"/>
                  <a:pt x="40927" y="9697"/>
                </a:cubicBezTo>
                <a:cubicBezTo>
                  <a:pt x="41054" y="9880"/>
                  <a:pt x="41040" y="10092"/>
                  <a:pt x="41012" y="10290"/>
                </a:cubicBezTo>
                <a:cubicBezTo>
                  <a:pt x="40941" y="10841"/>
                  <a:pt x="40772" y="11378"/>
                  <a:pt x="40475" y="11845"/>
                </a:cubicBezTo>
                <a:cubicBezTo>
                  <a:pt x="39571" y="13216"/>
                  <a:pt x="38680" y="14600"/>
                  <a:pt x="37776" y="15971"/>
                </a:cubicBezTo>
                <a:cubicBezTo>
                  <a:pt x="37126" y="16946"/>
                  <a:pt x="36320" y="17794"/>
                  <a:pt x="35472" y="18600"/>
                </a:cubicBezTo>
                <a:cubicBezTo>
                  <a:pt x="34850" y="19179"/>
                  <a:pt x="34200" y="19730"/>
                  <a:pt x="33480" y="20197"/>
                </a:cubicBezTo>
                <a:cubicBezTo>
                  <a:pt x="32490" y="20819"/>
                  <a:pt x="31430" y="21271"/>
                  <a:pt x="30272" y="21483"/>
                </a:cubicBezTo>
                <a:cubicBezTo>
                  <a:pt x="29650" y="21610"/>
                  <a:pt x="29028" y="21723"/>
                  <a:pt x="28406" y="21850"/>
                </a:cubicBezTo>
                <a:cubicBezTo>
                  <a:pt x="28321" y="21864"/>
                  <a:pt x="28251" y="21864"/>
                  <a:pt x="28166" y="21878"/>
                </a:cubicBezTo>
                <a:cubicBezTo>
                  <a:pt x="29127" y="21370"/>
                  <a:pt x="29989" y="20776"/>
                  <a:pt x="30766" y="20055"/>
                </a:cubicBezTo>
                <a:cubicBezTo>
                  <a:pt x="31374" y="19490"/>
                  <a:pt x="31939" y="18882"/>
                  <a:pt x="32420" y="18190"/>
                </a:cubicBezTo>
                <a:cubicBezTo>
                  <a:pt x="32801" y="17611"/>
                  <a:pt x="32985" y="16975"/>
                  <a:pt x="32985" y="16282"/>
                </a:cubicBezTo>
                <a:cubicBezTo>
                  <a:pt x="32985" y="16028"/>
                  <a:pt x="32971" y="15773"/>
                  <a:pt x="32943" y="15533"/>
                </a:cubicBezTo>
                <a:cubicBezTo>
                  <a:pt x="32914" y="15321"/>
                  <a:pt x="32943" y="15137"/>
                  <a:pt x="33056" y="14968"/>
                </a:cubicBezTo>
                <a:cubicBezTo>
                  <a:pt x="33409" y="14346"/>
                  <a:pt x="33762" y="13710"/>
                  <a:pt x="34101" y="13088"/>
                </a:cubicBezTo>
                <a:cubicBezTo>
                  <a:pt x="34426" y="12495"/>
                  <a:pt x="34737" y="11887"/>
                  <a:pt x="35062" y="11279"/>
                </a:cubicBezTo>
                <a:cubicBezTo>
                  <a:pt x="35317" y="10827"/>
                  <a:pt x="35543" y="10361"/>
                  <a:pt x="35826" y="9923"/>
                </a:cubicBezTo>
                <a:cubicBezTo>
                  <a:pt x="36108" y="9499"/>
                  <a:pt x="36476" y="9146"/>
                  <a:pt x="36942" y="8905"/>
                </a:cubicBezTo>
                <a:cubicBezTo>
                  <a:pt x="37101" y="8816"/>
                  <a:pt x="37260" y="8761"/>
                  <a:pt x="37423" y="8761"/>
                </a:cubicBezTo>
                <a:close/>
                <a:moveTo>
                  <a:pt x="9537" y="17365"/>
                </a:moveTo>
                <a:cubicBezTo>
                  <a:pt x="9603" y="17365"/>
                  <a:pt x="9670" y="17367"/>
                  <a:pt x="9738" y="17370"/>
                </a:cubicBezTo>
                <a:cubicBezTo>
                  <a:pt x="10345" y="17413"/>
                  <a:pt x="10953" y="17441"/>
                  <a:pt x="11547" y="17625"/>
                </a:cubicBezTo>
                <a:cubicBezTo>
                  <a:pt x="12126" y="17823"/>
                  <a:pt x="12635" y="18119"/>
                  <a:pt x="13129" y="18473"/>
                </a:cubicBezTo>
                <a:cubicBezTo>
                  <a:pt x="13751" y="18925"/>
                  <a:pt x="14317" y="19419"/>
                  <a:pt x="14769" y="20055"/>
                </a:cubicBezTo>
                <a:cubicBezTo>
                  <a:pt x="14882" y="20211"/>
                  <a:pt x="14995" y="20380"/>
                  <a:pt x="15037" y="20578"/>
                </a:cubicBezTo>
                <a:cubicBezTo>
                  <a:pt x="14650" y="20714"/>
                  <a:pt x="14271" y="20765"/>
                  <a:pt x="13888" y="20765"/>
                </a:cubicBezTo>
                <a:cubicBezTo>
                  <a:pt x="13753" y="20765"/>
                  <a:pt x="13618" y="20759"/>
                  <a:pt x="13483" y="20748"/>
                </a:cubicBezTo>
                <a:cubicBezTo>
                  <a:pt x="13298" y="20728"/>
                  <a:pt x="13116" y="20719"/>
                  <a:pt x="12934" y="20719"/>
                </a:cubicBezTo>
                <a:cubicBezTo>
                  <a:pt x="12585" y="20719"/>
                  <a:pt x="12239" y="20754"/>
                  <a:pt x="11886" y="20819"/>
                </a:cubicBezTo>
                <a:cubicBezTo>
                  <a:pt x="11292" y="20917"/>
                  <a:pt x="10727" y="21101"/>
                  <a:pt x="10218" y="21454"/>
                </a:cubicBezTo>
                <a:cubicBezTo>
                  <a:pt x="10006" y="21596"/>
                  <a:pt x="9837" y="21765"/>
                  <a:pt x="9625" y="21949"/>
                </a:cubicBezTo>
                <a:cubicBezTo>
                  <a:pt x="9596" y="21864"/>
                  <a:pt x="9554" y="21765"/>
                  <a:pt x="9512" y="21666"/>
                </a:cubicBezTo>
                <a:cubicBezTo>
                  <a:pt x="9342" y="21271"/>
                  <a:pt x="9187" y="20875"/>
                  <a:pt x="9017" y="20479"/>
                </a:cubicBezTo>
                <a:cubicBezTo>
                  <a:pt x="8918" y="20239"/>
                  <a:pt x="8749" y="20027"/>
                  <a:pt x="8508" y="19872"/>
                </a:cubicBezTo>
                <a:cubicBezTo>
                  <a:pt x="8385" y="19794"/>
                  <a:pt x="8271" y="19758"/>
                  <a:pt x="8164" y="19758"/>
                </a:cubicBezTo>
                <a:cubicBezTo>
                  <a:pt x="8038" y="19758"/>
                  <a:pt x="7923" y="19808"/>
                  <a:pt x="7816" y="19900"/>
                </a:cubicBezTo>
                <a:cubicBezTo>
                  <a:pt x="7152" y="20465"/>
                  <a:pt x="6388" y="20847"/>
                  <a:pt x="5569" y="21115"/>
                </a:cubicBezTo>
                <a:cubicBezTo>
                  <a:pt x="5300" y="21200"/>
                  <a:pt x="5046" y="21327"/>
                  <a:pt x="4749" y="21440"/>
                </a:cubicBezTo>
                <a:cubicBezTo>
                  <a:pt x="4749" y="21341"/>
                  <a:pt x="4749" y="21271"/>
                  <a:pt x="4763" y="21186"/>
                </a:cubicBezTo>
                <a:cubicBezTo>
                  <a:pt x="4834" y="20847"/>
                  <a:pt x="4989" y="20536"/>
                  <a:pt x="5230" y="20282"/>
                </a:cubicBezTo>
                <a:cubicBezTo>
                  <a:pt x="5682" y="19773"/>
                  <a:pt x="6134" y="19264"/>
                  <a:pt x="6685" y="18840"/>
                </a:cubicBezTo>
                <a:cubicBezTo>
                  <a:pt x="6996" y="18600"/>
                  <a:pt x="7293" y="18345"/>
                  <a:pt x="7590" y="18077"/>
                </a:cubicBezTo>
                <a:cubicBezTo>
                  <a:pt x="8147" y="17584"/>
                  <a:pt x="8800" y="17365"/>
                  <a:pt x="9537" y="17365"/>
                </a:cubicBezTo>
                <a:close/>
                <a:moveTo>
                  <a:pt x="32688" y="15604"/>
                </a:moveTo>
                <a:lnTo>
                  <a:pt x="32688" y="15604"/>
                </a:lnTo>
                <a:cubicBezTo>
                  <a:pt x="32872" y="16508"/>
                  <a:pt x="32801" y="17356"/>
                  <a:pt x="32264" y="18105"/>
                </a:cubicBezTo>
                <a:cubicBezTo>
                  <a:pt x="31176" y="19631"/>
                  <a:pt x="29819" y="20875"/>
                  <a:pt x="28095" y="21666"/>
                </a:cubicBezTo>
                <a:cubicBezTo>
                  <a:pt x="27572" y="21921"/>
                  <a:pt x="27007" y="22048"/>
                  <a:pt x="26428" y="22076"/>
                </a:cubicBezTo>
                <a:cubicBezTo>
                  <a:pt x="26408" y="22077"/>
                  <a:pt x="26389" y="22077"/>
                  <a:pt x="26370" y="22077"/>
                </a:cubicBezTo>
                <a:cubicBezTo>
                  <a:pt x="25900" y="22077"/>
                  <a:pt x="25489" y="21913"/>
                  <a:pt x="25000" y="21723"/>
                </a:cubicBezTo>
                <a:cubicBezTo>
                  <a:pt x="25156" y="21652"/>
                  <a:pt x="25269" y="21624"/>
                  <a:pt x="25368" y="21582"/>
                </a:cubicBezTo>
                <a:cubicBezTo>
                  <a:pt x="26046" y="21341"/>
                  <a:pt x="26739" y="21115"/>
                  <a:pt x="27417" y="20847"/>
                </a:cubicBezTo>
                <a:cubicBezTo>
                  <a:pt x="28420" y="20423"/>
                  <a:pt x="29282" y="19787"/>
                  <a:pt x="30046" y="19010"/>
                </a:cubicBezTo>
                <a:cubicBezTo>
                  <a:pt x="30950" y="18063"/>
                  <a:pt x="31798" y="17074"/>
                  <a:pt x="32476" y="15957"/>
                </a:cubicBezTo>
                <a:cubicBezTo>
                  <a:pt x="32547" y="15844"/>
                  <a:pt x="32618" y="15717"/>
                  <a:pt x="32688" y="15604"/>
                </a:cubicBezTo>
                <a:close/>
                <a:moveTo>
                  <a:pt x="24704" y="21836"/>
                </a:moveTo>
                <a:lnTo>
                  <a:pt x="24704" y="21836"/>
                </a:lnTo>
                <a:cubicBezTo>
                  <a:pt x="24972" y="21907"/>
                  <a:pt x="25226" y="21977"/>
                  <a:pt x="25552" y="22076"/>
                </a:cubicBezTo>
                <a:cubicBezTo>
                  <a:pt x="25450" y="22107"/>
                  <a:pt x="25362" y="22119"/>
                  <a:pt x="25281" y="22119"/>
                </a:cubicBezTo>
                <a:cubicBezTo>
                  <a:pt x="25136" y="22119"/>
                  <a:pt x="25014" y="22079"/>
                  <a:pt x="24887" y="22034"/>
                </a:cubicBezTo>
                <a:cubicBezTo>
                  <a:pt x="24788" y="21991"/>
                  <a:pt x="24788" y="21991"/>
                  <a:pt x="24704" y="21836"/>
                </a:cubicBezTo>
                <a:close/>
                <a:moveTo>
                  <a:pt x="28948" y="182"/>
                </a:moveTo>
                <a:cubicBezTo>
                  <a:pt x="29319" y="182"/>
                  <a:pt x="29690" y="205"/>
                  <a:pt x="30060" y="257"/>
                </a:cubicBezTo>
                <a:cubicBezTo>
                  <a:pt x="30795" y="355"/>
                  <a:pt x="31487" y="610"/>
                  <a:pt x="32165" y="921"/>
                </a:cubicBezTo>
                <a:cubicBezTo>
                  <a:pt x="33211" y="1415"/>
                  <a:pt x="34144" y="2065"/>
                  <a:pt x="34992" y="2843"/>
                </a:cubicBezTo>
                <a:cubicBezTo>
                  <a:pt x="35797" y="3578"/>
                  <a:pt x="36673" y="4213"/>
                  <a:pt x="37634" y="4750"/>
                </a:cubicBezTo>
                <a:cubicBezTo>
                  <a:pt x="38426" y="5189"/>
                  <a:pt x="39132" y="5754"/>
                  <a:pt x="39811" y="6347"/>
                </a:cubicBezTo>
                <a:cubicBezTo>
                  <a:pt x="40108" y="6616"/>
                  <a:pt x="40418" y="6884"/>
                  <a:pt x="40687" y="7181"/>
                </a:cubicBezTo>
                <a:cubicBezTo>
                  <a:pt x="41676" y="8312"/>
                  <a:pt x="42128" y="9640"/>
                  <a:pt x="42044" y="11138"/>
                </a:cubicBezTo>
                <a:cubicBezTo>
                  <a:pt x="41973" y="12339"/>
                  <a:pt x="41634" y="13456"/>
                  <a:pt x="41153" y="14544"/>
                </a:cubicBezTo>
                <a:cubicBezTo>
                  <a:pt x="40602" y="15844"/>
                  <a:pt x="39797" y="16989"/>
                  <a:pt x="38878" y="18049"/>
                </a:cubicBezTo>
                <a:cubicBezTo>
                  <a:pt x="38398" y="18628"/>
                  <a:pt x="37917" y="19207"/>
                  <a:pt x="37394" y="19730"/>
                </a:cubicBezTo>
                <a:cubicBezTo>
                  <a:pt x="36320" y="20790"/>
                  <a:pt x="35175" y="21737"/>
                  <a:pt x="33791" y="22345"/>
                </a:cubicBezTo>
                <a:cubicBezTo>
                  <a:pt x="32880" y="22754"/>
                  <a:pt x="31932" y="22941"/>
                  <a:pt x="30960" y="22941"/>
                </a:cubicBezTo>
                <a:cubicBezTo>
                  <a:pt x="30891" y="22941"/>
                  <a:pt x="30821" y="22940"/>
                  <a:pt x="30752" y="22938"/>
                </a:cubicBezTo>
                <a:cubicBezTo>
                  <a:pt x="29834" y="22910"/>
                  <a:pt x="28915" y="22854"/>
                  <a:pt x="28025" y="22627"/>
                </a:cubicBezTo>
                <a:cubicBezTo>
                  <a:pt x="27685" y="22543"/>
                  <a:pt x="27360" y="22444"/>
                  <a:pt x="27021" y="22359"/>
                </a:cubicBezTo>
                <a:cubicBezTo>
                  <a:pt x="26965" y="22345"/>
                  <a:pt x="26908" y="22302"/>
                  <a:pt x="26795" y="22260"/>
                </a:cubicBezTo>
                <a:cubicBezTo>
                  <a:pt x="27035" y="22161"/>
                  <a:pt x="27233" y="22147"/>
                  <a:pt x="27417" y="22133"/>
                </a:cubicBezTo>
                <a:cubicBezTo>
                  <a:pt x="28548" y="22034"/>
                  <a:pt x="29664" y="21794"/>
                  <a:pt x="30766" y="21539"/>
                </a:cubicBezTo>
                <a:cubicBezTo>
                  <a:pt x="32293" y="21186"/>
                  <a:pt x="33607" y="20437"/>
                  <a:pt x="34780" y="19434"/>
                </a:cubicBezTo>
                <a:cubicBezTo>
                  <a:pt x="36136" y="18275"/>
                  <a:pt x="37352" y="17003"/>
                  <a:pt x="38313" y="15491"/>
                </a:cubicBezTo>
                <a:cubicBezTo>
                  <a:pt x="39033" y="14346"/>
                  <a:pt x="39782" y="13230"/>
                  <a:pt x="40517" y="12085"/>
                </a:cubicBezTo>
                <a:cubicBezTo>
                  <a:pt x="40814" y="11633"/>
                  <a:pt x="41026" y="11138"/>
                  <a:pt x="41139" y="10601"/>
                </a:cubicBezTo>
                <a:cubicBezTo>
                  <a:pt x="41210" y="10262"/>
                  <a:pt x="41210" y="9923"/>
                  <a:pt x="41125" y="9598"/>
                </a:cubicBezTo>
                <a:cubicBezTo>
                  <a:pt x="41097" y="9541"/>
                  <a:pt x="41069" y="9471"/>
                  <a:pt x="41040" y="9428"/>
                </a:cubicBezTo>
                <a:cubicBezTo>
                  <a:pt x="41019" y="9424"/>
                  <a:pt x="40999" y="9422"/>
                  <a:pt x="40982" y="9422"/>
                </a:cubicBezTo>
                <a:cubicBezTo>
                  <a:pt x="40886" y="9422"/>
                  <a:pt x="40848" y="9484"/>
                  <a:pt x="40800" y="9555"/>
                </a:cubicBezTo>
                <a:cubicBezTo>
                  <a:pt x="40673" y="9697"/>
                  <a:pt x="40517" y="9796"/>
                  <a:pt x="40334" y="9838"/>
                </a:cubicBezTo>
                <a:cubicBezTo>
                  <a:pt x="40253" y="9858"/>
                  <a:pt x="40176" y="9869"/>
                  <a:pt x="40104" y="9869"/>
                </a:cubicBezTo>
                <a:cubicBezTo>
                  <a:pt x="39874" y="9869"/>
                  <a:pt x="39692" y="9761"/>
                  <a:pt x="39585" y="9513"/>
                </a:cubicBezTo>
                <a:cubicBezTo>
                  <a:pt x="39443" y="9230"/>
                  <a:pt x="39231" y="9075"/>
                  <a:pt x="38935" y="8990"/>
                </a:cubicBezTo>
                <a:cubicBezTo>
                  <a:pt x="38553" y="8877"/>
                  <a:pt x="38157" y="8750"/>
                  <a:pt x="37776" y="8637"/>
                </a:cubicBezTo>
                <a:cubicBezTo>
                  <a:pt x="37663" y="8602"/>
                  <a:pt x="37554" y="8586"/>
                  <a:pt x="37447" y="8586"/>
                </a:cubicBezTo>
                <a:cubicBezTo>
                  <a:pt x="37204" y="8586"/>
                  <a:pt x="36974" y="8669"/>
                  <a:pt x="36758" y="8806"/>
                </a:cubicBezTo>
                <a:cubicBezTo>
                  <a:pt x="36249" y="9131"/>
                  <a:pt x="35854" y="9541"/>
                  <a:pt x="35543" y="10036"/>
                </a:cubicBezTo>
                <a:cubicBezTo>
                  <a:pt x="35359" y="10333"/>
                  <a:pt x="35204" y="10644"/>
                  <a:pt x="35048" y="10954"/>
                </a:cubicBezTo>
                <a:cubicBezTo>
                  <a:pt x="34681" y="11746"/>
                  <a:pt x="34271" y="12523"/>
                  <a:pt x="33805" y="13272"/>
                </a:cubicBezTo>
                <a:cubicBezTo>
                  <a:pt x="33728" y="13387"/>
                  <a:pt x="33639" y="13503"/>
                  <a:pt x="33560" y="13629"/>
                </a:cubicBezTo>
                <a:lnTo>
                  <a:pt x="33560" y="13629"/>
                </a:lnTo>
                <a:cubicBezTo>
                  <a:pt x="33807" y="13082"/>
                  <a:pt x="34067" y="12548"/>
                  <a:pt x="34299" y="12000"/>
                </a:cubicBezTo>
                <a:cubicBezTo>
                  <a:pt x="34907" y="10573"/>
                  <a:pt x="35175" y="9075"/>
                  <a:pt x="34978" y="7520"/>
                </a:cubicBezTo>
                <a:cubicBezTo>
                  <a:pt x="34836" y="6390"/>
                  <a:pt x="34214" y="5528"/>
                  <a:pt x="33282" y="4892"/>
                </a:cubicBezTo>
                <a:cubicBezTo>
                  <a:pt x="32427" y="4295"/>
                  <a:pt x="31468" y="3972"/>
                  <a:pt x="30418" y="3972"/>
                </a:cubicBezTo>
                <a:cubicBezTo>
                  <a:pt x="30374" y="3972"/>
                  <a:pt x="30330" y="3972"/>
                  <a:pt x="30286" y="3973"/>
                </a:cubicBezTo>
                <a:cubicBezTo>
                  <a:pt x="29692" y="3987"/>
                  <a:pt x="29113" y="4129"/>
                  <a:pt x="28590" y="4440"/>
                </a:cubicBezTo>
                <a:cubicBezTo>
                  <a:pt x="28067" y="4750"/>
                  <a:pt x="27756" y="5189"/>
                  <a:pt x="27685" y="5825"/>
                </a:cubicBezTo>
                <a:cubicBezTo>
                  <a:pt x="27572" y="6828"/>
                  <a:pt x="27417" y="7831"/>
                  <a:pt x="27290" y="8849"/>
                </a:cubicBezTo>
                <a:cubicBezTo>
                  <a:pt x="27191" y="9612"/>
                  <a:pt x="27134" y="10389"/>
                  <a:pt x="27050" y="11181"/>
                </a:cubicBezTo>
                <a:cubicBezTo>
                  <a:pt x="27025" y="11191"/>
                  <a:pt x="27000" y="11195"/>
                  <a:pt x="26975" y="11195"/>
                </a:cubicBezTo>
                <a:cubicBezTo>
                  <a:pt x="26895" y="11195"/>
                  <a:pt x="26810" y="11153"/>
                  <a:pt x="26724" y="11110"/>
                </a:cubicBezTo>
                <a:cubicBezTo>
                  <a:pt x="26315" y="10884"/>
                  <a:pt x="25891" y="10658"/>
                  <a:pt x="25467" y="10417"/>
                </a:cubicBezTo>
                <a:cubicBezTo>
                  <a:pt x="25509" y="10205"/>
                  <a:pt x="25552" y="10008"/>
                  <a:pt x="25608" y="9810"/>
                </a:cubicBezTo>
                <a:cubicBezTo>
                  <a:pt x="25735" y="9400"/>
                  <a:pt x="25848" y="9004"/>
                  <a:pt x="25990" y="8609"/>
                </a:cubicBezTo>
                <a:cubicBezTo>
                  <a:pt x="26202" y="7958"/>
                  <a:pt x="26286" y="7280"/>
                  <a:pt x="26159" y="6602"/>
                </a:cubicBezTo>
                <a:cubicBezTo>
                  <a:pt x="26145" y="6545"/>
                  <a:pt x="26145" y="6475"/>
                  <a:pt x="26131" y="6418"/>
                </a:cubicBezTo>
                <a:cubicBezTo>
                  <a:pt x="25905" y="5584"/>
                  <a:pt x="26173" y="4849"/>
                  <a:pt x="26668" y="4185"/>
                </a:cubicBezTo>
                <a:cubicBezTo>
                  <a:pt x="26908" y="3832"/>
                  <a:pt x="27177" y="3493"/>
                  <a:pt x="27431" y="3154"/>
                </a:cubicBezTo>
                <a:cubicBezTo>
                  <a:pt x="27502" y="3026"/>
                  <a:pt x="27558" y="2871"/>
                  <a:pt x="27587" y="2730"/>
                </a:cubicBezTo>
                <a:cubicBezTo>
                  <a:pt x="27714" y="2207"/>
                  <a:pt x="27445" y="1783"/>
                  <a:pt x="26936" y="1656"/>
                </a:cubicBezTo>
                <a:cubicBezTo>
                  <a:pt x="26444" y="1518"/>
                  <a:pt x="25961" y="1446"/>
                  <a:pt x="25465" y="1446"/>
                </a:cubicBezTo>
                <a:cubicBezTo>
                  <a:pt x="25348" y="1446"/>
                  <a:pt x="25231" y="1450"/>
                  <a:pt x="25113" y="1458"/>
                </a:cubicBezTo>
                <a:cubicBezTo>
                  <a:pt x="24181" y="1514"/>
                  <a:pt x="23262" y="1599"/>
                  <a:pt x="22400" y="1966"/>
                </a:cubicBezTo>
                <a:cubicBezTo>
                  <a:pt x="21835" y="2207"/>
                  <a:pt x="21284" y="2475"/>
                  <a:pt x="20775" y="2829"/>
                </a:cubicBezTo>
                <a:cubicBezTo>
                  <a:pt x="20478" y="3041"/>
                  <a:pt x="20195" y="3295"/>
                  <a:pt x="19998" y="3606"/>
                </a:cubicBezTo>
                <a:cubicBezTo>
                  <a:pt x="19927" y="3719"/>
                  <a:pt x="19856" y="3846"/>
                  <a:pt x="19814" y="3973"/>
                </a:cubicBezTo>
                <a:cubicBezTo>
                  <a:pt x="19687" y="4327"/>
                  <a:pt x="19757" y="4567"/>
                  <a:pt x="20082" y="4736"/>
                </a:cubicBezTo>
                <a:cubicBezTo>
                  <a:pt x="20732" y="5076"/>
                  <a:pt x="20874" y="5641"/>
                  <a:pt x="20846" y="6291"/>
                </a:cubicBezTo>
                <a:cubicBezTo>
                  <a:pt x="20831" y="6517"/>
                  <a:pt x="20803" y="6743"/>
                  <a:pt x="20789" y="6983"/>
                </a:cubicBezTo>
                <a:cubicBezTo>
                  <a:pt x="20676" y="8170"/>
                  <a:pt x="20676" y="9358"/>
                  <a:pt x="20888" y="10545"/>
                </a:cubicBezTo>
                <a:cubicBezTo>
                  <a:pt x="20902" y="10658"/>
                  <a:pt x="20874" y="10785"/>
                  <a:pt x="20846" y="10912"/>
                </a:cubicBezTo>
                <a:cubicBezTo>
                  <a:pt x="20563" y="11788"/>
                  <a:pt x="20280" y="12664"/>
                  <a:pt x="20111" y="13583"/>
                </a:cubicBezTo>
                <a:cubicBezTo>
                  <a:pt x="19955" y="14487"/>
                  <a:pt x="19927" y="15406"/>
                  <a:pt x="20040" y="16310"/>
                </a:cubicBezTo>
                <a:cubicBezTo>
                  <a:pt x="20139" y="17130"/>
                  <a:pt x="20478" y="17865"/>
                  <a:pt x="20987" y="18515"/>
                </a:cubicBezTo>
                <a:cubicBezTo>
                  <a:pt x="21552" y="19222"/>
                  <a:pt x="22188" y="19858"/>
                  <a:pt x="22838" y="20479"/>
                </a:cubicBezTo>
                <a:cubicBezTo>
                  <a:pt x="22979" y="20621"/>
                  <a:pt x="23121" y="20748"/>
                  <a:pt x="23333" y="20946"/>
                </a:cubicBezTo>
                <a:cubicBezTo>
                  <a:pt x="23008" y="20903"/>
                  <a:pt x="22782" y="20861"/>
                  <a:pt x="22556" y="20762"/>
                </a:cubicBezTo>
                <a:cubicBezTo>
                  <a:pt x="21679" y="20338"/>
                  <a:pt x="21043" y="19702"/>
                  <a:pt x="20690" y="18798"/>
                </a:cubicBezTo>
                <a:cubicBezTo>
                  <a:pt x="20464" y="18204"/>
                  <a:pt x="20238" y="17596"/>
                  <a:pt x="20054" y="17003"/>
                </a:cubicBezTo>
                <a:cubicBezTo>
                  <a:pt x="19630" y="15703"/>
                  <a:pt x="19037" y="14487"/>
                  <a:pt x="18259" y="13371"/>
                </a:cubicBezTo>
                <a:cubicBezTo>
                  <a:pt x="17892" y="12834"/>
                  <a:pt x="17567" y="12283"/>
                  <a:pt x="17298" y="11689"/>
                </a:cubicBezTo>
                <a:cubicBezTo>
                  <a:pt x="16874" y="10799"/>
                  <a:pt x="16804" y="9866"/>
                  <a:pt x="16931" y="8905"/>
                </a:cubicBezTo>
                <a:cubicBezTo>
                  <a:pt x="16987" y="8481"/>
                  <a:pt x="17044" y="8057"/>
                  <a:pt x="17115" y="7633"/>
                </a:cubicBezTo>
                <a:cubicBezTo>
                  <a:pt x="17242" y="6899"/>
                  <a:pt x="17270" y="6135"/>
                  <a:pt x="17214" y="5386"/>
                </a:cubicBezTo>
                <a:cubicBezTo>
                  <a:pt x="17157" y="4440"/>
                  <a:pt x="17553" y="3747"/>
                  <a:pt x="18259" y="3168"/>
                </a:cubicBezTo>
                <a:cubicBezTo>
                  <a:pt x="18895" y="2659"/>
                  <a:pt x="19616" y="2277"/>
                  <a:pt x="20351" y="1966"/>
                </a:cubicBezTo>
                <a:cubicBezTo>
                  <a:pt x="21496" y="1472"/>
                  <a:pt x="22697" y="1175"/>
                  <a:pt x="23926" y="949"/>
                </a:cubicBezTo>
                <a:cubicBezTo>
                  <a:pt x="25043" y="751"/>
                  <a:pt x="26173" y="525"/>
                  <a:pt x="27304" y="327"/>
                </a:cubicBezTo>
                <a:cubicBezTo>
                  <a:pt x="27845" y="234"/>
                  <a:pt x="28396" y="182"/>
                  <a:pt x="28948" y="182"/>
                </a:cubicBezTo>
                <a:close/>
                <a:moveTo>
                  <a:pt x="11617" y="22571"/>
                </a:moveTo>
                <a:cubicBezTo>
                  <a:pt x="11688" y="22740"/>
                  <a:pt x="11702" y="22896"/>
                  <a:pt x="11617" y="23051"/>
                </a:cubicBezTo>
                <a:cubicBezTo>
                  <a:pt x="11575" y="23051"/>
                  <a:pt x="11533" y="23052"/>
                  <a:pt x="11492" y="23052"/>
                </a:cubicBezTo>
                <a:cubicBezTo>
                  <a:pt x="11326" y="23052"/>
                  <a:pt x="11165" y="23043"/>
                  <a:pt x="10996" y="22952"/>
                </a:cubicBezTo>
                <a:cubicBezTo>
                  <a:pt x="10996" y="22825"/>
                  <a:pt x="10996" y="22712"/>
                  <a:pt x="10996" y="22571"/>
                </a:cubicBezTo>
                <a:close/>
                <a:moveTo>
                  <a:pt x="11734" y="21849"/>
                </a:moveTo>
                <a:cubicBezTo>
                  <a:pt x="11784" y="21849"/>
                  <a:pt x="11834" y="21854"/>
                  <a:pt x="11886" y="21864"/>
                </a:cubicBezTo>
                <a:cubicBezTo>
                  <a:pt x="12084" y="21907"/>
                  <a:pt x="12267" y="21921"/>
                  <a:pt x="12465" y="21977"/>
                </a:cubicBezTo>
                <a:cubicBezTo>
                  <a:pt x="12720" y="22034"/>
                  <a:pt x="12917" y="22232"/>
                  <a:pt x="12917" y="22387"/>
                </a:cubicBezTo>
                <a:cubicBezTo>
                  <a:pt x="12917" y="22627"/>
                  <a:pt x="12705" y="22938"/>
                  <a:pt x="12479" y="23009"/>
                </a:cubicBezTo>
                <a:cubicBezTo>
                  <a:pt x="12451" y="23023"/>
                  <a:pt x="12423" y="23037"/>
                  <a:pt x="12380" y="23037"/>
                </a:cubicBezTo>
                <a:cubicBezTo>
                  <a:pt x="12211" y="23051"/>
                  <a:pt x="12041" y="23066"/>
                  <a:pt x="11829" y="23080"/>
                </a:cubicBezTo>
                <a:cubicBezTo>
                  <a:pt x="11829" y="22910"/>
                  <a:pt x="11843" y="22783"/>
                  <a:pt x="11829" y="22656"/>
                </a:cubicBezTo>
                <a:cubicBezTo>
                  <a:pt x="11815" y="22472"/>
                  <a:pt x="11773" y="22415"/>
                  <a:pt x="11575" y="22401"/>
                </a:cubicBezTo>
                <a:lnTo>
                  <a:pt x="11264" y="22401"/>
                </a:lnTo>
                <a:cubicBezTo>
                  <a:pt x="11179" y="22387"/>
                  <a:pt x="11094" y="22373"/>
                  <a:pt x="11010" y="22359"/>
                </a:cubicBezTo>
                <a:cubicBezTo>
                  <a:pt x="10967" y="22203"/>
                  <a:pt x="11010" y="22105"/>
                  <a:pt x="11123" y="22034"/>
                </a:cubicBezTo>
                <a:cubicBezTo>
                  <a:pt x="11319" y="21942"/>
                  <a:pt x="11515" y="21849"/>
                  <a:pt x="11734" y="21849"/>
                </a:cubicBezTo>
                <a:close/>
                <a:moveTo>
                  <a:pt x="10006" y="22825"/>
                </a:moveTo>
                <a:cubicBezTo>
                  <a:pt x="10317" y="22938"/>
                  <a:pt x="10557" y="23037"/>
                  <a:pt x="10812" y="23136"/>
                </a:cubicBezTo>
                <a:cubicBezTo>
                  <a:pt x="10826" y="23447"/>
                  <a:pt x="10826" y="23772"/>
                  <a:pt x="10840" y="24083"/>
                </a:cubicBezTo>
                <a:cubicBezTo>
                  <a:pt x="10812" y="24097"/>
                  <a:pt x="10798" y="24111"/>
                  <a:pt x="10769" y="24125"/>
                </a:cubicBezTo>
                <a:cubicBezTo>
                  <a:pt x="10529" y="23716"/>
                  <a:pt x="10289" y="23306"/>
                  <a:pt x="10006" y="22825"/>
                </a:cubicBezTo>
                <a:close/>
                <a:moveTo>
                  <a:pt x="15122" y="20776"/>
                </a:moveTo>
                <a:cubicBezTo>
                  <a:pt x="15136" y="20875"/>
                  <a:pt x="15179" y="20960"/>
                  <a:pt x="15193" y="21045"/>
                </a:cubicBezTo>
                <a:cubicBezTo>
                  <a:pt x="15249" y="21384"/>
                  <a:pt x="15179" y="21483"/>
                  <a:pt x="14882" y="21568"/>
                </a:cubicBezTo>
                <a:cubicBezTo>
                  <a:pt x="14585" y="21638"/>
                  <a:pt x="14359" y="21850"/>
                  <a:pt x="14203" y="22105"/>
                </a:cubicBezTo>
                <a:cubicBezTo>
                  <a:pt x="13935" y="22543"/>
                  <a:pt x="13596" y="22924"/>
                  <a:pt x="13285" y="23334"/>
                </a:cubicBezTo>
                <a:cubicBezTo>
                  <a:pt x="13144" y="23518"/>
                  <a:pt x="13002" y="23730"/>
                  <a:pt x="12861" y="23913"/>
                </a:cubicBezTo>
                <a:cubicBezTo>
                  <a:pt x="12819" y="23984"/>
                  <a:pt x="12762" y="24041"/>
                  <a:pt x="12663" y="24154"/>
                </a:cubicBezTo>
                <a:cubicBezTo>
                  <a:pt x="12790" y="23730"/>
                  <a:pt x="12889" y="23391"/>
                  <a:pt x="12988" y="23051"/>
                </a:cubicBezTo>
                <a:cubicBezTo>
                  <a:pt x="13031" y="22910"/>
                  <a:pt x="13045" y="22755"/>
                  <a:pt x="13087" y="22613"/>
                </a:cubicBezTo>
                <a:cubicBezTo>
                  <a:pt x="13158" y="22317"/>
                  <a:pt x="13031" y="22076"/>
                  <a:pt x="12776" y="21949"/>
                </a:cubicBezTo>
                <a:cubicBezTo>
                  <a:pt x="12464" y="21797"/>
                  <a:pt x="12142" y="21696"/>
                  <a:pt x="11812" y="21696"/>
                </a:cubicBezTo>
                <a:cubicBezTo>
                  <a:pt x="11590" y="21696"/>
                  <a:pt x="11365" y="21742"/>
                  <a:pt x="11137" y="21850"/>
                </a:cubicBezTo>
                <a:cubicBezTo>
                  <a:pt x="10911" y="21949"/>
                  <a:pt x="10812" y="22119"/>
                  <a:pt x="10826" y="22359"/>
                </a:cubicBezTo>
                <a:cubicBezTo>
                  <a:pt x="10826" y="22543"/>
                  <a:pt x="10826" y="22726"/>
                  <a:pt x="10826" y="22924"/>
                </a:cubicBezTo>
                <a:cubicBezTo>
                  <a:pt x="10543" y="22868"/>
                  <a:pt x="10331" y="22769"/>
                  <a:pt x="10119" y="22627"/>
                </a:cubicBezTo>
                <a:cubicBezTo>
                  <a:pt x="9695" y="22345"/>
                  <a:pt x="9752" y="21991"/>
                  <a:pt x="10091" y="21737"/>
                </a:cubicBezTo>
                <a:cubicBezTo>
                  <a:pt x="10444" y="21469"/>
                  <a:pt x="10840" y="21271"/>
                  <a:pt x="11264" y="21144"/>
                </a:cubicBezTo>
                <a:cubicBezTo>
                  <a:pt x="11815" y="20986"/>
                  <a:pt x="12366" y="20900"/>
                  <a:pt x="12924" y="20900"/>
                </a:cubicBezTo>
                <a:cubicBezTo>
                  <a:pt x="13068" y="20900"/>
                  <a:pt x="13211" y="20906"/>
                  <a:pt x="13356" y="20917"/>
                </a:cubicBezTo>
                <a:cubicBezTo>
                  <a:pt x="13539" y="20932"/>
                  <a:pt x="13721" y="20941"/>
                  <a:pt x="13902" y="20941"/>
                </a:cubicBezTo>
                <a:cubicBezTo>
                  <a:pt x="14263" y="20941"/>
                  <a:pt x="14618" y="20903"/>
                  <a:pt x="14967" y="20790"/>
                </a:cubicBezTo>
                <a:cubicBezTo>
                  <a:pt x="15009" y="20776"/>
                  <a:pt x="15051" y="20776"/>
                  <a:pt x="15122" y="20776"/>
                </a:cubicBezTo>
                <a:close/>
                <a:moveTo>
                  <a:pt x="16005" y="20545"/>
                </a:moveTo>
                <a:cubicBezTo>
                  <a:pt x="16333" y="20545"/>
                  <a:pt x="16624" y="20691"/>
                  <a:pt x="16889" y="20946"/>
                </a:cubicBezTo>
                <a:cubicBezTo>
                  <a:pt x="17426" y="21440"/>
                  <a:pt x="17779" y="22034"/>
                  <a:pt x="17708" y="22797"/>
                </a:cubicBezTo>
                <a:cubicBezTo>
                  <a:pt x="17666" y="23235"/>
                  <a:pt x="17539" y="23659"/>
                  <a:pt x="17426" y="24154"/>
                </a:cubicBezTo>
                <a:cubicBezTo>
                  <a:pt x="17369" y="24041"/>
                  <a:pt x="17341" y="23984"/>
                  <a:pt x="17327" y="23928"/>
                </a:cubicBezTo>
                <a:cubicBezTo>
                  <a:pt x="17171" y="23235"/>
                  <a:pt x="16973" y="22543"/>
                  <a:pt x="16705" y="21878"/>
                </a:cubicBezTo>
                <a:cubicBezTo>
                  <a:pt x="16639" y="21700"/>
                  <a:pt x="16536" y="21609"/>
                  <a:pt x="16409" y="21609"/>
                </a:cubicBezTo>
                <a:cubicBezTo>
                  <a:pt x="16344" y="21609"/>
                  <a:pt x="16272" y="21633"/>
                  <a:pt x="16196" y="21681"/>
                </a:cubicBezTo>
                <a:cubicBezTo>
                  <a:pt x="15942" y="21836"/>
                  <a:pt x="15701" y="22006"/>
                  <a:pt x="15603" y="22302"/>
                </a:cubicBezTo>
                <a:cubicBezTo>
                  <a:pt x="15471" y="22698"/>
                  <a:pt x="15178" y="22798"/>
                  <a:pt x="14830" y="22798"/>
                </a:cubicBezTo>
                <a:cubicBezTo>
                  <a:pt x="14805" y="22798"/>
                  <a:pt x="14780" y="22798"/>
                  <a:pt x="14755" y="22797"/>
                </a:cubicBezTo>
                <a:cubicBezTo>
                  <a:pt x="14514" y="22797"/>
                  <a:pt x="14288" y="22740"/>
                  <a:pt x="14006" y="22712"/>
                </a:cubicBezTo>
                <a:cubicBezTo>
                  <a:pt x="14161" y="22458"/>
                  <a:pt x="14288" y="22260"/>
                  <a:pt x="14430" y="22062"/>
                </a:cubicBezTo>
                <a:cubicBezTo>
                  <a:pt x="14557" y="21893"/>
                  <a:pt x="14741" y="21780"/>
                  <a:pt x="14967" y="21695"/>
                </a:cubicBezTo>
                <a:cubicBezTo>
                  <a:pt x="15348" y="21553"/>
                  <a:pt x="15419" y="21426"/>
                  <a:pt x="15348" y="21016"/>
                </a:cubicBezTo>
                <a:cubicBezTo>
                  <a:pt x="15334" y="20932"/>
                  <a:pt x="15320" y="20833"/>
                  <a:pt x="15292" y="20705"/>
                </a:cubicBezTo>
                <a:cubicBezTo>
                  <a:pt x="15405" y="20677"/>
                  <a:pt x="15475" y="20663"/>
                  <a:pt x="15546" y="20635"/>
                </a:cubicBezTo>
                <a:cubicBezTo>
                  <a:pt x="15707" y="20574"/>
                  <a:pt x="15860" y="20545"/>
                  <a:pt x="16005" y="20545"/>
                </a:cubicBezTo>
                <a:close/>
                <a:moveTo>
                  <a:pt x="10953" y="23179"/>
                </a:moveTo>
                <a:cubicBezTo>
                  <a:pt x="11179" y="23193"/>
                  <a:pt x="11363" y="23221"/>
                  <a:pt x="11603" y="23249"/>
                </a:cubicBezTo>
                <a:cubicBezTo>
                  <a:pt x="11561" y="23447"/>
                  <a:pt x="11533" y="23617"/>
                  <a:pt x="11504" y="23786"/>
                </a:cubicBezTo>
                <a:cubicBezTo>
                  <a:pt x="11448" y="24154"/>
                  <a:pt x="11434" y="24507"/>
                  <a:pt x="11547" y="24874"/>
                </a:cubicBezTo>
                <a:cubicBezTo>
                  <a:pt x="11603" y="25086"/>
                  <a:pt x="11603" y="25313"/>
                  <a:pt x="11631" y="25524"/>
                </a:cubicBezTo>
                <a:cubicBezTo>
                  <a:pt x="11631" y="25581"/>
                  <a:pt x="11603" y="25623"/>
                  <a:pt x="11589" y="25694"/>
                </a:cubicBezTo>
                <a:cubicBezTo>
                  <a:pt x="11405" y="25327"/>
                  <a:pt x="11236" y="24973"/>
                  <a:pt x="11066" y="24620"/>
                </a:cubicBezTo>
                <a:cubicBezTo>
                  <a:pt x="11038" y="24578"/>
                  <a:pt x="11024" y="24535"/>
                  <a:pt x="11024" y="24493"/>
                </a:cubicBezTo>
                <a:cubicBezTo>
                  <a:pt x="10996" y="24069"/>
                  <a:pt x="10967" y="23645"/>
                  <a:pt x="10953" y="23179"/>
                </a:cubicBezTo>
                <a:close/>
                <a:moveTo>
                  <a:pt x="16380" y="21780"/>
                </a:moveTo>
                <a:cubicBezTo>
                  <a:pt x="16549" y="21907"/>
                  <a:pt x="16549" y="22048"/>
                  <a:pt x="16507" y="22218"/>
                </a:cubicBezTo>
                <a:cubicBezTo>
                  <a:pt x="16380" y="22698"/>
                  <a:pt x="16140" y="23094"/>
                  <a:pt x="15716" y="23391"/>
                </a:cubicBezTo>
                <a:cubicBezTo>
                  <a:pt x="15292" y="23687"/>
                  <a:pt x="14868" y="23928"/>
                  <a:pt x="14359" y="23998"/>
                </a:cubicBezTo>
                <a:cubicBezTo>
                  <a:pt x="13666" y="24111"/>
                  <a:pt x="13172" y="24465"/>
                  <a:pt x="12804" y="25030"/>
                </a:cubicBezTo>
                <a:cubicBezTo>
                  <a:pt x="12607" y="25327"/>
                  <a:pt x="12423" y="25609"/>
                  <a:pt x="12211" y="25920"/>
                </a:cubicBezTo>
                <a:cubicBezTo>
                  <a:pt x="12465" y="24790"/>
                  <a:pt x="12988" y="23857"/>
                  <a:pt x="13737" y="23023"/>
                </a:cubicBezTo>
                <a:cubicBezTo>
                  <a:pt x="13808" y="22940"/>
                  <a:pt x="13890" y="22907"/>
                  <a:pt x="13990" y="22907"/>
                </a:cubicBezTo>
                <a:cubicBezTo>
                  <a:pt x="14008" y="22907"/>
                  <a:pt x="14028" y="22908"/>
                  <a:pt x="14048" y="22910"/>
                </a:cubicBezTo>
                <a:cubicBezTo>
                  <a:pt x="14189" y="22924"/>
                  <a:pt x="14345" y="22938"/>
                  <a:pt x="14486" y="22952"/>
                </a:cubicBezTo>
                <a:cubicBezTo>
                  <a:pt x="14613" y="22967"/>
                  <a:pt x="14741" y="22967"/>
                  <a:pt x="14868" y="22967"/>
                </a:cubicBezTo>
                <a:cubicBezTo>
                  <a:pt x="14883" y="22967"/>
                  <a:pt x="14898" y="22967"/>
                  <a:pt x="14913" y="22967"/>
                </a:cubicBezTo>
                <a:cubicBezTo>
                  <a:pt x="15314" y="22967"/>
                  <a:pt x="15608" y="22782"/>
                  <a:pt x="15744" y="22387"/>
                </a:cubicBezTo>
                <a:cubicBezTo>
                  <a:pt x="15871" y="22076"/>
                  <a:pt x="16125" y="21935"/>
                  <a:pt x="16380" y="21780"/>
                </a:cubicBezTo>
                <a:close/>
                <a:moveTo>
                  <a:pt x="12804" y="23108"/>
                </a:moveTo>
                <a:lnTo>
                  <a:pt x="12804" y="23108"/>
                </a:lnTo>
                <a:cubicBezTo>
                  <a:pt x="12536" y="24083"/>
                  <a:pt x="12211" y="25044"/>
                  <a:pt x="11787" y="25991"/>
                </a:cubicBezTo>
                <a:cubicBezTo>
                  <a:pt x="11787" y="25892"/>
                  <a:pt x="11787" y="25793"/>
                  <a:pt x="11773" y="25694"/>
                </a:cubicBezTo>
                <a:cubicBezTo>
                  <a:pt x="11745" y="25397"/>
                  <a:pt x="11745" y="25101"/>
                  <a:pt x="11688" y="24818"/>
                </a:cubicBezTo>
                <a:cubicBezTo>
                  <a:pt x="11575" y="24352"/>
                  <a:pt x="11603" y="23815"/>
                  <a:pt x="11787" y="23278"/>
                </a:cubicBezTo>
                <a:cubicBezTo>
                  <a:pt x="12112" y="23221"/>
                  <a:pt x="12437" y="23164"/>
                  <a:pt x="12804" y="23108"/>
                </a:cubicBezTo>
                <a:close/>
                <a:moveTo>
                  <a:pt x="20252" y="23687"/>
                </a:moveTo>
                <a:lnTo>
                  <a:pt x="20309" y="23701"/>
                </a:lnTo>
                <a:cubicBezTo>
                  <a:pt x="20266" y="23998"/>
                  <a:pt x="20224" y="24309"/>
                  <a:pt x="20181" y="24620"/>
                </a:cubicBezTo>
                <a:cubicBezTo>
                  <a:pt x="20153" y="24804"/>
                  <a:pt x="20139" y="25002"/>
                  <a:pt x="20125" y="25199"/>
                </a:cubicBezTo>
                <a:cubicBezTo>
                  <a:pt x="20097" y="25510"/>
                  <a:pt x="20125" y="25807"/>
                  <a:pt x="20238" y="26090"/>
                </a:cubicBezTo>
                <a:cubicBezTo>
                  <a:pt x="20506" y="26683"/>
                  <a:pt x="20591" y="27319"/>
                  <a:pt x="20605" y="27969"/>
                </a:cubicBezTo>
                <a:cubicBezTo>
                  <a:pt x="20619" y="28238"/>
                  <a:pt x="20648" y="28506"/>
                  <a:pt x="20619" y="28775"/>
                </a:cubicBezTo>
                <a:cubicBezTo>
                  <a:pt x="20605" y="28704"/>
                  <a:pt x="20577" y="28648"/>
                  <a:pt x="20549" y="28591"/>
                </a:cubicBezTo>
                <a:cubicBezTo>
                  <a:pt x="20365" y="28068"/>
                  <a:pt x="20167" y="27545"/>
                  <a:pt x="19998" y="27022"/>
                </a:cubicBezTo>
                <a:cubicBezTo>
                  <a:pt x="19899" y="26712"/>
                  <a:pt x="19828" y="26387"/>
                  <a:pt x="19772" y="26076"/>
                </a:cubicBezTo>
                <a:cubicBezTo>
                  <a:pt x="19673" y="25595"/>
                  <a:pt x="19729" y="25115"/>
                  <a:pt x="19885" y="24648"/>
                </a:cubicBezTo>
                <a:cubicBezTo>
                  <a:pt x="19998" y="24323"/>
                  <a:pt x="20139" y="23998"/>
                  <a:pt x="20252" y="23687"/>
                </a:cubicBezTo>
                <a:close/>
                <a:moveTo>
                  <a:pt x="20605" y="23475"/>
                </a:moveTo>
                <a:cubicBezTo>
                  <a:pt x="20747" y="24069"/>
                  <a:pt x="21015" y="24606"/>
                  <a:pt x="21340" y="25115"/>
                </a:cubicBezTo>
                <a:cubicBezTo>
                  <a:pt x="21693" y="25652"/>
                  <a:pt x="21708" y="26217"/>
                  <a:pt x="21496" y="26810"/>
                </a:cubicBezTo>
                <a:cubicBezTo>
                  <a:pt x="21255" y="27531"/>
                  <a:pt x="21043" y="28266"/>
                  <a:pt x="20944" y="29015"/>
                </a:cubicBezTo>
                <a:cubicBezTo>
                  <a:pt x="20944" y="29057"/>
                  <a:pt x="20916" y="29072"/>
                  <a:pt x="20874" y="29171"/>
                </a:cubicBezTo>
                <a:cubicBezTo>
                  <a:pt x="20846" y="28902"/>
                  <a:pt x="20803" y="28704"/>
                  <a:pt x="20789" y="28492"/>
                </a:cubicBezTo>
                <a:cubicBezTo>
                  <a:pt x="20761" y="28195"/>
                  <a:pt x="20747" y="27870"/>
                  <a:pt x="20732" y="27559"/>
                </a:cubicBezTo>
                <a:cubicBezTo>
                  <a:pt x="20718" y="27164"/>
                  <a:pt x="20662" y="26754"/>
                  <a:pt x="20506" y="26387"/>
                </a:cubicBezTo>
                <a:cubicBezTo>
                  <a:pt x="20266" y="25850"/>
                  <a:pt x="20224" y="25298"/>
                  <a:pt x="20309" y="24719"/>
                </a:cubicBezTo>
                <a:cubicBezTo>
                  <a:pt x="20365" y="24422"/>
                  <a:pt x="20393" y="24125"/>
                  <a:pt x="20450" y="23829"/>
                </a:cubicBezTo>
                <a:cubicBezTo>
                  <a:pt x="20464" y="23701"/>
                  <a:pt x="20506" y="23588"/>
                  <a:pt x="20535" y="23475"/>
                </a:cubicBezTo>
                <a:close/>
                <a:moveTo>
                  <a:pt x="17284" y="25736"/>
                </a:moveTo>
                <a:cubicBezTo>
                  <a:pt x="17284" y="25807"/>
                  <a:pt x="17284" y="25878"/>
                  <a:pt x="17284" y="25963"/>
                </a:cubicBezTo>
                <a:cubicBezTo>
                  <a:pt x="17228" y="26627"/>
                  <a:pt x="17143" y="27291"/>
                  <a:pt x="16931" y="27941"/>
                </a:cubicBezTo>
                <a:cubicBezTo>
                  <a:pt x="16648" y="28789"/>
                  <a:pt x="16238" y="29566"/>
                  <a:pt x="15631" y="30245"/>
                </a:cubicBezTo>
                <a:cubicBezTo>
                  <a:pt x="15560" y="30329"/>
                  <a:pt x="15475" y="30414"/>
                  <a:pt x="15391" y="30485"/>
                </a:cubicBezTo>
                <a:cubicBezTo>
                  <a:pt x="14868" y="30923"/>
                  <a:pt x="14260" y="31177"/>
                  <a:pt x="13624" y="31432"/>
                </a:cubicBezTo>
                <a:cubicBezTo>
                  <a:pt x="13652" y="31403"/>
                  <a:pt x="13681" y="31375"/>
                  <a:pt x="13709" y="31347"/>
                </a:cubicBezTo>
                <a:cubicBezTo>
                  <a:pt x="14345" y="30866"/>
                  <a:pt x="14825" y="30245"/>
                  <a:pt x="15249" y="29580"/>
                </a:cubicBezTo>
                <a:cubicBezTo>
                  <a:pt x="15730" y="28803"/>
                  <a:pt x="16224" y="28040"/>
                  <a:pt x="16620" y="27206"/>
                </a:cubicBezTo>
                <a:cubicBezTo>
                  <a:pt x="16790" y="26825"/>
                  <a:pt x="16945" y="26415"/>
                  <a:pt x="17115" y="26019"/>
                </a:cubicBezTo>
                <a:cubicBezTo>
                  <a:pt x="17157" y="25920"/>
                  <a:pt x="17185" y="25821"/>
                  <a:pt x="17284" y="25736"/>
                </a:cubicBezTo>
                <a:close/>
                <a:moveTo>
                  <a:pt x="4495" y="22105"/>
                </a:moveTo>
                <a:cubicBezTo>
                  <a:pt x="4523" y="22105"/>
                  <a:pt x="4537" y="22105"/>
                  <a:pt x="4565" y="22119"/>
                </a:cubicBezTo>
                <a:cubicBezTo>
                  <a:pt x="4622" y="22472"/>
                  <a:pt x="4664" y="22825"/>
                  <a:pt x="4735" y="23164"/>
                </a:cubicBezTo>
                <a:cubicBezTo>
                  <a:pt x="4806" y="23588"/>
                  <a:pt x="4905" y="24012"/>
                  <a:pt x="4989" y="24422"/>
                </a:cubicBezTo>
                <a:cubicBezTo>
                  <a:pt x="5088" y="24860"/>
                  <a:pt x="5201" y="25298"/>
                  <a:pt x="5286" y="25751"/>
                </a:cubicBezTo>
                <a:cubicBezTo>
                  <a:pt x="5427" y="26415"/>
                  <a:pt x="5668" y="27051"/>
                  <a:pt x="5993" y="27658"/>
                </a:cubicBezTo>
                <a:cubicBezTo>
                  <a:pt x="6275" y="28181"/>
                  <a:pt x="6516" y="28732"/>
                  <a:pt x="6798" y="29269"/>
                </a:cubicBezTo>
                <a:cubicBezTo>
                  <a:pt x="6982" y="29609"/>
                  <a:pt x="7194" y="29920"/>
                  <a:pt x="7378" y="30259"/>
                </a:cubicBezTo>
                <a:cubicBezTo>
                  <a:pt x="7533" y="30527"/>
                  <a:pt x="7660" y="30810"/>
                  <a:pt x="7788" y="31092"/>
                </a:cubicBezTo>
                <a:cubicBezTo>
                  <a:pt x="7844" y="31220"/>
                  <a:pt x="7858" y="31361"/>
                  <a:pt x="7901" y="31545"/>
                </a:cubicBezTo>
                <a:cubicBezTo>
                  <a:pt x="7788" y="31488"/>
                  <a:pt x="7731" y="31474"/>
                  <a:pt x="7689" y="31432"/>
                </a:cubicBezTo>
                <a:cubicBezTo>
                  <a:pt x="7590" y="31347"/>
                  <a:pt x="7491" y="31248"/>
                  <a:pt x="7434" y="31149"/>
                </a:cubicBezTo>
                <a:cubicBezTo>
                  <a:pt x="6925" y="30372"/>
                  <a:pt x="6247" y="29792"/>
                  <a:pt x="5569" y="29199"/>
                </a:cubicBezTo>
                <a:cubicBezTo>
                  <a:pt x="5102" y="28789"/>
                  <a:pt x="4650" y="28379"/>
                  <a:pt x="4283" y="27899"/>
                </a:cubicBezTo>
                <a:cubicBezTo>
                  <a:pt x="4127" y="27701"/>
                  <a:pt x="3986" y="27503"/>
                  <a:pt x="3873" y="27291"/>
                </a:cubicBezTo>
                <a:cubicBezTo>
                  <a:pt x="3534" y="26655"/>
                  <a:pt x="3463" y="26005"/>
                  <a:pt x="3703" y="25313"/>
                </a:cubicBezTo>
                <a:cubicBezTo>
                  <a:pt x="3845" y="24959"/>
                  <a:pt x="3901" y="24578"/>
                  <a:pt x="3958" y="24196"/>
                </a:cubicBezTo>
                <a:cubicBezTo>
                  <a:pt x="4043" y="23475"/>
                  <a:pt x="4226" y="22783"/>
                  <a:pt x="4495" y="22105"/>
                </a:cubicBezTo>
                <a:close/>
                <a:moveTo>
                  <a:pt x="8186" y="19933"/>
                </a:moveTo>
                <a:cubicBezTo>
                  <a:pt x="8325" y="19933"/>
                  <a:pt x="8458" y="20019"/>
                  <a:pt x="8621" y="20183"/>
                </a:cubicBezTo>
                <a:cubicBezTo>
                  <a:pt x="8777" y="20352"/>
                  <a:pt x="8890" y="20564"/>
                  <a:pt x="8975" y="20776"/>
                </a:cubicBezTo>
                <a:cubicBezTo>
                  <a:pt x="9116" y="21087"/>
                  <a:pt x="9229" y="21426"/>
                  <a:pt x="9342" y="21751"/>
                </a:cubicBezTo>
                <a:cubicBezTo>
                  <a:pt x="9540" y="22345"/>
                  <a:pt x="9837" y="22896"/>
                  <a:pt x="10148" y="23433"/>
                </a:cubicBezTo>
                <a:cubicBezTo>
                  <a:pt x="10473" y="23998"/>
                  <a:pt x="10798" y="24564"/>
                  <a:pt x="11109" y="25129"/>
                </a:cubicBezTo>
                <a:cubicBezTo>
                  <a:pt x="11448" y="25736"/>
                  <a:pt x="11561" y="26415"/>
                  <a:pt x="11533" y="27107"/>
                </a:cubicBezTo>
                <a:cubicBezTo>
                  <a:pt x="11518" y="27673"/>
                  <a:pt x="11405" y="28224"/>
                  <a:pt x="11236" y="28761"/>
                </a:cubicBezTo>
                <a:cubicBezTo>
                  <a:pt x="11038" y="29354"/>
                  <a:pt x="10656" y="29821"/>
                  <a:pt x="10247" y="30259"/>
                </a:cubicBezTo>
                <a:cubicBezTo>
                  <a:pt x="9865" y="30640"/>
                  <a:pt x="9441" y="30951"/>
                  <a:pt x="8946" y="31177"/>
                </a:cubicBezTo>
                <a:cubicBezTo>
                  <a:pt x="8664" y="31304"/>
                  <a:pt x="8395" y="31446"/>
                  <a:pt x="8084" y="31587"/>
                </a:cubicBezTo>
                <a:cubicBezTo>
                  <a:pt x="7943" y="30683"/>
                  <a:pt x="7378" y="30018"/>
                  <a:pt x="6996" y="29255"/>
                </a:cubicBezTo>
                <a:cubicBezTo>
                  <a:pt x="6586" y="28464"/>
                  <a:pt x="6162" y="27673"/>
                  <a:pt x="5795" y="26867"/>
                </a:cubicBezTo>
                <a:cubicBezTo>
                  <a:pt x="5625" y="26471"/>
                  <a:pt x="5541" y="26033"/>
                  <a:pt x="5427" y="25609"/>
                </a:cubicBezTo>
                <a:cubicBezTo>
                  <a:pt x="5329" y="25228"/>
                  <a:pt x="5258" y="24846"/>
                  <a:pt x="5159" y="24465"/>
                </a:cubicBezTo>
                <a:cubicBezTo>
                  <a:pt x="4933" y="23574"/>
                  <a:pt x="4792" y="22670"/>
                  <a:pt x="4721" y="21765"/>
                </a:cubicBezTo>
                <a:cubicBezTo>
                  <a:pt x="4876" y="21553"/>
                  <a:pt x="5117" y="21483"/>
                  <a:pt x="5343" y="21384"/>
                </a:cubicBezTo>
                <a:cubicBezTo>
                  <a:pt x="5555" y="21285"/>
                  <a:pt x="5781" y="21200"/>
                  <a:pt x="6021" y="21129"/>
                </a:cubicBezTo>
                <a:cubicBezTo>
                  <a:pt x="6685" y="20903"/>
                  <a:pt x="7293" y="20564"/>
                  <a:pt x="7816" y="20112"/>
                </a:cubicBezTo>
                <a:cubicBezTo>
                  <a:pt x="7956" y="19991"/>
                  <a:pt x="8073" y="19933"/>
                  <a:pt x="8186" y="19933"/>
                </a:cubicBezTo>
                <a:close/>
                <a:moveTo>
                  <a:pt x="16733" y="22401"/>
                </a:moveTo>
                <a:cubicBezTo>
                  <a:pt x="16846" y="22811"/>
                  <a:pt x="16959" y="23221"/>
                  <a:pt x="17072" y="23631"/>
                </a:cubicBezTo>
                <a:cubicBezTo>
                  <a:pt x="17115" y="23800"/>
                  <a:pt x="17129" y="23984"/>
                  <a:pt x="17185" y="24140"/>
                </a:cubicBezTo>
                <a:cubicBezTo>
                  <a:pt x="17327" y="24606"/>
                  <a:pt x="17228" y="25044"/>
                  <a:pt x="17101" y="25496"/>
                </a:cubicBezTo>
                <a:cubicBezTo>
                  <a:pt x="16776" y="26740"/>
                  <a:pt x="16140" y="27828"/>
                  <a:pt x="15475" y="28888"/>
                </a:cubicBezTo>
                <a:cubicBezTo>
                  <a:pt x="15150" y="29397"/>
                  <a:pt x="14811" y="29905"/>
                  <a:pt x="14458" y="30372"/>
                </a:cubicBezTo>
                <a:cubicBezTo>
                  <a:pt x="13864" y="31163"/>
                  <a:pt x="13073" y="31658"/>
                  <a:pt x="12112" y="31898"/>
                </a:cubicBezTo>
                <a:cubicBezTo>
                  <a:pt x="11404" y="32061"/>
                  <a:pt x="10683" y="32238"/>
                  <a:pt x="9948" y="32238"/>
                </a:cubicBezTo>
                <a:cubicBezTo>
                  <a:pt x="9921" y="32238"/>
                  <a:pt x="9893" y="32238"/>
                  <a:pt x="9865" y="32237"/>
                </a:cubicBezTo>
                <a:cubicBezTo>
                  <a:pt x="9399" y="32223"/>
                  <a:pt x="8946" y="32167"/>
                  <a:pt x="8522" y="31955"/>
                </a:cubicBezTo>
                <a:cubicBezTo>
                  <a:pt x="8409" y="31898"/>
                  <a:pt x="8296" y="31827"/>
                  <a:pt x="8141" y="31743"/>
                </a:cubicBezTo>
                <a:cubicBezTo>
                  <a:pt x="8268" y="31686"/>
                  <a:pt x="8353" y="31629"/>
                  <a:pt x="8438" y="31587"/>
                </a:cubicBezTo>
                <a:cubicBezTo>
                  <a:pt x="8960" y="31347"/>
                  <a:pt x="9483" y="31107"/>
                  <a:pt x="9950" y="30753"/>
                </a:cubicBezTo>
                <a:cubicBezTo>
                  <a:pt x="10317" y="30485"/>
                  <a:pt x="10614" y="30146"/>
                  <a:pt x="10897" y="29792"/>
                </a:cubicBezTo>
                <a:cubicBezTo>
                  <a:pt x="11306" y="29298"/>
                  <a:pt x="11504" y="28718"/>
                  <a:pt x="11603" y="28097"/>
                </a:cubicBezTo>
                <a:cubicBezTo>
                  <a:pt x="11631" y="27983"/>
                  <a:pt x="11646" y="27885"/>
                  <a:pt x="11660" y="27786"/>
                </a:cubicBezTo>
                <a:cubicBezTo>
                  <a:pt x="11730" y="27291"/>
                  <a:pt x="11886" y="26825"/>
                  <a:pt x="12154" y="26387"/>
                </a:cubicBezTo>
                <a:cubicBezTo>
                  <a:pt x="12409" y="25963"/>
                  <a:pt x="12663" y="25539"/>
                  <a:pt x="12932" y="25129"/>
                </a:cubicBezTo>
                <a:cubicBezTo>
                  <a:pt x="13002" y="25016"/>
                  <a:pt x="13087" y="24917"/>
                  <a:pt x="13172" y="24818"/>
                </a:cubicBezTo>
                <a:cubicBezTo>
                  <a:pt x="13412" y="24493"/>
                  <a:pt x="13751" y="24295"/>
                  <a:pt x="14147" y="24224"/>
                </a:cubicBezTo>
                <a:cubicBezTo>
                  <a:pt x="14543" y="24154"/>
                  <a:pt x="14924" y="24055"/>
                  <a:pt x="15263" y="23857"/>
                </a:cubicBezTo>
                <a:cubicBezTo>
                  <a:pt x="15433" y="23772"/>
                  <a:pt x="15588" y="23673"/>
                  <a:pt x="15744" y="23574"/>
                </a:cubicBezTo>
                <a:cubicBezTo>
                  <a:pt x="16111" y="23334"/>
                  <a:pt x="16380" y="23009"/>
                  <a:pt x="16549" y="22613"/>
                </a:cubicBezTo>
                <a:cubicBezTo>
                  <a:pt x="16592" y="22543"/>
                  <a:pt x="16620" y="22472"/>
                  <a:pt x="16648" y="22401"/>
                </a:cubicBezTo>
                <a:close/>
                <a:moveTo>
                  <a:pt x="9342" y="32393"/>
                </a:moveTo>
                <a:cubicBezTo>
                  <a:pt x="9582" y="32407"/>
                  <a:pt x="9780" y="32421"/>
                  <a:pt x="9978" y="32435"/>
                </a:cubicBezTo>
                <a:cubicBezTo>
                  <a:pt x="9921" y="32675"/>
                  <a:pt x="9667" y="33156"/>
                  <a:pt x="9512" y="33325"/>
                </a:cubicBezTo>
                <a:cubicBezTo>
                  <a:pt x="9455" y="33000"/>
                  <a:pt x="9399" y="32704"/>
                  <a:pt x="9342" y="32393"/>
                </a:cubicBezTo>
                <a:close/>
                <a:moveTo>
                  <a:pt x="24168" y="31696"/>
                </a:moveTo>
                <a:cubicBezTo>
                  <a:pt x="24318" y="31696"/>
                  <a:pt x="24468" y="31698"/>
                  <a:pt x="24619" y="31700"/>
                </a:cubicBezTo>
                <a:cubicBezTo>
                  <a:pt x="25212" y="31700"/>
                  <a:pt x="25806" y="31714"/>
                  <a:pt x="26371" y="31870"/>
                </a:cubicBezTo>
                <a:cubicBezTo>
                  <a:pt x="26866" y="31983"/>
                  <a:pt x="27261" y="32251"/>
                  <a:pt x="27643" y="32562"/>
                </a:cubicBezTo>
                <a:cubicBezTo>
                  <a:pt x="27770" y="32661"/>
                  <a:pt x="27869" y="32817"/>
                  <a:pt x="27940" y="32972"/>
                </a:cubicBezTo>
                <a:cubicBezTo>
                  <a:pt x="28081" y="33339"/>
                  <a:pt x="28194" y="33707"/>
                  <a:pt x="28321" y="34088"/>
                </a:cubicBezTo>
                <a:cubicBezTo>
                  <a:pt x="28293" y="34103"/>
                  <a:pt x="28279" y="34117"/>
                  <a:pt x="28251" y="34131"/>
                </a:cubicBezTo>
                <a:cubicBezTo>
                  <a:pt x="28208" y="34060"/>
                  <a:pt x="28152" y="34004"/>
                  <a:pt x="28124" y="33947"/>
                </a:cubicBezTo>
                <a:cubicBezTo>
                  <a:pt x="27587" y="33000"/>
                  <a:pt x="26767" y="32506"/>
                  <a:pt x="25721" y="32378"/>
                </a:cubicBezTo>
                <a:cubicBezTo>
                  <a:pt x="25325" y="32322"/>
                  <a:pt x="24944" y="32308"/>
                  <a:pt x="24548" y="32294"/>
                </a:cubicBezTo>
                <a:cubicBezTo>
                  <a:pt x="23940" y="32265"/>
                  <a:pt x="23347" y="32209"/>
                  <a:pt x="22753" y="32082"/>
                </a:cubicBezTo>
                <a:cubicBezTo>
                  <a:pt x="22388" y="32003"/>
                  <a:pt x="22022" y="31984"/>
                  <a:pt x="21653" y="31984"/>
                </a:cubicBezTo>
                <a:cubicBezTo>
                  <a:pt x="21423" y="31984"/>
                  <a:pt x="21192" y="31992"/>
                  <a:pt x="20959" y="31997"/>
                </a:cubicBezTo>
                <a:cubicBezTo>
                  <a:pt x="20846" y="31997"/>
                  <a:pt x="20732" y="31997"/>
                  <a:pt x="20563" y="32011"/>
                </a:cubicBezTo>
                <a:cubicBezTo>
                  <a:pt x="20676" y="31884"/>
                  <a:pt x="20789" y="31870"/>
                  <a:pt x="20888" y="31856"/>
                </a:cubicBezTo>
                <a:cubicBezTo>
                  <a:pt x="21312" y="31813"/>
                  <a:pt x="21736" y="31757"/>
                  <a:pt x="22160" y="31743"/>
                </a:cubicBezTo>
                <a:cubicBezTo>
                  <a:pt x="22829" y="31719"/>
                  <a:pt x="23498" y="31696"/>
                  <a:pt x="24168" y="31696"/>
                </a:cubicBezTo>
                <a:close/>
                <a:moveTo>
                  <a:pt x="21575" y="32130"/>
                </a:moveTo>
                <a:cubicBezTo>
                  <a:pt x="22008" y="32130"/>
                  <a:pt x="22437" y="32157"/>
                  <a:pt x="22866" y="32251"/>
                </a:cubicBezTo>
                <a:cubicBezTo>
                  <a:pt x="23488" y="32393"/>
                  <a:pt x="24124" y="32435"/>
                  <a:pt x="24760" y="32435"/>
                </a:cubicBezTo>
                <a:cubicBezTo>
                  <a:pt x="25255" y="32449"/>
                  <a:pt x="25735" y="32506"/>
                  <a:pt x="26202" y="32619"/>
                </a:cubicBezTo>
                <a:cubicBezTo>
                  <a:pt x="27120" y="32859"/>
                  <a:pt x="27728" y="33453"/>
                  <a:pt x="28109" y="34300"/>
                </a:cubicBezTo>
                <a:cubicBezTo>
                  <a:pt x="28109" y="34315"/>
                  <a:pt x="28095" y="34329"/>
                  <a:pt x="28081" y="34357"/>
                </a:cubicBezTo>
                <a:cubicBezTo>
                  <a:pt x="27897" y="34286"/>
                  <a:pt x="27700" y="34230"/>
                  <a:pt x="27502" y="34173"/>
                </a:cubicBezTo>
                <a:cubicBezTo>
                  <a:pt x="26880" y="34032"/>
                  <a:pt x="26244" y="34032"/>
                  <a:pt x="25608" y="33990"/>
                </a:cubicBezTo>
                <a:cubicBezTo>
                  <a:pt x="24633" y="33933"/>
                  <a:pt x="23686" y="33778"/>
                  <a:pt x="22753" y="33481"/>
                </a:cubicBezTo>
                <a:cubicBezTo>
                  <a:pt x="22315" y="33354"/>
                  <a:pt x="21920" y="33142"/>
                  <a:pt x="21524" y="32916"/>
                </a:cubicBezTo>
                <a:cubicBezTo>
                  <a:pt x="21156" y="32689"/>
                  <a:pt x="20775" y="32463"/>
                  <a:pt x="20393" y="32237"/>
                </a:cubicBezTo>
                <a:cubicBezTo>
                  <a:pt x="20492" y="32152"/>
                  <a:pt x="20619" y="32152"/>
                  <a:pt x="20732" y="32152"/>
                </a:cubicBezTo>
                <a:cubicBezTo>
                  <a:pt x="21015" y="32141"/>
                  <a:pt x="21296" y="32130"/>
                  <a:pt x="21575" y="32130"/>
                </a:cubicBezTo>
                <a:close/>
                <a:moveTo>
                  <a:pt x="15263" y="33113"/>
                </a:moveTo>
                <a:lnTo>
                  <a:pt x="15263" y="33113"/>
                </a:lnTo>
                <a:cubicBezTo>
                  <a:pt x="15207" y="33311"/>
                  <a:pt x="15164" y="33495"/>
                  <a:pt x="15108" y="33693"/>
                </a:cubicBezTo>
                <a:cubicBezTo>
                  <a:pt x="14995" y="34074"/>
                  <a:pt x="14882" y="34442"/>
                  <a:pt x="14769" y="34823"/>
                </a:cubicBezTo>
                <a:cubicBezTo>
                  <a:pt x="14684" y="35078"/>
                  <a:pt x="14514" y="35290"/>
                  <a:pt x="14288" y="35431"/>
                </a:cubicBezTo>
                <a:cubicBezTo>
                  <a:pt x="13992" y="35643"/>
                  <a:pt x="13681" y="35827"/>
                  <a:pt x="13341" y="35940"/>
                </a:cubicBezTo>
                <a:cubicBezTo>
                  <a:pt x="13194" y="35989"/>
                  <a:pt x="13046" y="36019"/>
                  <a:pt x="12890" y="36019"/>
                </a:cubicBezTo>
                <a:cubicBezTo>
                  <a:pt x="12777" y="36019"/>
                  <a:pt x="12660" y="36004"/>
                  <a:pt x="12536" y="35968"/>
                </a:cubicBezTo>
                <a:cubicBezTo>
                  <a:pt x="12875" y="35643"/>
                  <a:pt x="13214" y="35360"/>
                  <a:pt x="13511" y="35049"/>
                </a:cubicBezTo>
                <a:cubicBezTo>
                  <a:pt x="13822" y="34739"/>
                  <a:pt x="14105" y="34413"/>
                  <a:pt x="14401" y="34088"/>
                </a:cubicBezTo>
                <a:cubicBezTo>
                  <a:pt x="14684" y="33763"/>
                  <a:pt x="14924" y="33396"/>
                  <a:pt x="15263" y="33113"/>
                </a:cubicBezTo>
                <a:close/>
                <a:moveTo>
                  <a:pt x="11469" y="35914"/>
                </a:moveTo>
                <a:cubicBezTo>
                  <a:pt x="11535" y="35914"/>
                  <a:pt x="11603" y="35923"/>
                  <a:pt x="11674" y="35940"/>
                </a:cubicBezTo>
                <a:cubicBezTo>
                  <a:pt x="11787" y="35968"/>
                  <a:pt x="11914" y="36010"/>
                  <a:pt x="12070" y="36053"/>
                </a:cubicBezTo>
                <a:cubicBezTo>
                  <a:pt x="11999" y="36138"/>
                  <a:pt x="11971" y="36180"/>
                  <a:pt x="11914" y="36222"/>
                </a:cubicBezTo>
                <a:cubicBezTo>
                  <a:pt x="11660" y="36434"/>
                  <a:pt x="11391" y="36632"/>
                  <a:pt x="11123" y="36830"/>
                </a:cubicBezTo>
                <a:cubicBezTo>
                  <a:pt x="10628" y="37212"/>
                  <a:pt x="10204" y="37664"/>
                  <a:pt x="9921" y="38257"/>
                </a:cubicBezTo>
                <a:cubicBezTo>
                  <a:pt x="10035" y="37607"/>
                  <a:pt x="10360" y="37056"/>
                  <a:pt x="10727" y="36519"/>
                </a:cubicBezTo>
                <a:cubicBezTo>
                  <a:pt x="10798" y="36406"/>
                  <a:pt x="10882" y="36307"/>
                  <a:pt x="10939" y="36208"/>
                </a:cubicBezTo>
                <a:cubicBezTo>
                  <a:pt x="11079" y="36004"/>
                  <a:pt x="11260" y="35914"/>
                  <a:pt x="11469" y="35914"/>
                </a:cubicBezTo>
                <a:close/>
                <a:moveTo>
                  <a:pt x="5826" y="37324"/>
                </a:moveTo>
                <a:cubicBezTo>
                  <a:pt x="6101" y="37324"/>
                  <a:pt x="6378" y="37345"/>
                  <a:pt x="6657" y="37395"/>
                </a:cubicBezTo>
                <a:cubicBezTo>
                  <a:pt x="7039" y="37466"/>
                  <a:pt x="7420" y="37565"/>
                  <a:pt x="7788" y="37692"/>
                </a:cubicBezTo>
                <a:cubicBezTo>
                  <a:pt x="8254" y="37848"/>
                  <a:pt x="8494" y="38229"/>
                  <a:pt x="8621" y="38695"/>
                </a:cubicBezTo>
                <a:cubicBezTo>
                  <a:pt x="8494" y="38597"/>
                  <a:pt x="8381" y="38512"/>
                  <a:pt x="8268" y="38427"/>
                </a:cubicBezTo>
                <a:cubicBezTo>
                  <a:pt x="7915" y="38158"/>
                  <a:pt x="7491" y="38060"/>
                  <a:pt x="7081" y="37975"/>
                </a:cubicBezTo>
                <a:cubicBezTo>
                  <a:pt x="6403" y="37819"/>
                  <a:pt x="5710" y="37777"/>
                  <a:pt x="5018" y="37735"/>
                </a:cubicBezTo>
                <a:cubicBezTo>
                  <a:pt x="4969" y="37732"/>
                  <a:pt x="4920" y="37730"/>
                  <a:pt x="4872" y="37730"/>
                </a:cubicBezTo>
                <a:cubicBezTo>
                  <a:pt x="4457" y="37730"/>
                  <a:pt x="4053" y="37834"/>
                  <a:pt x="3661" y="37961"/>
                </a:cubicBezTo>
                <a:cubicBezTo>
                  <a:pt x="3520" y="38003"/>
                  <a:pt x="3378" y="38060"/>
                  <a:pt x="3166" y="38130"/>
                </a:cubicBezTo>
                <a:cubicBezTo>
                  <a:pt x="3237" y="38031"/>
                  <a:pt x="3279" y="37975"/>
                  <a:pt x="3308" y="37932"/>
                </a:cubicBezTo>
                <a:cubicBezTo>
                  <a:pt x="3477" y="37763"/>
                  <a:pt x="3661" y="37664"/>
                  <a:pt x="3873" y="37607"/>
                </a:cubicBezTo>
                <a:cubicBezTo>
                  <a:pt x="4521" y="37448"/>
                  <a:pt x="5168" y="37324"/>
                  <a:pt x="5826" y="37324"/>
                </a:cubicBezTo>
                <a:close/>
                <a:moveTo>
                  <a:pt x="6079" y="36492"/>
                </a:moveTo>
                <a:cubicBezTo>
                  <a:pt x="6313" y="36492"/>
                  <a:pt x="6549" y="36510"/>
                  <a:pt x="6784" y="36547"/>
                </a:cubicBezTo>
                <a:cubicBezTo>
                  <a:pt x="7604" y="36689"/>
                  <a:pt x="8183" y="37169"/>
                  <a:pt x="8579" y="37876"/>
                </a:cubicBezTo>
                <a:cubicBezTo>
                  <a:pt x="8720" y="38130"/>
                  <a:pt x="8819" y="38413"/>
                  <a:pt x="8890" y="38724"/>
                </a:cubicBezTo>
                <a:cubicBezTo>
                  <a:pt x="8847" y="38653"/>
                  <a:pt x="8805" y="38597"/>
                  <a:pt x="8777" y="38526"/>
                </a:cubicBezTo>
                <a:cubicBezTo>
                  <a:pt x="8537" y="37946"/>
                  <a:pt x="8113" y="37621"/>
                  <a:pt x="7491" y="37438"/>
                </a:cubicBezTo>
                <a:cubicBezTo>
                  <a:pt x="6918" y="37263"/>
                  <a:pt x="6348" y="37185"/>
                  <a:pt x="5780" y="37185"/>
                </a:cubicBezTo>
                <a:cubicBezTo>
                  <a:pt x="5200" y="37185"/>
                  <a:pt x="4621" y="37267"/>
                  <a:pt x="4043" y="37409"/>
                </a:cubicBezTo>
                <a:cubicBezTo>
                  <a:pt x="3816" y="37466"/>
                  <a:pt x="3590" y="37565"/>
                  <a:pt x="3336" y="37664"/>
                </a:cubicBezTo>
                <a:cubicBezTo>
                  <a:pt x="3449" y="37424"/>
                  <a:pt x="3619" y="37268"/>
                  <a:pt x="3788" y="37127"/>
                </a:cubicBezTo>
                <a:cubicBezTo>
                  <a:pt x="4057" y="36915"/>
                  <a:pt x="4353" y="36759"/>
                  <a:pt x="4693" y="36675"/>
                </a:cubicBezTo>
                <a:cubicBezTo>
                  <a:pt x="5145" y="36562"/>
                  <a:pt x="5610" y="36492"/>
                  <a:pt x="6079" y="36492"/>
                </a:cubicBezTo>
                <a:close/>
                <a:moveTo>
                  <a:pt x="24619" y="38173"/>
                </a:moveTo>
                <a:lnTo>
                  <a:pt x="24619" y="38173"/>
                </a:lnTo>
                <a:cubicBezTo>
                  <a:pt x="23884" y="39331"/>
                  <a:pt x="23121" y="40448"/>
                  <a:pt x="21962" y="41197"/>
                </a:cubicBezTo>
                <a:cubicBezTo>
                  <a:pt x="21976" y="40985"/>
                  <a:pt x="22061" y="40745"/>
                  <a:pt x="22230" y="40448"/>
                </a:cubicBezTo>
                <a:cubicBezTo>
                  <a:pt x="22471" y="40052"/>
                  <a:pt x="22768" y="39699"/>
                  <a:pt x="23135" y="39402"/>
                </a:cubicBezTo>
                <a:cubicBezTo>
                  <a:pt x="23630" y="38992"/>
                  <a:pt x="24124" y="38582"/>
                  <a:pt x="24619" y="38173"/>
                </a:cubicBezTo>
                <a:close/>
                <a:moveTo>
                  <a:pt x="2417" y="38681"/>
                </a:moveTo>
                <a:lnTo>
                  <a:pt x="2417" y="38681"/>
                </a:lnTo>
                <a:cubicBezTo>
                  <a:pt x="1894" y="39812"/>
                  <a:pt x="1216" y="40815"/>
                  <a:pt x="396" y="41748"/>
                </a:cubicBezTo>
                <a:cubicBezTo>
                  <a:pt x="623" y="41084"/>
                  <a:pt x="792" y="40391"/>
                  <a:pt x="1174" y="39798"/>
                </a:cubicBezTo>
                <a:cubicBezTo>
                  <a:pt x="1485" y="39317"/>
                  <a:pt x="1894" y="38936"/>
                  <a:pt x="2417" y="38681"/>
                </a:cubicBezTo>
                <a:close/>
                <a:moveTo>
                  <a:pt x="5060" y="43486"/>
                </a:moveTo>
                <a:cubicBezTo>
                  <a:pt x="5173" y="43769"/>
                  <a:pt x="5258" y="43995"/>
                  <a:pt x="5357" y="44221"/>
                </a:cubicBezTo>
                <a:cubicBezTo>
                  <a:pt x="5526" y="44673"/>
                  <a:pt x="5639" y="45154"/>
                  <a:pt x="5668" y="45634"/>
                </a:cubicBezTo>
                <a:cubicBezTo>
                  <a:pt x="5724" y="46383"/>
                  <a:pt x="5965" y="47062"/>
                  <a:pt x="6318" y="47712"/>
                </a:cubicBezTo>
                <a:cubicBezTo>
                  <a:pt x="6586" y="48192"/>
                  <a:pt x="6855" y="48673"/>
                  <a:pt x="7123" y="49153"/>
                </a:cubicBezTo>
                <a:cubicBezTo>
                  <a:pt x="7194" y="49280"/>
                  <a:pt x="7251" y="49393"/>
                  <a:pt x="7364" y="49591"/>
                </a:cubicBezTo>
                <a:cubicBezTo>
                  <a:pt x="7251" y="49521"/>
                  <a:pt x="7208" y="49506"/>
                  <a:pt x="7180" y="49478"/>
                </a:cubicBezTo>
                <a:cubicBezTo>
                  <a:pt x="6784" y="48998"/>
                  <a:pt x="6403" y="48503"/>
                  <a:pt x="6021" y="48008"/>
                </a:cubicBezTo>
                <a:cubicBezTo>
                  <a:pt x="5498" y="47330"/>
                  <a:pt x="5216" y="46567"/>
                  <a:pt x="5159" y="45705"/>
                </a:cubicBezTo>
                <a:cubicBezTo>
                  <a:pt x="5102" y="45027"/>
                  <a:pt x="5060" y="44334"/>
                  <a:pt x="5018" y="43642"/>
                </a:cubicBezTo>
                <a:cubicBezTo>
                  <a:pt x="5018" y="43613"/>
                  <a:pt x="5032" y="43571"/>
                  <a:pt x="5060" y="43486"/>
                </a:cubicBezTo>
                <a:close/>
                <a:moveTo>
                  <a:pt x="5244" y="43486"/>
                </a:moveTo>
                <a:lnTo>
                  <a:pt x="5244" y="43486"/>
                </a:lnTo>
                <a:cubicBezTo>
                  <a:pt x="5343" y="43571"/>
                  <a:pt x="5385" y="43599"/>
                  <a:pt x="5427" y="43656"/>
                </a:cubicBezTo>
                <a:cubicBezTo>
                  <a:pt x="5753" y="43967"/>
                  <a:pt x="6049" y="44306"/>
                  <a:pt x="6388" y="44603"/>
                </a:cubicBezTo>
                <a:cubicBezTo>
                  <a:pt x="6827" y="45027"/>
                  <a:pt x="7109" y="45507"/>
                  <a:pt x="7081" y="46129"/>
                </a:cubicBezTo>
                <a:cubicBezTo>
                  <a:pt x="7067" y="46284"/>
                  <a:pt x="7081" y="46426"/>
                  <a:pt x="7081" y="46581"/>
                </a:cubicBezTo>
                <a:cubicBezTo>
                  <a:pt x="7067" y="47387"/>
                  <a:pt x="7293" y="48150"/>
                  <a:pt x="7576" y="48913"/>
                </a:cubicBezTo>
                <a:cubicBezTo>
                  <a:pt x="7674" y="49181"/>
                  <a:pt x="7759" y="49450"/>
                  <a:pt x="7830" y="49733"/>
                </a:cubicBezTo>
                <a:cubicBezTo>
                  <a:pt x="7858" y="49874"/>
                  <a:pt x="7844" y="50029"/>
                  <a:pt x="7858" y="50227"/>
                </a:cubicBezTo>
                <a:cubicBezTo>
                  <a:pt x="7788" y="50171"/>
                  <a:pt x="7773" y="50171"/>
                  <a:pt x="7759" y="50157"/>
                </a:cubicBezTo>
                <a:cubicBezTo>
                  <a:pt x="7448" y="49309"/>
                  <a:pt x="6925" y="48560"/>
                  <a:pt x="6516" y="47768"/>
                </a:cubicBezTo>
                <a:cubicBezTo>
                  <a:pt x="6431" y="47599"/>
                  <a:pt x="6346" y="47429"/>
                  <a:pt x="6261" y="47274"/>
                </a:cubicBezTo>
                <a:cubicBezTo>
                  <a:pt x="6035" y="46807"/>
                  <a:pt x="5880" y="46298"/>
                  <a:pt x="5837" y="45776"/>
                </a:cubicBezTo>
                <a:cubicBezTo>
                  <a:pt x="5781" y="45041"/>
                  <a:pt x="5597" y="44348"/>
                  <a:pt x="5300" y="43670"/>
                </a:cubicBezTo>
                <a:cubicBezTo>
                  <a:pt x="5286" y="43642"/>
                  <a:pt x="5272" y="43585"/>
                  <a:pt x="5244" y="43486"/>
                </a:cubicBezTo>
                <a:close/>
                <a:moveTo>
                  <a:pt x="21298" y="42002"/>
                </a:moveTo>
                <a:lnTo>
                  <a:pt x="21298" y="42002"/>
                </a:lnTo>
                <a:cubicBezTo>
                  <a:pt x="21100" y="42327"/>
                  <a:pt x="20902" y="42652"/>
                  <a:pt x="20704" y="42977"/>
                </a:cubicBezTo>
                <a:cubicBezTo>
                  <a:pt x="19885" y="44207"/>
                  <a:pt x="18952" y="45323"/>
                  <a:pt x="17934" y="46383"/>
                </a:cubicBezTo>
                <a:cubicBezTo>
                  <a:pt x="17369" y="46963"/>
                  <a:pt x="16832" y="47570"/>
                  <a:pt x="16337" y="48206"/>
                </a:cubicBezTo>
                <a:cubicBezTo>
                  <a:pt x="15701" y="49040"/>
                  <a:pt x="14952" y="49761"/>
                  <a:pt x="14189" y="50467"/>
                </a:cubicBezTo>
                <a:cubicBezTo>
                  <a:pt x="13808" y="50807"/>
                  <a:pt x="13440" y="51160"/>
                  <a:pt x="13073" y="51499"/>
                </a:cubicBezTo>
                <a:cubicBezTo>
                  <a:pt x="12917" y="51640"/>
                  <a:pt x="12748" y="51753"/>
                  <a:pt x="12592" y="51881"/>
                </a:cubicBezTo>
                <a:cubicBezTo>
                  <a:pt x="12578" y="51866"/>
                  <a:pt x="12564" y="51852"/>
                  <a:pt x="12550" y="51838"/>
                </a:cubicBezTo>
                <a:cubicBezTo>
                  <a:pt x="12649" y="51711"/>
                  <a:pt x="12762" y="51584"/>
                  <a:pt x="12861" y="51443"/>
                </a:cubicBezTo>
                <a:cubicBezTo>
                  <a:pt x="13200" y="51033"/>
                  <a:pt x="13539" y="50609"/>
                  <a:pt x="13878" y="50185"/>
                </a:cubicBezTo>
                <a:cubicBezTo>
                  <a:pt x="14288" y="49690"/>
                  <a:pt x="14585" y="49125"/>
                  <a:pt x="14839" y="48545"/>
                </a:cubicBezTo>
                <a:cubicBezTo>
                  <a:pt x="15263" y="47584"/>
                  <a:pt x="15786" y="46694"/>
                  <a:pt x="16380" y="45832"/>
                </a:cubicBezTo>
                <a:cubicBezTo>
                  <a:pt x="16846" y="45140"/>
                  <a:pt x="17468" y="44589"/>
                  <a:pt x="18146" y="44108"/>
                </a:cubicBezTo>
                <a:cubicBezTo>
                  <a:pt x="19023" y="43486"/>
                  <a:pt x="19927" y="42879"/>
                  <a:pt x="20803" y="42271"/>
                </a:cubicBezTo>
                <a:cubicBezTo>
                  <a:pt x="20959" y="42172"/>
                  <a:pt x="21100" y="42073"/>
                  <a:pt x="21298" y="42002"/>
                </a:cubicBezTo>
                <a:close/>
                <a:moveTo>
                  <a:pt x="21270" y="42426"/>
                </a:moveTo>
                <a:lnTo>
                  <a:pt x="21270" y="42426"/>
                </a:lnTo>
                <a:cubicBezTo>
                  <a:pt x="21058" y="43048"/>
                  <a:pt x="20846" y="43656"/>
                  <a:pt x="20492" y="44221"/>
                </a:cubicBezTo>
                <a:cubicBezTo>
                  <a:pt x="20054" y="44942"/>
                  <a:pt x="19517" y="45592"/>
                  <a:pt x="19008" y="46270"/>
                </a:cubicBezTo>
                <a:cubicBezTo>
                  <a:pt x="18415" y="47047"/>
                  <a:pt x="17807" y="47825"/>
                  <a:pt x="17214" y="48602"/>
                </a:cubicBezTo>
                <a:cubicBezTo>
                  <a:pt x="16507" y="49521"/>
                  <a:pt x="15659" y="50284"/>
                  <a:pt x="14670" y="50877"/>
                </a:cubicBezTo>
                <a:cubicBezTo>
                  <a:pt x="14062" y="51259"/>
                  <a:pt x="13454" y="51626"/>
                  <a:pt x="12833" y="51994"/>
                </a:cubicBezTo>
                <a:cubicBezTo>
                  <a:pt x="12804" y="52008"/>
                  <a:pt x="12776" y="52008"/>
                  <a:pt x="12691" y="52036"/>
                </a:cubicBezTo>
                <a:cubicBezTo>
                  <a:pt x="13370" y="51414"/>
                  <a:pt x="13992" y="50835"/>
                  <a:pt x="14627" y="50255"/>
                </a:cubicBezTo>
                <a:cubicBezTo>
                  <a:pt x="15249" y="49690"/>
                  <a:pt x="15843" y="49082"/>
                  <a:pt x="16352" y="48418"/>
                </a:cubicBezTo>
                <a:cubicBezTo>
                  <a:pt x="17086" y="47486"/>
                  <a:pt x="17892" y="46638"/>
                  <a:pt x="18697" y="45776"/>
                </a:cubicBezTo>
                <a:cubicBezTo>
                  <a:pt x="19588" y="44843"/>
                  <a:pt x="20337" y="43797"/>
                  <a:pt x="21029" y="42723"/>
                </a:cubicBezTo>
                <a:cubicBezTo>
                  <a:pt x="21072" y="42667"/>
                  <a:pt x="21100" y="42610"/>
                  <a:pt x="21142" y="42554"/>
                </a:cubicBezTo>
                <a:cubicBezTo>
                  <a:pt x="21185" y="42511"/>
                  <a:pt x="21213" y="42469"/>
                  <a:pt x="21270" y="42426"/>
                </a:cubicBezTo>
                <a:close/>
                <a:moveTo>
                  <a:pt x="28953" y="1"/>
                </a:moveTo>
                <a:cubicBezTo>
                  <a:pt x="28273" y="1"/>
                  <a:pt x="27605" y="83"/>
                  <a:pt x="26936" y="214"/>
                </a:cubicBezTo>
                <a:cubicBezTo>
                  <a:pt x="25792" y="412"/>
                  <a:pt x="24661" y="638"/>
                  <a:pt x="23531" y="864"/>
                </a:cubicBezTo>
                <a:cubicBezTo>
                  <a:pt x="22315" y="1104"/>
                  <a:pt x="21114" y="1429"/>
                  <a:pt x="19983" y="1952"/>
                </a:cubicBezTo>
                <a:cubicBezTo>
                  <a:pt x="19390" y="2221"/>
                  <a:pt x="18811" y="2546"/>
                  <a:pt x="18288" y="2942"/>
                </a:cubicBezTo>
                <a:cubicBezTo>
                  <a:pt x="17454" y="3578"/>
                  <a:pt x="16931" y="4355"/>
                  <a:pt x="17044" y="5457"/>
                </a:cubicBezTo>
                <a:cubicBezTo>
                  <a:pt x="17058" y="5627"/>
                  <a:pt x="17058" y="5810"/>
                  <a:pt x="17058" y="5980"/>
                </a:cubicBezTo>
                <a:cubicBezTo>
                  <a:pt x="17030" y="6404"/>
                  <a:pt x="17030" y="6828"/>
                  <a:pt x="16987" y="7252"/>
                </a:cubicBezTo>
                <a:cubicBezTo>
                  <a:pt x="16931" y="7746"/>
                  <a:pt x="16860" y="8241"/>
                  <a:pt x="16776" y="8736"/>
                </a:cubicBezTo>
                <a:cubicBezTo>
                  <a:pt x="16564" y="9993"/>
                  <a:pt x="16747" y="11195"/>
                  <a:pt x="17397" y="12311"/>
                </a:cubicBezTo>
                <a:cubicBezTo>
                  <a:pt x="17680" y="12777"/>
                  <a:pt x="17963" y="13244"/>
                  <a:pt x="18274" y="13696"/>
                </a:cubicBezTo>
                <a:cubicBezTo>
                  <a:pt x="18938" y="14685"/>
                  <a:pt x="19461" y="15759"/>
                  <a:pt x="19828" y="16890"/>
                </a:cubicBezTo>
                <a:cubicBezTo>
                  <a:pt x="20054" y="17582"/>
                  <a:pt x="20280" y="18289"/>
                  <a:pt x="20563" y="18953"/>
                </a:cubicBezTo>
                <a:cubicBezTo>
                  <a:pt x="21100" y="20211"/>
                  <a:pt x="22075" y="20946"/>
                  <a:pt x="23432" y="21158"/>
                </a:cubicBezTo>
                <a:cubicBezTo>
                  <a:pt x="23559" y="21172"/>
                  <a:pt x="23672" y="21214"/>
                  <a:pt x="23757" y="21313"/>
                </a:cubicBezTo>
                <a:cubicBezTo>
                  <a:pt x="23983" y="21553"/>
                  <a:pt x="24209" y="21794"/>
                  <a:pt x="24449" y="22048"/>
                </a:cubicBezTo>
                <a:cubicBezTo>
                  <a:pt x="24336" y="22331"/>
                  <a:pt x="24223" y="22599"/>
                  <a:pt x="24138" y="22868"/>
                </a:cubicBezTo>
                <a:cubicBezTo>
                  <a:pt x="23912" y="23574"/>
                  <a:pt x="23700" y="24281"/>
                  <a:pt x="23460" y="24987"/>
                </a:cubicBezTo>
                <a:cubicBezTo>
                  <a:pt x="22937" y="26542"/>
                  <a:pt x="22230" y="28026"/>
                  <a:pt x="21439" y="29467"/>
                </a:cubicBezTo>
                <a:cubicBezTo>
                  <a:pt x="21227" y="29849"/>
                  <a:pt x="21001" y="30216"/>
                  <a:pt x="20789" y="30598"/>
                </a:cubicBezTo>
                <a:cubicBezTo>
                  <a:pt x="20789" y="30442"/>
                  <a:pt x="20860" y="30315"/>
                  <a:pt x="20902" y="30188"/>
                </a:cubicBezTo>
                <a:cubicBezTo>
                  <a:pt x="20973" y="29962"/>
                  <a:pt x="21072" y="29722"/>
                  <a:pt x="21072" y="29496"/>
                </a:cubicBezTo>
                <a:cubicBezTo>
                  <a:pt x="21114" y="28761"/>
                  <a:pt x="21270" y="28054"/>
                  <a:pt x="21496" y="27362"/>
                </a:cubicBezTo>
                <a:cubicBezTo>
                  <a:pt x="21580" y="27107"/>
                  <a:pt x="21651" y="26867"/>
                  <a:pt x="21722" y="26627"/>
                </a:cubicBezTo>
                <a:cubicBezTo>
                  <a:pt x="21863" y="26090"/>
                  <a:pt x="21807" y="25595"/>
                  <a:pt x="21524" y="25129"/>
                </a:cubicBezTo>
                <a:cubicBezTo>
                  <a:pt x="21397" y="24931"/>
                  <a:pt x="21284" y="24719"/>
                  <a:pt x="21171" y="24521"/>
                </a:cubicBezTo>
                <a:cubicBezTo>
                  <a:pt x="20874" y="23956"/>
                  <a:pt x="20676" y="23376"/>
                  <a:pt x="20761" y="22726"/>
                </a:cubicBezTo>
                <a:cubicBezTo>
                  <a:pt x="20775" y="22670"/>
                  <a:pt x="20732" y="22613"/>
                  <a:pt x="20718" y="22500"/>
                </a:cubicBezTo>
                <a:cubicBezTo>
                  <a:pt x="20648" y="22585"/>
                  <a:pt x="20605" y="22613"/>
                  <a:pt x="20577" y="22670"/>
                </a:cubicBezTo>
                <a:cubicBezTo>
                  <a:pt x="20337" y="23193"/>
                  <a:pt x="20082" y="23716"/>
                  <a:pt x="19856" y="24238"/>
                </a:cubicBezTo>
                <a:cubicBezTo>
                  <a:pt x="19489" y="25101"/>
                  <a:pt x="19475" y="25963"/>
                  <a:pt x="19786" y="26853"/>
                </a:cubicBezTo>
                <a:cubicBezTo>
                  <a:pt x="19870" y="27121"/>
                  <a:pt x="19983" y="27390"/>
                  <a:pt x="20068" y="27658"/>
                </a:cubicBezTo>
                <a:cubicBezTo>
                  <a:pt x="20238" y="28195"/>
                  <a:pt x="20407" y="28718"/>
                  <a:pt x="20549" y="29255"/>
                </a:cubicBezTo>
                <a:cubicBezTo>
                  <a:pt x="20676" y="29750"/>
                  <a:pt x="20619" y="30245"/>
                  <a:pt x="20464" y="30725"/>
                </a:cubicBezTo>
                <a:cubicBezTo>
                  <a:pt x="20280" y="31262"/>
                  <a:pt x="20012" y="31728"/>
                  <a:pt x="19673" y="32181"/>
                </a:cubicBezTo>
                <a:cubicBezTo>
                  <a:pt x="18500" y="33735"/>
                  <a:pt x="17327" y="35276"/>
                  <a:pt x="16253" y="36887"/>
                </a:cubicBezTo>
                <a:cubicBezTo>
                  <a:pt x="15560" y="37932"/>
                  <a:pt x="14952" y="39035"/>
                  <a:pt x="14444" y="40165"/>
                </a:cubicBezTo>
                <a:cubicBezTo>
                  <a:pt x="13893" y="41381"/>
                  <a:pt x="13497" y="42652"/>
                  <a:pt x="13144" y="43938"/>
                </a:cubicBezTo>
                <a:cubicBezTo>
                  <a:pt x="12875" y="44984"/>
                  <a:pt x="12635" y="46030"/>
                  <a:pt x="12338" y="47062"/>
                </a:cubicBezTo>
                <a:cubicBezTo>
                  <a:pt x="12126" y="47768"/>
                  <a:pt x="11872" y="48461"/>
                  <a:pt x="11589" y="49139"/>
                </a:cubicBezTo>
                <a:cubicBezTo>
                  <a:pt x="11222" y="50043"/>
                  <a:pt x="10798" y="50920"/>
                  <a:pt x="10416" y="51810"/>
                </a:cubicBezTo>
                <a:cubicBezTo>
                  <a:pt x="10091" y="52573"/>
                  <a:pt x="9738" y="53336"/>
                  <a:pt x="9257" y="54015"/>
                </a:cubicBezTo>
                <a:cubicBezTo>
                  <a:pt x="8975" y="54410"/>
                  <a:pt x="8664" y="54792"/>
                  <a:pt x="8353" y="55159"/>
                </a:cubicBezTo>
                <a:cubicBezTo>
                  <a:pt x="8254" y="55301"/>
                  <a:pt x="8141" y="55428"/>
                  <a:pt x="8000" y="55527"/>
                </a:cubicBezTo>
                <a:cubicBezTo>
                  <a:pt x="7208" y="56106"/>
                  <a:pt x="6459" y="56728"/>
                  <a:pt x="5795" y="57434"/>
                </a:cubicBezTo>
                <a:cubicBezTo>
                  <a:pt x="5738" y="57477"/>
                  <a:pt x="5682" y="57519"/>
                  <a:pt x="5625" y="57562"/>
                </a:cubicBezTo>
                <a:cubicBezTo>
                  <a:pt x="5795" y="57166"/>
                  <a:pt x="5993" y="56813"/>
                  <a:pt x="6205" y="56445"/>
                </a:cubicBezTo>
                <a:cubicBezTo>
                  <a:pt x="6558" y="55795"/>
                  <a:pt x="6911" y="55145"/>
                  <a:pt x="7137" y="54439"/>
                </a:cubicBezTo>
                <a:cubicBezTo>
                  <a:pt x="7293" y="54015"/>
                  <a:pt x="7448" y="53591"/>
                  <a:pt x="7576" y="53152"/>
                </a:cubicBezTo>
                <a:cubicBezTo>
                  <a:pt x="7731" y="52615"/>
                  <a:pt x="7901" y="52064"/>
                  <a:pt x="8000" y="51513"/>
                </a:cubicBezTo>
                <a:cubicBezTo>
                  <a:pt x="8155" y="50708"/>
                  <a:pt x="8268" y="49902"/>
                  <a:pt x="8395" y="49082"/>
                </a:cubicBezTo>
                <a:cubicBezTo>
                  <a:pt x="8593" y="47768"/>
                  <a:pt x="8819" y="46468"/>
                  <a:pt x="9003" y="45154"/>
                </a:cubicBezTo>
                <a:cubicBezTo>
                  <a:pt x="9116" y="44320"/>
                  <a:pt x="9201" y="43500"/>
                  <a:pt x="9271" y="42667"/>
                </a:cubicBezTo>
                <a:cubicBezTo>
                  <a:pt x="9384" y="41338"/>
                  <a:pt x="9611" y="40038"/>
                  <a:pt x="9964" y="38752"/>
                </a:cubicBezTo>
                <a:cubicBezTo>
                  <a:pt x="10119" y="38144"/>
                  <a:pt x="10416" y="37636"/>
                  <a:pt x="10882" y="37240"/>
                </a:cubicBezTo>
                <a:cubicBezTo>
                  <a:pt x="11292" y="36872"/>
                  <a:pt x="11759" y="36547"/>
                  <a:pt x="12183" y="36208"/>
                </a:cubicBezTo>
                <a:cubicBezTo>
                  <a:pt x="12254" y="36155"/>
                  <a:pt x="12320" y="36135"/>
                  <a:pt x="12388" y="36135"/>
                </a:cubicBezTo>
                <a:cubicBezTo>
                  <a:pt x="12427" y="36135"/>
                  <a:pt x="12466" y="36141"/>
                  <a:pt x="12508" y="36152"/>
                </a:cubicBezTo>
                <a:cubicBezTo>
                  <a:pt x="12615" y="36171"/>
                  <a:pt x="12720" y="36180"/>
                  <a:pt x="12823" y="36180"/>
                </a:cubicBezTo>
                <a:cubicBezTo>
                  <a:pt x="13183" y="36180"/>
                  <a:pt x="13521" y="36070"/>
                  <a:pt x="13850" y="35883"/>
                </a:cubicBezTo>
                <a:cubicBezTo>
                  <a:pt x="14020" y="35784"/>
                  <a:pt x="14203" y="35671"/>
                  <a:pt x="14373" y="35558"/>
                </a:cubicBezTo>
                <a:cubicBezTo>
                  <a:pt x="14627" y="35403"/>
                  <a:pt x="14811" y="35177"/>
                  <a:pt x="14910" y="34894"/>
                </a:cubicBezTo>
                <a:cubicBezTo>
                  <a:pt x="15066" y="34399"/>
                  <a:pt x="15207" y="33905"/>
                  <a:pt x="15362" y="33396"/>
                </a:cubicBezTo>
                <a:cubicBezTo>
                  <a:pt x="15419" y="33198"/>
                  <a:pt x="15490" y="32986"/>
                  <a:pt x="15546" y="32774"/>
                </a:cubicBezTo>
                <a:cubicBezTo>
                  <a:pt x="15560" y="32704"/>
                  <a:pt x="15518" y="32633"/>
                  <a:pt x="15504" y="32492"/>
                </a:cubicBezTo>
                <a:cubicBezTo>
                  <a:pt x="15306" y="32718"/>
                  <a:pt x="15150" y="32887"/>
                  <a:pt x="15009" y="33071"/>
                </a:cubicBezTo>
                <a:cubicBezTo>
                  <a:pt x="14458" y="33778"/>
                  <a:pt x="13893" y="34484"/>
                  <a:pt x="13243" y="35120"/>
                </a:cubicBezTo>
                <a:cubicBezTo>
                  <a:pt x="12946" y="35417"/>
                  <a:pt x="12621" y="35700"/>
                  <a:pt x="12282" y="35926"/>
                </a:cubicBezTo>
                <a:cubicBezTo>
                  <a:pt x="12084" y="35883"/>
                  <a:pt x="11900" y="35841"/>
                  <a:pt x="11716" y="35784"/>
                </a:cubicBezTo>
                <a:cubicBezTo>
                  <a:pt x="11629" y="35763"/>
                  <a:pt x="11546" y="35752"/>
                  <a:pt x="11467" y="35752"/>
                </a:cubicBezTo>
                <a:cubicBezTo>
                  <a:pt x="11188" y="35752"/>
                  <a:pt x="10960" y="35887"/>
                  <a:pt x="10784" y="36152"/>
                </a:cubicBezTo>
                <a:cubicBezTo>
                  <a:pt x="10374" y="36774"/>
                  <a:pt x="9907" y="37367"/>
                  <a:pt x="9752" y="38144"/>
                </a:cubicBezTo>
                <a:cubicBezTo>
                  <a:pt x="9724" y="38060"/>
                  <a:pt x="9709" y="37989"/>
                  <a:pt x="9709" y="37918"/>
                </a:cubicBezTo>
                <a:cubicBezTo>
                  <a:pt x="9709" y="37706"/>
                  <a:pt x="9709" y="37494"/>
                  <a:pt x="9695" y="37282"/>
                </a:cubicBezTo>
                <a:cubicBezTo>
                  <a:pt x="9667" y="36364"/>
                  <a:pt x="9639" y="35445"/>
                  <a:pt x="9568" y="34512"/>
                </a:cubicBezTo>
                <a:cubicBezTo>
                  <a:pt x="9526" y="33990"/>
                  <a:pt x="9653" y="33509"/>
                  <a:pt x="9879" y="33057"/>
                </a:cubicBezTo>
                <a:cubicBezTo>
                  <a:pt x="9950" y="32944"/>
                  <a:pt x="10020" y="32831"/>
                  <a:pt x="10063" y="32718"/>
                </a:cubicBezTo>
                <a:cubicBezTo>
                  <a:pt x="10162" y="32492"/>
                  <a:pt x="10331" y="32407"/>
                  <a:pt x="10586" y="32378"/>
                </a:cubicBezTo>
                <a:cubicBezTo>
                  <a:pt x="11137" y="32322"/>
                  <a:pt x="11674" y="32251"/>
                  <a:pt x="12225" y="32138"/>
                </a:cubicBezTo>
                <a:cubicBezTo>
                  <a:pt x="13243" y="31955"/>
                  <a:pt x="14147" y="31474"/>
                  <a:pt x="15023" y="30965"/>
                </a:cubicBezTo>
                <a:cubicBezTo>
                  <a:pt x="15391" y="30753"/>
                  <a:pt x="15701" y="30485"/>
                  <a:pt x="15956" y="30146"/>
                </a:cubicBezTo>
                <a:cubicBezTo>
                  <a:pt x="16295" y="29736"/>
                  <a:pt x="16564" y="29269"/>
                  <a:pt x="16790" y="28789"/>
                </a:cubicBezTo>
                <a:cubicBezTo>
                  <a:pt x="17355" y="27574"/>
                  <a:pt x="17510" y="26288"/>
                  <a:pt x="17468" y="24973"/>
                </a:cubicBezTo>
                <a:cubicBezTo>
                  <a:pt x="17468" y="24860"/>
                  <a:pt x="17468" y="24733"/>
                  <a:pt x="17496" y="24620"/>
                </a:cubicBezTo>
                <a:cubicBezTo>
                  <a:pt x="17595" y="24168"/>
                  <a:pt x="17708" y="23701"/>
                  <a:pt x="17821" y="23235"/>
                </a:cubicBezTo>
                <a:cubicBezTo>
                  <a:pt x="17963" y="22627"/>
                  <a:pt x="17920" y="22048"/>
                  <a:pt x="17595" y="21497"/>
                </a:cubicBezTo>
                <a:cubicBezTo>
                  <a:pt x="17397" y="21172"/>
                  <a:pt x="17129" y="20889"/>
                  <a:pt x="16832" y="20649"/>
                </a:cubicBezTo>
                <a:cubicBezTo>
                  <a:pt x="16592" y="20459"/>
                  <a:pt x="16330" y="20354"/>
                  <a:pt x="16048" y="20354"/>
                </a:cubicBezTo>
                <a:cubicBezTo>
                  <a:pt x="15931" y="20354"/>
                  <a:pt x="15811" y="20372"/>
                  <a:pt x="15687" y="20409"/>
                </a:cubicBezTo>
                <a:cubicBezTo>
                  <a:pt x="15546" y="20451"/>
                  <a:pt x="15391" y="20479"/>
                  <a:pt x="15221" y="20522"/>
                </a:cubicBezTo>
                <a:cubicBezTo>
                  <a:pt x="14952" y="19942"/>
                  <a:pt x="14571" y="19490"/>
                  <a:pt x="14133" y="19066"/>
                </a:cubicBezTo>
                <a:cubicBezTo>
                  <a:pt x="13568" y="18529"/>
                  <a:pt x="12946" y="18077"/>
                  <a:pt x="12253" y="17724"/>
                </a:cubicBezTo>
                <a:cubicBezTo>
                  <a:pt x="11434" y="17286"/>
                  <a:pt x="10529" y="17229"/>
                  <a:pt x="9625" y="17201"/>
                </a:cubicBezTo>
                <a:cubicBezTo>
                  <a:pt x="9584" y="17199"/>
                  <a:pt x="9543" y="17199"/>
                  <a:pt x="9502" y="17199"/>
                </a:cubicBezTo>
                <a:cubicBezTo>
                  <a:pt x="8735" y="17199"/>
                  <a:pt x="8068" y="17453"/>
                  <a:pt x="7491" y="17950"/>
                </a:cubicBezTo>
                <a:cubicBezTo>
                  <a:pt x="7137" y="18247"/>
                  <a:pt x="6770" y="18515"/>
                  <a:pt x="6445" y="18826"/>
                </a:cubicBezTo>
                <a:cubicBezTo>
                  <a:pt x="5979" y="19250"/>
                  <a:pt x="5541" y="19702"/>
                  <a:pt x="5102" y="20168"/>
                </a:cubicBezTo>
                <a:cubicBezTo>
                  <a:pt x="4777" y="20536"/>
                  <a:pt x="4580" y="20960"/>
                  <a:pt x="4551" y="21454"/>
                </a:cubicBezTo>
                <a:cubicBezTo>
                  <a:pt x="4551" y="21539"/>
                  <a:pt x="4537" y="21638"/>
                  <a:pt x="4495" y="21723"/>
                </a:cubicBezTo>
                <a:cubicBezTo>
                  <a:pt x="4311" y="22006"/>
                  <a:pt x="4226" y="22331"/>
                  <a:pt x="4113" y="22656"/>
                </a:cubicBezTo>
                <a:cubicBezTo>
                  <a:pt x="3944" y="23164"/>
                  <a:pt x="3845" y="23701"/>
                  <a:pt x="3760" y="24238"/>
                </a:cubicBezTo>
                <a:cubicBezTo>
                  <a:pt x="3718" y="24592"/>
                  <a:pt x="3661" y="24945"/>
                  <a:pt x="3548" y="25284"/>
                </a:cubicBezTo>
                <a:cubicBezTo>
                  <a:pt x="3251" y="26146"/>
                  <a:pt x="3421" y="26938"/>
                  <a:pt x="3901" y="27658"/>
                </a:cubicBezTo>
                <a:cubicBezTo>
                  <a:pt x="4212" y="28125"/>
                  <a:pt x="4580" y="28535"/>
                  <a:pt x="5004" y="28916"/>
                </a:cubicBezTo>
                <a:cubicBezTo>
                  <a:pt x="5427" y="29298"/>
                  <a:pt x="5880" y="29665"/>
                  <a:pt x="6290" y="30075"/>
                </a:cubicBezTo>
                <a:cubicBezTo>
                  <a:pt x="6572" y="30343"/>
                  <a:pt x="6855" y="30626"/>
                  <a:pt x="7067" y="30951"/>
                </a:cubicBezTo>
                <a:cubicBezTo>
                  <a:pt x="7462" y="31545"/>
                  <a:pt x="8014" y="31912"/>
                  <a:pt x="8664" y="32181"/>
                </a:cubicBezTo>
                <a:cubicBezTo>
                  <a:pt x="8819" y="32237"/>
                  <a:pt x="8975" y="32308"/>
                  <a:pt x="9158" y="32378"/>
                </a:cubicBezTo>
                <a:cubicBezTo>
                  <a:pt x="9257" y="32831"/>
                  <a:pt x="9356" y="33283"/>
                  <a:pt x="9384" y="33763"/>
                </a:cubicBezTo>
                <a:cubicBezTo>
                  <a:pt x="9441" y="34894"/>
                  <a:pt x="9498" y="36025"/>
                  <a:pt x="9540" y="37155"/>
                </a:cubicBezTo>
                <a:cubicBezTo>
                  <a:pt x="9582" y="38187"/>
                  <a:pt x="9526" y="39204"/>
                  <a:pt x="9342" y="40278"/>
                </a:cubicBezTo>
                <a:cubicBezTo>
                  <a:pt x="9300" y="40123"/>
                  <a:pt x="9271" y="40010"/>
                  <a:pt x="9257" y="39897"/>
                </a:cubicBezTo>
                <a:cubicBezTo>
                  <a:pt x="9215" y="39628"/>
                  <a:pt x="9187" y="39346"/>
                  <a:pt x="9144" y="39077"/>
                </a:cubicBezTo>
                <a:cubicBezTo>
                  <a:pt x="9017" y="38060"/>
                  <a:pt x="8565" y="37226"/>
                  <a:pt x="7674" y="36689"/>
                </a:cubicBezTo>
                <a:cubicBezTo>
                  <a:pt x="7491" y="36576"/>
                  <a:pt x="7279" y="36491"/>
                  <a:pt x="7067" y="36449"/>
                </a:cubicBezTo>
                <a:cubicBezTo>
                  <a:pt x="6728" y="36368"/>
                  <a:pt x="6386" y="36331"/>
                  <a:pt x="6046" y="36331"/>
                </a:cubicBezTo>
                <a:cubicBezTo>
                  <a:pt x="5605" y="36331"/>
                  <a:pt x="5165" y="36393"/>
                  <a:pt x="4735" y="36505"/>
                </a:cubicBezTo>
                <a:cubicBezTo>
                  <a:pt x="4113" y="36660"/>
                  <a:pt x="3604" y="36971"/>
                  <a:pt x="3237" y="37508"/>
                </a:cubicBezTo>
                <a:cubicBezTo>
                  <a:pt x="3096" y="37720"/>
                  <a:pt x="2940" y="37918"/>
                  <a:pt x="2813" y="38144"/>
                </a:cubicBezTo>
                <a:cubicBezTo>
                  <a:pt x="2728" y="38257"/>
                  <a:pt x="2643" y="38342"/>
                  <a:pt x="2516" y="38413"/>
                </a:cubicBezTo>
                <a:cubicBezTo>
                  <a:pt x="2276" y="38554"/>
                  <a:pt x="2036" y="38695"/>
                  <a:pt x="1824" y="38865"/>
                </a:cubicBezTo>
                <a:cubicBezTo>
                  <a:pt x="1160" y="39346"/>
                  <a:pt x="806" y="40024"/>
                  <a:pt x="538" y="40759"/>
                </a:cubicBezTo>
                <a:cubicBezTo>
                  <a:pt x="368" y="41225"/>
                  <a:pt x="199" y="41691"/>
                  <a:pt x="43" y="42172"/>
                </a:cubicBezTo>
                <a:cubicBezTo>
                  <a:pt x="29" y="42228"/>
                  <a:pt x="15" y="42285"/>
                  <a:pt x="1" y="42370"/>
                </a:cubicBezTo>
                <a:cubicBezTo>
                  <a:pt x="213" y="42370"/>
                  <a:pt x="269" y="42228"/>
                  <a:pt x="340" y="42130"/>
                </a:cubicBezTo>
                <a:cubicBezTo>
                  <a:pt x="1075" y="41197"/>
                  <a:pt x="1796" y="40264"/>
                  <a:pt x="2347" y="39218"/>
                </a:cubicBezTo>
                <a:cubicBezTo>
                  <a:pt x="2502" y="38950"/>
                  <a:pt x="2686" y="38695"/>
                  <a:pt x="2855" y="38441"/>
                </a:cubicBezTo>
                <a:cubicBezTo>
                  <a:pt x="3152" y="38328"/>
                  <a:pt x="3463" y="38215"/>
                  <a:pt x="3760" y="38102"/>
                </a:cubicBezTo>
                <a:cubicBezTo>
                  <a:pt x="4114" y="37971"/>
                  <a:pt x="4468" y="37888"/>
                  <a:pt x="4833" y="37888"/>
                </a:cubicBezTo>
                <a:cubicBezTo>
                  <a:pt x="4861" y="37888"/>
                  <a:pt x="4890" y="37889"/>
                  <a:pt x="4919" y="37890"/>
                </a:cubicBezTo>
                <a:cubicBezTo>
                  <a:pt x="5668" y="37918"/>
                  <a:pt x="6417" y="37989"/>
                  <a:pt x="7152" y="38158"/>
                </a:cubicBezTo>
                <a:cubicBezTo>
                  <a:pt x="7533" y="38229"/>
                  <a:pt x="7886" y="38356"/>
                  <a:pt x="8211" y="38582"/>
                </a:cubicBezTo>
                <a:cubicBezTo>
                  <a:pt x="8777" y="38978"/>
                  <a:pt x="9045" y="39543"/>
                  <a:pt x="9116" y="40222"/>
                </a:cubicBezTo>
                <a:cubicBezTo>
                  <a:pt x="9201" y="40957"/>
                  <a:pt x="9243" y="41691"/>
                  <a:pt x="9116" y="42440"/>
                </a:cubicBezTo>
                <a:cubicBezTo>
                  <a:pt x="9088" y="42582"/>
                  <a:pt x="9074" y="42737"/>
                  <a:pt x="9059" y="42879"/>
                </a:cubicBezTo>
                <a:cubicBezTo>
                  <a:pt x="8946" y="43896"/>
                  <a:pt x="8862" y="44928"/>
                  <a:pt x="8720" y="45945"/>
                </a:cubicBezTo>
                <a:cubicBezTo>
                  <a:pt x="8551" y="47146"/>
                  <a:pt x="8339" y="48348"/>
                  <a:pt x="8155" y="49535"/>
                </a:cubicBezTo>
                <a:cubicBezTo>
                  <a:pt x="8127" y="49747"/>
                  <a:pt x="8098" y="49945"/>
                  <a:pt x="8056" y="50142"/>
                </a:cubicBezTo>
                <a:cubicBezTo>
                  <a:pt x="8028" y="49620"/>
                  <a:pt x="7830" y="49153"/>
                  <a:pt x="7646" y="48673"/>
                </a:cubicBezTo>
                <a:cubicBezTo>
                  <a:pt x="7462" y="48136"/>
                  <a:pt x="7279" y="47599"/>
                  <a:pt x="7251" y="47033"/>
                </a:cubicBezTo>
                <a:cubicBezTo>
                  <a:pt x="7236" y="46708"/>
                  <a:pt x="7236" y="46383"/>
                  <a:pt x="7236" y="46058"/>
                </a:cubicBezTo>
                <a:cubicBezTo>
                  <a:pt x="7222" y="45479"/>
                  <a:pt x="7024" y="44970"/>
                  <a:pt x="6586" y="44574"/>
                </a:cubicBezTo>
                <a:cubicBezTo>
                  <a:pt x="5936" y="44009"/>
                  <a:pt x="5357" y="43387"/>
                  <a:pt x="4919" y="42638"/>
                </a:cubicBezTo>
                <a:cubicBezTo>
                  <a:pt x="4890" y="42596"/>
                  <a:pt x="4834" y="42554"/>
                  <a:pt x="4792" y="42511"/>
                </a:cubicBezTo>
                <a:cubicBezTo>
                  <a:pt x="4664" y="42610"/>
                  <a:pt x="4721" y="42695"/>
                  <a:pt x="4735" y="42780"/>
                </a:cubicBezTo>
                <a:cubicBezTo>
                  <a:pt x="4792" y="43288"/>
                  <a:pt x="4862" y="43797"/>
                  <a:pt x="4905" y="44292"/>
                </a:cubicBezTo>
                <a:cubicBezTo>
                  <a:pt x="4933" y="44716"/>
                  <a:pt x="4947" y="45126"/>
                  <a:pt x="4975" y="45549"/>
                </a:cubicBezTo>
                <a:cubicBezTo>
                  <a:pt x="5032" y="46440"/>
                  <a:pt x="5286" y="47274"/>
                  <a:pt x="5823" y="48008"/>
                </a:cubicBezTo>
                <a:cubicBezTo>
                  <a:pt x="6205" y="48531"/>
                  <a:pt x="6615" y="49026"/>
                  <a:pt x="7024" y="49535"/>
                </a:cubicBezTo>
                <a:cubicBezTo>
                  <a:pt x="7293" y="49860"/>
                  <a:pt x="7533" y="50213"/>
                  <a:pt x="7703" y="50609"/>
                </a:cubicBezTo>
                <a:cubicBezTo>
                  <a:pt x="7802" y="50863"/>
                  <a:pt x="7915" y="51132"/>
                  <a:pt x="7858" y="51414"/>
                </a:cubicBezTo>
                <a:cubicBezTo>
                  <a:pt x="7802" y="51739"/>
                  <a:pt x="7731" y="52050"/>
                  <a:pt x="7646" y="52361"/>
                </a:cubicBezTo>
                <a:cubicBezTo>
                  <a:pt x="7378" y="53336"/>
                  <a:pt x="7039" y="54283"/>
                  <a:pt x="6643" y="55216"/>
                </a:cubicBezTo>
                <a:cubicBezTo>
                  <a:pt x="6586" y="55371"/>
                  <a:pt x="6516" y="55527"/>
                  <a:pt x="6431" y="55682"/>
                </a:cubicBezTo>
                <a:cubicBezTo>
                  <a:pt x="5738" y="56912"/>
                  <a:pt x="5102" y="58169"/>
                  <a:pt x="4311" y="59342"/>
                </a:cubicBezTo>
                <a:cubicBezTo>
                  <a:pt x="4269" y="59413"/>
                  <a:pt x="4255" y="59498"/>
                  <a:pt x="4198" y="59639"/>
                </a:cubicBezTo>
                <a:cubicBezTo>
                  <a:pt x="4396" y="59554"/>
                  <a:pt x="4452" y="59441"/>
                  <a:pt x="4523" y="59342"/>
                </a:cubicBezTo>
                <a:cubicBezTo>
                  <a:pt x="4820" y="58834"/>
                  <a:pt x="5159" y="58353"/>
                  <a:pt x="5555" y="57915"/>
                </a:cubicBezTo>
                <a:cubicBezTo>
                  <a:pt x="6459" y="56897"/>
                  <a:pt x="7505" y="56050"/>
                  <a:pt x="8621" y="55286"/>
                </a:cubicBezTo>
                <a:cubicBezTo>
                  <a:pt x="9498" y="54679"/>
                  <a:pt x="10345" y="54043"/>
                  <a:pt x="11137" y="53322"/>
                </a:cubicBezTo>
                <a:cubicBezTo>
                  <a:pt x="11391" y="53096"/>
                  <a:pt x="11660" y="52884"/>
                  <a:pt x="11942" y="52714"/>
                </a:cubicBezTo>
                <a:cubicBezTo>
                  <a:pt x="12960" y="52093"/>
                  <a:pt x="13992" y="51499"/>
                  <a:pt x="14995" y="50877"/>
                </a:cubicBezTo>
                <a:cubicBezTo>
                  <a:pt x="15843" y="50368"/>
                  <a:pt x="16564" y="49718"/>
                  <a:pt x="17157" y="48941"/>
                </a:cubicBezTo>
                <a:cubicBezTo>
                  <a:pt x="18132" y="47712"/>
                  <a:pt x="19093" y="46468"/>
                  <a:pt x="20040" y="45210"/>
                </a:cubicBezTo>
                <a:cubicBezTo>
                  <a:pt x="20535" y="44560"/>
                  <a:pt x="20959" y="43882"/>
                  <a:pt x="21227" y="43105"/>
                </a:cubicBezTo>
                <a:cubicBezTo>
                  <a:pt x="21368" y="42695"/>
                  <a:pt x="21510" y="42299"/>
                  <a:pt x="21637" y="41889"/>
                </a:cubicBezTo>
                <a:cubicBezTo>
                  <a:pt x="21708" y="41663"/>
                  <a:pt x="21835" y="41508"/>
                  <a:pt x="22019" y="41366"/>
                </a:cubicBezTo>
                <a:cubicBezTo>
                  <a:pt x="22626" y="40942"/>
                  <a:pt x="23177" y="40462"/>
                  <a:pt x="23644" y="39868"/>
                </a:cubicBezTo>
                <a:cubicBezTo>
                  <a:pt x="23898" y="39529"/>
                  <a:pt x="24152" y="39190"/>
                  <a:pt x="24407" y="38837"/>
                </a:cubicBezTo>
                <a:cubicBezTo>
                  <a:pt x="24760" y="38370"/>
                  <a:pt x="25099" y="37890"/>
                  <a:pt x="25453" y="37409"/>
                </a:cubicBezTo>
                <a:cubicBezTo>
                  <a:pt x="25509" y="37325"/>
                  <a:pt x="25636" y="37226"/>
                  <a:pt x="25552" y="37056"/>
                </a:cubicBezTo>
                <a:lnTo>
                  <a:pt x="25552" y="37056"/>
                </a:lnTo>
                <a:cubicBezTo>
                  <a:pt x="25495" y="37084"/>
                  <a:pt x="25453" y="37099"/>
                  <a:pt x="25424" y="37127"/>
                </a:cubicBezTo>
                <a:cubicBezTo>
                  <a:pt x="25255" y="37424"/>
                  <a:pt x="25000" y="37650"/>
                  <a:pt x="24746" y="37862"/>
                </a:cubicBezTo>
                <a:cubicBezTo>
                  <a:pt x="24167" y="38342"/>
                  <a:pt x="23587" y="38809"/>
                  <a:pt x="23008" y="39289"/>
                </a:cubicBezTo>
                <a:cubicBezTo>
                  <a:pt x="22457" y="39755"/>
                  <a:pt x="22047" y="40307"/>
                  <a:pt x="21807" y="40971"/>
                </a:cubicBezTo>
                <a:cubicBezTo>
                  <a:pt x="21665" y="41366"/>
                  <a:pt x="21439" y="41677"/>
                  <a:pt x="21072" y="41889"/>
                </a:cubicBezTo>
                <a:cubicBezTo>
                  <a:pt x="21015" y="41918"/>
                  <a:pt x="20959" y="41974"/>
                  <a:pt x="20902" y="42002"/>
                </a:cubicBezTo>
                <a:cubicBezTo>
                  <a:pt x="19998" y="42624"/>
                  <a:pt x="19093" y="43246"/>
                  <a:pt x="18189" y="43882"/>
                </a:cubicBezTo>
                <a:cubicBezTo>
                  <a:pt x="17411" y="44433"/>
                  <a:pt x="16691" y="45069"/>
                  <a:pt x="16140" y="45875"/>
                </a:cubicBezTo>
                <a:cubicBezTo>
                  <a:pt x="15504" y="46836"/>
                  <a:pt x="14952" y="47853"/>
                  <a:pt x="14472" y="48913"/>
                </a:cubicBezTo>
                <a:cubicBezTo>
                  <a:pt x="14373" y="49125"/>
                  <a:pt x="14246" y="49337"/>
                  <a:pt x="14119" y="49549"/>
                </a:cubicBezTo>
                <a:cubicBezTo>
                  <a:pt x="13709" y="50185"/>
                  <a:pt x="13214" y="50764"/>
                  <a:pt x="12734" y="51358"/>
                </a:cubicBezTo>
                <a:cubicBezTo>
                  <a:pt x="11646" y="52686"/>
                  <a:pt x="10416" y="53845"/>
                  <a:pt x="9003" y="54820"/>
                </a:cubicBezTo>
                <a:cubicBezTo>
                  <a:pt x="8946" y="54848"/>
                  <a:pt x="8890" y="54877"/>
                  <a:pt x="8763" y="54961"/>
                </a:cubicBezTo>
                <a:cubicBezTo>
                  <a:pt x="8847" y="54834"/>
                  <a:pt x="8890" y="54778"/>
                  <a:pt x="8932" y="54721"/>
                </a:cubicBezTo>
                <a:cubicBezTo>
                  <a:pt x="9498" y="54000"/>
                  <a:pt x="9978" y="53223"/>
                  <a:pt x="10331" y="52375"/>
                </a:cubicBezTo>
                <a:cubicBezTo>
                  <a:pt x="10572" y="51838"/>
                  <a:pt x="10812" y="51301"/>
                  <a:pt x="11052" y="50764"/>
                </a:cubicBezTo>
                <a:cubicBezTo>
                  <a:pt x="11448" y="49902"/>
                  <a:pt x="11858" y="49040"/>
                  <a:pt x="12168" y="48150"/>
                </a:cubicBezTo>
                <a:cubicBezTo>
                  <a:pt x="12578" y="46991"/>
                  <a:pt x="12833" y="45790"/>
                  <a:pt x="13144" y="44603"/>
                </a:cubicBezTo>
                <a:cubicBezTo>
                  <a:pt x="13412" y="43543"/>
                  <a:pt x="13723" y="42497"/>
                  <a:pt x="14076" y="41479"/>
                </a:cubicBezTo>
                <a:cubicBezTo>
                  <a:pt x="14345" y="40745"/>
                  <a:pt x="14670" y="40052"/>
                  <a:pt x="15023" y="39360"/>
                </a:cubicBezTo>
                <a:cubicBezTo>
                  <a:pt x="15546" y="38314"/>
                  <a:pt x="16125" y="37296"/>
                  <a:pt x="16804" y="36350"/>
                </a:cubicBezTo>
                <a:cubicBezTo>
                  <a:pt x="17454" y="35431"/>
                  <a:pt x="18118" y="34541"/>
                  <a:pt x="18782" y="33636"/>
                </a:cubicBezTo>
                <a:cubicBezTo>
                  <a:pt x="19037" y="33297"/>
                  <a:pt x="19291" y="32972"/>
                  <a:pt x="19545" y="32633"/>
                </a:cubicBezTo>
                <a:cubicBezTo>
                  <a:pt x="19663" y="32468"/>
                  <a:pt x="19810" y="32382"/>
                  <a:pt x="19994" y="32382"/>
                </a:cubicBezTo>
                <a:cubicBezTo>
                  <a:pt x="20031" y="32382"/>
                  <a:pt x="20070" y="32385"/>
                  <a:pt x="20111" y="32393"/>
                </a:cubicBezTo>
                <a:cubicBezTo>
                  <a:pt x="20238" y="32407"/>
                  <a:pt x="20365" y="32435"/>
                  <a:pt x="20478" y="32477"/>
                </a:cubicBezTo>
                <a:cubicBezTo>
                  <a:pt x="20676" y="32576"/>
                  <a:pt x="20874" y="32689"/>
                  <a:pt x="21043" y="32802"/>
                </a:cubicBezTo>
                <a:cubicBezTo>
                  <a:pt x="21863" y="33354"/>
                  <a:pt x="22768" y="33707"/>
                  <a:pt x="23728" y="33905"/>
                </a:cubicBezTo>
                <a:cubicBezTo>
                  <a:pt x="24534" y="34074"/>
                  <a:pt x="25354" y="34117"/>
                  <a:pt x="26173" y="34173"/>
                </a:cubicBezTo>
                <a:cubicBezTo>
                  <a:pt x="26626" y="34216"/>
                  <a:pt x="27064" y="34272"/>
                  <a:pt x="27516" y="34343"/>
                </a:cubicBezTo>
                <a:cubicBezTo>
                  <a:pt x="28025" y="34413"/>
                  <a:pt x="28378" y="34682"/>
                  <a:pt x="28562" y="35191"/>
                </a:cubicBezTo>
                <a:cubicBezTo>
                  <a:pt x="28576" y="35233"/>
                  <a:pt x="28632" y="35276"/>
                  <a:pt x="28717" y="35374"/>
                </a:cubicBezTo>
                <a:cubicBezTo>
                  <a:pt x="28717" y="35261"/>
                  <a:pt x="28731" y="35219"/>
                  <a:pt x="28731" y="35177"/>
                </a:cubicBezTo>
                <a:cubicBezTo>
                  <a:pt x="28661" y="34866"/>
                  <a:pt x="28590" y="34555"/>
                  <a:pt x="28505" y="34244"/>
                </a:cubicBezTo>
                <a:cubicBezTo>
                  <a:pt x="28392" y="33834"/>
                  <a:pt x="28279" y="33438"/>
                  <a:pt x="28124" y="33043"/>
                </a:cubicBezTo>
                <a:cubicBezTo>
                  <a:pt x="28039" y="32831"/>
                  <a:pt x="27912" y="32590"/>
                  <a:pt x="27728" y="32449"/>
                </a:cubicBezTo>
                <a:cubicBezTo>
                  <a:pt x="27389" y="32152"/>
                  <a:pt x="27021" y="31898"/>
                  <a:pt x="26569" y="31771"/>
                </a:cubicBezTo>
                <a:cubicBezTo>
                  <a:pt x="25862" y="31559"/>
                  <a:pt x="25142" y="31545"/>
                  <a:pt x="24407" y="31545"/>
                </a:cubicBezTo>
                <a:cubicBezTo>
                  <a:pt x="23615" y="31545"/>
                  <a:pt x="22810" y="31559"/>
                  <a:pt x="22019" y="31587"/>
                </a:cubicBezTo>
                <a:cubicBezTo>
                  <a:pt x="21566" y="31615"/>
                  <a:pt x="21128" y="31686"/>
                  <a:pt x="20676" y="31757"/>
                </a:cubicBezTo>
                <a:cubicBezTo>
                  <a:pt x="20506" y="31785"/>
                  <a:pt x="20337" y="31884"/>
                  <a:pt x="20097" y="31969"/>
                </a:cubicBezTo>
                <a:cubicBezTo>
                  <a:pt x="20181" y="31827"/>
                  <a:pt x="20224" y="31743"/>
                  <a:pt x="20266" y="31658"/>
                </a:cubicBezTo>
                <a:cubicBezTo>
                  <a:pt x="20464" y="31375"/>
                  <a:pt x="20676" y="31092"/>
                  <a:pt x="20860" y="30796"/>
                </a:cubicBezTo>
                <a:cubicBezTo>
                  <a:pt x="21566" y="29623"/>
                  <a:pt x="22216" y="28422"/>
                  <a:pt x="22768" y="27150"/>
                </a:cubicBezTo>
                <a:cubicBezTo>
                  <a:pt x="23333" y="25835"/>
                  <a:pt x="23813" y="24479"/>
                  <a:pt x="24223" y="23108"/>
                </a:cubicBezTo>
                <a:cubicBezTo>
                  <a:pt x="24308" y="22769"/>
                  <a:pt x="24463" y="22458"/>
                  <a:pt x="24605" y="22090"/>
                </a:cubicBezTo>
                <a:cubicBezTo>
                  <a:pt x="24969" y="22248"/>
                  <a:pt x="25313" y="22291"/>
                  <a:pt x="25662" y="22291"/>
                </a:cubicBezTo>
                <a:cubicBezTo>
                  <a:pt x="25719" y="22291"/>
                  <a:pt x="25777" y="22290"/>
                  <a:pt x="25834" y="22288"/>
                </a:cubicBezTo>
                <a:cubicBezTo>
                  <a:pt x="26131" y="22288"/>
                  <a:pt x="26399" y="22359"/>
                  <a:pt x="26682" y="22444"/>
                </a:cubicBezTo>
                <a:cubicBezTo>
                  <a:pt x="27897" y="22825"/>
                  <a:pt x="29141" y="23051"/>
                  <a:pt x="30427" y="23108"/>
                </a:cubicBezTo>
                <a:cubicBezTo>
                  <a:pt x="30579" y="23116"/>
                  <a:pt x="30731" y="23120"/>
                  <a:pt x="30883" y="23120"/>
                </a:cubicBezTo>
                <a:cubicBezTo>
                  <a:pt x="31811" y="23120"/>
                  <a:pt x="32718" y="22968"/>
                  <a:pt x="33593" y="22627"/>
                </a:cubicBezTo>
                <a:cubicBezTo>
                  <a:pt x="34426" y="22302"/>
                  <a:pt x="35175" y="21836"/>
                  <a:pt x="35896" y="21299"/>
                </a:cubicBezTo>
                <a:cubicBezTo>
                  <a:pt x="37634" y="19985"/>
                  <a:pt x="38991" y="18331"/>
                  <a:pt x="40249" y="16579"/>
                </a:cubicBezTo>
                <a:cubicBezTo>
                  <a:pt x="40729" y="15915"/>
                  <a:pt x="41083" y="15180"/>
                  <a:pt x="41394" y="14445"/>
                </a:cubicBezTo>
                <a:cubicBezTo>
                  <a:pt x="41860" y="13343"/>
                  <a:pt x="42185" y="12226"/>
                  <a:pt x="42227" y="11025"/>
                </a:cubicBezTo>
                <a:cubicBezTo>
                  <a:pt x="42284" y="9541"/>
                  <a:pt x="41860" y="8213"/>
                  <a:pt x="40871" y="7096"/>
                </a:cubicBezTo>
                <a:cubicBezTo>
                  <a:pt x="39994" y="6121"/>
                  <a:pt x="38963" y="5302"/>
                  <a:pt x="37832" y="4637"/>
                </a:cubicBezTo>
                <a:cubicBezTo>
                  <a:pt x="36942" y="4100"/>
                  <a:pt x="36080" y="3535"/>
                  <a:pt x="35303" y="2829"/>
                </a:cubicBezTo>
                <a:cubicBezTo>
                  <a:pt x="34356" y="1981"/>
                  <a:pt x="33324" y="1232"/>
                  <a:pt x="32151" y="695"/>
                </a:cubicBezTo>
                <a:cubicBezTo>
                  <a:pt x="31176" y="257"/>
                  <a:pt x="30173" y="16"/>
                  <a:pt x="29113" y="2"/>
                </a:cubicBezTo>
                <a:cubicBezTo>
                  <a:pt x="29059" y="1"/>
                  <a:pt x="29006" y="1"/>
                  <a:pt x="289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7" name="Google Shape;2167;p49"/>
          <p:cNvGrpSpPr/>
          <p:nvPr/>
        </p:nvGrpSpPr>
        <p:grpSpPr>
          <a:xfrm rot="1796183">
            <a:off x="651893" y="209106"/>
            <a:ext cx="957552" cy="766847"/>
            <a:chOff x="4365025" y="1539800"/>
            <a:chExt cx="121025" cy="96925"/>
          </a:xfrm>
        </p:grpSpPr>
        <p:sp>
          <p:nvSpPr>
            <p:cNvPr id="2168" name="Google Shape;2168;p49"/>
            <p:cNvSpPr/>
            <p:nvPr/>
          </p:nvSpPr>
          <p:spPr>
            <a:xfrm>
              <a:off x="4365025" y="1587950"/>
              <a:ext cx="30125" cy="19500"/>
            </a:xfrm>
            <a:custGeom>
              <a:avLst/>
              <a:gdLst/>
              <a:ahLst/>
              <a:cxnLst/>
              <a:rect l="l" t="t" r="r" b="b"/>
              <a:pathLst>
                <a:path w="1205" h="780" extrusionOk="0">
                  <a:moveTo>
                    <a:pt x="786" y="0"/>
                  </a:moveTo>
                  <a:cubicBezTo>
                    <a:pt x="525" y="3"/>
                    <a:pt x="1" y="135"/>
                    <a:pt x="70" y="487"/>
                  </a:cubicBezTo>
                  <a:cubicBezTo>
                    <a:pt x="112" y="700"/>
                    <a:pt x="344" y="779"/>
                    <a:pt x="555" y="779"/>
                  </a:cubicBezTo>
                  <a:cubicBezTo>
                    <a:pt x="632" y="779"/>
                    <a:pt x="705" y="769"/>
                    <a:pt x="766" y="751"/>
                  </a:cubicBezTo>
                  <a:cubicBezTo>
                    <a:pt x="949" y="699"/>
                    <a:pt x="1204" y="525"/>
                    <a:pt x="1147" y="307"/>
                  </a:cubicBezTo>
                  <a:cubicBezTo>
                    <a:pt x="1115" y="184"/>
                    <a:pt x="929" y="49"/>
                    <a:pt x="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9"/>
            <p:cNvSpPr/>
            <p:nvPr/>
          </p:nvSpPr>
          <p:spPr>
            <a:xfrm>
              <a:off x="4407850" y="1579225"/>
              <a:ext cx="22750" cy="14925"/>
            </a:xfrm>
            <a:custGeom>
              <a:avLst/>
              <a:gdLst/>
              <a:ahLst/>
              <a:cxnLst/>
              <a:rect l="l" t="t" r="r" b="b"/>
              <a:pathLst>
                <a:path w="910" h="597" extrusionOk="0">
                  <a:moveTo>
                    <a:pt x="581" y="0"/>
                  </a:moveTo>
                  <a:cubicBezTo>
                    <a:pt x="571" y="0"/>
                    <a:pt x="561" y="1"/>
                    <a:pt x="551" y="3"/>
                  </a:cubicBezTo>
                  <a:lnTo>
                    <a:pt x="594" y="8"/>
                  </a:lnTo>
                  <a:cubicBezTo>
                    <a:pt x="1" y="8"/>
                    <a:pt x="140" y="596"/>
                    <a:pt x="475" y="596"/>
                  </a:cubicBezTo>
                  <a:cubicBezTo>
                    <a:pt x="531" y="596"/>
                    <a:pt x="593" y="580"/>
                    <a:pt x="657" y="541"/>
                  </a:cubicBezTo>
                  <a:cubicBezTo>
                    <a:pt x="801" y="455"/>
                    <a:pt x="909" y="343"/>
                    <a:pt x="832" y="180"/>
                  </a:cubicBezTo>
                  <a:cubicBezTo>
                    <a:pt x="788" y="81"/>
                    <a:pt x="686" y="0"/>
                    <a:pt x="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49"/>
            <p:cNvSpPr/>
            <p:nvPr/>
          </p:nvSpPr>
          <p:spPr>
            <a:xfrm>
              <a:off x="4403900" y="1617025"/>
              <a:ext cx="28200" cy="19700"/>
            </a:xfrm>
            <a:custGeom>
              <a:avLst/>
              <a:gdLst/>
              <a:ahLst/>
              <a:cxnLst/>
              <a:rect l="l" t="t" r="r" b="b"/>
              <a:pathLst>
                <a:path w="1128" h="788" extrusionOk="0">
                  <a:moveTo>
                    <a:pt x="649" y="0"/>
                  </a:moveTo>
                  <a:cubicBezTo>
                    <a:pt x="0" y="101"/>
                    <a:pt x="230" y="788"/>
                    <a:pt x="599" y="788"/>
                  </a:cubicBezTo>
                  <a:cubicBezTo>
                    <a:pt x="681" y="788"/>
                    <a:pt x="770" y="754"/>
                    <a:pt x="858" y="671"/>
                  </a:cubicBezTo>
                  <a:cubicBezTo>
                    <a:pt x="1128" y="416"/>
                    <a:pt x="921" y="141"/>
                    <a:pt x="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49"/>
            <p:cNvSpPr/>
            <p:nvPr/>
          </p:nvSpPr>
          <p:spPr>
            <a:xfrm>
              <a:off x="4449625" y="1610200"/>
              <a:ext cx="13700" cy="15800"/>
            </a:xfrm>
            <a:custGeom>
              <a:avLst/>
              <a:gdLst/>
              <a:ahLst/>
              <a:cxnLst/>
              <a:rect l="l" t="t" r="r" b="b"/>
              <a:pathLst>
                <a:path w="548" h="632" extrusionOk="0">
                  <a:moveTo>
                    <a:pt x="299" y="0"/>
                  </a:moveTo>
                  <a:cubicBezTo>
                    <a:pt x="274" y="0"/>
                    <a:pt x="251" y="8"/>
                    <a:pt x="230" y="27"/>
                  </a:cubicBezTo>
                  <a:lnTo>
                    <a:pt x="207" y="59"/>
                  </a:lnTo>
                  <a:cubicBezTo>
                    <a:pt x="78" y="248"/>
                    <a:pt x="1" y="468"/>
                    <a:pt x="213" y="632"/>
                  </a:cubicBezTo>
                  <a:cubicBezTo>
                    <a:pt x="359" y="563"/>
                    <a:pt x="548" y="408"/>
                    <a:pt x="519" y="225"/>
                  </a:cubicBezTo>
                  <a:cubicBezTo>
                    <a:pt x="505" y="131"/>
                    <a:pt x="396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49"/>
            <p:cNvSpPr/>
            <p:nvPr/>
          </p:nvSpPr>
          <p:spPr>
            <a:xfrm>
              <a:off x="4388575" y="1553100"/>
              <a:ext cx="24300" cy="10400"/>
            </a:xfrm>
            <a:custGeom>
              <a:avLst/>
              <a:gdLst/>
              <a:ahLst/>
              <a:cxnLst/>
              <a:rect l="l" t="t" r="r" b="b"/>
              <a:pathLst>
                <a:path w="972" h="416" extrusionOk="0">
                  <a:moveTo>
                    <a:pt x="577" y="1"/>
                  </a:moveTo>
                  <a:cubicBezTo>
                    <a:pt x="297" y="1"/>
                    <a:pt x="1" y="289"/>
                    <a:pt x="403" y="400"/>
                  </a:cubicBezTo>
                  <a:cubicBezTo>
                    <a:pt x="440" y="410"/>
                    <a:pt x="477" y="415"/>
                    <a:pt x="514" y="415"/>
                  </a:cubicBezTo>
                  <a:cubicBezTo>
                    <a:pt x="764" y="415"/>
                    <a:pt x="972" y="196"/>
                    <a:pt x="692" y="19"/>
                  </a:cubicBezTo>
                  <a:cubicBezTo>
                    <a:pt x="655" y="6"/>
                    <a:pt x="616" y="1"/>
                    <a:pt x="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9"/>
            <p:cNvSpPr/>
            <p:nvPr/>
          </p:nvSpPr>
          <p:spPr>
            <a:xfrm>
              <a:off x="4457500" y="1582775"/>
              <a:ext cx="13600" cy="7825"/>
            </a:xfrm>
            <a:custGeom>
              <a:avLst/>
              <a:gdLst/>
              <a:ahLst/>
              <a:cxnLst/>
              <a:rect l="l" t="t" r="r" b="b"/>
              <a:pathLst>
                <a:path w="544" h="313" extrusionOk="0">
                  <a:moveTo>
                    <a:pt x="362" y="1"/>
                  </a:moveTo>
                  <a:cubicBezTo>
                    <a:pt x="264" y="27"/>
                    <a:pt x="1" y="67"/>
                    <a:pt x="35" y="216"/>
                  </a:cubicBezTo>
                  <a:cubicBezTo>
                    <a:pt x="51" y="296"/>
                    <a:pt x="119" y="313"/>
                    <a:pt x="186" y="313"/>
                  </a:cubicBezTo>
                  <a:cubicBezTo>
                    <a:pt x="212" y="313"/>
                    <a:pt x="239" y="310"/>
                    <a:pt x="261" y="307"/>
                  </a:cubicBezTo>
                  <a:cubicBezTo>
                    <a:pt x="345" y="299"/>
                    <a:pt x="516" y="262"/>
                    <a:pt x="534" y="153"/>
                  </a:cubicBezTo>
                  <a:cubicBezTo>
                    <a:pt x="543" y="91"/>
                    <a:pt x="467" y="11"/>
                    <a:pt x="400" y="11"/>
                  </a:cubicBezTo>
                  <a:cubicBezTo>
                    <a:pt x="389" y="11"/>
                    <a:pt x="378" y="13"/>
                    <a:pt x="367" y="18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9"/>
            <p:cNvSpPr/>
            <p:nvPr/>
          </p:nvSpPr>
          <p:spPr>
            <a:xfrm>
              <a:off x="4436600" y="1539800"/>
              <a:ext cx="15925" cy="12850"/>
            </a:xfrm>
            <a:custGeom>
              <a:avLst/>
              <a:gdLst/>
              <a:ahLst/>
              <a:cxnLst/>
              <a:rect l="l" t="t" r="r" b="b"/>
              <a:pathLst>
                <a:path w="637" h="514" extrusionOk="0">
                  <a:moveTo>
                    <a:pt x="473" y="1"/>
                  </a:moveTo>
                  <a:lnTo>
                    <a:pt x="473" y="1"/>
                  </a:lnTo>
                  <a:cubicBezTo>
                    <a:pt x="307" y="21"/>
                    <a:pt x="0" y="196"/>
                    <a:pt x="83" y="405"/>
                  </a:cubicBezTo>
                  <a:cubicBezTo>
                    <a:pt x="115" y="484"/>
                    <a:pt x="170" y="514"/>
                    <a:pt x="230" y="514"/>
                  </a:cubicBezTo>
                  <a:cubicBezTo>
                    <a:pt x="297" y="514"/>
                    <a:pt x="370" y="478"/>
                    <a:pt x="427" y="433"/>
                  </a:cubicBezTo>
                  <a:cubicBezTo>
                    <a:pt x="570" y="319"/>
                    <a:pt x="636" y="113"/>
                    <a:pt x="4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9"/>
            <p:cNvSpPr/>
            <p:nvPr/>
          </p:nvSpPr>
          <p:spPr>
            <a:xfrm>
              <a:off x="4472250" y="1549775"/>
              <a:ext cx="13800" cy="12175"/>
            </a:xfrm>
            <a:custGeom>
              <a:avLst/>
              <a:gdLst/>
              <a:ahLst/>
              <a:cxnLst/>
              <a:rect l="l" t="t" r="r" b="b"/>
              <a:pathLst>
                <a:path w="552" h="487" extrusionOk="0">
                  <a:moveTo>
                    <a:pt x="359" y="0"/>
                  </a:moveTo>
                  <a:lnTo>
                    <a:pt x="359" y="0"/>
                  </a:lnTo>
                  <a:cubicBezTo>
                    <a:pt x="239" y="37"/>
                    <a:pt x="1" y="161"/>
                    <a:pt x="18" y="315"/>
                  </a:cubicBezTo>
                  <a:cubicBezTo>
                    <a:pt x="28" y="414"/>
                    <a:pt x="123" y="487"/>
                    <a:pt x="221" y="487"/>
                  </a:cubicBezTo>
                  <a:cubicBezTo>
                    <a:pt x="239" y="487"/>
                    <a:pt x="258" y="484"/>
                    <a:pt x="276" y="479"/>
                  </a:cubicBezTo>
                  <a:cubicBezTo>
                    <a:pt x="442" y="433"/>
                    <a:pt x="551" y="118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9" name="Table 2">
            <a:extLst>
              <a:ext uri="{FF2B5EF4-FFF2-40B4-BE49-F238E27FC236}">
                <a16:creationId xmlns="" xmlns:a16="http://schemas.microsoft.com/office/drawing/2014/main" id="{48D272E3-C649-32CA-C5BE-5E28284EA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279794"/>
              </p:ext>
            </p:extLst>
          </p:nvPr>
        </p:nvGraphicFramePr>
        <p:xfrm>
          <a:off x="284090" y="143236"/>
          <a:ext cx="8361121" cy="411685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38427">
                  <a:extLst>
                    <a:ext uri="{9D8B030D-6E8A-4147-A177-3AD203B41FA5}">
                      <a16:colId xmlns="" xmlns:a16="http://schemas.microsoft.com/office/drawing/2014/main" val="2700697952"/>
                    </a:ext>
                  </a:extLst>
                </a:gridCol>
                <a:gridCol w="3579808">
                  <a:extLst>
                    <a:ext uri="{9D8B030D-6E8A-4147-A177-3AD203B41FA5}">
                      <a16:colId xmlns="" xmlns:a16="http://schemas.microsoft.com/office/drawing/2014/main" val="439536017"/>
                    </a:ext>
                  </a:extLst>
                </a:gridCol>
                <a:gridCol w="3542886">
                  <a:extLst>
                    <a:ext uri="{9D8B030D-6E8A-4147-A177-3AD203B41FA5}">
                      <a16:colId xmlns="" xmlns:a16="http://schemas.microsoft.com/office/drawing/2014/main" val="2525433518"/>
                    </a:ext>
                  </a:extLst>
                </a:gridCol>
              </a:tblGrid>
              <a:tr h="459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Yếu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tố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VB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Dòng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“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Sông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Đen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”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“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Xưởng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Sô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cô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-la”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Trái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tim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Đanko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552146"/>
                  </a:ext>
                </a:extLst>
              </a:tr>
              <a:tr h="927458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Không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gian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9502076"/>
                  </a:ext>
                </a:extLst>
              </a:tr>
              <a:tr h="738346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Thời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gian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1531852"/>
                  </a:ext>
                </a:extLst>
              </a:tr>
              <a:tr h="724619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Nhân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vật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8314351"/>
                  </a:ext>
                </a:extLst>
              </a:tr>
              <a:tr h="1147313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Hình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ảnh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/ Chi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tiết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42659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451CD80-31E3-0127-85C9-17DD2661BC06}"/>
              </a:ext>
            </a:extLst>
          </p:cNvPr>
          <p:cNvSpPr txBox="1"/>
          <p:nvPr/>
        </p:nvSpPr>
        <p:spPr>
          <a:xfrm>
            <a:off x="1577163" y="719668"/>
            <a:ext cx="35960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K</a:t>
            </a:r>
            <a:r>
              <a:rPr lang="vi-VN" dirty="0"/>
              <a:t>hông gian </a:t>
            </a:r>
            <a:r>
              <a:rPr lang="vi-VN" dirty="0" smtClean="0"/>
              <a:t>giả </a:t>
            </a:r>
            <a:r>
              <a:rPr lang="vi-VN" dirty="0"/>
              <a:t>định nhưng </a:t>
            </a:r>
            <a:r>
              <a:rPr lang="vi-VN" dirty="0" smtClean="0"/>
              <a:t>có </a:t>
            </a:r>
            <a:r>
              <a:rPr lang="vi-VN" dirty="0"/>
              <a:t>sự gắn kết với cuộc sống con người </a:t>
            </a:r>
            <a:r>
              <a:rPr lang="vi-VN" i="1" dirty="0"/>
              <a:t>(đại dương, nhà máy sản xuất).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277A6BB-08A4-84E7-2E69-3B146DB942D4}"/>
              </a:ext>
            </a:extLst>
          </p:cNvPr>
          <p:cNvSpPr txBox="1"/>
          <p:nvPr/>
        </p:nvSpPr>
        <p:spPr>
          <a:xfrm>
            <a:off x="5173175" y="683353"/>
            <a:ext cx="35204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/>
              <a:t>Không gian </a:t>
            </a:r>
            <a:r>
              <a:rPr lang="vi-VN" i="1" dirty="0"/>
              <a:t>rừng già</a:t>
            </a:r>
            <a:r>
              <a:rPr lang="vi-VN" dirty="0"/>
              <a:t>, </a:t>
            </a:r>
            <a:r>
              <a:rPr lang="vi-VN" dirty="0" smtClean="0"/>
              <a:t>gắn </a:t>
            </a:r>
            <a:r>
              <a:rPr lang="vi-VN" dirty="0"/>
              <a:t>với huyền thoại về người anh hùng của bộ lạc</a:t>
            </a:r>
            <a:r>
              <a:rPr lang="en-US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B74C7AC-5228-568A-29D8-CC3FCFF180F6}"/>
              </a:ext>
            </a:extLst>
          </p:cNvPr>
          <p:cNvSpPr txBox="1"/>
          <p:nvPr/>
        </p:nvSpPr>
        <p:spPr>
          <a:xfrm>
            <a:off x="1602885" y="1678444"/>
            <a:ext cx="3433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Xác định, rõ ràng, cụ thể </a:t>
            </a:r>
            <a:r>
              <a:rPr lang="en-US" dirty="0" smtClean="0"/>
              <a:t>diễn </a:t>
            </a:r>
            <a:r>
              <a:rPr lang="en-US" dirty="0"/>
              <a:t>biến các sự kiện.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D95442B-47A8-D98C-C364-FBE491CCE351}"/>
              </a:ext>
            </a:extLst>
          </p:cNvPr>
          <p:cNvSpPr txBox="1"/>
          <p:nvPr/>
        </p:nvSpPr>
        <p:spPr>
          <a:xfrm>
            <a:off x="5084394" y="1520732"/>
            <a:ext cx="3560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dirty="0"/>
              <a:t>Mơ </a:t>
            </a:r>
            <a:r>
              <a:rPr lang="vi-VN" dirty="0" smtClean="0"/>
              <a:t>hồ</a:t>
            </a:r>
            <a:r>
              <a:rPr lang="en-US" dirty="0" smtClean="0"/>
              <a:t> </a:t>
            </a:r>
            <a:r>
              <a:rPr lang="vi-VN" dirty="0" smtClean="0"/>
              <a:t>của </a:t>
            </a:r>
            <a:r>
              <a:rPr lang="vi-VN" dirty="0"/>
              <a:t>kí ức xa xưa qua lời kể của bà lão I-dec-ghin.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435FAD9-05D4-B476-BB52-06281CBD3552}"/>
              </a:ext>
            </a:extLst>
          </p:cNvPr>
          <p:cNvSpPr txBox="1"/>
          <p:nvPr/>
        </p:nvSpPr>
        <p:spPr>
          <a:xfrm>
            <a:off x="1596100" y="2449218"/>
            <a:ext cx="35581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</a:t>
            </a:r>
            <a:r>
              <a:rPr lang="vi-VN" dirty="0" smtClean="0"/>
              <a:t>ưởng tượng</a:t>
            </a:r>
            <a:r>
              <a:rPr lang="en-US" dirty="0" smtClean="0"/>
              <a:t> </a:t>
            </a:r>
            <a:r>
              <a:rPr lang="vi-VN" dirty="0" smtClean="0"/>
              <a:t>những </a:t>
            </a:r>
            <a:r>
              <a:rPr lang="vi-VN" dirty="0"/>
              <a:t>nhân vật có khả năng tạo nên điều kì </a:t>
            </a:r>
            <a:r>
              <a:rPr lang="vi-VN" dirty="0" smtClean="0"/>
              <a:t>diệu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627948C-0A1F-D81D-A458-FCD8942BB8A4}"/>
              </a:ext>
            </a:extLst>
          </p:cNvPr>
          <p:cNvSpPr txBox="1"/>
          <p:nvPr/>
        </p:nvSpPr>
        <p:spPr>
          <a:xfrm>
            <a:off x="5112975" y="2504162"/>
            <a:ext cx="35524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/>
              <a:t>Nhân vật người anh hùng Danko </a:t>
            </a:r>
            <a:r>
              <a:rPr lang="vi-VN" dirty="0" smtClean="0"/>
              <a:t>xây </a:t>
            </a:r>
            <a:r>
              <a:rPr lang="vi-VN" dirty="0"/>
              <a:t>dựng từ trí tưởng </a:t>
            </a:r>
            <a:r>
              <a:rPr lang="vi-VN" dirty="0" smtClean="0"/>
              <a:t>tư</a:t>
            </a:r>
            <a:r>
              <a:rPr lang="en-US" dirty="0" smtClean="0"/>
              <a:t>ợ</a:t>
            </a:r>
            <a:r>
              <a:rPr lang="vi-VN" dirty="0" smtClean="0"/>
              <a:t>ng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A02C570-0911-3ABA-82BE-BABDE49D1E2F}"/>
              </a:ext>
            </a:extLst>
          </p:cNvPr>
          <p:cNvSpPr txBox="1"/>
          <p:nvPr/>
        </p:nvSpPr>
        <p:spPr>
          <a:xfrm>
            <a:off x="1626181" y="3096883"/>
            <a:ext cx="35091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M</a:t>
            </a:r>
            <a:r>
              <a:rPr lang="vi-VN" dirty="0" smtClean="0"/>
              <a:t>ang </a:t>
            </a:r>
            <a:r>
              <a:rPr lang="vi-VN" dirty="0"/>
              <a:t>tính chất giả tưởng </a:t>
            </a:r>
            <a:r>
              <a:rPr lang="vi-VN" dirty="0" smtClean="0"/>
              <a:t>(</a:t>
            </a:r>
            <a:r>
              <a:rPr lang="vi-VN" dirty="0"/>
              <a:t>tàu ngầm, xưởng sản xuất) và có khả năng </a:t>
            </a:r>
            <a:r>
              <a:rPr lang="vi-VN" dirty="0" smtClean="0"/>
              <a:t>hiện </a:t>
            </a:r>
            <a:r>
              <a:rPr lang="vi-VN" dirty="0"/>
              <a:t>thực hóa trong tương lai. 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641B1F3-A940-6763-4819-86D8D2D58EF7}"/>
              </a:ext>
            </a:extLst>
          </p:cNvPr>
          <p:cNvSpPr txBox="1"/>
          <p:nvPr/>
        </p:nvSpPr>
        <p:spPr>
          <a:xfrm>
            <a:off x="5262112" y="3096883"/>
            <a:ext cx="3403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T</a:t>
            </a:r>
            <a:r>
              <a:rPr lang="vi-VN" dirty="0" smtClean="0"/>
              <a:t>ưởng </a:t>
            </a:r>
            <a:r>
              <a:rPr lang="vi-VN" dirty="0"/>
              <a:t>tượng, </a:t>
            </a:r>
            <a:r>
              <a:rPr lang="vi-VN" dirty="0" smtClean="0"/>
              <a:t>không </a:t>
            </a:r>
            <a:r>
              <a:rPr lang="vi-VN" dirty="0"/>
              <a:t>có khả năng biến thành hiện thực trong tương lai.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21" grpId="0"/>
      <p:bldP spid="23" grpId="0"/>
      <p:bldP spid="25" grpId="0"/>
      <p:bldP spid="27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41"/>
          <p:cNvSpPr txBox="1">
            <a:spLocks noGrp="1"/>
          </p:cNvSpPr>
          <p:nvPr>
            <p:ph type="title"/>
          </p:nvPr>
        </p:nvSpPr>
        <p:spPr>
          <a:xfrm>
            <a:off x="1429407" y="1608083"/>
            <a:ext cx="6526924" cy="16291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b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0" dirty="0" smtClean="0">
                <a:solidFill>
                  <a:srgbClr val="0070C0"/>
                </a:solidFill>
                <a:latin typeface="Arial"/>
                <a:cs typeface="Rubik Medium"/>
                <a:sym typeface="Rubik Medium"/>
              </a:rPr>
              <a:t> </a:t>
            </a:r>
            <a:r>
              <a:rPr lang="en-US" b="0" dirty="0">
                <a:solidFill>
                  <a:srgbClr val="0070C0"/>
                </a:solidFill>
                <a:latin typeface="Arial"/>
                <a:cs typeface="Rubik Medium"/>
                <a:sym typeface="Rubik Medium"/>
              </a:rPr>
              <a:t>HS xem đoạn </a:t>
            </a:r>
            <a:r>
              <a:rPr lang="en-US" b="0" dirty="0" smtClean="0">
                <a:solidFill>
                  <a:srgbClr val="0070C0"/>
                </a:solidFill>
                <a:latin typeface="Arial"/>
                <a:cs typeface="Rubik Medium"/>
                <a:sym typeface="Rubik Medium"/>
              </a:rPr>
              <a:t>phim</a:t>
            </a:r>
            <a:r>
              <a:rPr lang="en-US" dirty="0">
                <a:solidFill>
                  <a:srgbClr val="0F0F0F"/>
                </a:solidFill>
                <a:latin typeface="Roboto"/>
              </a:rPr>
              <a:t> </a:t>
            </a:r>
            <a:r>
              <a:rPr lang="en-US" dirty="0" smtClean="0">
                <a:solidFill>
                  <a:srgbClr val="0F0F0F"/>
                </a:solidFill>
                <a:latin typeface="Roboto"/>
              </a:rPr>
              <a:t/>
            </a:r>
            <a:br>
              <a:rPr lang="en-US" dirty="0" smtClean="0">
                <a:solidFill>
                  <a:srgbClr val="0F0F0F"/>
                </a:solidFill>
                <a:latin typeface="Roboto"/>
              </a:rPr>
            </a:br>
            <a:r>
              <a:rPr lang="en-US" dirty="0" smtClean="0">
                <a:solidFill>
                  <a:srgbClr val="FF0000"/>
                </a:solidFill>
                <a:latin typeface="Roboto"/>
              </a:rPr>
              <a:t>TRÁI </a:t>
            </a:r>
            <a:r>
              <a:rPr lang="en-US" dirty="0">
                <a:solidFill>
                  <a:srgbClr val="FF0000"/>
                </a:solidFill>
                <a:latin typeface="Roboto"/>
              </a:rPr>
              <a:t>TIM ĐAN-KÔ (trích Bà lão Idecghin của Macxim Gorki)</a:t>
            </a:r>
            <a:br>
              <a:rPr lang="en-US" dirty="0">
                <a:solidFill>
                  <a:srgbClr val="FF0000"/>
                </a:solidFill>
                <a:latin typeface="Roboto"/>
              </a:rPr>
            </a:br>
            <a:r>
              <a:rPr lang="en-US" b="0" dirty="0" smtClean="0">
                <a:solidFill>
                  <a:srgbClr val="0070C0"/>
                </a:solidFill>
                <a:latin typeface="Arial"/>
                <a:cs typeface="Rubik Medium"/>
                <a:sym typeface="Rubik Medium"/>
              </a:rPr>
              <a:t> </a:t>
            </a:r>
            <a:endParaRPr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2" name="Google Shape;1532;p41"/>
          <p:cNvGrpSpPr/>
          <p:nvPr/>
        </p:nvGrpSpPr>
        <p:grpSpPr>
          <a:xfrm rot="1796183">
            <a:off x="6808993" y="3739052"/>
            <a:ext cx="957552" cy="766847"/>
            <a:chOff x="4365025" y="1539800"/>
            <a:chExt cx="121025" cy="96925"/>
          </a:xfrm>
        </p:grpSpPr>
        <p:sp>
          <p:nvSpPr>
            <p:cNvPr id="1533" name="Google Shape;1533;p41"/>
            <p:cNvSpPr/>
            <p:nvPr/>
          </p:nvSpPr>
          <p:spPr>
            <a:xfrm>
              <a:off x="4365025" y="1587950"/>
              <a:ext cx="30125" cy="19500"/>
            </a:xfrm>
            <a:custGeom>
              <a:avLst/>
              <a:gdLst/>
              <a:ahLst/>
              <a:cxnLst/>
              <a:rect l="l" t="t" r="r" b="b"/>
              <a:pathLst>
                <a:path w="1205" h="780" extrusionOk="0">
                  <a:moveTo>
                    <a:pt x="786" y="0"/>
                  </a:moveTo>
                  <a:cubicBezTo>
                    <a:pt x="525" y="3"/>
                    <a:pt x="1" y="135"/>
                    <a:pt x="70" y="487"/>
                  </a:cubicBezTo>
                  <a:cubicBezTo>
                    <a:pt x="112" y="700"/>
                    <a:pt x="344" y="779"/>
                    <a:pt x="555" y="779"/>
                  </a:cubicBezTo>
                  <a:cubicBezTo>
                    <a:pt x="632" y="779"/>
                    <a:pt x="705" y="769"/>
                    <a:pt x="766" y="751"/>
                  </a:cubicBezTo>
                  <a:cubicBezTo>
                    <a:pt x="949" y="699"/>
                    <a:pt x="1204" y="525"/>
                    <a:pt x="1147" y="307"/>
                  </a:cubicBezTo>
                  <a:cubicBezTo>
                    <a:pt x="1115" y="184"/>
                    <a:pt x="929" y="49"/>
                    <a:pt x="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1"/>
            <p:cNvSpPr/>
            <p:nvPr/>
          </p:nvSpPr>
          <p:spPr>
            <a:xfrm>
              <a:off x="4407850" y="1579225"/>
              <a:ext cx="22750" cy="14925"/>
            </a:xfrm>
            <a:custGeom>
              <a:avLst/>
              <a:gdLst/>
              <a:ahLst/>
              <a:cxnLst/>
              <a:rect l="l" t="t" r="r" b="b"/>
              <a:pathLst>
                <a:path w="910" h="597" extrusionOk="0">
                  <a:moveTo>
                    <a:pt x="581" y="0"/>
                  </a:moveTo>
                  <a:cubicBezTo>
                    <a:pt x="571" y="0"/>
                    <a:pt x="561" y="1"/>
                    <a:pt x="551" y="3"/>
                  </a:cubicBezTo>
                  <a:lnTo>
                    <a:pt x="594" y="8"/>
                  </a:lnTo>
                  <a:cubicBezTo>
                    <a:pt x="1" y="8"/>
                    <a:pt x="140" y="596"/>
                    <a:pt x="475" y="596"/>
                  </a:cubicBezTo>
                  <a:cubicBezTo>
                    <a:pt x="531" y="596"/>
                    <a:pt x="593" y="580"/>
                    <a:pt x="657" y="541"/>
                  </a:cubicBezTo>
                  <a:cubicBezTo>
                    <a:pt x="801" y="455"/>
                    <a:pt x="909" y="343"/>
                    <a:pt x="832" y="180"/>
                  </a:cubicBezTo>
                  <a:cubicBezTo>
                    <a:pt x="788" y="81"/>
                    <a:pt x="686" y="0"/>
                    <a:pt x="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1"/>
            <p:cNvSpPr/>
            <p:nvPr/>
          </p:nvSpPr>
          <p:spPr>
            <a:xfrm>
              <a:off x="4403900" y="1617025"/>
              <a:ext cx="28200" cy="19700"/>
            </a:xfrm>
            <a:custGeom>
              <a:avLst/>
              <a:gdLst/>
              <a:ahLst/>
              <a:cxnLst/>
              <a:rect l="l" t="t" r="r" b="b"/>
              <a:pathLst>
                <a:path w="1128" h="788" extrusionOk="0">
                  <a:moveTo>
                    <a:pt x="649" y="0"/>
                  </a:moveTo>
                  <a:cubicBezTo>
                    <a:pt x="0" y="101"/>
                    <a:pt x="230" y="788"/>
                    <a:pt x="599" y="788"/>
                  </a:cubicBezTo>
                  <a:cubicBezTo>
                    <a:pt x="681" y="788"/>
                    <a:pt x="770" y="754"/>
                    <a:pt x="858" y="671"/>
                  </a:cubicBezTo>
                  <a:cubicBezTo>
                    <a:pt x="1128" y="416"/>
                    <a:pt x="921" y="141"/>
                    <a:pt x="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1"/>
            <p:cNvSpPr/>
            <p:nvPr/>
          </p:nvSpPr>
          <p:spPr>
            <a:xfrm>
              <a:off x="4449625" y="1610200"/>
              <a:ext cx="13700" cy="15800"/>
            </a:xfrm>
            <a:custGeom>
              <a:avLst/>
              <a:gdLst/>
              <a:ahLst/>
              <a:cxnLst/>
              <a:rect l="l" t="t" r="r" b="b"/>
              <a:pathLst>
                <a:path w="548" h="632" extrusionOk="0">
                  <a:moveTo>
                    <a:pt x="299" y="0"/>
                  </a:moveTo>
                  <a:cubicBezTo>
                    <a:pt x="274" y="0"/>
                    <a:pt x="251" y="8"/>
                    <a:pt x="230" y="27"/>
                  </a:cubicBezTo>
                  <a:lnTo>
                    <a:pt x="207" y="59"/>
                  </a:lnTo>
                  <a:cubicBezTo>
                    <a:pt x="78" y="248"/>
                    <a:pt x="1" y="468"/>
                    <a:pt x="213" y="632"/>
                  </a:cubicBezTo>
                  <a:cubicBezTo>
                    <a:pt x="359" y="563"/>
                    <a:pt x="548" y="408"/>
                    <a:pt x="519" y="225"/>
                  </a:cubicBezTo>
                  <a:cubicBezTo>
                    <a:pt x="505" y="131"/>
                    <a:pt x="396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1"/>
            <p:cNvSpPr/>
            <p:nvPr/>
          </p:nvSpPr>
          <p:spPr>
            <a:xfrm>
              <a:off x="4388575" y="1553100"/>
              <a:ext cx="24300" cy="10400"/>
            </a:xfrm>
            <a:custGeom>
              <a:avLst/>
              <a:gdLst/>
              <a:ahLst/>
              <a:cxnLst/>
              <a:rect l="l" t="t" r="r" b="b"/>
              <a:pathLst>
                <a:path w="972" h="416" extrusionOk="0">
                  <a:moveTo>
                    <a:pt x="577" y="1"/>
                  </a:moveTo>
                  <a:cubicBezTo>
                    <a:pt x="297" y="1"/>
                    <a:pt x="1" y="289"/>
                    <a:pt x="403" y="400"/>
                  </a:cubicBezTo>
                  <a:cubicBezTo>
                    <a:pt x="440" y="410"/>
                    <a:pt x="477" y="415"/>
                    <a:pt x="514" y="415"/>
                  </a:cubicBezTo>
                  <a:cubicBezTo>
                    <a:pt x="764" y="415"/>
                    <a:pt x="972" y="196"/>
                    <a:pt x="692" y="19"/>
                  </a:cubicBezTo>
                  <a:cubicBezTo>
                    <a:pt x="655" y="6"/>
                    <a:pt x="616" y="1"/>
                    <a:pt x="5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1"/>
            <p:cNvSpPr/>
            <p:nvPr/>
          </p:nvSpPr>
          <p:spPr>
            <a:xfrm>
              <a:off x="4457500" y="1582775"/>
              <a:ext cx="13600" cy="7825"/>
            </a:xfrm>
            <a:custGeom>
              <a:avLst/>
              <a:gdLst/>
              <a:ahLst/>
              <a:cxnLst/>
              <a:rect l="l" t="t" r="r" b="b"/>
              <a:pathLst>
                <a:path w="544" h="313" extrusionOk="0">
                  <a:moveTo>
                    <a:pt x="362" y="1"/>
                  </a:moveTo>
                  <a:cubicBezTo>
                    <a:pt x="264" y="27"/>
                    <a:pt x="1" y="67"/>
                    <a:pt x="35" y="216"/>
                  </a:cubicBezTo>
                  <a:cubicBezTo>
                    <a:pt x="51" y="296"/>
                    <a:pt x="119" y="313"/>
                    <a:pt x="186" y="313"/>
                  </a:cubicBezTo>
                  <a:cubicBezTo>
                    <a:pt x="212" y="313"/>
                    <a:pt x="239" y="310"/>
                    <a:pt x="261" y="307"/>
                  </a:cubicBezTo>
                  <a:cubicBezTo>
                    <a:pt x="345" y="299"/>
                    <a:pt x="516" y="262"/>
                    <a:pt x="534" y="153"/>
                  </a:cubicBezTo>
                  <a:cubicBezTo>
                    <a:pt x="543" y="91"/>
                    <a:pt x="467" y="11"/>
                    <a:pt x="400" y="11"/>
                  </a:cubicBezTo>
                  <a:cubicBezTo>
                    <a:pt x="389" y="11"/>
                    <a:pt x="378" y="13"/>
                    <a:pt x="367" y="18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1"/>
            <p:cNvSpPr/>
            <p:nvPr/>
          </p:nvSpPr>
          <p:spPr>
            <a:xfrm>
              <a:off x="4436600" y="1539800"/>
              <a:ext cx="15925" cy="12850"/>
            </a:xfrm>
            <a:custGeom>
              <a:avLst/>
              <a:gdLst/>
              <a:ahLst/>
              <a:cxnLst/>
              <a:rect l="l" t="t" r="r" b="b"/>
              <a:pathLst>
                <a:path w="637" h="514" extrusionOk="0">
                  <a:moveTo>
                    <a:pt x="473" y="1"/>
                  </a:moveTo>
                  <a:lnTo>
                    <a:pt x="473" y="1"/>
                  </a:lnTo>
                  <a:cubicBezTo>
                    <a:pt x="307" y="21"/>
                    <a:pt x="0" y="196"/>
                    <a:pt x="83" y="405"/>
                  </a:cubicBezTo>
                  <a:cubicBezTo>
                    <a:pt x="115" y="484"/>
                    <a:pt x="170" y="514"/>
                    <a:pt x="230" y="514"/>
                  </a:cubicBezTo>
                  <a:cubicBezTo>
                    <a:pt x="297" y="514"/>
                    <a:pt x="370" y="478"/>
                    <a:pt x="427" y="433"/>
                  </a:cubicBezTo>
                  <a:cubicBezTo>
                    <a:pt x="570" y="319"/>
                    <a:pt x="636" y="113"/>
                    <a:pt x="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0" name="Google Shape;1540;p41"/>
            <p:cNvSpPr/>
            <p:nvPr/>
          </p:nvSpPr>
          <p:spPr>
            <a:xfrm>
              <a:off x="4472250" y="1549775"/>
              <a:ext cx="13800" cy="12175"/>
            </a:xfrm>
            <a:custGeom>
              <a:avLst/>
              <a:gdLst/>
              <a:ahLst/>
              <a:cxnLst/>
              <a:rect l="l" t="t" r="r" b="b"/>
              <a:pathLst>
                <a:path w="552" h="487" extrusionOk="0">
                  <a:moveTo>
                    <a:pt x="359" y="0"/>
                  </a:moveTo>
                  <a:lnTo>
                    <a:pt x="359" y="0"/>
                  </a:lnTo>
                  <a:cubicBezTo>
                    <a:pt x="239" y="37"/>
                    <a:pt x="1" y="161"/>
                    <a:pt x="18" y="315"/>
                  </a:cubicBezTo>
                  <a:cubicBezTo>
                    <a:pt x="28" y="414"/>
                    <a:pt x="123" y="487"/>
                    <a:pt x="221" y="487"/>
                  </a:cubicBezTo>
                  <a:cubicBezTo>
                    <a:pt x="239" y="487"/>
                    <a:pt x="258" y="484"/>
                    <a:pt x="276" y="479"/>
                  </a:cubicBezTo>
                  <a:cubicBezTo>
                    <a:pt x="442" y="433"/>
                    <a:pt x="551" y="118"/>
                    <a:pt x="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41" name="Google Shape;1541;p41"/>
          <p:cNvGrpSpPr/>
          <p:nvPr/>
        </p:nvGrpSpPr>
        <p:grpSpPr>
          <a:xfrm>
            <a:off x="3884466" y="4228549"/>
            <a:ext cx="1165743" cy="1142485"/>
            <a:chOff x="3628800" y="3558400"/>
            <a:chExt cx="1758551" cy="1723205"/>
          </a:xfrm>
        </p:grpSpPr>
        <p:sp>
          <p:nvSpPr>
            <p:cNvPr id="1542" name="Google Shape;1542;p41"/>
            <p:cNvSpPr/>
            <p:nvPr/>
          </p:nvSpPr>
          <p:spPr>
            <a:xfrm>
              <a:off x="4416024" y="3663411"/>
              <a:ext cx="182054" cy="1413912"/>
            </a:xfrm>
            <a:custGeom>
              <a:avLst/>
              <a:gdLst/>
              <a:ahLst/>
              <a:cxnLst/>
              <a:rect l="l" t="t" r="r" b="b"/>
              <a:pathLst>
                <a:path w="1777" h="13801" extrusionOk="0">
                  <a:moveTo>
                    <a:pt x="409" y="0"/>
                  </a:moveTo>
                  <a:cubicBezTo>
                    <a:pt x="393" y="0"/>
                    <a:pt x="376" y="14"/>
                    <a:pt x="381" y="34"/>
                  </a:cubicBezTo>
                  <a:cubicBezTo>
                    <a:pt x="469" y="420"/>
                    <a:pt x="557" y="805"/>
                    <a:pt x="625" y="1195"/>
                  </a:cubicBezTo>
                  <a:cubicBezTo>
                    <a:pt x="703" y="1634"/>
                    <a:pt x="762" y="2078"/>
                    <a:pt x="806" y="2522"/>
                  </a:cubicBezTo>
                  <a:cubicBezTo>
                    <a:pt x="889" y="3356"/>
                    <a:pt x="928" y="4205"/>
                    <a:pt x="879" y="5044"/>
                  </a:cubicBezTo>
                  <a:cubicBezTo>
                    <a:pt x="811" y="6151"/>
                    <a:pt x="630" y="7248"/>
                    <a:pt x="416" y="8336"/>
                  </a:cubicBezTo>
                  <a:cubicBezTo>
                    <a:pt x="313" y="8878"/>
                    <a:pt x="181" y="9414"/>
                    <a:pt x="94" y="9960"/>
                  </a:cubicBezTo>
                  <a:cubicBezTo>
                    <a:pt x="16" y="10463"/>
                    <a:pt x="1" y="10960"/>
                    <a:pt x="89" y="11463"/>
                  </a:cubicBezTo>
                  <a:cubicBezTo>
                    <a:pt x="172" y="11936"/>
                    <a:pt x="337" y="12390"/>
                    <a:pt x="576" y="12804"/>
                  </a:cubicBezTo>
                  <a:cubicBezTo>
                    <a:pt x="786" y="13175"/>
                    <a:pt x="1069" y="13575"/>
                    <a:pt x="1474" y="13750"/>
                  </a:cubicBezTo>
                  <a:cubicBezTo>
                    <a:pt x="1560" y="13785"/>
                    <a:pt x="1638" y="13800"/>
                    <a:pt x="1728" y="13800"/>
                  </a:cubicBezTo>
                  <a:cubicBezTo>
                    <a:pt x="1741" y="13800"/>
                    <a:pt x="1753" y="13800"/>
                    <a:pt x="1767" y="13799"/>
                  </a:cubicBezTo>
                  <a:cubicBezTo>
                    <a:pt x="1772" y="13799"/>
                    <a:pt x="1776" y="13789"/>
                    <a:pt x="1772" y="13789"/>
                  </a:cubicBezTo>
                  <a:cubicBezTo>
                    <a:pt x="1576" y="13702"/>
                    <a:pt x="1381" y="13604"/>
                    <a:pt x="1225" y="13458"/>
                  </a:cubicBezTo>
                  <a:cubicBezTo>
                    <a:pt x="1059" y="13307"/>
                    <a:pt x="923" y="13131"/>
                    <a:pt x="801" y="12946"/>
                  </a:cubicBezTo>
                  <a:cubicBezTo>
                    <a:pt x="542" y="12541"/>
                    <a:pt x="357" y="12092"/>
                    <a:pt x="250" y="11629"/>
                  </a:cubicBezTo>
                  <a:cubicBezTo>
                    <a:pt x="138" y="11141"/>
                    <a:pt x="123" y="10643"/>
                    <a:pt x="191" y="10151"/>
                  </a:cubicBezTo>
                  <a:cubicBezTo>
                    <a:pt x="259" y="9604"/>
                    <a:pt x="396" y="9068"/>
                    <a:pt x="503" y="8526"/>
                  </a:cubicBezTo>
                  <a:cubicBezTo>
                    <a:pt x="713" y="7463"/>
                    <a:pt x="894" y="6395"/>
                    <a:pt x="972" y="5312"/>
                  </a:cubicBezTo>
                  <a:cubicBezTo>
                    <a:pt x="1035" y="4468"/>
                    <a:pt x="1015" y="3619"/>
                    <a:pt x="942" y="2771"/>
                  </a:cubicBezTo>
                  <a:cubicBezTo>
                    <a:pt x="903" y="2337"/>
                    <a:pt x="850" y="1898"/>
                    <a:pt x="781" y="1468"/>
                  </a:cubicBezTo>
                  <a:cubicBezTo>
                    <a:pt x="718" y="1068"/>
                    <a:pt x="640" y="664"/>
                    <a:pt x="523" y="273"/>
                  </a:cubicBezTo>
                  <a:cubicBezTo>
                    <a:pt x="498" y="190"/>
                    <a:pt x="469" y="103"/>
                    <a:pt x="435" y="20"/>
                  </a:cubicBezTo>
                  <a:cubicBezTo>
                    <a:pt x="431" y="6"/>
                    <a:pt x="420" y="0"/>
                    <a:pt x="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1"/>
            <p:cNvSpPr/>
            <p:nvPr/>
          </p:nvSpPr>
          <p:spPr>
            <a:xfrm>
              <a:off x="4429855" y="3558502"/>
              <a:ext cx="133697" cy="515836"/>
            </a:xfrm>
            <a:custGeom>
              <a:avLst/>
              <a:gdLst/>
              <a:ahLst/>
              <a:cxnLst/>
              <a:rect l="l" t="t" r="r" b="b"/>
              <a:pathLst>
                <a:path w="1305" h="5035" extrusionOk="0">
                  <a:moveTo>
                    <a:pt x="52" y="0"/>
                  </a:moveTo>
                  <a:cubicBezTo>
                    <a:pt x="25" y="0"/>
                    <a:pt x="0" y="28"/>
                    <a:pt x="17" y="58"/>
                  </a:cubicBezTo>
                  <a:cubicBezTo>
                    <a:pt x="154" y="327"/>
                    <a:pt x="295" y="600"/>
                    <a:pt x="417" y="878"/>
                  </a:cubicBezTo>
                  <a:cubicBezTo>
                    <a:pt x="554" y="1190"/>
                    <a:pt x="676" y="1507"/>
                    <a:pt x="783" y="1829"/>
                  </a:cubicBezTo>
                  <a:cubicBezTo>
                    <a:pt x="885" y="2117"/>
                    <a:pt x="973" y="2405"/>
                    <a:pt x="1041" y="2697"/>
                  </a:cubicBezTo>
                  <a:cubicBezTo>
                    <a:pt x="1129" y="3058"/>
                    <a:pt x="1168" y="3424"/>
                    <a:pt x="1149" y="3795"/>
                  </a:cubicBezTo>
                  <a:cubicBezTo>
                    <a:pt x="1129" y="4204"/>
                    <a:pt x="1032" y="4619"/>
                    <a:pt x="851" y="4995"/>
                  </a:cubicBezTo>
                  <a:cubicBezTo>
                    <a:pt x="838" y="5015"/>
                    <a:pt x="856" y="5034"/>
                    <a:pt x="874" y="5034"/>
                  </a:cubicBezTo>
                  <a:cubicBezTo>
                    <a:pt x="882" y="5034"/>
                    <a:pt x="890" y="5030"/>
                    <a:pt x="895" y="5019"/>
                  </a:cubicBezTo>
                  <a:cubicBezTo>
                    <a:pt x="1261" y="4356"/>
                    <a:pt x="1305" y="3570"/>
                    <a:pt x="1168" y="2839"/>
                  </a:cubicBezTo>
                  <a:cubicBezTo>
                    <a:pt x="1110" y="2527"/>
                    <a:pt x="1017" y="2224"/>
                    <a:pt x="920" y="1927"/>
                  </a:cubicBezTo>
                  <a:cubicBezTo>
                    <a:pt x="812" y="1600"/>
                    <a:pt x="695" y="1273"/>
                    <a:pt x="563" y="956"/>
                  </a:cubicBezTo>
                  <a:cubicBezTo>
                    <a:pt x="490" y="785"/>
                    <a:pt x="417" y="614"/>
                    <a:pt x="334" y="449"/>
                  </a:cubicBezTo>
                  <a:cubicBezTo>
                    <a:pt x="256" y="297"/>
                    <a:pt x="183" y="156"/>
                    <a:pt x="85" y="19"/>
                  </a:cubicBezTo>
                  <a:cubicBezTo>
                    <a:pt x="76" y="6"/>
                    <a:pt x="64" y="0"/>
                    <a:pt x="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1"/>
            <p:cNvSpPr/>
            <p:nvPr/>
          </p:nvSpPr>
          <p:spPr>
            <a:xfrm>
              <a:off x="4405062" y="3558400"/>
              <a:ext cx="117305" cy="513275"/>
            </a:xfrm>
            <a:custGeom>
              <a:avLst/>
              <a:gdLst/>
              <a:ahLst/>
              <a:cxnLst/>
              <a:rect l="l" t="t" r="r" b="b"/>
              <a:pathLst>
                <a:path w="1145" h="5010" extrusionOk="0">
                  <a:moveTo>
                    <a:pt x="308" y="1"/>
                  </a:moveTo>
                  <a:cubicBezTo>
                    <a:pt x="296" y="1"/>
                    <a:pt x="284" y="7"/>
                    <a:pt x="279" y="20"/>
                  </a:cubicBezTo>
                  <a:cubicBezTo>
                    <a:pt x="157" y="323"/>
                    <a:pt x="88" y="645"/>
                    <a:pt x="49" y="962"/>
                  </a:cubicBezTo>
                  <a:cubicBezTo>
                    <a:pt x="10" y="1308"/>
                    <a:pt x="1" y="1659"/>
                    <a:pt x="25" y="2006"/>
                  </a:cubicBezTo>
                  <a:cubicBezTo>
                    <a:pt x="69" y="2708"/>
                    <a:pt x="230" y="3410"/>
                    <a:pt x="513" y="4054"/>
                  </a:cubicBezTo>
                  <a:cubicBezTo>
                    <a:pt x="659" y="4391"/>
                    <a:pt x="844" y="4713"/>
                    <a:pt x="1074" y="4996"/>
                  </a:cubicBezTo>
                  <a:cubicBezTo>
                    <a:pt x="1081" y="5005"/>
                    <a:pt x="1089" y="5009"/>
                    <a:pt x="1098" y="5009"/>
                  </a:cubicBezTo>
                  <a:cubicBezTo>
                    <a:pt x="1122" y="5009"/>
                    <a:pt x="1145" y="4973"/>
                    <a:pt x="1122" y="4947"/>
                  </a:cubicBezTo>
                  <a:cubicBezTo>
                    <a:pt x="718" y="4425"/>
                    <a:pt x="464" y="3791"/>
                    <a:pt x="303" y="3152"/>
                  </a:cubicBezTo>
                  <a:cubicBezTo>
                    <a:pt x="137" y="2484"/>
                    <a:pt x="69" y="1781"/>
                    <a:pt x="127" y="1093"/>
                  </a:cubicBezTo>
                  <a:cubicBezTo>
                    <a:pt x="157" y="733"/>
                    <a:pt x="230" y="381"/>
                    <a:pt x="332" y="35"/>
                  </a:cubicBezTo>
                  <a:cubicBezTo>
                    <a:pt x="341" y="14"/>
                    <a:pt x="325" y="1"/>
                    <a:pt x="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1"/>
            <p:cNvSpPr/>
            <p:nvPr/>
          </p:nvSpPr>
          <p:spPr>
            <a:xfrm>
              <a:off x="4551155" y="3758176"/>
              <a:ext cx="295568" cy="388798"/>
            </a:xfrm>
            <a:custGeom>
              <a:avLst/>
              <a:gdLst/>
              <a:ahLst/>
              <a:cxnLst/>
              <a:rect l="l" t="t" r="r" b="b"/>
              <a:pathLst>
                <a:path w="2885" h="3795" extrusionOk="0">
                  <a:moveTo>
                    <a:pt x="2861" y="1"/>
                  </a:moveTo>
                  <a:cubicBezTo>
                    <a:pt x="2850" y="1"/>
                    <a:pt x="2838" y="9"/>
                    <a:pt x="2838" y="26"/>
                  </a:cubicBezTo>
                  <a:cubicBezTo>
                    <a:pt x="2774" y="646"/>
                    <a:pt x="2545" y="1246"/>
                    <a:pt x="2194" y="1758"/>
                  </a:cubicBezTo>
                  <a:cubicBezTo>
                    <a:pt x="2018" y="2012"/>
                    <a:pt x="1813" y="2246"/>
                    <a:pt x="1584" y="2446"/>
                  </a:cubicBezTo>
                  <a:cubicBezTo>
                    <a:pt x="1345" y="2660"/>
                    <a:pt x="1077" y="2836"/>
                    <a:pt x="818" y="3021"/>
                  </a:cubicBezTo>
                  <a:cubicBezTo>
                    <a:pt x="531" y="3226"/>
                    <a:pt x="233" y="3446"/>
                    <a:pt x="18" y="3733"/>
                  </a:cubicBezTo>
                  <a:cubicBezTo>
                    <a:pt x="0" y="3763"/>
                    <a:pt x="28" y="3794"/>
                    <a:pt x="56" y="3794"/>
                  </a:cubicBezTo>
                  <a:cubicBezTo>
                    <a:pt x="65" y="3794"/>
                    <a:pt x="74" y="3791"/>
                    <a:pt x="82" y="3782"/>
                  </a:cubicBezTo>
                  <a:cubicBezTo>
                    <a:pt x="194" y="3660"/>
                    <a:pt x="306" y="3548"/>
                    <a:pt x="433" y="3441"/>
                  </a:cubicBezTo>
                  <a:cubicBezTo>
                    <a:pt x="555" y="3338"/>
                    <a:pt x="687" y="3246"/>
                    <a:pt x="818" y="3153"/>
                  </a:cubicBezTo>
                  <a:cubicBezTo>
                    <a:pt x="1082" y="2968"/>
                    <a:pt x="1355" y="2787"/>
                    <a:pt x="1604" y="2577"/>
                  </a:cubicBezTo>
                  <a:cubicBezTo>
                    <a:pt x="2082" y="2173"/>
                    <a:pt x="2448" y="1636"/>
                    <a:pt x="2662" y="1051"/>
                  </a:cubicBezTo>
                  <a:cubicBezTo>
                    <a:pt x="2789" y="719"/>
                    <a:pt x="2862" y="378"/>
                    <a:pt x="2882" y="26"/>
                  </a:cubicBezTo>
                  <a:cubicBezTo>
                    <a:pt x="2884" y="9"/>
                    <a:pt x="2873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1"/>
            <p:cNvSpPr/>
            <p:nvPr/>
          </p:nvSpPr>
          <p:spPr>
            <a:xfrm>
              <a:off x="4551975" y="3753976"/>
              <a:ext cx="294134" cy="397711"/>
            </a:xfrm>
            <a:custGeom>
              <a:avLst/>
              <a:gdLst/>
              <a:ahLst/>
              <a:cxnLst/>
              <a:rect l="l" t="t" r="r" b="b"/>
              <a:pathLst>
                <a:path w="2871" h="3882" extrusionOk="0">
                  <a:moveTo>
                    <a:pt x="2807" y="1"/>
                  </a:moveTo>
                  <a:cubicBezTo>
                    <a:pt x="2794" y="1"/>
                    <a:pt x="2781" y="6"/>
                    <a:pt x="2771" y="19"/>
                  </a:cubicBezTo>
                  <a:cubicBezTo>
                    <a:pt x="2586" y="287"/>
                    <a:pt x="2371" y="536"/>
                    <a:pt x="2137" y="760"/>
                  </a:cubicBezTo>
                  <a:cubicBezTo>
                    <a:pt x="1898" y="989"/>
                    <a:pt x="1630" y="1179"/>
                    <a:pt x="1371" y="1384"/>
                  </a:cubicBezTo>
                  <a:cubicBezTo>
                    <a:pt x="1123" y="1584"/>
                    <a:pt x="893" y="1804"/>
                    <a:pt x="713" y="2067"/>
                  </a:cubicBezTo>
                  <a:cubicBezTo>
                    <a:pt x="537" y="2311"/>
                    <a:pt x="401" y="2579"/>
                    <a:pt x="288" y="2862"/>
                  </a:cubicBezTo>
                  <a:cubicBezTo>
                    <a:pt x="225" y="3018"/>
                    <a:pt x="166" y="3184"/>
                    <a:pt x="118" y="3350"/>
                  </a:cubicBezTo>
                  <a:cubicBezTo>
                    <a:pt x="93" y="3428"/>
                    <a:pt x="69" y="3511"/>
                    <a:pt x="49" y="3594"/>
                  </a:cubicBezTo>
                  <a:cubicBezTo>
                    <a:pt x="35" y="3633"/>
                    <a:pt x="25" y="3672"/>
                    <a:pt x="15" y="3716"/>
                  </a:cubicBezTo>
                  <a:cubicBezTo>
                    <a:pt x="6" y="3760"/>
                    <a:pt x="6" y="3804"/>
                    <a:pt x="1" y="3848"/>
                  </a:cubicBezTo>
                  <a:cubicBezTo>
                    <a:pt x="1" y="3867"/>
                    <a:pt x="21" y="3882"/>
                    <a:pt x="38" y="3882"/>
                  </a:cubicBezTo>
                  <a:cubicBezTo>
                    <a:pt x="48" y="3882"/>
                    <a:pt x="56" y="3877"/>
                    <a:pt x="59" y="3867"/>
                  </a:cubicBezTo>
                  <a:cubicBezTo>
                    <a:pt x="74" y="3833"/>
                    <a:pt x="93" y="3799"/>
                    <a:pt x="103" y="3765"/>
                  </a:cubicBezTo>
                  <a:cubicBezTo>
                    <a:pt x="118" y="3730"/>
                    <a:pt x="123" y="3691"/>
                    <a:pt x="132" y="3652"/>
                  </a:cubicBezTo>
                  <a:cubicBezTo>
                    <a:pt x="152" y="3579"/>
                    <a:pt x="171" y="3506"/>
                    <a:pt x="196" y="3438"/>
                  </a:cubicBezTo>
                  <a:cubicBezTo>
                    <a:pt x="240" y="3291"/>
                    <a:pt x="288" y="3145"/>
                    <a:pt x="347" y="3004"/>
                  </a:cubicBezTo>
                  <a:cubicBezTo>
                    <a:pt x="454" y="2726"/>
                    <a:pt x="591" y="2453"/>
                    <a:pt x="762" y="2204"/>
                  </a:cubicBezTo>
                  <a:cubicBezTo>
                    <a:pt x="937" y="1945"/>
                    <a:pt x="1147" y="1721"/>
                    <a:pt x="1386" y="1526"/>
                  </a:cubicBezTo>
                  <a:cubicBezTo>
                    <a:pt x="1640" y="1316"/>
                    <a:pt x="1913" y="1121"/>
                    <a:pt x="2152" y="892"/>
                  </a:cubicBezTo>
                  <a:cubicBezTo>
                    <a:pt x="2415" y="643"/>
                    <a:pt x="2649" y="365"/>
                    <a:pt x="2849" y="67"/>
                  </a:cubicBezTo>
                  <a:cubicBezTo>
                    <a:pt x="2870" y="33"/>
                    <a:pt x="2839" y="1"/>
                    <a:pt x="2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1"/>
            <p:cNvSpPr/>
            <p:nvPr/>
          </p:nvSpPr>
          <p:spPr>
            <a:xfrm>
              <a:off x="4505975" y="3799259"/>
              <a:ext cx="322308" cy="439306"/>
            </a:xfrm>
            <a:custGeom>
              <a:avLst/>
              <a:gdLst/>
              <a:ahLst/>
              <a:cxnLst/>
              <a:rect l="l" t="t" r="r" b="b"/>
              <a:pathLst>
                <a:path w="3146" h="4288" extrusionOk="0">
                  <a:moveTo>
                    <a:pt x="3126" y="0"/>
                  </a:moveTo>
                  <a:cubicBezTo>
                    <a:pt x="3120" y="0"/>
                    <a:pt x="3115" y="3"/>
                    <a:pt x="3113" y="11"/>
                  </a:cubicBezTo>
                  <a:cubicBezTo>
                    <a:pt x="2928" y="674"/>
                    <a:pt x="2371" y="1133"/>
                    <a:pt x="1908" y="1606"/>
                  </a:cubicBezTo>
                  <a:cubicBezTo>
                    <a:pt x="1411" y="2108"/>
                    <a:pt x="947" y="2645"/>
                    <a:pt x="552" y="3235"/>
                  </a:cubicBezTo>
                  <a:cubicBezTo>
                    <a:pt x="445" y="3396"/>
                    <a:pt x="342" y="3562"/>
                    <a:pt x="250" y="3732"/>
                  </a:cubicBezTo>
                  <a:cubicBezTo>
                    <a:pt x="162" y="3893"/>
                    <a:pt x="74" y="4064"/>
                    <a:pt x="11" y="4235"/>
                  </a:cubicBezTo>
                  <a:cubicBezTo>
                    <a:pt x="1" y="4264"/>
                    <a:pt x="28" y="4287"/>
                    <a:pt x="54" y="4287"/>
                  </a:cubicBezTo>
                  <a:cubicBezTo>
                    <a:pt x="66" y="4287"/>
                    <a:pt x="77" y="4282"/>
                    <a:pt x="84" y="4269"/>
                  </a:cubicBezTo>
                  <a:cubicBezTo>
                    <a:pt x="157" y="4118"/>
                    <a:pt x="220" y="3966"/>
                    <a:pt x="298" y="3820"/>
                  </a:cubicBezTo>
                  <a:cubicBezTo>
                    <a:pt x="381" y="3669"/>
                    <a:pt x="469" y="3518"/>
                    <a:pt x="567" y="3371"/>
                  </a:cubicBezTo>
                  <a:cubicBezTo>
                    <a:pt x="762" y="3069"/>
                    <a:pt x="976" y="2786"/>
                    <a:pt x="1206" y="2508"/>
                  </a:cubicBezTo>
                  <a:cubicBezTo>
                    <a:pt x="1430" y="2240"/>
                    <a:pt x="1669" y="1976"/>
                    <a:pt x="1913" y="1718"/>
                  </a:cubicBezTo>
                  <a:cubicBezTo>
                    <a:pt x="2147" y="1479"/>
                    <a:pt x="2396" y="1250"/>
                    <a:pt x="2610" y="991"/>
                  </a:cubicBezTo>
                  <a:cubicBezTo>
                    <a:pt x="2849" y="708"/>
                    <a:pt x="3054" y="386"/>
                    <a:pt x="3142" y="20"/>
                  </a:cubicBezTo>
                  <a:cubicBezTo>
                    <a:pt x="3145" y="8"/>
                    <a:pt x="3135" y="0"/>
                    <a:pt x="3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1"/>
            <p:cNvSpPr/>
            <p:nvPr/>
          </p:nvSpPr>
          <p:spPr>
            <a:xfrm>
              <a:off x="4247801" y="3815343"/>
              <a:ext cx="254383" cy="478134"/>
            </a:xfrm>
            <a:custGeom>
              <a:avLst/>
              <a:gdLst/>
              <a:ahLst/>
              <a:cxnLst/>
              <a:rect l="l" t="t" r="r" b="b"/>
              <a:pathLst>
                <a:path w="2483" h="4667" extrusionOk="0">
                  <a:moveTo>
                    <a:pt x="36" y="0"/>
                  </a:moveTo>
                  <a:cubicBezTo>
                    <a:pt x="19" y="0"/>
                    <a:pt x="1" y="17"/>
                    <a:pt x="4" y="39"/>
                  </a:cubicBezTo>
                  <a:cubicBezTo>
                    <a:pt x="38" y="190"/>
                    <a:pt x="106" y="341"/>
                    <a:pt x="165" y="483"/>
                  </a:cubicBezTo>
                  <a:cubicBezTo>
                    <a:pt x="233" y="639"/>
                    <a:pt x="306" y="795"/>
                    <a:pt x="384" y="946"/>
                  </a:cubicBezTo>
                  <a:cubicBezTo>
                    <a:pt x="536" y="1249"/>
                    <a:pt x="706" y="1546"/>
                    <a:pt x="897" y="1829"/>
                  </a:cubicBezTo>
                  <a:cubicBezTo>
                    <a:pt x="1087" y="2122"/>
                    <a:pt x="1306" y="2385"/>
                    <a:pt x="1511" y="2663"/>
                  </a:cubicBezTo>
                  <a:cubicBezTo>
                    <a:pt x="1721" y="2941"/>
                    <a:pt x="1901" y="3234"/>
                    <a:pt x="2048" y="3546"/>
                  </a:cubicBezTo>
                  <a:cubicBezTo>
                    <a:pt x="2214" y="3897"/>
                    <a:pt x="2336" y="4263"/>
                    <a:pt x="2418" y="4644"/>
                  </a:cubicBezTo>
                  <a:cubicBezTo>
                    <a:pt x="2420" y="4659"/>
                    <a:pt x="2432" y="4666"/>
                    <a:pt x="2444" y="4666"/>
                  </a:cubicBezTo>
                  <a:cubicBezTo>
                    <a:pt x="2462" y="4666"/>
                    <a:pt x="2483" y="4650"/>
                    <a:pt x="2477" y="4624"/>
                  </a:cubicBezTo>
                  <a:cubicBezTo>
                    <a:pt x="2340" y="3956"/>
                    <a:pt x="2062" y="3317"/>
                    <a:pt x="1667" y="2756"/>
                  </a:cubicBezTo>
                  <a:cubicBezTo>
                    <a:pt x="1462" y="2468"/>
                    <a:pt x="1233" y="2200"/>
                    <a:pt x="1028" y="1902"/>
                  </a:cubicBezTo>
                  <a:cubicBezTo>
                    <a:pt x="838" y="1624"/>
                    <a:pt x="667" y="1337"/>
                    <a:pt x="511" y="1034"/>
                  </a:cubicBezTo>
                  <a:cubicBezTo>
                    <a:pt x="424" y="868"/>
                    <a:pt x="341" y="693"/>
                    <a:pt x="263" y="517"/>
                  </a:cubicBezTo>
                  <a:cubicBezTo>
                    <a:pt x="189" y="351"/>
                    <a:pt x="131" y="180"/>
                    <a:pt x="58" y="15"/>
                  </a:cubicBezTo>
                  <a:cubicBezTo>
                    <a:pt x="53" y="5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1"/>
            <p:cNvSpPr/>
            <p:nvPr/>
          </p:nvSpPr>
          <p:spPr>
            <a:xfrm>
              <a:off x="4243806" y="3806635"/>
              <a:ext cx="239631" cy="416562"/>
            </a:xfrm>
            <a:custGeom>
              <a:avLst/>
              <a:gdLst/>
              <a:ahLst/>
              <a:cxnLst/>
              <a:rect l="l" t="t" r="r" b="b"/>
              <a:pathLst>
                <a:path w="2339" h="4066" extrusionOk="0">
                  <a:moveTo>
                    <a:pt x="47" y="0"/>
                  </a:moveTo>
                  <a:cubicBezTo>
                    <a:pt x="21" y="0"/>
                    <a:pt x="0" y="35"/>
                    <a:pt x="19" y="61"/>
                  </a:cubicBezTo>
                  <a:cubicBezTo>
                    <a:pt x="126" y="187"/>
                    <a:pt x="253" y="305"/>
                    <a:pt x="375" y="417"/>
                  </a:cubicBezTo>
                  <a:cubicBezTo>
                    <a:pt x="492" y="529"/>
                    <a:pt x="609" y="636"/>
                    <a:pt x="726" y="753"/>
                  </a:cubicBezTo>
                  <a:cubicBezTo>
                    <a:pt x="931" y="968"/>
                    <a:pt x="1121" y="1197"/>
                    <a:pt x="1292" y="1446"/>
                  </a:cubicBezTo>
                  <a:cubicBezTo>
                    <a:pt x="1375" y="1568"/>
                    <a:pt x="1443" y="1695"/>
                    <a:pt x="1516" y="1826"/>
                  </a:cubicBezTo>
                  <a:cubicBezTo>
                    <a:pt x="1589" y="1953"/>
                    <a:pt x="1658" y="2085"/>
                    <a:pt x="1721" y="2221"/>
                  </a:cubicBezTo>
                  <a:cubicBezTo>
                    <a:pt x="1848" y="2490"/>
                    <a:pt x="1955" y="2773"/>
                    <a:pt x="2043" y="3060"/>
                  </a:cubicBezTo>
                  <a:cubicBezTo>
                    <a:pt x="2145" y="3382"/>
                    <a:pt x="2218" y="3709"/>
                    <a:pt x="2272" y="4041"/>
                  </a:cubicBezTo>
                  <a:cubicBezTo>
                    <a:pt x="2276" y="4058"/>
                    <a:pt x="2288" y="4066"/>
                    <a:pt x="2300" y="4066"/>
                  </a:cubicBezTo>
                  <a:cubicBezTo>
                    <a:pt x="2319" y="4066"/>
                    <a:pt x="2338" y="4050"/>
                    <a:pt x="2336" y="4026"/>
                  </a:cubicBezTo>
                  <a:cubicBezTo>
                    <a:pt x="2248" y="3426"/>
                    <a:pt x="2077" y="2841"/>
                    <a:pt x="1833" y="2290"/>
                  </a:cubicBezTo>
                  <a:cubicBezTo>
                    <a:pt x="1711" y="2017"/>
                    <a:pt x="1570" y="1748"/>
                    <a:pt x="1404" y="1500"/>
                  </a:cubicBezTo>
                  <a:cubicBezTo>
                    <a:pt x="1238" y="1251"/>
                    <a:pt x="1062" y="1007"/>
                    <a:pt x="858" y="787"/>
                  </a:cubicBezTo>
                  <a:cubicBezTo>
                    <a:pt x="741" y="656"/>
                    <a:pt x="609" y="534"/>
                    <a:pt x="477" y="412"/>
                  </a:cubicBezTo>
                  <a:cubicBezTo>
                    <a:pt x="341" y="280"/>
                    <a:pt x="204" y="144"/>
                    <a:pt x="72" y="12"/>
                  </a:cubicBezTo>
                  <a:cubicBezTo>
                    <a:pt x="64" y="4"/>
                    <a:pt x="55" y="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1"/>
            <p:cNvSpPr/>
            <p:nvPr/>
          </p:nvSpPr>
          <p:spPr>
            <a:xfrm>
              <a:off x="4236634" y="3803766"/>
              <a:ext cx="246802" cy="414205"/>
            </a:xfrm>
            <a:custGeom>
              <a:avLst/>
              <a:gdLst/>
              <a:ahLst/>
              <a:cxnLst/>
              <a:rect l="l" t="t" r="r" b="b"/>
              <a:pathLst>
                <a:path w="2409" h="4043" extrusionOk="0">
                  <a:moveTo>
                    <a:pt x="107" y="1"/>
                  </a:moveTo>
                  <a:cubicBezTo>
                    <a:pt x="85" y="1"/>
                    <a:pt x="62" y="15"/>
                    <a:pt x="59" y="45"/>
                  </a:cubicBezTo>
                  <a:cubicBezTo>
                    <a:pt x="30" y="347"/>
                    <a:pt x="1" y="654"/>
                    <a:pt x="59" y="962"/>
                  </a:cubicBezTo>
                  <a:cubicBezTo>
                    <a:pt x="113" y="1269"/>
                    <a:pt x="259" y="1562"/>
                    <a:pt x="396" y="1840"/>
                  </a:cubicBezTo>
                  <a:cubicBezTo>
                    <a:pt x="533" y="2123"/>
                    <a:pt x="689" y="2396"/>
                    <a:pt x="879" y="2640"/>
                  </a:cubicBezTo>
                  <a:cubicBezTo>
                    <a:pt x="1069" y="2884"/>
                    <a:pt x="1289" y="3098"/>
                    <a:pt x="1513" y="3303"/>
                  </a:cubicBezTo>
                  <a:cubicBezTo>
                    <a:pt x="1786" y="3552"/>
                    <a:pt x="2064" y="3796"/>
                    <a:pt x="2342" y="4035"/>
                  </a:cubicBezTo>
                  <a:cubicBezTo>
                    <a:pt x="2349" y="4040"/>
                    <a:pt x="2356" y="4042"/>
                    <a:pt x="2363" y="4042"/>
                  </a:cubicBezTo>
                  <a:cubicBezTo>
                    <a:pt x="2387" y="4042"/>
                    <a:pt x="2409" y="4014"/>
                    <a:pt x="2386" y="3991"/>
                  </a:cubicBezTo>
                  <a:cubicBezTo>
                    <a:pt x="2152" y="3771"/>
                    <a:pt x="1908" y="3552"/>
                    <a:pt x="1669" y="3332"/>
                  </a:cubicBezTo>
                  <a:cubicBezTo>
                    <a:pt x="1450" y="3127"/>
                    <a:pt x="1230" y="2918"/>
                    <a:pt x="1040" y="2684"/>
                  </a:cubicBezTo>
                  <a:cubicBezTo>
                    <a:pt x="845" y="2449"/>
                    <a:pt x="684" y="2186"/>
                    <a:pt x="547" y="1918"/>
                  </a:cubicBezTo>
                  <a:cubicBezTo>
                    <a:pt x="474" y="1776"/>
                    <a:pt x="411" y="1640"/>
                    <a:pt x="347" y="1498"/>
                  </a:cubicBezTo>
                  <a:cubicBezTo>
                    <a:pt x="284" y="1352"/>
                    <a:pt x="220" y="1210"/>
                    <a:pt x="181" y="1059"/>
                  </a:cubicBezTo>
                  <a:cubicBezTo>
                    <a:pt x="98" y="728"/>
                    <a:pt x="128" y="381"/>
                    <a:pt x="147" y="45"/>
                  </a:cubicBezTo>
                  <a:cubicBezTo>
                    <a:pt x="150" y="15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1"/>
            <p:cNvSpPr/>
            <p:nvPr/>
          </p:nvSpPr>
          <p:spPr>
            <a:xfrm>
              <a:off x="4450857" y="4029770"/>
              <a:ext cx="302432" cy="543600"/>
            </a:xfrm>
            <a:custGeom>
              <a:avLst/>
              <a:gdLst/>
              <a:ahLst/>
              <a:cxnLst/>
              <a:rect l="l" t="t" r="r" b="b"/>
              <a:pathLst>
                <a:path w="2952" h="5306" extrusionOk="0">
                  <a:moveTo>
                    <a:pt x="2930" y="0"/>
                  </a:moveTo>
                  <a:cubicBezTo>
                    <a:pt x="2923" y="0"/>
                    <a:pt x="2916" y="4"/>
                    <a:pt x="2914" y="14"/>
                  </a:cubicBezTo>
                  <a:cubicBezTo>
                    <a:pt x="2714" y="746"/>
                    <a:pt x="2461" y="1468"/>
                    <a:pt x="2105" y="2141"/>
                  </a:cubicBezTo>
                  <a:cubicBezTo>
                    <a:pt x="1729" y="2853"/>
                    <a:pt x="1222" y="3477"/>
                    <a:pt x="739" y="4111"/>
                  </a:cubicBezTo>
                  <a:cubicBezTo>
                    <a:pt x="597" y="4297"/>
                    <a:pt x="461" y="4477"/>
                    <a:pt x="334" y="4667"/>
                  </a:cubicBezTo>
                  <a:cubicBezTo>
                    <a:pt x="266" y="4760"/>
                    <a:pt x="202" y="4853"/>
                    <a:pt x="144" y="4950"/>
                  </a:cubicBezTo>
                  <a:cubicBezTo>
                    <a:pt x="85" y="5043"/>
                    <a:pt x="27" y="5145"/>
                    <a:pt x="7" y="5253"/>
                  </a:cubicBezTo>
                  <a:cubicBezTo>
                    <a:pt x="1" y="5282"/>
                    <a:pt x="25" y="5305"/>
                    <a:pt x="48" y="5305"/>
                  </a:cubicBezTo>
                  <a:cubicBezTo>
                    <a:pt x="59" y="5305"/>
                    <a:pt x="69" y="5300"/>
                    <a:pt x="76" y="5287"/>
                  </a:cubicBezTo>
                  <a:cubicBezTo>
                    <a:pt x="119" y="5199"/>
                    <a:pt x="158" y="5106"/>
                    <a:pt x="207" y="5024"/>
                  </a:cubicBezTo>
                  <a:cubicBezTo>
                    <a:pt x="261" y="4936"/>
                    <a:pt x="315" y="4853"/>
                    <a:pt x="373" y="4770"/>
                  </a:cubicBezTo>
                  <a:cubicBezTo>
                    <a:pt x="490" y="4599"/>
                    <a:pt x="612" y="4428"/>
                    <a:pt x="734" y="4263"/>
                  </a:cubicBezTo>
                  <a:cubicBezTo>
                    <a:pt x="978" y="3931"/>
                    <a:pt x="1232" y="3609"/>
                    <a:pt x="1475" y="3272"/>
                  </a:cubicBezTo>
                  <a:cubicBezTo>
                    <a:pt x="1705" y="2955"/>
                    <a:pt x="1929" y="2624"/>
                    <a:pt x="2114" y="2277"/>
                  </a:cubicBezTo>
                  <a:cubicBezTo>
                    <a:pt x="2300" y="1946"/>
                    <a:pt x="2456" y="1595"/>
                    <a:pt x="2592" y="1238"/>
                  </a:cubicBezTo>
                  <a:cubicBezTo>
                    <a:pt x="2749" y="843"/>
                    <a:pt x="2880" y="439"/>
                    <a:pt x="2948" y="24"/>
                  </a:cubicBezTo>
                  <a:cubicBezTo>
                    <a:pt x="2951" y="9"/>
                    <a:pt x="2940" y="0"/>
                    <a:pt x="2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1"/>
            <p:cNvSpPr/>
            <p:nvPr/>
          </p:nvSpPr>
          <p:spPr>
            <a:xfrm>
              <a:off x="4526055" y="4025570"/>
              <a:ext cx="241884" cy="435105"/>
            </a:xfrm>
            <a:custGeom>
              <a:avLst/>
              <a:gdLst/>
              <a:ahLst/>
              <a:cxnLst/>
              <a:rect l="l" t="t" r="r" b="b"/>
              <a:pathLst>
                <a:path w="2361" h="4247" extrusionOk="0">
                  <a:moveTo>
                    <a:pt x="2239" y="1"/>
                  </a:moveTo>
                  <a:cubicBezTo>
                    <a:pt x="2226" y="1"/>
                    <a:pt x="2212" y="9"/>
                    <a:pt x="2210" y="26"/>
                  </a:cubicBezTo>
                  <a:cubicBezTo>
                    <a:pt x="2205" y="114"/>
                    <a:pt x="2219" y="202"/>
                    <a:pt x="2229" y="284"/>
                  </a:cubicBezTo>
                  <a:cubicBezTo>
                    <a:pt x="2239" y="367"/>
                    <a:pt x="2244" y="450"/>
                    <a:pt x="2249" y="538"/>
                  </a:cubicBezTo>
                  <a:cubicBezTo>
                    <a:pt x="2258" y="709"/>
                    <a:pt x="2263" y="880"/>
                    <a:pt x="2254" y="1050"/>
                  </a:cubicBezTo>
                  <a:cubicBezTo>
                    <a:pt x="2234" y="1387"/>
                    <a:pt x="2171" y="1723"/>
                    <a:pt x="2054" y="2036"/>
                  </a:cubicBezTo>
                  <a:cubicBezTo>
                    <a:pt x="1824" y="2640"/>
                    <a:pt x="1366" y="3113"/>
                    <a:pt x="878" y="3518"/>
                  </a:cubicBezTo>
                  <a:cubicBezTo>
                    <a:pt x="600" y="3752"/>
                    <a:pt x="307" y="3962"/>
                    <a:pt x="24" y="4187"/>
                  </a:cubicBezTo>
                  <a:cubicBezTo>
                    <a:pt x="0" y="4207"/>
                    <a:pt x="26" y="4246"/>
                    <a:pt x="52" y="4246"/>
                  </a:cubicBezTo>
                  <a:cubicBezTo>
                    <a:pt x="57" y="4246"/>
                    <a:pt x="63" y="4245"/>
                    <a:pt x="68" y="4240"/>
                  </a:cubicBezTo>
                  <a:cubicBezTo>
                    <a:pt x="327" y="4040"/>
                    <a:pt x="590" y="3850"/>
                    <a:pt x="849" y="3650"/>
                  </a:cubicBezTo>
                  <a:cubicBezTo>
                    <a:pt x="1102" y="3450"/>
                    <a:pt x="1351" y="3240"/>
                    <a:pt x="1566" y="2996"/>
                  </a:cubicBezTo>
                  <a:cubicBezTo>
                    <a:pt x="1785" y="2753"/>
                    <a:pt x="1971" y="2479"/>
                    <a:pt x="2097" y="2177"/>
                  </a:cubicBezTo>
                  <a:cubicBezTo>
                    <a:pt x="2234" y="1860"/>
                    <a:pt x="2312" y="1523"/>
                    <a:pt x="2341" y="1182"/>
                  </a:cubicBezTo>
                  <a:cubicBezTo>
                    <a:pt x="2356" y="987"/>
                    <a:pt x="2361" y="797"/>
                    <a:pt x="2346" y="601"/>
                  </a:cubicBezTo>
                  <a:cubicBezTo>
                    <a:pt x="2341" y="504"/>
                    <a:pt x="2336" y="406"/>
                    <a:pt x="2327" y="314"/>
                  </a:cubicBezTo>
                  <a:cubicBezTo>
                    <a:pt x="2312" y="211"/>
                    <a:pt x="2302" y="114"/>
                    <a:pt x="2263" y="16"/>
                  </a:cubicBezTo>
                  <a:cubicBezTo>
                    <a:pt x="2259" y="6"/>
                    <a:pt x="2249" y="1"/>
                    <a:pt x="2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1"/>
            <p:cNvSpPr/>
            <p:nvPr/>
          </p:nvSpPr>
          <p:spPr>
            <a:xfrm>
              <a:off x="4513044" y="4021164"/>
              <a:ext cx="241884" cy="446682"/>
            </a:xfrm>
            <a:custGeom>
              <a:avLst/>
              <a:gdLst/>
              <a:ahLst/>
              <a:cxnLst/>
              <a:rect l="l" t="t" r="r" b="b"/>
              <a:pathLst>
                <a:path w="2361" h="4360" extrusionOk="0">
                  <a:moveTo>
                    <a:pt x="2318" y="0"/>
                  </a:moveTo>
                  <a:cubicBezTo>
                    <a:pt x="2305" y="0"/>
                    <a:pt x="2292" y="8"/>
                    <a:pt x="2288" y="25"/>
                  </a:cubicBezTo>
                  <a:cubicBezTo>
                    <a:pt x="2195" y="332"/>
                    <a:pt x="2015" y="601"/>
                    <a:pt x="1815" y="844"/>
                  </a:cubicBezTo>
                  <a:cubicBezTo>
                    <a:pt x="1605" y="1098"/>
                    <a:pt x="1371" y="1322"/>
                    <a:pt x="1156" y="1571"/>
                  </a:cubicBezTo>
                  <a:cubicBezTo>
                    <a:pt x="946" y="1820"/>
                    <a:pt x="766" y="2088"/>
                    <a:pt x="634" y="2391"/>
                  </a:cubicBezTo>
                  <a:cubicBezTo>
                    <a:pt x="512" y="2678"/>
                    <a:pt x="425" y="2981"/>
                    <a:pt x="342" y="3283"/>
                  </a:cubicBezTo>
                  <a:cubicBezTo>
                    <a:pt x="293" y="3454"/>
                    <a:pt x="244" y="3625"/>
                    <a:pt x="195" y="3795"/>
                  </a:cubicBezTo>
                  <a:cubicBezTo>
                    <a:pt x="166" y="3883"/>
                    <a:pt x="137" y="3966"/>
                    <a:pt x="108" y="4054"/>
                  </a:cubicBezTo>
                  <a:cubicBezTo>
                    <a:pt x="78" y="4137"/>
                    <a:pt x="39" y="4220"/>
                    <a:pt x="10" y="4308"/>
                  </a:cubicBezTo>
                  <a:cubicBezTo>
                    <a:pt x="0" y="4337"/>
                    <a:pt x="30" y="4360"/>
                    <a:pt x="58" y="4360"/>
                  </a:cubicBezTo>
                  <a:cubicBezTo>
                    <a:pt x="72" y="4360"/>
                    <a:pt x="85" y="4355"/>
                    <a:pt x="93" y="4342"/>
                  </a:cubicBezTo>
                  <a:cubicBezTo>
                    <a:pt x="132" y="4269"/>
                    <a:pt x="161" y="4191"/>
                    <a:pt x="190" y="4117"/>
                  </a:cubicBezTo>
                  <a:cubicBezTo>
                    <a:pt x="220" y="4044"/>
                    <a:pt x="244" y="3971"/>
                    <a:pt x="268" y="3898"/>
                  </a:cubicBezTo>
                  <a:cubicBezTo>
                    <a:pt x="317" y="3747"/>
                    <a:pt x="366" y="3591"/>
                    <a:pt x="405" y="3435"/>
                  </a:cubicBezTo>
                  <a:cubicBezTo>
                    <a:pt x="493" y="3132"/>
                    <a:pt x="571" y="2825"/>
                    <a:pt x="688" y="2532"/>
                  </a:cubicBezTo>
                  <a:cubicBezTo>
                    <a:pt x="805" y="2230"/>
                    <a:pt x="971" y="1957"/>
                    <a:pt x="1181" y="1708"/>
                  </a:cubicBezTo>
                  <a:cubicBezTo>
                    <a:pt x="1390" y="1454"/>
                    <a:pt x="1634" y="1225"/>
                    <a:pt x="1849" y="971"/>
                  </a:cubicBezTo>
                  <a:cubicBezTo>
                    <a:pt x="2073" y="698"/>
                    <a:pt x="2268" y="391"/>
                    <a:pt x="2351" y="45"/>
                  </a:cubicBezTo>
                  <a:cubicBezTo>
                    <a:pt x="2360" y="18"/>
                    <a:pt x="2339" y="0"/>
                    <a:pt x="2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1"/>
            <p:cNvSpPr/>
            <p:nvPr/>
          </p:nvSpPr>
          <p:spPr>
            <a:xfrm>
              <a:off x="4419507" y="4424713"/>
              <a:ext cx="330094" cy="327738"/>
            </a:xfrm>
            <a:custGeom>
              <a:avLst/>
              <a:gdLst/>
              <a:ahLst/>
              <a:cxnLst/>
              <a:rect l="l" t="t" r="r" b="b"/>
              <a:pathLst>
                <a:path w="3222" h="3199" extrusionOk="0">
                  <a:moveTo>
                    <a:pt x="3191" y="0"/>
                  </a:moveTo>
                  <a:cubicBezTo>
                    <a:pt x="3185" y="0"/>
                    <a:pt x="3180" y="3"/>
                    <a:pt x="3176" y="8"/>
                  </a:cubicBezTo>
                  <a:cubicBezTo>
                    <a:pt x="2991" y="237"/>
                    <a:pt x="2757" y="408"/>
                    <a:pt x="2513" y="559"/>
                  </a:cubicBezTo>
                  <a:cubicBezTo>
                    <a:pt x="2235" y="730"/>
                    <a:pt x="1962" y="905"/>
                    <a:pt x="1703" y="1095"/>
                  </a:cubicBezTo>
                  <a:cubicBezTo>
                    <a:pt x="1230" y="1447"/>
                    <a:pt x="762" y="1827"/>
                    <a:pt x="416" y="2305"/>
                  </a:cubicBezTo>
                  <a:cubicBezTo>
                    <a:pt x="230" y="2559"/>
                    <a:pt x="84" y="2846"/>
                    <a:pt x="6" y="3154"/>
                  </a:cubicBezTo>
                  <a:cubicBezTo>
                    <a:pt x="0" y="3180"/>
                    <a:pt x="23" y="3198"/>
                    <a:pt x="44" y="3198"/>
                  </a:cubicBezTo>
                  <a:cubicBezTo>
                    <a:pt x="57" y="3198"/>
                    <a:pt x="70" y="3191"/>
                    <a:pt x="74" y="3173"/>
                  </a:cubicBezTo>
                  <a:cubicBezTo>
                    <a:pt x="216" y="2622"/>
                    <a:pt x="577" y="2164"/>
                    <a:pt x="986" y="1778"/>
                  </a:cubicBezTo>
                  <a:cubicBezTo>
                    <a:pt x="1450" y="1354"/>
                    <a:pt x="1967" y="993"/>
                    <a:pt x="2498" y="661"/>
                  </a:cubicBezTo>
                  <a:cubicBezTo>
                    <a:pt x="2762" y="491"/>
                    <a:pt x="3045" y="310"/>
                    <a:pt x="3211" y="32"/>
                  </a:cubicBezTo>
                  <a:cubicBezTo>
                    <a:pt x="3221" y="18"/>
                    <a:pt x="3206" y="0"/>
                    <a:pt x="3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1"/>
            <p:cNvSpPr/>
            <p:nvPr/>
          </p:nvSpPr>
          <p:spPr>
            <a:xfrm>
              <a:off x="4470732" y="4321341"/>
              <a:ext cx="405600" cy="333987"/>
            </a:xfrm>
            <a:custGeom>
              <a:avLst/>
              <a:gdLst/>
              <a:ahLst/>
              <a:cxnLst/>
              <a:rect l="l" t="t" r="r" b="b"/>
              <a:pathLst>
                <a:path w="3959" h="3260" extrusionOk="0">
                  <a:moveTo>
                    <a:pt x="3918" y="1"/>
                  </a:moveTo>
                  <a:cubicBezTo>
                    <a:pt x="3910" y="1"/>
                    <a:pt x="3902" y="4"/>
                    <a:pt x="3896" y="12"/>
                  </a:cubicBezTo>
                  <a:cubicBezTo>
                    <a:pt x="3764" y="163"/>
                    <a:pt x="3642" y="324"/>
                    <a:pt x="3525" y="485"/>
                  </a:cubicBezTo>
                  <a:cubicBezTo>
                    <a:pt x="3403" y="646"/>
                    <a:pt x="3286" y="812"/>
                    <a:pt x="3164" y="973"/>
                  </a:cubicBezTo>
                  <a:cubicBezTo>
                    <a:pt x="2950" y="1265"/>
                    <a:pt x="2745" y="1568"/>
                    <a:pt x="2457" y="1797"/>
                  </a:cubicBezTo>
                  <a:cubicBezTo>
                    <a:pt x="1984" y="2182"/>
                    <a:pt x="1394" y="2368"/>
                    <a:pt x="852" y="2631"/>
                  </a:cubicBezTo>
                  <a:cubicBezTo>
                    <a:pt x="550" y="2782"/>
                    <a:pt x="257" y="2958"/>
                    <a:pt x="23" y="3202"/>
                  </a:cubicBezTo>
                  <a:cubicBezTo>
                    <a:pt x="0" y="3225"/>
                    <a:pt x="22" y="3260"/>
                    <a:pt x="47" y="3260"/>
                  </a:cubicBezTo>
                  <a:cubicBezTo>
                    <a:pt x="53" y="3260"/>
                    <a:pt x="61" y="3257"/>
                    <a:pt x="67" y="3251"/>
                  </a:cubicBezTo>
                  <a:cubicBezTo>
                    <a:pt x="516" y="2831"/>
                    <a:pt x="1111" y="2621"/>
                    <a:pt x="1662" y="2378"/>
                  </a:cubicBezTo>
                  <a:cubicBezTo>
                    <a:pt x="1935" y="2256"/>
                    <a:pt x="2213" y="2124"/>
                    <a:pt x="2457" y="1939"/>
                  </a:cubicBezTo>
                  <a:cubicBezTo>
                    <a:pt x="2589" y="1841"/>
                    <a:pt x="2711" y="1729"/>
                    <a:pt x="2818" y="1607"/>
                  </a:cubicBezTo>
                  <a:cubicBezTo>
                    <a:pt x="2945" y="1465"/>
                    <a:pt x="3052" y="1314"/>
                    <a:pt x="3164" y="1163"/>
                  </a:cubicBezTo>
                  <a:cubicBezTo>
                    <a:pt x="3296" y="983"/>
                    <a:pt x="3428" y="797"/>
                    <a:pt x="3559" y="612"/>
                  </a:cubicBezTo>
                  <a:cubicBezTo>
                    <a:pt x="3696" y="426"/>
                    <a:pt x="3828" y="241"/>
                    <a:pt x="3945" y="46"/>
                  </a:cubicBezTo>
                  <a:cubicBezTo>
                    <a:pt x="3959" y="25"/>
                    <a:pt x="3939" y="1"/>
                    <a:pt x="3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1"/>
            <p:cNvSpPr/>
            <p:nvPr/>
          </p:nvSpPr>
          <p:spPr>
            <a:xfrm>
              <a:off x="4495013" y="4324415"/>
              <a:ext cx="379577" cy="301408"/>
            </a:xfrm>
            <a:custGeom>
              <a:avLst/>
              <a:gdLst/>
              <a:ahLst/>
              <a:cxnLst/>
              <a:rect l="l" t="t" r="r" b="b"/>
              <a:pathLst>
                <a:path w="3705" h="2942" extrusionOk="0">
                  <a:moveTo>
                    <a:pt x="3668" y="0"/>
                  </a:moveTo>
                  <a:cubicBezTo>
                    <a:pt x="3665" y="0"/>
                    <a:pt x="3662" y="0"/>
                    <a:pt x="3659" y="1"/>
                  </a:cubicBezTo>
                  <a:cubicBezTo>
                    <a:pt x="3361" y="84"/>
                    <a:pt x="3069" y="172"/>
                    <a:pt x="2781" y="289"/>
                  </a:cubicBezTo>
                  <a:cubicBezTo>
                    <a:pt x="2493" y="401"/>
                    <a:pt x="2215" y="528"/>
                    <a:pt x="1952" y="694"/>
                  </a:cubicBezTo>
                  <a:cubicBezTo>
                    <a:pt x="1430" y="1021"/>
                    <a:pt x="1025" y="1494"/>
                    <a:pt x="654" y="1982"/>
                  </a:cubicBezTo>
                  <a:cubicBezTo>
                    <a:pt x="542" y="2133"/>
                    <a:pt x="435" y="2279"/>
                    <a:pt x="327" y="2426"/>
                  </a:cubicBezTo>
                  <a:cubicBezTo>
                    <a:pt x="269" y="2504"/>
                    <a:pt x="215" y="2582"/>
                    <a:pt x="162" y="2660"/>
                  </a:cubicBezTo>
                  <a:cubicBezTo>
                    <a:pt x="103" y="2738"/>
                    <a:pt x="49" y="2816"/>
                    <a:pt x="10" y="2908"/>
                  </a:cubicBezTo>
                  <a:cubicBezTo>
                    <a:pt x="0" y="2929"/>
                    <a:pt x="18" y="2942"/>
                    <a:pt x="35" y="2942"/>
                  </a:cubicBezTo>
                  <a:cubicBezTo>
                    <a:pt x="42" y="2942"/>
                    <a:pt x="50" y="2939"/>
                    <a:pt x="54" y="2933"/>
                  </a:cubicBezTo>
                  <a:cubicBezTo>
                    <a:pt x="118" y="2879"/>
                    <a:pt x="166" y="2811"/>
                    <a:pt x="215" y="2743"/>
                  </a:cubicBezTo>
                  <a:cubicBezTo>
                    <a:pt x="269" y="2674"/>
                    <a:pt x="318" y="2606"/>
                    <a:pt x="366" y="2538"/>
                  </a:cubicBezTo>
                  <a:cubicBezTo>
                    <a:pt x="464" y="2406"/>
                    <a:pt x="562" y="2274"/>
                    <a:pt x="659" y="2143"/>
                  </a:cubicBezTo>
                  <a:cubicBezTo>
                    <a:pt x="844" y="1899"/>
                    <a:pt x="1030" y="1660"/>
                    <a:pt x="1240" y="1440"/>
                  </a:cubicBezTo>
                  <a:cubicBezTo>
                    <a:pt x="1444" y="1216"/>
                    <a:pt x="1669" y="1016"/>
                    <a:pt x="1918" y="845"/>
                  </a:cubicBezTo>
                  <a:cubicBezTo>
                    <a:pt x="2166" y="674"/>
                    <a:pt x="2435" y="538"/>
                    <a:pt x="2713" y="421"/>
                  </a:cubicBezTo>
                  <a:cubicBezTo>
                    <a:pt x="3030" y="289"/>
                    <a:pt x="3356" y="172"/>
                    <a:pt x="3674" y="50"/>
                  </a:cubicBezTo>
                  <a:cubicBezTo>
                    <a:pt x="3705" y="41"/>
                    <a:pt x="3695" y="0"/>
                    <a:pt x="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7" name="Google Shape;1557;p41"/>
            <p:cNvSpPr/>
            <p:nvPr/>
          </p:nvSpPr>
          <p:spPr>
            <a:xfrm>
              <a:off x="4214505" y="4033151"/>
              <a:ext cx="224570" cy="636522"/>
            </a:xfrm>
            <a:custGeom>
              <a:avLst/>
              <a:gdLst/>
              <a:ahLst/>
              <a:cxnLst/>
              <a:rect l="l" t="t" r="r" b="b"/>
              <a:pathLst>
                <a:path w="2192" h="6213" extrusionOk="0">
                  <a:moveTo>
                    <a:pt x="36" y="0"/>
                  </a:moveTo>
                  <a:cubicBezTo>
                    <a:pt x="18" y="0"/>
                    <a:pt x="0" y="19"/>
                    <a:pt x="7" y="40"/>
                  </a:cubicBezTo>
                  <a:cubicBezTo>
                    <a:pt x="31" y="118"/>
                    <a:pt x="71" y="186"/>
                    <a:pt x="100" y="264"/>
                  </a:cubicBezTo>
                  <a:cubicBezTo>
                    <a:pt x="139" y="347"/>
                    <a:pt x="178" y="425"/>
                    <a:pt x="212" y="508"/>
                  </a:cubicBezTo>
                  <a:cubicBezTo>
                    <a:pt x="285" y="688"/>
                    <a:pt x="363" y="869"/>
                    <a:pt x="431" y="1054"/>
                  </a:cubicBezTo>
                  <a:cubicBezTo>
                    <a:pt x="578" y="1449"/>
                    <a:pt x="714" y="1854"/>
                    <a:pt x="836" y="2259"/>
                  </a:cubicBezTo>
                  <a:cubicBezTo>
                    <a:pt x="944" y="2625"/>
                    <a:pt x="1046" y="2996"/>
                    <a:pt x="1129" y="3366"/>
                  </a:cubicBezTo>
                  <a:cubicBezTo>
                    <a:pt x="1231" y="3820"/>
                    <a:pt x="1319" y="4278"/>
                    <a:pt x="1451" y="4722"/>
                  </a:cubicBezTo>
                  <a:cubicBezTo>
                    <a:pt x="1587" y="5186"/>
                    <a:pt x="1768" y="5639"/>
                    <a:pt x="2026" y="6049"/>
                  </a:cubicBezTo>
                  <a:cubicBezTo>
                    <a:pt x="2056" y="6098"/>
                    <a:pt x="2090" y="6147"/>
                    <a:pt x="2124" y="6200"/>
                  </a:cubicBezTo>
                  <a:cubicBezTo>
                    <a:pt x="2130" y="6209"/>
                    <a:pt x="2138" y="6212"/>
                    <a:pt x="2147" y="6212"/>
                  </a:cubicBezTo>
                  <a:cubicBezTo>
                    <a:pt x="2168" y="6212"/>
                    <a:pt x="2192" y="6190"/>
                    <a:pt x="2178" y="6166"/>
                  </a:cubicBezTo>
                  <a:cubicBezTo>
                    <a:pt x="1914" y="5761"/>
                    <a:pt x="1724" y="5308"/>
                    <a:pt x="1583" y="4849"/>
                  </a:cubicBezTo>
                  <a:cubicBezTo>
                    <a:pt x="1436" y="4386"/>
                    <a:pt x="1339" y="3913"/>
                    <a:pt x="1246" y="3439"/>
                  </a:cubicBezTo>
                  <a:cubicBezTo>
                    <a:pt x="1173" y="3079"/>
                    <a:pt x="1075" y="2718"/>
                    <a:pt x="973" y="2361"/>
                  </a:cubicBezTo>
                  <a:cubicBezTo>
                    <a:pt x="851" y="1952"/>
                    <a:pt x="719" y="1547"/>
                    <a:pt x="573" y="1147"/>
                  </a:cubicBezTo>
                  <a:cubicBezTo>
                    <a:pt x="441" y="796"/>
                    <a:pt x="300" y="440"/>
                    <a:pt x="119" y="103"/>
                  </a:cubicBezTo>
                  <a:cubicBezTo>
                    <a:pt x="105" y="69"/>
                    <a:pt x="80" y="40"/>
                    <a:pt x="56" y="10"/>
                  </a:cubicBezTo>
                  <a:cubicBezTo>
                    <a:pt x="50" y="3"/>
                    <a:pt x="43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1"/>
            <p:cNvSpPr/>
            <p:nvPr/>
          </p:nvSpPr>
          <p:spPr>
            <a:xfrm>
              <a:off x="4205490" y="4019423"/>
              <a:ext cx="188918" cy="559377"/>
            </a:xfrm>
            <a:custGeom>
              <a:avLst/>
              <a:gdLst/>
              <a:ahLst/>
              <a:cxnLst/>
              <a:rect l="l" t="t" r="r" b="b"/>
              <a:pathLst>
                <a:path w="1844" h="5460" extrusionOk="0">
                  <a:moveTo>
                    <a:pt x="40" y="0"/>
                  </a:moveTo>
                  <a:cubicBezTo>
                    <a:pt x="17" y="0"/>
                    <a:pt x="1" y="40"/>
                    <a:pt x="22" y="57"/>
                  </a:cubicBezTo>
                  <a:cubicBezTo>
                    <a:pt x="85" y="120"/>
                    <a:pt x="159" y="164"/>
                    <a:pt x="227" y="222"/>
                  </a:cubicBezTo>
                  <a:cubicBezTo>
                    <a:pt x="295" y="276"/>
                    <a:pt x="358" y="330"/>
                    <a:pt x="422" y="393"/>
                  </a:cubicBezTo>
                  <a:cubicBezTo>
                    <a:pt x="549" y="515"/>
                    <a:pt x="661" y="652"/>
                    <a:pt x="763" y="793"/>
                  </a:cubicBezTo>
                  <a:cubicBezTo>
                    <a:pt x="968" y="1076"/>
                    <a:pt x="1139" y="1388"/>
                    <a:pt x="1285" y="1710"/>
                  </a:cubicBezTo>
                  <a:cubicBezTo>
                    <a:pt x="1451" y="2066"/>
                    <a:pt x="1573" y="2447"/>
                    <a:pt x="1641" y="2837"/>
                  </a:cubicBezTo>
                  <a:cubicBezTo>
                    <a:pt x="1680" y="3037"/>
                    <a:pt x="1705" y="3242"/>
                    <a:pt x="1719" y="3447"/>
                  </a:cubicBezTo>
                  <a:cubicBezTo>
                    <a:pt x="1729" y="3651"/>
                    <a:pt x="1729" y="3851"/>
                    <a:pt x="1724" y="4056"/>
                  </a:cubicBezTo>
                  <a:cubicBezTo>
                    <a:pt x="1719" y="4515"/>
                    <a:pt x="1729" y="4973"/>
                    <a:pt x="1773" y="5427"/>
                  </a:cubicBezTo>
                  <a:cubicBezTo>
                    <a:pt x="1775" y="5449"/>
                    <a:pt x="1794" y="5460"/>
                    <a:pt x="1811" y="5460"/>
                  </a:cubicBezTo>
                  <a:cubicBezTo>
                    <a:pt x="1828" y="5460"/>
                    <a:pt x="1844" y="5449"/>
                    <a:pt x="1841" y="5427"/>
                  </a:cubicBezTo>
                  <a:cubicBezTo>
                    <a:pt x="1802" y="5012"/>
                    <a:pt x="1797" y="4603"/>
                    <a:pt x="1807" y="4188"/>
                  </a:cubicBezTo>
                  <a:cubicBezTo>
                    <a:pt x="1812" y="3978"/>
                    <a:pt x="1817" y="3769"/>
                    <a:pt x="1812" y="3559"/>
                  </a:cubicBezTo>
                  <a:cubicBezTo>
                    <a:pt x="1807" y="3354"/>
                    <a:pt x="1788" y="3149"/>
                    <a:pt x="1758" y="2949"/>
                  </a:cubicBezTo>
                  <a:cubicBezTo>
                    <a:pt x="1700" y="2544"/>
                    <a:pt x="1588" y="2149"/>
                    <a:pt x="1422" y="1774"/>
                  </a:cubicBezTo>
                  <a:cubicBezTo>
                    <a:pt x="1275" y="1442"/>
                    <a:pt x="1110" y="1120"/>
                    <a:pt x="905" y="822"/>
                  </a:cubicBezTo>
                  <a:cubicBezTo>
                    <a:pt x="793" y="661"/>
                    <a:pt x="666" y="505"/>
                    <a:pt x="529" y="364"/>
                  </a:cubicBezTo>
                  <a:cubicBezTo>
                    <a:pt x="456" y="291"/>
                    <a:pt x="383" y="222"/>
                    <a:pt x="305" y="159"/>
                  </a:cubicBezTo>
                  <a:cubicBezTo>
                    <a:pt x="227" y="101"/>
                    <a:pt x="149" y="37"/>
                    <a:pt x="51" y="3"/>
                  </a:cubicBezTo>
                  <a:cubicBezTo>
                    <a:pt x="47" y="1"/>
                    <a:pt x="44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9" name="Google Shape;1559;p41"/>
            <p:cNvSpPr/>
            <p:nvPr/>
          </p:nvSpPr>
          <p:spPr>
            <a:xfrm>
              <a:off x="4201699" y="4022599"/>
              <a:ext cx="188508" cy="558045"/>
            </a:xfrm>
            <a:custGeom>
              <a:avLst/>
              <a:gdLst/>
              <a:ahLst/>
              <a:cxnLst/>
              <a:rect l="l" t="t" r="r" b="b"/>
              <a:pathLst>
                <a:path w="1840" h="5447" extrusionOk="0">
                  <a:moveTo>
                    <a:pt x="101" y="0"/>
                  </a:moveTo>
                  <a:cubicBezTo>
                    <a:pt x="79" y="0"/>
                    <a:pt x="58" y="11"/>
                    <a:pt x="54" y="35"/>
                  </a:cubicBezTo>
                  <a:cubicBezTo>
                    <a:pt x="20" y="231"/>
                    <a:pt x="10" y="426"/>
                    <a:pt x="5" y="626"/>
                  </a:cubicBezTo>
                  <a:cubicBezTo>
                    <a:pt x="0" y="811"/>
                    <a:pt x="5" y="996"/>
                    <a:pt x="20" y="1182"/>
                  </a:cubicBezTo>
                  <a:cubicBezTo>
                    <a:pt x="39" y="1552"/>
                    <a:pt x="98" y="1923"/>
                    <a:pt x="186" y="2279"/>
                  </a:cubicBezTo>
                  <a:cubicBezTo>
                    <a:pt x="366" y="3011"/>
                    <a:pt x="674" y="3703"/>
                    <a:pt x="1049" y="4352"/>
                  </a:cubicBezTo>
                  <a:cubicBezTo>
                    <a:pt x="1161" y="4542"/>
                    <a:pt x="1278" y="4733"/>
                    <a:pt x="1405" y="4918"/>
                  </a:cubicBezTo>
                  <a:cubicBezTo>
                    <a:pt x="1469" y="5006"/>
                    <a:pt x="1532" y="5094"/>
                    <a:pt x="1600" y="5181"/>
                  </a:cubicBezTo>
                  <a:cubicBezTo>
                    <a:pt x="1634" y="5225"/>
                    <a:pt x="1669" y="5279"/>
                    <a:pt x="1708" y="5318"/>
                  </a:cubicBezTo>
                  <a:cubicBezTo>
                    <a:pt x="1727" y="5337"/>
                    <a:pt x="1751" y="5352"/>
                    <a:pt x="1766" y="5372"/>
                  </a:cubicBezTo>
                  <a:cubicBezTo>
                    <a:pt x="1791" y="5396"/>
                    <a:pt x="1810" y="5420"/>
                    <a:pt x="1830" y="5445"/>
                  </a:cubicBezTo>
                  <a:cubicBezTo>
                    <a:pt x="1831" y="5446"/>
                    <a:pt x="1832" y="5447"/>
                    <a:pt x="1834" y="5447"/>
                  </a:cubicBezTo>
                  <a:cubicBezTo>
                    <a:pt x="1837" y="5447"/>
                    <a:pt x="1839" y="5443"/>
                    <a:pt x="1839" y="5440"/>
                  </a:cubicBezTo>
                  <a:cubicBezTo>
                    <a:pt x="1810" y="5396"/>
                    <a:pt x="1781" y="5352"/>
                    <a:pt x="1761" y="5303"/>
                  </a:cubicBezTo>
                  <a:cubicBezTo>
                    <a:pt x="1742" y="5255"/>
                    <a:pt x="1708" y="5215"/>
                    <a:pt x="1678" y="5172"/>
                  </a:cubicBezTo>
                  <a:cubicBezTo>
                    <a:pt x="1630" y="5089"/>
                    <a:pt x="1576" y="5006"/>
                    <a:pt x="1522" y="4923"/>
                  </a:cubicBezTo>
                  <a:cubicBezTo>
                    <a:pt x="1415" y="4757"/>
                    <a:pt x="1308" y="4591"/>
                    <a:pt x="1210" y="4425"/>
                  </a:cubicBezTo>
                  <a:cubicBezTo>
                    <a:pt x="1015" y="4099"/>
                    <a:pt x="839" y="3767"/>
                    <a:pt x="688" y="3421"/>
                  </a:cubicBezTo>
                  <a:cubicBezTo>
                    <a:pt x="395" y="2757"/>
                    <a:pt x="200" y="2045"/>
                    <a:pt x="137" y="1318"/>
                  </a:cubicBezTo>
                  <a:cubicBezTo>
                    <a:pt x="122" y="1113"/>
                    <a:pt x="113" y="904"/>
                    <a:pt x="117" y="699"/>
                  </a:cubicBezTo>
                  <a:cubicBezTo>
                    <a:pt x="117" y="484"/>
                    <a:pt x="142" y="265"/>
                    <a:pt x="156" y="50"/>
                  </a:cubicBezTo>
                  <a:cubicBezTo>
                    <a:pt x="156" y="18"/>
                    <a:pt x="128" y="0"/>
                    <a:pt x="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1"/>
            <p:cNvSpPr/>
            <p:nvPr/>
          </p:nvSpPr>
          <p:spPr>
            <a:xfrm>
              <a:off x="3710145" y="4276776"/>
              <a:ext cx="720019" cy="907195"/>
            </a:xfrm>
            <a:custGeom>
              <a:avLst/>
              <a:gdLst/>
              <a:ahLst/>
              <a:cxnLst/>
              <a:rect l="l" t="t" r="r" b="b"/>
              <a:pathLst>
                <a:path w="7028" h="8855" extrusionOk="0">
                  <a:moveTo>
                    <a:pt x="42" y="0"/>
                  </a:moveTo>
                  <a:cubicBezTo>
                    <a:pt x="19" y="0"/>
                    <a:pt x="0" y="28"/>
                    <a:pt x="23" y="47"/>
                  </a:cubicBezTo>
                  <a:cubicBezTo>
                    <a:pt x="77" y="96"/>
                    <a:pt x="130" y="154"/>
                    <a:pt x="184" y="208"/>
                  </a:cubicBezTo>
                  <a:cubicBezTo>
                    <a:pt x="243" y="266"/>
                    <a:pt x="301" y="320"/>
                    <a:pt x="360" y="379"/>
                  </a:cubicBezTo>
                  <a:cubicBezTo>
                    <a:pt x="482" y="501"/>
                    <a:pt x="599" y="622"/>
                    <a:pt x="716" y="749"/>
                  </a:cubicBezTo>
                  <a:cubicBezTo>
                    <a:pt x="965" y="1022"/>
                    <a:pt x="1204" y="1300"/>
                    <a:pt x="1433" y="1583"/>
                  </a:cubicBezTo>
                  <a:cubicBezTo>
                    <a:pt x="1872" y="2135"/>
                    <a:pt x="2277" y="2715"/>
                    <a:pt x="2618" y="3330"/>
                  </a:cubicBezTo>
                  <a:cubicBezTo>
                    <a:pt x="3042" y="4086"/>
                    <a:pt x="3389" y="4886"/>
                    <a:pt x="3716" y="5690"/>
                  </a:cubicBezTo>
                  <a:cubicBezTo>
                    <a:pt x="3872" y="6090"/>
                    <a:pt x="4018" y="6500"/>
                    <a:pt x="4194" y="6890"/>
                  </a:cubicBezTo>
                  <a:cubicBezTo>
                    <a:pt x="4355" y="7251"/>
                    <a:pt x="4555" y="7583"/>
                    <a:pt x="4818" y="7871"/>
                  </a:cubicBezTo>
                  <a:cubicBezTo>
                    <a:pt x="5062" y="8139"/>
                    <a:pt x="5350" y="8368"/>
                    <a:pt x="5667" y="8544"/>
                  </a:cubicBezTo>
                  <a:cubicBezTo>
                    <a:pt x="5958" y="8707"/>
                    <a:pt x="6296" y="8855"/>
                    <a:pt x="6638" y="8855"/>
                  </a:cubicBezTo>
                  <a:cubicBezTo>
                    <a:pt x="6685" y="8855"/>
                    <a:pt x="6732" y="8852"/>
                    <a:pt x="6779" y="8846"/>
                  </a:cubicBezTo>
                  <a:cubicBezTo>
                    <a:pt x="6828" y="8841"/>
                    <a:pt x="6871" y="8827"/>
                    <a:pt x="6915" y="8812"/>
                  </a:cubicBezTo>
                  <a:cubicBezTo>
                    <a:pt x="6954" y="8797"/>
                    <a:pt x="6993" y="8768"/>
                    <a:pt x="7023" y="8739"/>
                  </a:cubicBezTo>
                  <a:cubicBezTo>
                    <a:pt x="7028" y="8734"/>
                    <a:pt x="7028" y="8724"/>
                    <a:pt x="7018" y="8724"/>
                  </a:cubicBezTo>
                  <a:cubicBezTo>
                    <a:pt x="6974" y="8734"/>
                    <a:pt x="6925" y="8729"/>
                    <a:pt x="6881" y="8739"/>
                  </a:cubicBezTo>
                  <a:cubicBezTo>
                    <a:pt x="6832" y="8744"/>
                    <a:pt x="6779" y="8749"/>
                    <a:pt x="6730" y="8749"/>
                  </a:cubicBezTo>
                  <a:cubicBezTo>
                    <a:pt x="6713" y="8749"/>
                    <a:pt x="6696" y="8750"/>
                    <a:pt x="6679" y="8750"/>
                  </a:cubicBezTo>
                  <a:cubicBezTo>
                    <a:pt x="6595" y="8750"/>
                    <a:pt x="6514" y="8740"/>
                    <a:pt x="6432" y="8719"/>
                  </a:cubicBezTo>
                  <a:cubicBezTo>
                    <a:pt x="6242" y="8685"/>
                    <a:pt x="6057" y="8612"/>
                    <a:pt x="5886" y="8524"/>
                  </a:cubicBezTo>
                  <a:cubicBezTo>
                    <a:pt x="5564" y="8363"/>
                    <a:pt x="5272" y="8154"/>
                    <a:pt x="5023" y="7905"/>
                  </a:cubicBezTo>
                  <a:cubicBezTo>
                    <a:pt x="4754" y="7637"/>
                    <a:pt x="4540" y="7329"/>
                    <a:pt x="4374" y="6993"/>
                  </a:cubicBezTo>
                  <a:cubicBezTo>
                    <a:pt x="4189" y="6607"/>
                    <a:pt x="4047" y="6203"/>
                    <a:pt x="3891" y="5807"/>
                  </a:cubicBezTo>
                  <a:cubicBezTo>
                    <a:pt x="3574" y="5012"/>
                    <a:pt x="3233" y="4222"/>
                    <a:pt x="2823" y="3466"/>
                  </a:cubicBezTo>
                  <a:cubicBezTo>
                    <a:pt x="2491" y="2842"/>
                    <a:pt x="2096" y="2256"/>
                    <a:pt x="1662" y="1696"/>
                  </a:cubicBezTo>
                  <a:cubicBezTo>
                    <a:pt x="1438" y="1408"/>
                    <a:pt x="1204" y="1125"/>
                    <a:pt x="960" y="857"/>
                  </a:cubicBezTo>
                  <a:cubicBezTo>
                    <a:pt x="735" y="603"/>
                    <a:pt x="496" y="354"/>
                    <a:pt x="238" y="140"/>
                  </a:cubicBezTo>
                  <a:cubicBezTo>
                    <a:pt x="179" y="91"/>
                    <a:pt x="121" y="52"/>
                    <a:pt x="62" y="8"/>
                  </a:cubicBezTo>
                  <a:cubicBezTo>
                    <a:pt x="56" y="2"/>
                    <a:pt x="49" y="0"/>
                    <a:pt x="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1" name="Google Shape;1561;p41"/>
            <p:cNvSpPr/>
            <p:nvPr/>
          </p:nvSpPr>
          <p:spPr>
            <a:xfrm>
              <a:off x="3647446" y="4215306"/>
              <a:ext cx="290036" cy="313804"/>
            </a:xfrm>
            <a:custGeom>
              <a:avLst/>
              <a:gdLst/>
              <a:ahLst/>
              <a:cxnLst/>
              <a:rect l="l" t="t" r="r" b="b"/>
              <a:pathLst>
                <a:path w="2831" h="3063" extrusionOk="0">
                  <a:moveTo>
                    <a:pt x="56" y="1"/>
                  </a:moveTo>
                  <a:cubicBezTo>
                    <a:pt x="20" y="1"/>
                    <a:pt x="0" y="54"/>
                    <a:pt x="35" y="76"/>
                  </a:cubicBezTo>
                  <a:cubicBezTo>
                    <a:pt x="255" y="203"/>
                    <a:pt x="474" y="330"/>
                    <a:pt x="684" y="466"/>
                  </a:cubicBezTo>
                  <a:cubicBezTo>
                    <a:pt x="918" y="618"/>
                    <a:pt x="1142" y="783"/>
                    <a:pt x="1362" y="954"/>
                  </a:cubicBezTo>
                  <a:cubicBezTo>
                    <a:pt x="1786" y="1286"/>
                    <a:pt x="2191" y="1647"/>
                    <a:pt x="2464" y="2120"/>
                  </a:cubicBezTo>
                  <a:cubicBezTo>
                    <a:pt x="2620" y="2403"/>
                    <a:pt x="2733" y="2715"/>
                    <a:pt x="2772" y="3037"/>
                  </a:cubicBezTo>
                  <a:cubicBezTo>
                    <a:pt x="2774" y="3054"/>
                    <a:pt x="2789" y="3063"/>
                    <a:pt x="2803" y="3063"/>
                  </a:cubicBezTo>
                  <a:cubicBezTo>
                    <a:pt x="2817" y="3063"/>
                    <a:pt x="2830" y="3054"/>
                    <a:pt x="2830" y="3037"/>
                  </a:cubicBezTo>
                  <a:cubicBezTo>
                    <a:pt x="2786" y="2447"/>
                    <a:pt x="2489" y="1905"/>
                    <a:pt x="2094" y="1476"/>
                  </a:cubicBezTo>
                  <a:cubicBezTo>
                    <a:pt x="1918" y="1286"/>
                    <a:pt x="1718" y="1115"/>
                    <a:pt x="1518" y="954"/>
                  </a:cubicBezTo>
                  <a:cubicBezTo>
                    <a:pt x="1298" y="774"/>
                    <a:pt x="1064" y="603"/>
                    <a:pt x="830" y="437"/>
                  </a:cubicBezTo>
                  <a:cubicBezTo>
                    <a:pt x="591" y="276"/>
                    <a:pt x="342" y="105"/>
                    <a:pt x="69" y="3"/>
                  </a:cubicBezTo>
                  <a:cubicBezTo>
                    <a:pt x="65" y="2"/>
                    <a:pt x="61" y="1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2" name="Google Shape;1562;p41"/>
            <p:cNvSpPr/>
            <p:nvPr/>
          </p:nvSpPr>
          <p:spPr>
            <a:xfrm>
              <a:off x="3650724" y="4215101"/>
              <a:ext cx="285733" cy="313087"/>
            </a:xfrm>
            <a:custGeom>
              <a:avLst/>
              <a:gdLst/>
              <a:ahLst/>
              <a:cxnLst/>
              <a:rect l="l" t="t" r="r" b="b"/>
              <a:pathLst>
                <a:path w="2789" h="3056" extrusionOk="0">
                  <a:moveTo>
                    <a:pt x="33" y="0"/>
                  </a:moveTo>
                  <a:cubicBezTo>
                    <a:pt x="17" y="0"/>
                    <a:pt x="0" y="14"/>
                    <a:pt x="3" y="34"/>
                  </a:cubicBezTo>
                  <a:cubicBezTo>
                    <a:pt x="47" y="298"/>
                    <a:pt x="145" y="546"/>
                    <a:pt x="262" y="781"/>
                  </a:cubicBezTo>
                  <a:cubicBezTo>
                    <a:pt x="384" y="1029"/>
                    <a:pt x="535" y="1268"/>
                    <a:pt x="701" y="1498"/>
                  </a:cubicBezTo>
                  <a:cubicBezTo>
                    <a:pt x="1042" y="1951"/>
                    <a:pt x="1462" y="2361"/>
                    <a:pt x="1940" y="2668"/>
                  </a:cubicBezTo>
                  <a:cubicBezTo>
                    <a:pt x="2188" y="2829"/>
                    <a:pt x="2452" y="2966"/>
                    <a:pt x="2730" y="3054"/>
                  </a:cubicBezTo>
                  <a:cubicBezTo>
                    <a:pt x="2734" y="3055"/>
                    <a:pt x="2739" y="3056"/>
                    <a:pt x="2743" y="3056"/>
                  </a:cubicBezTo>
                  <a:cubicBezTo>
                    <a:pt x="2781" y="3056"/>
                    <a:pt x="2789" y="2999"/>
                    <a:pt x="2749" y="2985"/>
                  </a:cubicBezTo>
                  <a:cubicBezTo>
                    <a:pt x="2252" y="2810"/>
                    <a:pt x="1803" y="2498"/>
                    <a:pt x="1413" y="2137"/>
                  </a:cubicBezTo>
                  <a:cubicBezTo>
                    <a:pt x="1003" y="1761"/>
                    <a:pt x="647" y="1317"/>
                    <a:pt x="384" y="824"/>
                  </a:cubicBezTo>
                  <a:cubicBezTo>
                    <a:pt x="247" y="571"/>
                    <a:pt x="140" y="303"/>
                    <a:pt x="57" y="20"/>
                  </a:cubicBezTo>
                  <a:cubicBezTo>
                    <a:pt x="53" y="6"/>
                    <a:pt x="43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1"/>
            <p:cNvSpPr/>
            <p:nvPr/>
          </p:nvSpPr>
          <p:spPr>
            <a:xfrm>
              <a:off x="3986759" y="4170023"/>
              <a:ext cx="75608" cy="392076"/>
            </a:xfrm>
            <a:custGeom>
              <a:avLst/>
              <a:gdLst/>
              <a:ahLst/>
              <a:cxnLst/>
              <a:rect l="l" t="t" r="r" b="b"/>
              <a:pathLst>
                <a:path w="738" h="3827" extrusionOk="0">
                  <a:moveTo>
                    <a:pt x="301" y="1"/>
                  </a:moveTo>
                  <a:cubicBezTo>
                    <a:pt x="285" y="1"/>
                    <a:pt x="267" y="18"/>
                    <a:pt x="274" y="35"/>
                  </a:cubicBezTo>
                  <a:cubicBezTo>
                    <a:pt x="503" y="484"/>
                    <a:pt x="611" y="986"/>
                    <a:pt x="601" y="1489"/>
                  </a:cubicBezTo>
                  <a:cubicBezTo>
                    <a:pt x="596" y="1738"/>
                    <a:pt x="557" y="1982"/>
                    <a:pt x="489" y="2221"/>
                  </a:cubicBezTo>
                  <a:cubicBezTo>
                    <a:pt x="420" y="2474"/>
                    <a:pt x="318" y="2708"/>
                    <a:pt x="225" y="2952"/>
                  </a:cubicBezTo>
                  <a:cubicBezTo>
                    <a:pt x="123" y="3216"/>
                    <a:pt x="16" y="3498"/>
                    <a:pt x="1" y="3786"/>
                  </a:cubicBezTo>
                  <a:cubicBezTo>
                    <a:pt x="1" y="3811"/>
                    <a:pt x="24" y="3826"/>
                    <a:pt x="45" y="3826"/>
                  </a:cubicBezTo>
                  <a:cubicBezTo>
                    <a:pt x="62" y="3826"/>
                    <a:pt x="77" y="3817"/>
                    <a:pt x="79" y="3796"/>
                  </a:cubicBezTo>
                  <a:cubicBezTo>
                    <a:pt x="103" y="3669"/>
                    <a:pt x="128" y="3542"/>
                    <a:pt x="167" y="3416"/>
                  </a:cubicBezTo>
                  <a:cubicBezTo>
                    <a:pt x="206" y="3289"/>
                    <a:pt x="255" y="3167"/>
                    <a:pt x="303" y="3050"/>
                  </a:cubicBezTo>
                  <a:cubicBezTo>
                    <a:pt x="401" y="2806"/>
                    <a:pt x="503" y="2562"/>
                    <a:pt x="581" y="2308"/>
                  </a:cubicBezTo>
                  <a:cubicBezTo>
                    <a:pt x="728" y="1821"/>
                    <a:pt x="738" y="1299"/>
                    <a:pt x="625" y="806"/>
                  </a:cubicBezTo>
                  <a:cubicBezTo>
                    <a:pt x="562" y="528"/>
                    <a:pt x="459" y="260"/>
                    <a:pt x="318" y="11"/>
                  </a:cubicBezTo>
                  <a:cubicBezTo>
                    <a:pt x="314" y="4"/>
                    <a:pt x="307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1"/>
            <p:cNvSpPr/>
            <p:nvPr/>
          </p:nvSpPr>
          <p:spPr>
            <a:xfrm>
              <a:off x="3956844" y="4168589"/>
              <a:ext cx="61060" cy="397096"/>
            </a:xfrm>
            <a:custGeom>
              <a:avLst/>
              <a:gdLst/>
              <a:ahLst/>
              <a:cxnLst/>
              <a:rect l="l" t="t" r="r" b="b"/>
              <a:pathLst>
                <a:path w="596" h="3876" extrusionOk="0">
                  <a:moveTo>
                    <a:pt x="552" y="1"/>
                  </a:moveTo>
                  <a:cubicBezTo>
                    <a:pt x="530" y="1"/>
                    <a:pt x="508" y="15"/>
                    <a:pt x="508" y="44"/>
                  </a:cubicBezTo>
                  <a:cubicBezTo>
                    <a:pt x="498" y="303"/>
                    <a:pt x="464" y="561"/>
                    <a:pt x="405" y="815"/>
                  </a:cubicBezTo>
                  <a:cubicBezTo>
                    <a:pt x="347" y="1064"/>
                    <a:pt x="254" y="1303"/>
                    <a:pt x="171" y="1547"/>
                  </a:cubicBezTo>
                  <a:cubicBezTo>
                    <a:pt x="88" y="1791"/>
                    <a:pt x="25" y="2035"/>
                    <a:pt x="10" y="2293"/>
                  </a:cubicBezTo>
                  <a:cubicBezTo>
                    <a:pt x="0" y="2542"/>
                    <a:pt x="25" y="2795"/>
                    <a:pt x="69" y="3039"/>
                  </a:cubicBezTo>
                  <a:cubicBezTo>
                    <a:pt x="98" y="3181"/>
                    <a:pt x="132" y="3322"/>
                    <a:pt x="171" y="3459"/>
                  </a:cubicBezTo>
                  <a:cubicBezTo>
                    <a:pt x="191" y="3527"/>
                    <a:pt x="215" y="3595"/>
                    <a:pt x="234" y="3664"/>
                  </a:cubicBezTo>
                  <a:cubicBezTo>
                    <a:pt x="244" y="3698"/>
                    <a:pt x="259" y="3732"/>
                    <a:pt x="269" y="3761"/>
                  </a:cubicBezTo>
                  <a:cubicBezTo>
                    <a:pt x="283" y="3800"/>
                    <a:pt x="303" y="3830"/>
                    <a:pt x="322" y="3859"/>
                  </a:cubicBezTo>
                  <a:cubicBezTo>
                    <a:pt x="329" y="3870"/>
                    <a:pt x="338" y="3875"/>
                    <a:pt x="348" y="3875"/>
                  </a:cubicBezTo>
                  <a:cubicBezTo>
                    <a:pt x="366" y="3875"/>
                    <a:pt x="384" y="3857"/>
                    <a:pt x="381" y="3834"/>
                  </a:cubicBezTo>
                  <a:cubicBezTo>
                    <a:pt x="376" y="3805"/>
                    <a:pt x="376" y="3771"/>
                    <a:pt x="366" y="3742"/>
                  </a:cubicBezTo>
                  <a:cubicBezTo>
                    <a:pt x="356" y="3712"/>
                    <a:pt x="347" y="3683"/>
                    <a:pt x="332" y="3649"/>
                  </a:cubicBezTo>
                  <a:cubicBezTo>
                    <a:pt x="317" y="3591"/>
                    <a:pt x="298" y="3532"/>
                    <a:pt x="278" y="3473"/>
                  </a:cubicBezTo>
                  <a:cubicBezTo>
                    <a:pt x="249" y="3352"/>
                    <a:pt x="220" y="3230"/>
                    <a:pt x="195" y="3108"/>
                  </a:cubicBezTo>
                  <a:cubicBezTo>
                    <a:pt x="147" y="2864"/>
                    <a:pt x="117" y="2610"/>
                    <a:pt x="127" y="2361"/>
                  </a:cubicBezTo>
                  <a:cubicBezTo>
                    <a:pt x="137" y="2113"/>
                    <a:pt x="186" y="1869"/>
                    <a:pt x="264" y="1635"/>
                  </a:cubicBezTo>
                  <a:cubicBezTo>
                    <a:pt x="347" y="1391"/>
                    <a:pt x="434" y="1152"/>
                    <a:pt x="493" y="903"/>
                  </a:cubicBezTo>
                  <a:cubicBezTo>
                    <a:pt x="556" y="620"/>
                    <a:pt x="591" y="332"/>
                    <a:pt x="595" y="44"/>
                  </a:cubicBezTo>
                  <a:cubicBezTo>
                    <a:pt x="595" y="15"/>
                    <a:pt x="573" y="1"/>
                    <a:pt x="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1"/>
            <p:cNvSpPr/>
            <p:nvPr/>
          </p:nvSpPr>
          <p:spPr>
            <a:xfrm>
              <a:off x="3988808" y="4205983"/>
              <a:ext cx="47025" cy="438076"/>
            </a:xfrm>
            <a:custGeom>
              <a:avLst/>
              <a:gdLst/>
              <a:ahLst/>
              <a:cxnLst/>
              <a:rect l="l" t="t" r="r" b="b"/>
              <a:pathLst>
                <a:path w="459" h="4276" extrusionOk="0">
                  <a:moveTo>
                    <a:pt x="332" y="0"/>
                  </a:moveTo>
                  <a:cubicBezTo>
                    <a:pt x="322" y="0"/>
                    <a:pt x="312" y="9"/>
                    <a:pt x="318" y="21"/>
                  </a:cubicBezTo>
                  <a:cubicBezTo>
                    <a:pt x="405" y="304"/>
                    <a:pt x="396" y="606"/>
                    <a:pt x="347" y="894"/>
                  </a:cubicBezTo>
                  <a:cubicBezTo>
                    <a:pt x="303" y="1167"/>
                    <a:pt x="235" y="1435"/>
                    <a:pt x="181" y="1704"/>
                  </a:cubicBezTo>
                  <a:cubicBezTo>
                    <a:pt x="79" y="2250"/>
                    <a:pt x="5" y="2801"/>
                    <a:pt x="0" y="3357"/>
                  </a:cubicBezTo>
                  <a:cubicBezTo>
                    <a:pt x="0" y="3508"/>
                    <a:pt x="5" y="3665"/>
                    <a:pt x="15" y="3816"/>
                  </a:cubicBezTo>
                  <a:cubicBezTo>
                    <a:pt x="25" y="3957"/>
                    <a:pt x="40" y="4108"/>
                    <a:pt x="74" y="4250"/>
                  </a:cubicBezTo>
                  <a:cubicBezTo>
                    <a:pt x="80" y="4267"/>
                    <a:pt x="98" y="4276"/>
                    <a:pt x="116" y="4276"/>
                  </a:cubicBezTo>
                  <a:cubicBezTo>
                    <a:pt x="138" y="4276"/>
                    <a:pt x="159" y="4262"/>
                    <a:pt x="157" y="4235"/>
                  </a:cubicBezTo>
                  <a:cubicBezTo>
                    <a:pt x="137" y="4108"/>
                    <a:pt x="118" y="3982"/>
                    <a:pt x="103" y="3855"/>
                  </a:cubicBezTo>
                  <a:cubicBezTo>
                    <a:pt x="93" y="3718"/>
                    <a:pt x="83" y="3582"/>
                    <a:pt x="83" y="3450"/>
                  </a:cubicBezTo>
                  <a:cubicBezTo>
                    <a:pt x="83" y="3167"/>
                    <a:pt x="103" y="2889"/>
                    <a:pt x="132" y="2611"/>
                  </a:cubicBezTo>
                  <a:cubicBezTo>
                    <a:pt x="161" y="2333"/>
                    <a:pt x="205" y="2060"/>
                    <a:pt x="254" y="1782"/>
                  </a:cubicBezTo>
                  <a:cubicBezTo>
                    <a:pt x="308" y="1513"/>
                    <a:pt x="376" y="1245"/>
                    <a:pt x="410" y="972"/>
                  </a:cubicBezTo>
                  <a:cubicBezTo>
                    <a:pt x="454" y="650"/>
                    <a:pt x="459" y="318"/>
                    <a:pt x="347" y="11"/>
                  </a:cubicBezTo>
                  <a:cubicBezTo>
                    <a:pt x="345" y="4"/>
                    <a:pt x="339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6" name="Google Shape;1566;p41"/>
            <p:cNvSpPr/>
            <p:nvPr/>
          </p:nvSpPr>
          <p:spPr>
            <a:xfrm>
              <a:off x="3637508" y="4470917"/>
              <a:ext cx="383675" cy="215965"/>
            </a:xfrm>
            <a:custGeom>
              <a:avLst/>
              <a:gdLst/>
              <a:ahLst/>
              <a:cxnLst/>
              <a:rect l="l" t="t" r="r" b="b"/>
              <a:pathLst>
                <a:path w="3745" h="2108" extrusionOk="0">
                  <a:moveTo>
                    <a:pt x="42" y="0"/>
                  </a:moveTo>
                  <a:cubicBezTo>
                    <a:pt x="19" y="0"/>
                    <a:pt x="0" y="30"/>
                    <a:pt x="20" y="49"/>
                  </a:cubicBezTo>
                  <a:cubicBezTo>
                    <a:pt x="108" y="142"/>
                    <a:pt x="220" y="210"/>
                    <a:pt x="327" y="283"/>
                  </a:cubicBezTo>
                  <a:cubicBezTo>
                    <a:pt x="439" y="357"/>
                    <a:pt x="557" y="430"/>
                    <a:pt x="674" y="498"/>
                  </a:cubicBezTo>
                  <a:cubicBezTo>
                    <a:pt x="913" y="635"/>
                    <a:pt x="1161" y="761"/>
                    <a:pt x="1415" y="869"/>
                  </a:cubicBezTo>
                  <a:cubicBezTo>
                    <a:pt x="1674" y="981"/>
                    <a:pt x="1942" y="1069"/>
                    <a:pt x="2210" y="1166"/>
                  </a:cubicBezTo>
                  <a:cubicBezTo>
                    <a:pt x="2473" y="1259"/>
                    <a:pt x="2722" y="1381"/>
                    <a:pt x="2961" y="1527"/>
                  </a:cubicBezTo>
                  <a:cubicBezTo>
                    <a:pt x="3220" y="1688"/>
                    <a:pt x="3464" y="1878"/>
                    <a:pt x="3678" y="2098"/>
                  </a:cubicBezTo>
                  <a:cubicBezTo>
                    <a:pt x="3685" y="2105"/>
                    <a:pt x="3693" y="2108"/>
                    <a:pt x="3700" y="2108"/>
                  </a:cubicBezTo>
                  <a:cubicBezTo>
                    <a:pt x="3724" y="2108"/>
                    <a:pt x="3745" y="2077"/>
                    <a:pt x="3722" y="2054"/>
                  </a:cubicBezTo>
                  <a:cubicBezTo>
                    <a:pt x="3342" y="1669"/>
                    <a:pt x="2883" y="1361"/>
                    <a:pt x="2381" y="1157"/>
                  </a:cubicBezTo>
                  <a:cubicBezTo>
                    <a:pt x="2113" y="1049"/>
                    <a:pt x="1834" y="966"/>
                    <a:pt x="1561" y="859"/>
                  </a:cubicBezTo>
                  <a:cubicBezTo>
                    <a:pt x="1308" y="752"/>
                    <a:pt x="1059" y="630"/>
                    <a:pt x="820" y="498"/>
                  </a:cubicBezTo>
                  <a:cubicBezTo>
                    <a:pt x="688" y="420"/>
                    <a:pt x="552" y="342"/>
                    <a:pt x="425" y="254"/>
                  </a:cubicBezTo>
                  <a:cubicBezTo>
                    <a:pt x="298" y="176"/>
                    <a:pt x="181" y="83"/>
                    <a:pt x="59" y="5"/>
                  </a:cubicBezTo>
                  <a:cubicBezTo>
                    <a:pt x="53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7" name="Google Shape;1567;p41"/>
            <p:cNvSpPr/>
            <p:nvPr/>
          </p:nvSpPr>
          <p:spPr>
            <a:xfrm>
              <a:off x="3631259" y="4465795"/>
              <a:ext cx="346486" cy="181644"/>
            </a:xfrm>
            <a:custGeom>
              <a:avLst/>
              <a:gdLst/>
              <a:ahLst/>
              <a:cxnLst/>
              <a:rect l="l" t="t" r="r" b="b"/>
              <a:pathLst>
                <a:path w="3382" h="1773" extrusionOk="0">
                  <a:moveTo>
                    <a:pt x="48" y="1"/>
                  </a:moveTo>
                  <a:cubicBezTo>
                    <a:pt x="11" y="1"/>
                    <a:pt x="1" y="56"/>
                    <a:pt x="37" y="70"/>
                  </a:cubicBezTo>
                  <a:cubicBezTo>
                    <a:pt x="174" y="114"/>
                    <a:pt x="315" y="133"/>
                    <a:pt x="452" y="158"/>
                  </a:cubicBezTo>
                  <a:cubicBezTo>
                    <a:pt x="583" y="182"/>
                    <a:pt x="715" y="207"/>
                    <a:pt x="847" y="236"/>
                  </a:cubicBezTo>
                  <a:cubicBezTo>
                    <a:pt x="1076" y="290"/>
                    <a:pt x="1305" y="358"/>
                    <a:pt x="1520" y="451"/>
                  </a:cubicBezTo>
                  <a:cubicBezTo>
                    <a:pt x="1632" y="494"/>
                    <a:pt x="1739" y="553"/>
                    <a:pt x="1847" y="611"/>
                  </a:cubicBezTo>
                  <a:cubicBezTo>
                    <a:pt x="1949" y="665"/>
                    <a:pt x="2052" y="724"/>
                    <a:pt x="2149" y="787"/>
                  </a:cubicBezTo>
                  <a:cubicBezTo>
                    <a:pt x="2354" y="914"/>
                    <a:pt x="2549" y="1050"/>
                    <a:pt x="2730" y="1207"/>
                  </a:cubicBezTo>
                  <a:cubicBezTo>
                    <a:pt x="2939" y="1377"/>
                    <a:pt x="3130" y="1567"/>
                    <a:pt x="3315" y="1763"/>
                  </a:cubicBezTo>
                  <a:cubicBezTo>
                    <a:pt x="3322" y="1769"/>
                    <a:pt x="3329" y="1772"/>
                    <a:pt x="3337" y="1772"/>
                  </a:cubicBezTo>
                  <a:cubicBezTo>
                    <a:pt x="3361" y="1772"/>
                    <a:pt x="3381" y="1741"/>
                    <a:pt x="3359" y="1719"/>
                  </a:cubicBezTo>
                  <a:cubicBezTo>
                    <a:pt x="3042" y="1358"/>
                    <a:pt x="2676" y="1041"/>
                    <a:pt x="2271" y="777"/>
                  </a:cubicBezTo>
                  <a:cubicBezTo>
                    <a:pt x="2071" y="646"/>
                    <a:pt x="1856" y="524"/>
                    <a:pt x="1637" y="431"/>
                  </a:cubicBezTo>
                  <a:cubicBezTo>
                    <a:pt x="1417" y="338"/>
                    <a:pt x="1198" y="251"/>
                    <a:pt x="969" y="187"/>
                  </a:cubicBezTo>
                  <a:cubicBezTo>
                    <a:pt x="827" y="148"/>
                    <a:pt x="681" y="119"/>
                    <a:pt x="530" y="94"/>
                  </a:cubicBezTo>
                  <a:cubicBezTo>
                    <a:pt x="374" y="70"/>
                    <a:pt x="218" y="36"/>
                    <a:pt x="57" y="2"/>
                  </a:cubicBezTo>
                  <a:cubicBezTo>
                    <a:pt x="53" y="1"/>
                    <a:pt x="51" y="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1"/>
            <p:cNvSpPr/>
            <p:nvPr/>
          </p:nvSpPr>
          <p:spPr>
            <a:xfrm>
              <a:off x="3628800" y="4464258"/>
              <a:ext cx="345461" cy="180210"/>
            </a:xfrm>
            <a:custGeom>
              <a:avLst/>
              <a:gdLst/>
              <a:ahLst/>
              <a:cxnLst/>
              <a:rect l="l" t="t" r="r" b="b"/>
              <a:pathLst>
                <a:path w="3372" h="1759" extrusionOk="0">
                  <a:moveTo>
                    <a:pt x="60" y="0"/>
                  </a:moveTo>
                  <a:cubicBezTo>
                    <a:pt x="30" y="0"/>
                    <a:pt x="0" y="32"/>
                    <a:pt x="17" y="66"/>
                  </a:cubicBezTo>
                  <a:cubicBezTo>
                    <a:pt x="124" y="266"/>
                    <a:pt x="227" y="466"/>
                    <a:pt x="373" y="636"/>
                  </a:cubicBezTo>
                  <a:cubicBezTo>
                    <a:pt x="539" y="831"/>
                    <a:pt x="754" y="963"/>
                    <a:pt x="968" y="1095"/>
                  </a:cubicBezTo>
                  <a:cubicBezTo>
                    <a:pt x="1188" y="1231"/>
                    <a:pt x="1417" y="1353"/>
                    <a:pt x="1661" y="1446"/>
                  </a:cubicBezTo>
                  <a:cubicBezTo>
                    <a:pt x="1905" y="1539"/>
                    <a:pt x="2168" y="1587"/>
                    <a:pt x="2427" y="1631"/>
                  </a:cubicBezTo>
                  <a:cubicBezTo>
                    <a:pt x="2729" y="1680"/>
                    <a:pt x="3032" y="1719"/>
                    <a:pt x="3334" y="1758"/>
                  </a:cubicBezTo>
                  <a:cubicBezTo>
                    <a:pt x="3335" y="1758"/>
                    <a:pt x="3337" y="1758"/>
                    <a:pt x="3338" y="1758"/>
                  </a:cubicBezTo>
                  <a:cubicBezTo>
                    <a:pt x="3368" y="1758"/>
                    <a:pt x="3372" y="1704"/>
                    <a:pt x="3339" y="1700"/>
                  </a:cubicBezTo>
                  <a:cubicBezTo>
                    <a:pt x="3080" y="1651"/>
                    <a:pt x="2817" y="1612"/>
                    <a:pt x="2558" y="1563"/>
                  </a:cubicBezTo>
                  <a:cubicBezTo>
                    <a:pt x="2305" y="1524"/>
                    <a:pt x="2051" y="1470"/>
                    <a:pt x="1807" y="1392"/>
                  </a:cubicBezTo>
                  <a:cubicBezTo>
                    <a:pt x="1563" y="1309"/>
                    <a:pt x="1339" y="1197"/>
                    <a:pt x="1115" y="1065"/>
                  </a:cubicBezTo>
                  <a:cubicBezTo>
                    <a:pt x="905" y="939"/>
                    <a:pt x="681" y="812"/>
                    <a:pt x="510" y="631"/>
                  </a:cubicBezTo>
                  <a:cubicBezTo>
                    <a:pt x="334" y="456"/>
                    <a:pt x="217" y="231"/>
                    <a:pt x="95" y="22"/>
                  </a:cubicBezTo>
                  <a:cubicBezTo>
                    <a:pt x="86" y="7"/>
                    <a:pt x="73" y="0"/>
                    <a:pt x="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1"/>
            <p:cNvSpPr/>
            <p:nvPr/>
          </p:nvSpPr>
          <p:spPr>
            <a:xfrm>
              <a:off x="4071383" y="4395002"/>
              <a:ext cx="50918" cy="500263"/>
            </a:xfrm>
            <a:custGeom>
              <a:avLst/>
              <a:gdLst/>
              <a:ahLst/>
              <a:cxnLst/>
              <a:rect l="l" t="t" r="r" b="b"/>
              <a:pathLst>
                <a:path w="497" h="4883" extrusionOk="0">
                  <a:moveTo>
                    <a:pt x="24" y="1"/>
                  </a:moveTo>
                  <a:cubicBezTo>
                    <a:pt x="13" y="1"/>
                    <a:pt x="1" y="12"/>
                    <a:pt x="4" y="25"/>
                  </a:cubicBezTo>
                  <a:cubicBezTo>
                    <a:pt x="180" y="590"/>
                    <a:pt x="326" y="1171"/>
                    <a:pt x="385" y="1766"/>
                  </a:cubicBezTo>
                  <a:cubicBezTo>
                    <a:pt x="448" y="2424"/>
                    <a:pt x="385" y="3078"/>
                    <a:pt x="336" y="3736"/>
                  </a:cubicBezTo>
                  <a:cubicBezTo>
                    <a:pt x="321" y="3927"/>
                    <a:pt x="307" y="4122"/>
                    <a:pt x="302" y="4312"/>
                  </a:cubicBezTo>
                  <a:cubicBezTo>
                    <a:pt x="297" y="4405"/>
                    <a:pt x="297" y="4497"/>
                    <a:pt x="297" y="4590"/>
                  </a:cubicBezTo>
                  <a:cubicBezTo>
                    <a:pt x="302" y="4683"/>
                    <a:pt x="307" y="4775"/>
                    <a:pt x="346" y="4863"/>
                  </a:cubicBezTo>
                  <a:cubicBezTo>
                    <a:pt x="351" y="4876"/>
                    <a:pt x="364" y="4882"/>
                    <a:pt x="376" y="4882"/>
                  </a:cubicBezTo>
                  <a:cubicBezTo>
                    <a:pt x="397" y="4882"/>
                    <a:pt x="419" y="4868"/>
                    <a:pt x="419" y="4844"/>
                  </a:cubicBezTo>
                  <a:cubicBezTo>
                    <a:pt x="414" y="4761"/>
                    <a:pt x="394" y="4678"/>
                    <a:pt x="394" y="4595"/>
                  </a:cubicBezTo>
                  <a:cubicBezTo>
                    <a:pt x="390" y="4512"/>
                    <a:pt x="390" y="4429"/>
                    <a:pt x="394" y="4341"/>
                  </a:cubicBezTo>
                  <a:cubicBezTo>
                    <a:pt x="399" y="4171"/>
                    <a:pt x="404" y="4005"/>
                    <a:pt x="414" y="3834"/>
                  </a:cubicBezTo>
                  <a:cubicBezTo>
                    <a:pt x="438" y="3488"/>
                    <a:pt x="463" y="3146"/>
                    <a:pt x="477" y="2800"/>
                  </a:cubicBezTo>
                  <a:cubicBezTo>
                    <a:pt x="492" y="2483"/>
                    <a:pt x="497" y="2161"/>
                    <a:pt x="468" y="1839"/>
                  </a:cubicBezTo>
                  <a:cubicBezTo>
                    <a:pt x="438" y="1541"/>
                    <a:pt x="394" y="1244"/>
                    <a:pt x="331" y="951"/>
                  </a:cubicBezTo>
                  <a:cubicBezTo>
                    <a:pt x="258" y="629"/>
                    <a:pt x="170" y="307"/>
                    <a:pt x="38" y="10"/>
                  </a:cubicBezTo>
                  <a:cubicBezTo>
                    <a:pt x="35" y="3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0" name="Google Shape;1570;p41"/>
            <p:cNvSpPr/>
            <p:nvPr/>
          </p:nvSpPr>
          <p:spPr>
            <a:xfrm>
              <a:off x="4071588" y="4390085"/>
              <a:ext cx="96713" cy="395047"/>
            </a:xfrm>
            <a:custGeom>
              <a:avLst/>
              <a:gdLst/>
              <a:ahLst/>
              <a:cxnLst/>
              <a:rect l="l" t="t" r="r" b="b"/>
              <a:pathLst>
                <a:path w="944" h="3856" extrusionOk="0">
                  <a:moveTo>
                    <a:pt x="33" y="0"/>
                  </a:moveTo>
                  <a:cubicBezTo>
                    <a:pt x="14" y="0"/>
                    <a:pt x="0" y="23"/>
                    <a:pt x="12" y="38"/>
                  </a:cubicBezTo>
                  <a:cubicBezTo>
                    <a:pt x="66" y="151"/>
                    <a:pt x="163" y="243"/>
                    <a:pt x="236" y="341"/>
                  </a:cubicBezTo>
                  <a:cubicBezTo>
                    <a:pt x="309" y="443"/>
                    <a:pt x="383" y="546"/>
                    <a:pt x="446" y="653"/>
                  </a:cubicBezTo>
                  <a:cubicBezTo>
                    <a:pt x="573" y="863"/>
                    <a:pt x="680" y="1092"/>
                    <a:pt x="748" y="1331"/>
                  </a:cubicBezTo>
                  <a:cubicBezTo>
                    <a:pt x="817" y="1585"/>
                    <a:pt x="841" y="1843"/>
                    <a:pt x="827" y="2107"/>
                  </a:cubicBezTo>
                  <a:cubicBezTo>
                    <a:pt x="802" y="2380"/>
                    <a:pt x="744" y="2653"/>
                    <a:pt x="666" y="2916"/>
                  </a:cubicBezTo>
                  <a:cubicBezTo>
                    <a:pt x="578" y="3219"/>
                    <a:pt x="466" y="3516"/>
                    <a:pt x="363" y="3814"/>
                  </a:cubicBezTo>
                  <a:cubicBezTo>
                    <a:pt x="354" y="3840"/>
                    <a:pt x="375" y="3856"/>
                    <a:pt x="397" y="3856"/>
                  </a:cubicBezTo>
                  <a:cubicBezTo>
                    <a:pt x="411" y="3856"/>
                    <a:pt x="426" y="3849"/>
                    <a:pt x="431" y="3833"/>
                  </a:cubicBezTo>
                  <a:cubicBezTo>
                    <a:pt x="622" y="3297"/>
                    <a:pt x="856" y="2760"/>
                    <a:pt x="914" y="2189"/>
                  </a:cubicBezTo>
                  <a:cubicBezTo>
                    <a:pt x="944" y="1921"/>
                    <a:pt x="929" y="1653"/>
                    <a:pt x="866" y="1389"/>
                  </a:cubicBezTo>
                  <a:cubicBezTo>
                    <a:pt x="802" y="1141"/>
                    <a:pt x="700" y="902"/>
                    <a:pt x="578" y="677"/>
                  </a:cubicBezTo>
                  <a:cubicBezTo>
                    <a:pt x="505" y="555"/>
                    <a:pt x="422" y="433"/>
                    <a:pt x="339" y="321"/>
                  </a:cubicBezTo>
                  <a:cubicBezTo>
                    <a:pt x="256" y="209"/>
                    <a:pt x="163" y="77"/>
                    <a:pt x="46" y="4"/>
                  </a:cubicBezTo>
                  <a:cubicBezTo>
                    <a:pt x="41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1"/>
            <p:cNvSpPr/>
            <p:nvPr/>
          </p:nvSpPr>
          <p:spPr>
            <a:xfrm>
              <a:off x="4054274" y="4388958"/>
              <a:ext cx="56552" cy="407136"/>
            </a:xfrm>
            <a:custGeom>
              <a:avLst/>
              <a:gdLst/>
              <a:ahLst/>
              <a:cxnLst/>
              <a:rect l="l" t="t" r="r" b="b"/>
              <a:pathLst>
                <a:path w="552" h="3974" extrusionOk="0">
                  <a:moveTo>
                    <a:pt x="157" y="0"/>
                  </a:moveTo>
                  <a:cubicBezTo>
                    <a:pt x="135" y="0"/>
                    <a:pt x="114" y="18"/>
                    <a:pt x="122" y="44"/>
                  </a:cubicBezTo>
                  <a:cubicBezTo>
                    <a:pt x="196" y="298"/>
                    <a:pt x="186" y="557"/>
                    <a:pt x="157" y="820"/>
                  </a:cubicBezTo>
                  <a:cubicBezTo>
                    <a:pt x="127" y="1083"/>
                    <a:pt x="69" y="1347"/>
                    <a:pt x="35" y="1615"/>
                  </a:cubicBezTo>
                  <a:cubicBezTo>
                    <a:pt x="0" y="1879"/>
                    <a:pt x="0" y="2137"/>
                    <a:pt x="49" y="2396"/>
                  </a:cubicBezTo>
                  <a:cubicBezTo>
                    <a:pt x="93" y="2644"/>
                    <a:pt x="166" y="2883"/>
                    <a:pt x="244" y="3122"/>
                  </a:cubicBezTo>
                  <a:cubicBezTo>
                    <a:pt x="283" y="3259"/>
                    <a:pt x="327" y="3391"/>
                    <a:pt x="366" y="3527"/>
                  </a:cubicBezTo>
                  <a:cubicBezTo>
                    <a:pt x="386" y="3595"/>
                    <a:pt x="405" y="3664"/>
                    <a:pt x="420" y="3732"/>
                  </a:cubicBezTo>
                  <a:cubicBezTo>
                    <a:pt x="435" y="3800"/>
                    <a:pt x="444" y="3873"/>
                    <a:pt x="469" y="3942"/>
                  </a:cubicBezTo>
                  <a:cubicBezTo>
                    <a:pt x="475" y="3964"/>
                    <a:pt x="493" y="3974"/>
                    <a:pt x="510" y="3974"/>
                  </a:cubicBezTo>
                  <a:cubicBezTo>
                    <a:pt x="531" y="3974"/>
                    <a:pt x="552" y="3959"/>
                    <a:pt x="552" y="3932"/>
                  </a:cubicBezTo>
                  <a:cubicBezTo>
                    <a:pt x="552" y="3810"/>
                    <a:pt x="513" y="3678"/>
                    <a:pt x="483" y="3561"/>
                  </a:cubicBezTo>
                  <a:cubicBezTo>
                    <a:pt x="449" y="3434"/>
                    <a:pt x="415" y="3313"/>
                    <a:pt x="376" y="3195"/>
                  </a:cubicBezTo>
                  <a:cubicBezTo>
                    <a:pt x="298" y="2952"/>
                    <a:pt x="220" y="2713"/>
                    <a:pt x="166" y="2469"/>
                  </a:cubicBezTo>
                  <a:cubicBezTo>
                    <a:pt x="113" y="2210"/>
                    <a:pt x="98" y="1957"/>
                    <a:pt x="127" y="1693"/>
                  </a:cubicBezTo>
                  <a:cubicBezTo>
                    <a:pt x="157" y="1425"/>
                    <a:pt x="220" y="1161"/>
                    <a:pt x="254" y="893"/>
                  </a:cubicBezTo>
                  <a:cubicBezTo>
                    <a:pt x="293" y="605"/>
                    <a:pt x="288" y="303"/>
                    <a:pt x="191" y="25"/>
                  </a:cubicBezTo>
                  <a:cubicBezTo>
                    <a:pt x="185" y="8"/>
                    <a:pt x="171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1"/>
            <p:cNvSpPr/>
            <p:nvPr/>
          </p:nvSpPr>
          <p:spPr>
            <a:xfrm>
              <a:off x="4152728" y="4664035"/>
              <a:ext cx="95586" cy="366156"/>
            </a:xfrm>
            <a:custGeom>
              <a:avLst/>
              <a:gdLst/>
              <a:ahLst/>
              <a:cxnLst/>
              <a:rect l="l" t="t" r="r" b="b"/>
              <a:pathLst>
                <a:path w="933" h="3574" extrusionOk="0">
                  <a:moveTo>
                    <a:pt x="897" y="1"/>
                  </a:moveTo>
                  <a:cubicBezTo>
                    <a:pt x="887" y="1"/>
                    <a:pt x="876" y="8"/>
                    <a:pt x="873" y="23"/>
                  </a:cubicBezTo>
                  <a:cubicBezTo>
                    <a:pt x="844" y="262"/>
                    <a:pt x="756" y="486"/>
                    <a:pt x="659" y="701"/>
                  </a:cubicBezTo>
                  <a:cubicBezTo>
                    <a:pt x="552" y="920"/>
                    <a:pt x="454" y="1145"/>
                    <a:pt x="366" y="1369"/>
                  </a:cubicBezTo>
                  <a:cubicBezTo>
                    <a:pt x="195" y="1818"/>
                    <a:pt x="44" y="2286"/>
                    <a:pt x="15" y="2769"/>
                  </a:cubicBezTo>
                  <a:cubicBezTo>
                    <a:pt x="0" y="3032"/>
                    <a:pt x="30" y="3301"/>
                    <a:pt x="117" y="3549"/>
                  </a:cubicBezTo>
                  <a:cubicBezTo>
                    <a:pt x="123" y="3567"/>
                    <a:pt x="137" y="3574"/>
                    <a:pt x="151" y="3574"/>
                  </a:cubicBezTo>
                  <a:cubicBezTo>
                    <a:pt x="173" y="3574"/>
                    <a:pt x="195" y="3556"/>
                    <a:pt x="186" y="3530"/>
                  </a:cubicBezTo>
                  <a:cubicBezTo>
                    <a:pt x="30" y="3076"/>
                    <a:pt x="83" y="2588"/>
                    <a:pt x="200" y="2130"/>
                  </a:cubicBezTo>
                  <a:cubicBezTo>
                    <a:pt x="322" y="1662"/>
                    <a:pt x="513" y="1208"/>
                    <a:pt x="713" y="764"/>
                  </a:cubicBezTo>
                  <a:cubicBezTo>
                    <a:pt x="820" y="535"/>
                    <a:pt x="932" y="286"/>
                    <a:pt x="917" y="23"/>
                  </a:cubicBezTo>
                  <a:cubicBezTo>
                    <a:pt x="917" y="8"/>
                    <a:pt x="908" y="1"/>
                    <a:pt x="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1"/>
            <p:cNvSpPr/>
            <p:nvPr/>
          </p:nvSpPr>
          <p:spPr>
            <a:xfrm>
              <a:off x="4156416" y="4538329"/>
              <a:ext cx="132365" cy="403243"/>
            </a:xfrm>
            <a:custGeom>
              <a:avLst/>
              <a:gdLst/>
              <a:ahLst/>
              <a:cxnLst/>
              <a:rect l="l" t="t" r="r" b="b"/>
              <a:pathLst>
                <a:path w="1292" h="3936" extrusionOk="0">
                  <a:moveTo>
                    <a:pt x="1244" y="1"/>
                  </a:moveTo>
                  <a:cubicBezTo>
                    <a:pt x="1232" y="1"/>
                    <a:pt x="1222" y="7"/>
                    <a:pt x="1218" y="21"/>
                  </a:cubicBezTo>
                  <a:cubicBezTo>
                    <a:pt x="1194" y="181"/>
                    <a:pt x="1184" y="338"/>
                    <a:pt x="1174" y="499"/>
                  </a:cubicBezTo>
                  <a:cubicBezTo>
                    <a:pt x="1164" y="660"/>
                    <a:pt x="1155" y="820"/>
                    <a:pt x="1145" y="981"/>
                  </a:cubicBezTo>
                  <a:cubicBezTo>
                    <a:pt x="1130" y="1279"/>
                    <a:pt x="1120" y="1581"/>
                    <a:pt x="1028" y="1864"/>
                  </a:cubicBezTo>
                  <a:cubicBezTo>
                    <a:pt x="877" y="2333"/>
                    <a:pt x="559" y="2723"/>
                    <a:pt x="311" y="3142"/>
                  </a:cubicBezTo>
                  <a:cubicBezTo>
                    <a:pt x="174" y="3376"/>
                    <a:pt x="57" y="3620"/>
                    <a:pt x="3" y="3893"/>
                  </a:cubicBezTo>
                  <a:cubicBezTo>
                    <a:pt x="0" y="3920"/>
                    <a:pt x="20" y="3936"/>
                    <a:pt x="39" y="3936"/>
                  </a:cubicBezTo>
                  <a:cubicBezTo>
                    <a:pt x="51" y="3936"/>
                    <a:pt x="63" y="3929"/>
                    <a:pt x="67" y="3913"/>
                  </a:cubicBezTo>
                  <a:cubicBezTo>
                    <a:pt x="189" y="3430"/>
                    <a:pt x="496" y="3030"/>
                    <a:pt x="764" y="2620"/>
                  </a:cubicBezTo>
                  <a:cubicBezTo>
                    <a:pt x="896" y="2415"/>
                    <a:pt x="1023" y="2206"/>
                    <a:pt x="1111" y="1976"/>
                  </a:cubicBezTo>
                  <a:cubicBezTo>
                    <a:pt x="1213" y="1703"/>
                    <a:pt x="1233" y="1416"/>
                    <a:pt x="1247" y="1123"/>
                  </a:cubicBezTo>
                  <a:cubicBezTo>
                    <a:pt x="1257" y="942"/>
                    <a:pt x="1267" y="762"/>
                    <a:pt x="1272" y="581"/>
                  </a:cubicBezTo>
                  <a:cubicBezTo>
                    <a:pt x="1281" y="396"/>
                    <a:pt x="1291" y="216"/>
                    <a:pt x="1281" y="30"/>
                  </a:cubicBezTo>
                  <a:cubicBezTo>
                    <a:pt x="1278" y="13"/>
                    <a:pt x="1260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4158670" y="4540890"/>
              <a:ext cx="129497" cy="370459"/>
            </a:xfrm>
            <a:custGeom>
              <a:avLst/>
              <a:gdLst/>
              <a:ahLst/>
              <a:cxnLst/>
              <a:rect l="l" t="t" r="r" b="b"/>
              <a:pathLst>
                <a:path w="1264" h="3616" extrusionOk="0">
                  <a:moveTo>
                    <a:pt x="1229" y="1"/>
                  </a:moveTo>
                  <a:cubicBezTo>
                    <a:pt x="1222" y="1"/>
                    <a:pt x="1216" y="4"/>
                    <a:pt x="1211" y="10"/>
                  </a:cubicBezTo>
                  <a:cubicBezTo>
                    <a:pt x="884" y="371"/>
                    <a:pt x="581" y="756"/>
                    <a:pt x="372" y="1195"/>
                  </a:cubicBezTo>
                  <a:cubicBezTo>
                    <a:pt x="147" y="1664"/>
                    <a:pt x="79" y="2176"/>
                    <a:pt x="40" y="2688"/>
                  </a:cubicBezTo>
                  <a:cubicBezTo>
                    <a:pt x="30" y="2839"/>
                    <a:pt x="25" y="2986"/>
                    <a:pt x="16" y="3137"/>
                  </a:cubicBezTo>
                  <a:cubicBezTo>
                    <a:pt x="11" y="3210"/>
                    <a:pt x="11" y="3288"/>
                    <a:pt x="6" y="3361"/>
                  </a:cubicBezTo>
                  <a:cubicBezTo>
                    <a:pt x="6" y="3439"/>
                    <a:pt x="1" y="3517"/>
                    <a:pt x="20" y="3595"/>
                  </a:cubicBezTo>
                  <a:cubicBezTo>
                    <a:pt x="23" y="3609"/>
                    <a:pt x="33" y="3615"/>
                    <a:pt x="44" y="3615"/>
                  </a:cubicBezTo>
                  <a:cubicBezTo>
                    <a:pt x="56" y="3615"/>
                    <a:pt x="69" y="3608"/>
                    <a:pt x="74" y="3595"/>
                  </a:cubicBezTo>
                  <a:cubicBezTo>
                    <a:pt x="94" y="3532"/>
                    <a:pt x="94" y="3464"/>
                    <a:pt x="98" y="3400"/>
                  </a:cubicBezTo>
                  <a:cubicBezTo>
                    <a:pt x="103" y="3332"/>
                    <a:pt x="108" y="3264"/>
                    <a:pt x="113" y="3195"/>
                  </a:cubicBezTo>
                  <a:cubicBezTo>
                    <a:pt x="118" y="3064"/>
                    <a:pt x="128" y="2932"/>
                    <a:pt x="137" y="2805"/>
                  </a:cubicBezTo>
                  <a:cubicBezTo>
                    <a:pt x="152" y="2551"/>
                    <a:pt x="177" y="2298"/>
                    <a:pt x="220" y="2049"/>
                  </a:cubicBezTo>
                  <a:cubicBezTo>
                    <a:pt x="264" y="1800"/>
                    <a:pt x="328" y="1556"/>
                    <a:pt x="430" y="1322"/>
                  </a:cubicBezTo>
                  <a:cubicBezTo>
                    <a:pt x="528" y="1108"/>
                    <a:pt x="645" y="898"/>
                    <a:pt x="781" y="703"/>
                  </a:cubicBezTo>
                  <a:cubicBezTo>
                    <a:pt x="933" y="478"/>
                    <a:pt x="1094" y="264"/>
                    <a:pt x="1250" y="39"/>
                  </a:cubicBezTo>
                  <a:cubicBezTo>
                    <a:pt x="1264" y="22"/>
                    <a:pt x="1247" y="1"/>
                    <a:pt x="1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3711170" y="4632685"/>
              <a:ext cx="432749" cy="336753"/>
            </a:xfrm>
            <a:custGeom>
              <a:avLst/>
              <a:gdLst/>
              <a:ahLst/>
              <a:cxnLst/>
              <a:rect l="l" t="t" r="r" b="b"/>
              <a:pathLst>
                <a:path w="4224" h="3287" extrusionOk="0">
                  <a:moveTo>
                    <a:pt x="38" y="0"/>
                  </a:moveTo>
                  <a:cubicBezTo>
                    <a:pt x="14" y="0"/>
                    <a:pt x="1" y="33"/>
                    <a:pt x="18" y="51"/>
                  </a:cubicBezTo>
                  <a:cubicBezTo>
                    <a:pt x="72" y="95"/>
                    <a:pt x="130" y="129"/>
                    <a:pt x="184" y="168"/>
                  </a:cubicBezTo>
                  <a:cubicBezTo>
                    <a:pt x="247" y="207"/>
                    <a:pt x="306" y="246"/>
                    <a:pt x="369" y="285"/>
                  </a:cubicBezTo>
                  <a:cubicBezTo>
                    <a:pt x="501" y="373"/>
                    <a:pt x="628" y="465"/>
                    <a:pt x="759" y="558"/>
                  </a:cubicBezTo>
                  <a:cubicBezTo>
                    <a:pt x="1037" y="763"/>
                    <a:pt x="1306" y="977"/>
                    <a:pt x="1569" y="1202"/>
                  </a:cubicBezTo>
                  <a:cubicBezTo>
                    <a:pt x="1803" y="1402"/>
                    <a:pt x="2037" y="1607"/>
                    <a:pt x="2257" y="1826"/>
                  </a:cubicBezTo>
                  <a:cubicBezTo>
                    <a:pt x="2525" y="2090"/>
                    <a:pt x="2789" y="2358"/>
                    <a:pt x="3076" y="2602"/>
                  </a:cubicBezTo>
                  <a:cubicBezTo>
                    <a:pt x="3408" y="2880"/>
                    <a:pt x="3769" y="3119"/>
                    <a:pt x="4169" y="3285"/>
                  </a:cubicBezTo>
                  <a:cubicBezTo>
                    <a:pt x="4173" y="3286"/>
                    <a:pt x="4176" y="3287"/>
                    <a:pt x="4180" y="3287"/>
                  </a:cubicBezTo>
                  <a:cubicBezTo>
                    <a:pt x="4208" y="3287"/>
                    <a:pt x="4224" y="3239"/>
                    <a:pt x="4193" y="3226"/>
                  </a:cubicBezTo>
                  <a:cubicBezTo>
                    <a:pt x="3481" y="2909"/>
                    <a:pt x="2915" y="2353"/>
                    <a:pt x="2374" y="1807"/>
                  </a:cubicBezTo>
                  <a:cubicBezTo>
                    <a:pt x="1925" y="1343"/>
                    <a:pt x="1423" y="934"/>
                    <a:pt x="906" y="548"/>
                  </a:cubicBezTo>
                  <a:cubicBezTo>
                    <a:pt x="759" y="441"/>
                    <a:pt x="613" y="334"/>
                    <a:pt x="457" y="231"/>
                  </a:cubicBezTo>
                  <a:cubicBezTo>
                    <a:pt x="389" y="182"/>
                    <a:pt x="320" y="138"/>
                    <a:pt x="247" y="99"/>
                  </a:cubicBezTo>
                  <a:cubicBezTo>
                    <a:pt x="184" y="60"/>
                    <a:pt x="120" y="21"/>
                    <a:pt x="47" y="2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3699490" y="4625719"/>
              <a:ext cx="374660" cy="301715"/>
            </a:xfrm>
            <a:custGeom>
              <a:avLst/>
              <a:gdLst/>
              <a:ahLst/>
              <a:cxnLst/>
              <a:rect l="l" t="t" r="r" b="b"/>
              <a:pathLst>
                <a:path w="3657" h="2945" extrusionOk="0">
                  <a:moveTo>
                    <a:pt x="148" y="0"/>
                  </a:moveTo>
                  <a:cubicBezTo>
                    <a:pt x="110" y="0"/>
                    <a:pt x="72" y="3"/>
                    <a:pt x="34" y="11"/>
                  </a:cubicBezTo>
                  <a:cubicBezTo>
                    <a:pt x="5" y="21"/>
                    <a:pt x="0" y="70"/>
                    <a:pt x="34" y="80"/>
                  </a:cubicBezTo>
                  <a:cubicBezTo>
                    <a:pt x="112" y="94"/>
                    <a:pt x="191" y="94"/>
                    <a:pt x="269" y="99"/>
                  </a:cubicBezTo>
                  <a:cubicBezTo>
                    <a:pt x="347" y="109"/>
                    <a:pt x="420" y="124"/>
                    <a:pt x="493" y="138"/>
                  </a:cubicBezTo>
                  <a:cubicBezTo>
                    <a:pt x="649" y="172"/>
                    <a:pt x="800" y="221"/>
                    <a:pt x="947" y="285"/>
                  </a:cubicBezTo>
                  <a:cubicBezTo>
                    <a:pt x="1234" y="402"/>
                    <a:pt x="1512" y="563"/>
                    <a:pt x="1771" y="738"/>
                  </a:cubicBezTo>
                  <a:cubicBezTo>
                    <a:pt x="2015" y="909"/>
                    <a:pt x="2234" y="1109"/>
                    <a:pt x="2434" y="1333"/>
                  </a:cubicBezTo>
                  <a:cubicBezTo>
                    <a:pt x="2639" y="1558"/>
                    <a:pt x="2805" y="1811"/>
                    <a:pt x="2971" y="2065"/>
                  </a:cubicBezTo>
                  <a:cubicBezTo>
                    <a:pt x="3161" y="2367"/>
                    <a:pt x="3361" y="2660"/>
                    <a:pt x="3585" y="2933"/>
                  </a:cubicBezTo>
                  <a:cubicBezTo>
                    <a:pt x="3592" y="2941"/>
                    <a:pt x="3601" y="2945"/>
                    <a:pt x="3608" y="2945"/>
                  </a:cubicBezTo>
                  <a:cubicBezTo>
                    <a:pt x="3634" y="2945"/>
                    <a:pt x="3656" y="2910"/>
                    <a:pt x="3634" y="2884"/>
                  </a:cubicBezTo>
                  <a:cubicBezTo>
                    <a:pt x="3434" y="2631"/>
                    <a:pt x="3254" y="2362"/>
                    <a:pt x="3083" y="2089"/>
                  </a:cubicBezTo>
                  <a:cubicBezTo>
                    <a:pt x="2995" y="1958"/>
                    <a:pt x="2917" y="1821"/>
                    <a:pt x="2829" y="1689"/>
                  </a:cubicBezTo>
                  <a:cubicBezTo>
                    <a:pt x="2742" y="1562"/>
                    <a:pt x="2654" y="1441"/>
                    <a:pt x="2556" y="1323"/>
                  </a:cubicBezTo>
                  <a:cubicBezTo>
                    <a:pt x="2156" y="850"/>
                    <a:pt x="1634" y="485"/>
                    <a:pt x="1073" y="231"/>
                  </a:cubicBezTo>
                  <a:cubicBezTo>
                    <a:pt x="908" y="158"/>
                    <a:pt x="737" y="99"/>
                    <a:pt x="566" y="55"/>
                  </a:cubicBezTo>
                  <a:cubicBezTo>
                    <a:pt x="478" y="36"/>
                    <a:pt x="391" y="21"/>
                    <a:pt x="303" y="11"/>
                  </a:cubicBezTo>
                  <a:cubicBezTo>
                    <a:pt x="252" y="6"/>
                    <a:pt x="200" y="0"/>
                    <a:pt x="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3700822" y="4627460"/>
              <a:ext cx="370562" cy="300793"/>
            </a:xfrm>
            <a:custGeom>
              <a:avLst/>
              <a:gdLst/>
              <a:ahLst/>
              <a:cxnLst/>
              <a:rect l="l" t="t" r="r" b="b"/>
              <a:pathLst>
                <a:path w="3617" h="2936" extrusionOk="0">
                  <a:moveTo>
                    <a:pt x="66" y="0"/>
                  </a:moveTo>
                  <a:cubicBezTo>
                    <a:pt x="33" y="0"/>
                    <a:pt x="0" y="27"/>
                    <a:pt x="17" y="63"/>
                  </a:cubicBezTo>
                  <a:cubicBezTo>
                    <a:pt x="80" y="209"/>
                    <a:pt x="158" y="346"/>
                    <a:pt x="241" y="482"/>
                  </a:cubicBezTo>
                  <a:cubicBezTo>
                    <a:pt x="319" y="609"/>
                    <a:pt x="402" y="736"/>
                    <a:pt x="495" y="853"/>
                  </a:cubicBezTo>
                  <a:cubicBezTo>
                    <a:pt x="670" y="1092"/>
                    <a:pt x="870" y="1316"/>
                    <a:pt x="1090" y="1521"/>
                  </a:cubicBezTo>
                  <a:cubicBezTo>
                    <a:pt x="1534" y="1941"/>
                    <a:pt x="2046" y="2272"/>
                    <a:pt x="2592" y="2545"/>
                  </a:cubicBezTo>
                  <a:cubicBezTo>
                    <a:pt x="2753" y="2628"/>
                    <a:pt x="2914" y="2706"/>
                    <a:pt x="3080" y="2770"/>
                  </a:cubicBezTo>
                  <a:cubicBezTo>
                    <a:pt x="3163" y="2804"/>
                    <a:pt x="3246" y="2838"/>
                    <a:pt x="3329" y="2862"/>
                  </a:cubicBezTo>
                  <a:cubicBezTo>
                    <a:pt x="3377" y="2877"/>
                    <a:pt x="3421" y="2897"/>
                    <a:pt x="3465" y="2906"/>
                  </a:cubicBezTo>
                  <a:cubicBezTo>
                    <a:pt x="3489" y="2911"/>
                    <a:pt x="3514" y="2911"/>
                    <a:pt x="3538" y="2916"/>
                  </a:cubicBezTo>
                  <a:cubicBezTo>
                    <a:pt x="3563" y="2921"/>
                    <a:pt x="3582" y="2931"/>
                    <a:pt x="3607" y="2936"/>
                  </a:cubicBezTo>
                  <a:cubicBezTo>
                    <a:pt x="3611" y="2936"/>
                    <a:pt x="3616" y="2926"/>
                    <a:pt x="3611" y="2926"/>
                  </a:cubicBezTo>
                  <a:cubicBezTo>
                    <a:pt x="3572" y="2906"/>
                    <a:pt x="3538" y="2892"/>
                    <a:pt x="3504" y="2867"/>
                  </a:cubicBezTo>
                  <a:cubicBezTo>
                    <a:pt x="3470" y="2838"/>
                    <a:pt x="3426" y="2828"/>
                    <a:pt x="3392" y="2809"/>
                  </a:cubicBezTo>
                  <a:cubicBezTo>
                    <a:pt x="3319" y="2775"/>
                    <a:pt x="3250" y="2745"/>
                    <a:pt x="3177" y="2711"/>
                  </a:cubicBezTo>
                  <a:cubicBezTo>
                    <a:pt x="3036" y="2648"/>
                    <a:pt x="2890" y="2584"/>
                    <a:pt x="2748" y="2511"/>
                  </a:cubicBezTo>
                  <a:cubicBezTo>
                    <a:pt x="2475" y="2380"/>
                    <a:pt x="2207" y="2228"/>
                    <a:pt x="1953" y="2063"/>
                  </a:cubicBezTo>
                  <a:cubicBezTo>
                    <a:pt x="1460" y="1741"/>
                    <a:pt x="1017" y="1345"/>
                    <a:pt x="651" y="882"/>
                  </a:cubicBezTo>
                  <a:cubicBezTo>
                    <a:pt x="548" y="750"/>
                    <a:pt x="456" y="614"/>
                    <a:pt x="368" y="472"/>
                  </a:cubicBezTo>
                  <a:cubicBezTo>
                    <a:pt x="275" y="326"/>
                    <a:pt x="197" y="175"/>
                    <a:pt x="109" y="24"/>
                  </a:cubicBezTo>
                  <a:cubicBezTo>
                    <a:pt x="99" y="7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4739355" y="4256593"/>
              <a:ext cx="531306" cy="1025012"/>
            </a:xfrm>
            <a:custGeom>
              <a:avLst/>
              <a:gdLst/>
              <a:ahLst/>
              <a:cxnLst/>
              <a:rect l="l" t="t" r="r" b="b"/>
              <a:pathLst>
                <a:path w="5186" h="10005" extrusionOk="0">
                  <a:moveTo>
                    <a:pt x="5144" y="1"/>
                  </a:moveTo>
                  <a:cubicBezTo>
                    <a:pt x="5136" y="1"/>
                    <a:pt x="5129" y="3"/>
                    <a:pt x="5122" y="10"/>
                  </a:cubicBezTo>
                  <a:cubicBezTo>
                    <a:pt x="4903" y="239"/>
                    <a:pt x="4727" y="512"/>
                    <a:pt x="4552" y="785"/>
                  </a:cubicBezTo>
                  <a:cubicBezTo>
                    <a:pt x="4361" y="1088"/>
                    <a:pt x="4186" y="1400"/>
                    <a:pt x="4020" y="1717"/>
                  </a:cubicBezTo>
                  <a:cubicBezTo>
                    <a:pt x="3708" y="2322"/>
                    <a:pt x="3420" y="2946"/>
                    <a:pt x="3201" y="3595"/>
                  </a:cubicBezTo>
                  <a:cubicBezTo>
                    <a:pt x="2927" y="4419"/>
                    <a:pt x="2732" y="5273"/>
                    <a:pt x="2566" y="6126"/>
                  </a:cubicBezTo>
                  <a:cubicBezTo>
                    <a:pt x="2484" y="6551"/>
                    <a:pt x="2420" y="6980"/>
                    <a:pt x="2332" y="7409"/>
                  </a:cubicBezTo>
                  <a:cubicBezTo>
                    <a:pt x="2254" y="7795"/>
                    <a:pt x="2137" y="8170"/>
                    <a:pt x="1942" y="8512"/>
                  </a:cubicBezTo>
                  <a:cubicBezTo>
                    <a:pt x="1767" y="8824"/>
                    <a:pt x="1542" y="9107"/>
                    <a:pt x="1274" y="9351"/>
                  </a:cubicBezTo>
                  <a:cubicBezTo>
                    <a:pt x="1006" y="9594"/>
                    <a:pt x="669" y="9838"/>
                    <a:pt x="298" y="9902"/>
                  </a:cubicBezTo>
                  <a:cubicBezTo>
                    <a:pt x="254" y="9907"/>
                    <a:pt x="206" y="9911"/>
                    <a:pt x="162" y="9916"/>
                  </a:cubicBezTo>
                  <a:cubicBezTo>
                    <a:pt x="113" y="9916"/>
                    <a:pt x="59" y="9926"/>
                    <a:pt x="11" y="9931"/>
                  </a:cubicBezTo>
                  <a:cubicBezTo>
                    <a:pt x="6" y="9931"/>
                    <a:pt x="1" y="9941"/>
                    <a:pt x="6" y="9946"/>
                  </a:cubicBezTo>
                  <a:cubicBezTo>
                    <a:pt x="45" y="9965"/>
                    <a:pt x="84" y="9989"/>
                    <a:pt x="123" y="9994"/>
                  </a:cubicBezTo>
                  <a:cubicBezTo>
                    <a:pt x="172" y="10004"/>
                    <a:pt x="225" y="10004"/>
                    <a:pt x="269" y="10004"/>
                  </a:cubicBezTo>
                  <a:cubicBezTo>
                    <a:pt x="367" y="9994"/>
                    <a:pt x="464" y="9975"/>
                    <a:pt x="557" y="9946"/>
                  </a:cubicBezTo>
                  <a:cubicBezTo>
                    <a:pt x="742" y="9882"/>
                    <a:pt x="913" y="9780"/>
                    <a:pt x="1069" y="9668"/>
                  </a:cubicBezTo>
                  <a:cubicBezTo>
                    <a:pt x="1367" y="9458"/>
                    <a:pt x="1625" y="9199"/>
                    <a:pt x="1840" y="8907"/>
                  </a:cubicBezTo>
                  <a:cubicBezTo>
                    <a:pt x="2054" y="8609"/>
                    <a:pt x="2220" y="8273"/>
                    <a:pt x="2327" y="7921"/>
                  </a:cubicBezTo>
                  <a:cubicBezTo>
                    <a:pt x="2459" y="7502"/>
                    <a:pt x="2518" y="7063"/>
                    <a:pt x="2596" y="6629"/>
                  </a:cubicBezTo>
                  <a:cubicBezTo>
                    <a:pt x="2752" y="5761"/>
                    <a:pt x="2927" y="4897"/>
                    <a:pt x="3181" y="4053"/>
                  </a:cubicBezTo>
                  <a:cubicBezTo>
                    <a:pt x="3381" y="3361"/>
                    <a:pt x="3654" y="2702"/>
                    <a:pt x="3971" y="2058"/>
                  </a:cubicBezTo>
                  <a:cubicBezTo>
                    <a:pt x="4283" y="1419"/>
                    <a:pt x="4644" y="810"/>
                    <a:pt x="5049" y="224"/>
                  </a:cubicBezTo>
                  <a:cubicBezTo>
                    <a:pt x="5088" y="166"/>
                    <a:pt x="5127" y="102"/>
                    <a:pt x="5171" y="44"/>
                  </a:cubicBezTo>
                  <a:cubicBezTo>
                    <a:pt x="5186" y="22"/>
                    <a:pt x="5165" y="1"/>
                    <a:pt x="5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5091680" y="4184469"/>
              <a:ext cx="228873" cy="363185"/>
            </a:xfrm>
            <a:custGeom>
              <a:avLst/>
              <a:gdLst/>
              <a:ahLst/>
              <a:cxnLst/>
              <a:rect l="l" t="t" r="r" b="b"/>
              <a:pathLst>
                <a:path w="2234" h="3545" extrusionOk="0">
                  <a:moveTo>
                    <a:pt x="2176" y="1"/>
                  </a:moveTo>
                  <a:cubicBezTo>
                    <a:pt x="2170" y="1"/>
                    <a:pt x="2163" y="2"/>
                    <a:pt x="2157" y="7"/>
                  </a:cubicBezTo>
                  <a:cubicBezTo>
                    <a:pt x="1947" y="138"/>
                    <a:pt x="1761" y="314"/>
                    <a:pt x="1586" y="489"/>
                  </a:cubicBezTo>
                  <a:cubicBezTo>
                    <a:pt x="1391" y="685"/>
                    <a:pt x="1200" y="889"/>
                    <a:pt x="1020" y="1104"/>
                  </a:cubicBezTo>
                  <a:cubicBezTo>
                    <a:pt x="859" y="1294"/>
                    <a:pt x="703" y="1489"/>
                    <a:pt x="562" y="1694"/>
                  </a:cubicBezTo>
                  <a:cubicBezTo>
                    <a:pt x="391" y="1948"/>
                    <a:pt x="249" y="2221"/>
                    <a:pt x="152" y="2509"/>
                  </a:cubicBezTo>
                  <a:cubicBezTo>
                    <a:pt x="49" y="2836"/>
                    <a:pt x="1" y="3177"/>
                    <a:pt x="44" y="3518"/>
                  </a:cubicBezTo>
                  <a:cubicBezTo>
                    <a:pt x="47" y="3536"/>
                    <a:pt x="62" y="3544"/>
                    <a:pt x="76" y="3544"/>
                  </a:cubicBezTo>
                  <a:cubicBezTo>
                    <a:pt x="90" y="3544"/>
                    <a:pt x="103" y="3536"/>
                    <a:pt x="103" y="3518"/>
                  </a:cubicBezTo>
                  <a:cubicBezTo>
                    <a:pt x="54" y="2914"/>
                    <a:pt x="259" y="2319"/>
                    <a:pt x="591" y="1821"/>
                  </a:cubicBezTo>
                  <a:cubicBezTo>
                    <a:pt x="727" y="1611"/>
                    <a:pt x="883" y="1421"/>
                    <a:pt x="1044" y="1231"/>
                  </a:cubicBezTo>
                  <a:cubicBezTo>
                    <a:pt x="1220" y="1026"/>
                    <a:pt x="1400" y="826"/>
                    <a:pt x="1591" y="631"/>
                  </a:cubicBezTo>
                  <a:cubicBezTo>
                    <a:pt x="1791" y="436"/>
                    <a:pt x="1996" y="255"/>
                    <a:pt x="2205" y="70"/>
                  </a:cubicBezTo>
                  <a:cubicBezTo>
                    <a:pt x="2234" y="45"/>
                    <a:pt x="2208" y="1"/>
                    <a:pt x="2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5096290" y="4184469"/>
              <a:ext cx="221394" cy="361956"/>
            </a:xfrm>
            <a:custGeom>
              <a:avLst/>
              <a:gdLst/>
              <a:ahLst/>
              <a:cxnLst/>
              <a:rect l="l" t="t" r="r" b="b"/>
              <a:pathLst>
                <a:path w="2161" h="3533" extrusionOk="0">
                  <a:moveTo>
                    <a:pt x="2124" y="0"/>
                  </a:moveTo>
                  <a:cubicBezTo>
                    <a:pt x="2110" y="0"/>
                    <a:pt x="2097" y="9"/>
                    <a:pt x="2097" y="26"/>
                  </a:cubicBezTo>
                  <a:cubicBezTo>
                    <a:pt x="2043" y="558"/>
                    <a:pt x="1897" y="1075"/>
                    <a:pt x="1663" y="1553"/>
                  </a:cubicBezTo>
                  <a:cubicBezTo>
                    <a:pt x="1419" y="2060"/>
                    <a:pt x="1107" y="2528"/>
                    <a:pt x="712" y="2928"/>
                  </a:cubicBezTo>
                  <a:cubicBezTo>
                    <a:pt x="507" y="3133"/>
                    <a:pt x="282" y="3318"/>
                    <a:pt x="34" y="3465"/>
                  </a:cubicBezTo>
                  <a:cubicBezTo>
                    <a:pt x="0" y="3486"/>
                    <a:pt x="21" y="3532"/>
                    <a:pt x="52" y="3532"/>
                  </a:cubicBezTo>
                  <a:cubicBezTo>
                    <a:pt x="57" y="3532"/>
                    <a:pt x="62" y="3531"/>
                    <a:pt x="68" y="3528"/>
                  </a:cubicBezTo>
                  <a:cubicBezTo>
                    <a:pt x="541" y="3260"/>
                    <a:pt x="936" y="2865"/>
                    <a:pt x="1253" y="2431"/>
                  </a:cubicBezTo>
                  <a:cubicBezTo>
                    <a:pt x="1594" y="1972"/>
                    <a:pt x="1858" y="1450"/>
                    <a:pt x="2019" y="904"/>
                  </a:cubicBezTo>
                  <a:cubicBezTo>
                    <a:pt x="2102" y="621"/>
                    <a:pt x="2160" y="324"/>
                    <a:pt x="2151" y="26"/>
                  </a:cubicBezTo>
                  <a:cubicBezTo>
                    <a:pt x="2151" y="9"/>
                    <a:pt x="2137" y="0"/>
                    <a:pt x="2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926736" y="4211823"/>
              <a:ext cx="127960" cy="379167"/>
            </a:xfrm>
            <a:custGeom>
              <a:avLst/>
              <a:gdLst/>
              <a:ahLst/>
              <a:cxnLst/>
              <a:rect l="l" t="t" r="r" b="b"/>
              <a:pathLst>
                <a:path w="1249" h="3701" extrusionOk="0">
                  <a:moveTo>
                    <a:pt x="214" y="0"/>
                  </a:moveTo>
                  <a:cubicBezTo>
                    <a:pt x="205" y="0"/>
                    <a:pt x="195" y="6"/>
                    <a:pt x="191" y="18"/>
                  </a:cubicBezTo>
                  <a:cubicBezTo>
                    <a:pt x="30" y="510"/>
                    <a:pt x="1" y="1037"/>
                    <a:pt x="103" y="1544"/>
                  </a:cubicBezTo>
                  <a:cubicBezTo>
                    <a:pt x="157" y="1798"/>
                    <a:pt x="245" y="2042"/>
                    <a:pt x="362" y="2276"/>
                  </a:cubicBezTo>
                  <a:cubicBezTo>
                    <a:pt x="474" y="2500"/>
                    <a:pt x="616" y="2710"/>
                    <a:pt x="757" y="2920"/>
                  </a:cubicBezTo>
                  <a:cubicBezTo>
                    <a:pt x="835" y="3042"/>
                    <a:pt x="913" y="3159"/>
                    <a:pt x="981" y="3286"/>
                  </a:cubicBezTo>
                  <a:cubicBezTo>
                    <a:pt x="1055" y="3412"/>
                    <a:pt x="1108" y="3539"/>
                    <a:pt x="1162" y="3671"/>
                  </a:cubicBezTo>
                  <a:cubicBezTo>
                    <a:pt x="1170" y="3691"/>
                    <a:pt x="1188" y="3701"/>
                    <a:pt x="1204" y="3701"/>
                  </a:cubicBezTo>
                  <a:cubicBezTo>
                    <a:pt x="1227" y="3701"/>
                    <a:pt x="1248" y="3683"/>
                    <a:pt x="1240" y="3651"/>
                  </a:cubicBezTo>
                  <a:cubicBezTo>
                    <a:pt x="1181" y="3412"/>
                    <a:pt x="1050" y="3188"/>
                    <a:pt x="923" y="2983"/>
                  </a:cubicBezTo>
                  <a:cubicBezTo>
                    <a:pt x="791" y="2769"/>
                    <a:pt x="645" y="2564"/>
                    <a:pt x="523" y="2344"/>
                  </a:cubicBezTo>
                  <a:cubicBezTo>
                    <a:pt x="274" y="1900"/>
                    <a:pt x="138" y="1398"/>
                    <a:pt x="128" y="886"/>
                  </a:cubicBezTo>
                  <a:cubicBezTo>
                    <a:pt x="123" y="598"/>
                    <a:pt x="157" y="310"/>
                    <a:pt x="235" y="32"/>
                  </a:cubicBezTo>
                  <a:cubicBezTo>
                    <a:pt x="241" y="12"/>
                    <a:pt x="228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947328" y="4209159"/>
              <a:ext cx="114027" cy="385622"/>
            </a:xfrm>
            <a:custGeom>
              <a:avLst/>
              <a:gdLst/>
              <a:ahLst/>
              <a:cxnLst/>
              <a:rect l="l" t="t" r="r" b="b"/>
              <a:pathLst>
                <a:path w="1113" h="3764" extrusionOk="0">
                  <a:moveTo>
                    <a:pt x="55" y="0"/>
                  </a:moveTo>
                  <a:cubicBezTo>
                    <a:pt x="29" y="0"/>
                    <a:pt x="1" y="23"/>
                    <a:pt x="10" y="58"/>
                  </a:cubicBezTo>
                  <a:cubicBezTo>
                    <a:pt x="58" y="307"/>
                    <a:pt x="136" y="551"/>
                    <a:pt x="234" y="785"/>
                  </a:cubicBezTo>
                  <a:cubicBezTo>
                    <a:pt x="336" y="1024"/>
                    <a:pt x="468" y="1248"/>
                    <a:pt x="600" y="1473"/>
                  </a:cubicBezTo>
                  <a:cubicBezTo>
                    <a:pt x="663" y="1580"/>
                    <a:pt x="727" y="1692"/>
                    <a:pt x="775" y="1809"/>
                  </a:cubicBezTo>
                  <a:cubicBezTo>
                    <a:pt x="829" y="1921"/>
                    <a:pt x="868" y="2039"/>
                    <a:pt x="897" y="2156"/>
                  </a:cubicBezTo>
                  <a:cubicBezTo>
                    <a:pt x="966" y="2395"/>
                    <a:pt x="995" y="2638"/>
                    <a:pt x="1000" y="2887"/>
                  </a:cubicBezTo>
                  <a:cubicBezTo>
                    <a:pt x="1005" y="3029"/>
                    <a:pt x="1000" y="3165"/>
                    <a:pt x="990" y="3307"/>
                  </a:cubicBezTo>
                  <a:cubicBezTo>
                    <a:pt x="985" y="3380"/>
                    <a:pt x="980" y="3448"/>
                    <a:pt x="975" y="3516"/>
                  </a:cubicBezTo>
                  <a:cubicBezTo>
                    <a:pt x="971" y="3555"/>
                    <a:pt x="966" y="3590"/>
                    <a:pt x="961" y="3624"/>
                  </a:cubicBezTo>
                  <a:cubicBezTo>
                    <a:pt x="956" y="3663"/>
                    <a:pt x="961" y="3697"/>
                    <a:pt x="961" y="3731"/>
                  </a:cubicBezTo>
                  <a:cubicBezTo>
                    <a:pt x="964" y="3753"/>
                    <a:pt x="979" y="3764"/>
                    <a:pt x="995" y="3764"/>
                  </a:cubicBezTo>
                  <a:cubicBezTo>
                    <a:pt x="1008" y="3764"/>
                    <a:pt x="1020" y="3756"/>
                    <a:pt x="1024" y="3741"/>
                  </a:cubicBezTo>
                  <a:cubicBezTo>
                    <a:pt x="1034" y="3712"/>
                    <a:pt x="1049" y="3682"/>
                    <a:pt x="1053" y="3653"/>
                  </a:cubicBezTo>
                  <a:cubicBezTo>
                    <a:pt x="1058" y="3619"/>
                    <a:pt x="1063" y="3590"/>
                    <a:pt x="1068" y="3560"/>
                  </a:cubicBezTo>
                  <a:cubicBezTo>
                    <a:pt x="1073" y="3497"/>
                    <a:pt x="1083" y="3434"/>
                    <a:pt x="1088" y="3370"/>
                  </a:cubicBezTo>
                  <a:cubicBezTo>
                    <a:pt x="1097" y="3243"/>
                    <a:pt x="1107" y="3116"/>
                    <a:pt x="1107" y="2990"/>
                  </a:cubicBezTo>
                  <a:cubicBezTo>
                    <a:pt x="1112" y="2736"/>
                    <a:pt x="1093" y="2487"/>
                    <a:pt x="1044" y="2243"/>
                  </a:cubicBezTo>
                  <a:cubicBezTo>
                    <a:pt x="990" y="1990"/>
                    <a:pt x="893" y="1756"/>
                    <a:pt x="771" y="1531"/>
                  </a:cubicBezTo>
                  <a:cubicBezTo>
                    <a:pt x="644" y="1307"/>
                    <a:pt x="497" y="1092"/>
                    <a:pt x="385" y="858"/>
                  </a:cubicBezTo>
                  <a:cubicBezTo>
                    <a:pt x="258" y="595"/>
                    <a:pt x="161" y="317"/>
                    <a:pt x="93" y="34"/>
                  </a:cubicBezTo>
                  <a:cubicBezTo>
                    <a:pt x="89" y="10"/>
                    <a:pt x="72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939235" y="4248192"/>
              <a:ext cx="122120" cy="425372"/>
            </a:xfrm>
            <a:custGeom>
              <a:avLst/>
              <a:gdLst/>
              <a:ahLst/>
              <a:cxnLst/>
              <a:rect l="l" t="t" r="r" b="b"/>
              <a:pathLst>
                <a:path w="1192" h="4152" extrusionOk="0">
                  <a:moveTo>
                    <a:pt x="104" y="0"/>
                  </a:moveTo>
                  <a:cubicBezTo>
                    <a:pt x="97" y="0"/>
                    <a:pt x="91" y="3"/>
                    <a:pt x="89" y="9"/>
                  </a:cubicBezTo>
                  <a:cubicBezTo>
                    <a:pt x="1" y="589"/>
                    <a:pt x="279" y="1126"/>
                    <a:pt x="489" y="1643"/>
                  </a:cubicBezTo>
                  <a:cubicBezTo>
                    <a:pt x="698" y="2155"/>
                    <a:pt x="884" y="2682"/>
                    <a:pt x="996" y="3218"/>
                  </a:cubicBezTo>
                  <a:cubicBezTo>
                    <a:pt x="1030" y="3370"/>
                    <a:pt x="1054" y="3521"/>
                    <a:pt x="1074" y="3672"/>
                  </a:cubicBezTo>
                  <a:cubicBezTo>
                    <a:pt x="1093" y="3818"/>
                    <a:pt x="1093" y="3965"/>
                    <a:pt x="1103" y="4111"/>
                  </a:cubicBezTo>
                  <a:cubicBezTo>
                    <a:pt x="1106" y="4138"/>
                    <a:pt x="1125" y="4151"/>
                    <a:pt x="1145" y="4151"/>
                  </a:cubicBezTo>
                  <a:cubicBezTo>
                    <a:pt x="1164" y="4151"/>
                    <a:pt x="1184" y="4138"/>
                    <a:pt x="1186" y="4111"/>
                  </a:cubicBezTo>
                  <a:cubicBezTo>
                    <a:pt x="1191" y="3984"/>
                    <a:pt x="1181" y="3852"/>
                    <a:pt x="1167" y="3726"/>
                  </a:cubicBezTo>
                  <a:cubicBezTo>
                    <a:pt x="1152" y="3594"/>
                    <a:pt x="1132" y="3462"/>
                    <a:pt x="1108" y="3335"/>
                  </a:cubicBezTo>
                  <a:cubicBezTo>
                    <a:pt x="1054" y="3062"/>
                    <a:pt x="986" y="2789"/>
                    <a:pt x="903" y="2526"/>
                  </a:cubicBezTo>
                  <a:cubicBezTo>
                    <a:pt x="820" y="2262"/>
                    <a:pt x="728" y="2004"/>
                    <a:pt x="625" y="1745"/>
                  </a:cubicBezTo>
                  <a:cubicBezTo>
                    <a:pt x="523" y="1492"/>
                    <a:pt x="406" y="1243"/>
                    <a:pt x="303" y="984"/>
                  </a:cubicBezTo>
                  <a:cubicBezTo>
                    <a:pt x="176" y="677"/>
                    <a:pt x="84" y="350"/>
                    <a:pt x="123" y="14"/>
                  </a:cubicBezTo>
                  <a:cubicBezTo>
                    <a:pt x="123" y="5"/>
                    <a:pt x="11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5044963" y="4432806"/>
              <a:ext cx="335216" cy="285528"/>
            </a:xfrm>
            <a:custGeom>
              <a:avLst/>
              <a:gdLst/>
              <a:ahLst/>
              <a:cxnLst/>
              <a:rect l="l" t="t" r="r" b="b"/>
              <a:pathLst>
                <a:path w="3272" h="2787" extrusionOk="0">
                  <a:moveTo>
                    <a:pt x="3226" y="0"/>
                  </a:moveTo>
                  <a:cubicBezTo>
                    <a:pt x="3220" y="0"/>
                    <a:pt x="3213" y="2"/>
                    <a:pt x="3208" y="7"/>
                  </a:cubicBezTo>
                  <a:cubicBezTo>
                    <a:pt x="3110" y="99"/>
                    <a:pt x="3027" y="202"/>
                    <a:pt x="2934" y="294"/>
                  </a:cubicBezTo>
                  <a:cubicBezTo>
                    <a:pt x="2837" y="392"/>
                    <a:pt x="2734" y="490"/>
                    <a:pt x="2627" y="582"/>
                  </a:cubicBezTo>
                  <a:cubicBezTo>
                    <a:pt x="2417" y="763"/>
                    <a:pt x="2203" y="933"/>
                    <a:pt x="1974" y="1090"/>
                  </a:cubicBezTo>
                  <a:cubicBezTo>
                    <a:pt x="1730" y="1255"/>
                    <a:pt x="1476" y="1392"/>
                    <a:pt x="1227" y="1553"/>
                  </a:cubicBezTo>
                  <a:cubicBezTo>
                    <a:pt x="998" y="1694"/>
                    <a:pt x="783" y="1860"/>
                    <a:pt x="588" y="2050"/>
                  </a:cubicBezTo>
                  <a:cubicBezTo>
                    <a:pt x="374" y="2255"/>
                    <a:pt x="183" y="2489"/>
                    <a:pt x="18" y="2738"/>
                  </a:cubicBezTo>
                  <a:cubicBezTo>
                    <a:pt x="0" y="2762"/>
                    <a:pt x="22" y="2786"/>
                    <a:pt x="45" y="2786"/>
                  </a:cubicBezTo>
                  <a:cubicBezTo>
                    <a:pt x="54" y="2786"/>
                    <a:pt x="64" y="2782"/>
                    <a:pt x="71" y="2772"/>
                  </a:cubicBezTo>
                  <a:cubicBezTo>
                    <a:pt x="369" y="2324"/>
                    <a:pt x="759" y="1933"/>
                    <a:pt x="1213" y="1641"/>
                  </a:cubicBezTo>
                  <a:cubicBezTo>
                    <a:pt x="1456" y="1485"/>
                    <a:pt x="1715" y="1348"/>
                    <a:pt x="1954" y="1187"/>
                  </a:cubicBezTo>
                  <a:cubicBezTo>
                    <a:pt x="2183" y="1036"/>
                    <a:pt x="2403" y="870"/>
                    <a:pt x="2613" y="690"/>
                  </a:cubicBezTo>
                  <a:cubicBezTo>
                    <a:pt x="2730" y="587"/>
                    <a:pt x="2847" y="485"/>
                    <a:pt x="2959" y="373"/>
                  </a:cubicBezTo>
                  <a:cubicBezTo>
                    <a:pt x="3061" y="270"/>
                    <a:pt x="3173" y="168"/>
                    <a:pt x="3256" y="46"/>
                  </a:cubicBezTo>
                  <a:cubicBezTo>
                    <a:pt x="3271" y="23"/>
                    <a:pt x="3249" y="0"/>
                    <a:pt x="3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5080001" y="4426557"/>
              <a:ext cx="305199" cy="244651"/>
            </a:xfrm>
            <a:custGeom>
              <a:avLst/>
              <a:gdLst/>
              <a:ahLst/>
              <a:cxnLst/>
              <a:rect l="l" t="t" r="r" b="b"/>
              <a:pathLst>
                <a:path w="2979" h="2388" extrusionOk="0">
                  <a:moveTo>
                    <a:pt x="2937" y="1"/>
                  </a:moveTo>
                  <a:cubicBezTo>
                    <a:pt x="2933" y="1"/>
                    <a:pt x="2929" y="2"/>
                    <a:pt x="2924" y="4"/>
                  </a:cubicBezTo>
                  <a:cubicBezTo>
                    <a:pt x="2792" y="58"/>
                    <a:pt x="2661" y="116"/>
                    <a:pt x="2524" y="170"/>
                  </a:cubicBezTo>
                  <a:cubicBezTo>
                    <a:pt x="2397" y="219"/>
                    <a:pt x="2271" y="268"/>
                    <a:pt x="2149" y="321"/>
                  </a:cubicBezTo>
                  <a:cubicBezTo>
                    <a:pt x="1929" y="424"/>
                    <a:pt x="1724" y="551"/>
                    <a:pt x="1524" y="687"/>
                  </a:cubicBezTo>
                  <a:cubicBezTo>
                    <a:pt x="1427" y="755"/>
                    <a:pt x="1329" y="819"/>
                    <a:pt x="1236" y="897"/>
                  </a:cubicBezTo>
                  <a:cubicBezTo>
                    <a:pt x="1144" y="970"/>
                    <a:pt x="1056" y="1048"/>
                    <a:pt x="968" y="1131"/>
                  </a:cubicBezTo>
                  <a:cubicBezTo>
                    <a:pt x="793" y="1297"/>
                    <a:pt x="627" y="1477"/>
                    <a:pt x="476" y="1668"/>
                  </a:cubicBezTo>
                  <a:cubicBezTo>
                    <a:pt x="305" y="1882"/>
                    <a:pt x="154" y="2107"/>
                    <a:pt x="17" y="2341"/>
                  </a:cubicBezTo>
                  <a:cubicBezTo>
                    <a:pt x="0" y="2364"/>
                    <a:pt x="20" y="2387"/>
                    <a:pt x="42" y="2387"/>
                  </a:cubicBezTo>
                  <a:cubicBezTo>
                    <a:pt x="52" y="2387"/>
                    <a:pt x="63" y="2382"/>
                    <a:pt x="71" y="2370"/>
                  </a:cubicBezTo>
                  <a:cubicBezTo>
                    <a:pt x="319" y="1965"/>
                    <a:pt x="612" y="1580"/>
                    <a:pt x="954" y="1248"/>
                  </a:cubicBezTo>
                  <a:cubicBezTo>
                    <a:pt x="1124" y="1082"/>
                    <a:pt x="1305" y="931"/>
                    <a:pt x="1495" y="790"/>
                  </a:cubicBezTo>
                  <a:cubicBezTo>
                    <a:pt x="1680" y="648"/>
                    <a:pt x="1895" y="531"/>
                    <a:pt x="2105" y="429"/>
                  </a:cubicBezTo>
                  <a:cubicBezTo>
                    <a:pt x="2236" y="365"/>
                    <a:pt x="2373" y="307"/>
                    <a:pt x="2514" y="253"/>
                  </a:cubicBezTo>
                  <a:cubicBezTo>
                    <a:pt x="2661" y="199"/>
                    <a:pt x="2812" y="146"/>
                    <a:pt x="2949" y="68"/>
                  </a:cubicBezTo>
                  <a:cubicBezTo>
                    <a:pt x="2978" y="51"/>
                    <a:pt x="2964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5082562" y="4424713"/>
              <a:ext cx="304789" cy="242909"/>
            </a:xfrm>
            <a:custGeom>
              <a:avLst/>
              <a:gdLst/>
              <a:ahLst/>
              <a:cxnLst/>
              <a:rect l="l" t="t" r="r" b="b"/>
              <a:pathLst>
                <a:path w="2975" h="2371" extrusionOk="0">
                  <a:moveTo>
                    <a:pt x="2923" y="1"/>
                  </a:moveTo>
                  <a:cubicBezTo>
                    <a:pt x="2906" y="1"/>
                    <a:pt x="2888" y="10"/>
                    <a:pt x="2880" y="32"/>
                  </a:cubicBezTo>
                  <a:cubicBezTo>
                    <a:pt x="2806" y="242"/>
                    <a:pt x="2743" y="461"/>
                    <a:pt x="2626" y="656"/>
                  </a:cubicBezTo>
                  <a:cubicBezTo>
                    <a:pt x="2504" y="871"/>
                    <a:pt x="2314" y="1042"/>
                    <a:pt x="2133" y="1208"/>
                  </a:cubicBezTo>
                  <a:cubicBezTo>
                    <a:pt x="1948" y="1378"/>
                    <a:pt x="1758" y="1534"/>
                    <a:pt x="1543" y="1666"/>
                  </a:cubicBezTo>
                  <a:cubicBezTo>
                    <a:pt x="1324" y="1798"/>
                    <a:pt x="1094" y="1900"/>
                    <a:pt x="860" y="1993"/>
                  </a:cubicBezTo>
                  <a:cubicBezTo>
                    <a:pt x="587" y="2100"/>
                    <a:pt x="309" y="2203"/>
                    <a:pt x="31" y="2310"/>
                  </a:cubicBezTo>
                  <a:cubicBezTo>
                    <a:pt x="1" y="2323"/>
                    <a:pt x="9" y="2371"/>
                    <a:pt x="35" y="2371"/>
                  </a:cubicBezTo>
                  <a:cubicBezTo>
                    <a:pt x="38" y="2371"/>
                    <a:pt x="42" y="2370"/>
                    <a:pt x="46" y="2368"/>
                  </a:cubicBezTo>
                  <a:cubicBezTo>
                    <a:pt x="304" y="2286"/>
                    <a:pt x="558" y="2193"/>
                    <a:pt x="811" y="2100"/>
                  </a:cubicBezTo>
                  <a:cubicBezTo>
                    <a:pt x="1055" y="2012"/>
                    <a:pt x="1294" y="1920"/>
                    <a:pt x="1519" y="1793"/>
                  </a:cubicBezTo>
                  <a:cubicBezTo>
                    <a:pt x="1748" y="1671"/>
                    <a:pt x="1953" y="1510"/>
                    <a:pt x="2143" y="1334"/>
                  </a:cubicBezTo>
                  <a:cubicBezTo>
                    <a:pt x="2333" y="1164"/>
                    <a:pt x="2528" y="993"/>
                    <a:pt x="2670" y="778"/>
                  </a:cubicBezTo>
                  <a:cubicBezTo>
                    <a:pt x="2816" y="559"/>
                    <a:pt x="2889" y="305"/>
                    <a:pt x="2963" y="56"/>
                  </a:cubicBezTo>
                  <a:cubicBezTo>
                    <a:pt x="2974" y="22"/>
                    <a:pt x="2949" y="1"/>
                    <a:pt x="2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4924277" y="4443666"/>
              <a:ext cx="80013" cy="497600"/>
            </a:xfrm>
            <a:custGeom>
              <a:avLst/>
              <a:gdLst/>
              <a:ahLst/>
              <a:cxnLst/>
              <a:rect l="l" t="t" r="r" b="b"/>
              <a:pathLst>
                <a:path w="781" h="4857" extrusionOk="0">
                  <a:moveTo>
                    <a:pt x="126" y="0"/>
                  </a:moveTo>
                  <a:cubicBezTo>
                    <a:pt x="119" y="0"/>
                    <a:pt x="113" y="4"/>
                    <a:pt x="113" y="13"/>
                  </a:cubicBezTo>
                  <a:cubicBezTo>
                    <a:pt x="44" y="301"/>
                    <a:pt x="20" y="598"/>
                    <a:pt x="10" y="891"/>
                  </a:cubicBezTo>
                  <a:cubicBezTo>
                    <a:pt x="1" y="1198"/>
                    <a:pt x="10" y="1505"/>
                    <a:pt x="40" y="1808"/>
                  </a:cubicBezTo>
                  <a:cubicBezTo>
                    <a:pt x="103" y="2452"/>
                    <a:pt x="283" y="3076"/>
                    <a:pt x="454" y="3700"/>
                  </a:cubicBezTo>
                  <a:cubicBezTo>
                    <a:pt x="503" y="3886"/>
                    <a:pt x="552" y="4066"/>
                    <a:pt x="591" y="4252"/>
                  </a:cubicBezTo>
                  <a:cubicBezTo>
                    <a:pt x="615" y="4339"/>
                    <a:pt x="635" y="4432"/>
                    <a:pt x="649" y="4520"/>
                  </a:cubicBezTo>
                  <a:cubicBezTo>
                    <a:pt x="669" y="4617"/>
                    <a:pt x="674" y="4720"/>
                    <a:pt x="683" y="4817"/>
                  </a:cubicBezTo>
                  <a:cubicBezTo>
                    <a:pt x="686" y="4840"/>
                    <a:pt x="709" y="4856"/>
                    <a:pt x="729" y="4856"/>
                  </a:cubicBezTo>
                  <a:cubicBezTo>
                    <a:pt x="744" y="4856"/>
                    <a:pt x="757" y="4848"/>
                    <a:pt x="761" y="4827"/>
                  </a:cubicBezTo>
                  <a:cubicBezTo>
                    <a:pt x="781" y="4744"/>
                    <a:pt x="766" y="4661"/>
                    <a:pt x="757" y="4578"/>
                  </a:cubicBezTo>
                  <a:cubicBezTo>
                    <a:pt x="742" y="4491"/>
                    <a:pt x="722" y="4408"/>
                    <a:pt x="708" y="4325"/>
                  </a:cubicBezTo>
                  <a:cubicBezTo>
                    <a:pt x="669" y="4164"/>
                    <a:pt x="625" y="3998"/>
                    <a:pt x="581" y="3837"/>
                  </a:cubicBezTo>
                  <a:cubicBezTo>
                    <a:pt x="493" y="3515"/>
                    <a:pt x="401" y="3198"/>
                    <a:pt x="313" y="2876"/>
                  </a:cubicBezTo>
                  <a:cubicBezTo>
                    <a:pt x="235" y="2564"/>
                    <a:pt x="166" y="2247"/>
                    <a:pt x="127" y="1930"/>
                  </a:cubicBezTo>
                  <a:cubicBezTo>
                    <a:pt x="93" y="1627"/>
                    <a:pt x="79" y="1325"/>
                    <a:pt x="83" y="1018"/>
                  </a:cubicBezTo>
                  <a:cubicBezTo>
                    <a:pt x="83" y="686"/>
                    <a:pt x="108" y="349"/>
                    <a:pt x="142" y="18"/>
                  </a:cubicBezTo>
                  <a:cubicBezTo>
                    <a:pt x="145" y="7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4878277" y="4438851"/>
              <a:ext cx="101323" cy="394945"/>
            </a:xfrm>
            <a:custGeom>
              <a:avLst/>
              <a:gdLst/>
              <a:ahLst/>
              <a:cxnLst/>
              <a:rect l="l" t="t" r="r" b="b"/>
              <a:pathLst>
                <a:path w="989" h="3855" extrusionOk="0">
                  <a:moveTo>
                    <a:pt x="555" y="0"/>
                  </a:moveTo>
                  <a:cubicBezTo>
                    <a:pt x="549" y="0"/>
                    <a:pt x="543" y="2"/>
                    <a:pt x="537" y="6"/>
                  </a:cubicBezTo>
                  <a:cubicBezTo>
                    <a:pt x="440" y="99"/>
                    <a:pt x="381" y="235"/>
                    <a:pt x="323" y="353"/>
                  </a:cubicBezTo>
                  <a:cubicBezTo>
                    <a:pt x="264" y="479"/>
                    <a:pt x="211" y="606"/>
                    <a:pt x="167" y="738"/>
                  </a:cubicBezTo>
                  <a:cubicBezTo>
                    <a:pt x="74" y="996"/>
                    <a:pt x="20" y="1265"/>
                    <a:pt x="6" y="1538"/>
                  </a:cubicBezTo>
                  <a:cubicBezTo>
                    <a:pt x="1" y="1806"/>
                    <a:pt x="40" y="2074"/>
                    <a:pt x="118" y="2333"/>
                  </a:cubicBezTo>
                  <a:cubicBezTo>
                    <a:pt x="201" y="2587"/>
                    <a:pt x="318" y="2826"/>
                    <a:pt x="445" y="3055"/>
                  </a:cubicBezTo>
                  <a:cubicBezTo>
                    <a:pt x="596" y="3318"/>
                    <a:pt x="757" y="3577"/>
                    <a:pt x="913" y="3840"/>
                  </a:cubicBezTo>
                  <a:cubicBezTo>
                    <a:pt x="920" y="3850"/>
                    <a:pt x="930" y="3854"/>
                    <a:pt x="940" y="3854"/>
                  </a:cubicBezTo>
                  <a:cubicBezTo>
                    <a:pt x="964" y="3854"/>
                    <a:pt x="989" y="3829"/>
                    <a:pt x="971" y="3801"/>
                  </a:cubicBezTo>
                  <a:cubicBezTo>
                    <a:pt x="713" y="3352"/>
                    <a:pt x="425" y="2908"/>
                    <a:pt x="250" y="2416"/>
                  </a:cubicBezTo>
                  <a:cubicBezTo>
                    <a:pt x="162" y="2172"/>
                    <a:pt x="108" y="1913"/>
                    <a:pt x="103" y="1655"/>
                  </a:cubicBezTo>
                  <a:cubicBezTo>
                    <a:pt x="98" y="1387"/>
                    <a:pt x="147" y="1118"/>
                    <a:pt x="225" y="865"/>
                  </a:cubicBezTo>
                  <a:cubicBezTo>
                    <a:pt x="269" y="723"/>
                    <a:pt x="323" y="582"/>
                    <a:pt x="386" y="445"/>
                  </a:cubicBezTo>
                  <a:cubicBezTo>
                    <a:pt x="420" y="377"/>
                    <a:pt x="454" y="304"/>
                    <a:pt x="489" y="235"/>
                  </a:cubicBezTo>
                  <a:cubicBezTo>
                    <a:pt x="523" y="172"/>
                    <a:pt x="562" y="104"/>
                    <a:pt x="581" y="31"/>
                  </a:cubicBezTo>
                  <a:cubicBezTo>
                    <a:pt x="585" y="13"/>
                    <a:pt x="570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4932268" y="4436904"/>
              <a:ext cx="66080" cy="406522"/>
            </a:xfrm>
            <a:custGeom>
              <a:avLst/>
              <a:gdLst/>
              <a:ahLst/>
              <a:cxnLst/>
              <a:rect l="l" t="t" r="r" b="b"/>
              <a:pathLst>
                <a:path w="645" h="3968" extrusionOk="0">
                  <a:moveTo>
                    <a:pt x="71" y="0"/>
                  </a:moveTo>
                  <a:cubicBezTo>
                    <a:pt x="56" y="0"/>
                    <a:pt x="42" y="8"/>
                    <a:pt x="40" y="25"/>
                  </a:cubicBezTo>
                  <a:cubicBezTo>
                    <a:pt x="1" y="279"/>
                    <a:pt x="35" y="542"/>
                    <a:pt x="108" y="791"/>
                  </a:cubicBezTo>
                  <a:cubicBezTo>
                    <a:pt x="186" y="1035"/>
                    <a:pt x="288" y="1269"/>
                    <a:pt x="376" y="1513"/>
                  </a:cubicBezTo>
                  <a:cubicBezTo>
                    <a:pt x="464" y="1757"/>
                    <a:pt x="527" y="2006"/>
                    <a:pt x="537" y="2269"/>
                  </a:cubicBezTo>
                  <a:cubicBezTo>
                    <a:pt x="547" y="2527"/>
                    <a:pt x="522" y="2791"/>
                    <a:pt x="493" y="3049"/>
                  </a:cubicBezTo>
                  <a:cubicBezTo>
                    <a:pt x="474" y="3196"/>
                    <a:pt x="459" y="3347"/>
                    <a:pt x="449" y="3493"/>
                  </a:cubicBezTo>
                  <a:cubicBezTo>
                    <a:pt x="444" y="3566"/>
                    <a:pt x="440" y="3635"/>
                    <a:pt x="440" y="3708"/>
                  </a:cubicBezTo>
                  <a:cubicBezTo>
                    <a:pt x="440" y="3786"/>
                    <a:pt x="435" y="3859"/>
                    <a:pt x="449" y="3937"/>
                  </a:cubicBezTo>
                  <a:cubicBezTo>
                    <a:pt x="453" y="3958"/>
                    <a:pt x="469" y="3967"/>
                    <a:pt x="486" y="3967"/>
                  </a:cubicBezTo>
                  <a:cubicBezTo>
                    <a:pt x="508" y="3967"/>
                    <a:pt x="532" y="3950"/>
                    <a:pt x="532" y="3923"/>
                  </a:cubicBezTo>
                  <a:cubicBezTo>
                    <a:pt x="542" y="3859"/>
                    <a:pt x="537" y="3796"/>
                    <a:pt x="537" y="3732"/>
                  </a:cubicBezTo>
                  <a:cubicBezTo>
                    <a:pt x="542" y="3664"/>
                    <a:pt x="542" y="3601"/>
                    <a:pt x="547" y="3537"/>
                  </a:cubicBezTo>
                  <a:cubicBezTo>
                    <a:pt x="557" y="3405"/>
                    <a:pt x="571" y="3274"/>
                    <a:pt x="586" y="3142"/>
                  </a:cubicBezTo>
                  <a:cubicBezTo>
                    <a:pt x="615" y="2884"/>
                    <a:pt x="644" y="2620"/>
                    <a:pt x="644" y="2362"/>
                  </a:cubicBezTo>
                  <a:cubicBezTo>
                    <a:pt x="640" y="2103"/>
                    <a:pt x="601" y="1854"/>
                    <a:pt x="522" y="1610"/>
                  </a:cubicBezTo>
                  <a:cubicBezTo>
                    <a:pt x="444" y="1367"/>
                    <a:pt x="337" y="1132"/>
                    <a:pt x="254" y="889"/>
                  </a:cubicBezTo>
                  <a:cubicBezTo>
                    <a:pt x="157" y="615"/>
                    <a:pt x="79" y="328"/>
                    <a:pt x="108" y="35"/>
                  </a:cubicBezTo>
                  <a:cubicBezTo>
                    <a:pt x="111" y="13"/>
                    <a:pt x="90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4820086" y="4740974"/>
              <a:ext cx="158285" cy="344130"/>
            </a:xfrm>
            <a:custGeom>
              <a:avLst/>
              <a:gdLst/>
              <a:ahLst/>
              <a:cxnLst/>
              <a:rect l="l" t="t" r="r" b="b"/>
              <a:pathLst>
                <a:path w="1545" h="3359" extrusionOk="0">
                  <a:moveTo>
                    <a:pt x="24" y="0"/>
                  </a:moveTo>
                  <a:cubicBezTo>
                    <a:pt x="12" y="0"/>
                    <a:pt x="0" y="11"/>
                    <a:pt x="3" y="28"/>
                  </a:cubicBezTo>
                  <a:cubicBezTo>
                    <a:pt x="32" y="247"/>
                    <a:pt x="159" y="442"/>
                    <a:pt x="286" y="623"/>
                  </a:cubicBezTo>
                  <a:cubicBezTo>
                    <a:pt x="422" y="818"/>
                    <a:pt x="564" y="1013"/>
                    <a:pt x="696" y="1218"/>
                  </a:cubicBezTo>
                  <a:cubicBezTo>
                    <a:pt x="959" y="1623"/>
                    <a:pt x="1213" y="2052"/>
                    <a:pt x="1344" y="2525"/>
                  </a:cubicBezTo>
                  <a:cubicBezTo>
                    <a:pt x="1418" y="2784"/>
                    <a:pt x="1447" y="3052"/>
                    <a:pt x="1408" y="3325"/>
                  </a:cubicBezTo>
                  <a:cubicBezTo>
                    <a:pt x="1405" y="3346"/>
                    <a:pt x="1426" y="3359"/>
                    <a:pt x="1445" y="3359"/>
                  </a:cubicBezTo>
                  <a:cubicBezTo>
                    <a:pt x="1462" y="3359"/>
                    <a:pt x="1479" y="3350"/>
                    <a:pt x="1481" y="3330"/>
                  </a:cubicBezTo>
                  <a:cubicBezTo>
                    <a:pt x="1544" y="2852"/>
                    <a:pt x="1408" y="2374"/>
                    <a:pt x="1203" y="1945"/>
                  </a:cubicBezTo>
                  <a:cubicBezTo>
                    <a:pt x="988" y="1496"/>
                    <a:pt x="720" y="1081"/>
                    <a:pt x="422" y="686"/>
                  </a:cubicBezTo>
                  <a:cubicBezTo>
                    <a:pt x="271" y="476"/>
                    <a:pt x="125" y="262"/>
                    <a:pt x="42" y="18"/>
                  </a:cubicBezTo>
                  <a:cubicBezTo>
                    <a:pt x="40" y="6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4755542" y="4625514"/>
              <a:ext cx="207359" cy="370869"/>
            </a:xfrm>
            <a:custGeom>
              <a:avLst/>
              <a:gdLst/>
              <a:ahLst/>
              <a:cxnLst/>
              <a:rect l="l" t="t" r="r" b="b"/>
              <a:pathLst>
                <a:path w="2024" h="3620" extrusionOk="0">
                  <a:moveTo>
                    <a:pt x="33" y="0"/>
                  </a:moveTo>
                  <a:cubicBezTo>
                    <a:pt x="17" y="0"/>
                    <a:pt x="1" y="15"/>
                    <a:pt x="4" y="38"/>
                  </a:cubicBezTo>
                  <a:cubicBezTo>
                    <a:pt x="28" y="204"/>
                    <a:pt x="67" y="365"/>
                    <a:pt x="106" y="526"/>
                  </a:cubicBezTo>
                  <a:cubicBezTo>
                    <a:pt x="145" y="691"/>
                    <a:pt x="184" y="852"/>
                    <a:pt x="228" y="1013"/>
                  </a:cubicBezTo>
                  <a:cubicBezTo>
                    <a:pt x="301" y="1301"/>
                    <a:pt x="370" y="1589"/>
                    <a:pt x="516" y="1847"/>
                  </a:cubicBezTo>
                  <a:cubicBezTo>
                    <a:pt x="760" y="2277"/>
                    <a:pt x="1150" y="2594"/>
                    <a:pt x="1482" y="2945"/>
                  </a:cubicBezTo>
                  <a:cubicBezTo>
                    <a:pt x="1667" y="3145"/>
                    <a:pt x="1838" y="3359"/>
                    <a:pt x="1955" y="3603"/>
                  </a:cubicBezTo>
                  <a:cubicBezTo>
                    <a:pt x="1960" y="3615"/>
                    <a:pt x="1970" y="3620"/>
                    <a:pt x="1980" y="3620"/>
                  </a:cubicBezTo>
                  <a:cubicBezTo>
                    <a:pt x="2001" y="3620"/>
                    <a:pt x="2023" y="3601"/>
                    <a:pt x="2013" y="3579"/>
                  </a:cubicBezTo>
                  <a:cubicBezTo>
                    <a:pt x="1828" y="3120"/>
                    <a:pt x="1462" y="2789"/>
                    <a:pt x="1131" y="2442"/>
                  </a:cubicBezTo>
                  <a:cubicBezTo>
                    <a:pt x="960" y="2272"/>
                    <a:pt x="799" y="2091"/>
                    <a:pt x="672" y="1886"/>
                  </a:cubicBezTo>
                  <a:cubicBezTo>
                    <a:pt x="599" y="1779"/>
                    <a:pt x="540" y="1662"/>
                    <a:pt x="496" y="1540"/>
                  </a:cubicBezTo>
                  <a:cubicBezTo>
                    <a:pt x="438" y="1399"/>
                    <a:pt x="404" y="1247"/>
                    <a:pt x="365" y="1096"/>
                  </a:cubicBezTo>
                  <a:cubicBezTo>
                    <a:pt x="316" y="916"/>
                    <a:pt x="272" y="740"/>
                    <a:pt x="223" y="560"/>
                  </a:cubicBezTo>
                  <a:cubicBezTo>
                    <a:pt x="174" y="379"/>
                    <a:pt x="131" y="199"/>
                    <a:pt x="62" y="23"/>
                  </a:cubicBezTo>
                  <a:cubicBezTo>
                    <a:pt x="56" y="7"/>
                    <a:pt x="45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4755337" y="4627870"/>
              <a:ext cx="197524" cy="339622"/>
            </a:xfrm>
            <a:custGeom>
              <a:avLst/>
              <a:gdLst/>
              <a:ahLst/>
              <a:cxnLst/>
              <a:rect l="l" t="t" r="r" b="b"/>
              <a:pathLst>
                <a:path w="1928" h="3315" extrusionOk="0">
                  <a:moveTo>
                    <a:pt x="39" y="0"/>
                  </a:moveTo>
                  <a:cubicBezTo>
                    <a:pt x="17" y="0"/>
                    <a:pt x="0" y="33"/>
                    <a:pt x="20" y="49"/>
                  </a:cubicBezTo>
                  <a:cubicBezTo>
                    <a:pt x="367" y="376"/>
                    <a:pt x="742" y="688"/>
                    <a:pt x="1030" y="1078"/>
                  </a:cubicBezTo>
                  <a:cubicBezTo>
                    <a:pt x="1323" y="1483"/>
                    <a:pt x="1493" y="1951"/>
                    <a:pt x="1625" y="2429"/>
                  </a:cubicBezTo>
                  <a:cubicBezTo>
                    <a:pt x="1664" y="2571"/>
                    <a:pt x="1703" y="2717"/>
                    <a:pt x="1742" y="2858"/>
                  </a:cubicBezTo>
                  <a:cubicBezTo>
                    <a:pt x="1757" y="2932"/>
                    <a:pt x="1776" y="3005"/>
                    <a:pt x="1796" y="3078"/>
                  </a:cubicBezTo>
                  <a:cubicBezTo>
                    <a:pt x="1820" y="3156"/>
                    <a:pt x="1835" y="3229"/>
                    <a:pt x="1874" y="3302"/>
                  </a:cubicBezTo>
                  <a:cubicBezTo>
                    <a:pt x="1879" y="3311"/>
                    <a:pt x="1887" y="3315"/>
                    <a:pt x="1895" y="3315"/>
                  </a:cubicBezTo>
                  <a:cubicBezTo>
                    <a:pt x="1909" y="3315"/>
                    <a:pt x="1923" y="3303"/>
                    <a:pt x="1923" y="3288"/>
                  </a:cubicBezTo>
                  <a:cubicBezTo>
                    <a:pt x="1928" y="3215"/>
                    <a:pt x="1913" y="3151"/>
                    <a:pt x="1893" y="3083"/>
                  </a:cubicBezTo>
                  <a:cubicBezTo>
                    <a:pt x="1879" y="3015"/>
                    <a:pt x="1864" y="2946"/>
                    <a:pt x="1845" y="2878"/>
                  </a:cubicBezTo>
                  <a:cubicBezTo>
                    <a:pt x="1815" y="2746"/>
                    <a:pt x="1781" y="2615"/>
                    <a:pt x="1747" y="2483"/>
                  </a:cubicBezTo>
                  <a:cubicBezTo>
                    <a:pt x="1679" y="2239"/>
                    <a:pt x="1611" y="1995"/>
                    <a:pt x="1518" y="1756"/>
                  </a:cubicBezTo>
                  <a:cubicBezTo>
                    <a:pt x="1425" y="1522"/>
                    <a:pt x="1313" y="1293"/>
                    <a:pt x="1167" y="1088"/>
                  </a:cubicBezTo>
                  <a:cubicBezTo>
                    <a:pt x="1025" y="888"/>
                    <a:pt x="864" y="707"/>
                    <a:pt x="689" y="537"/>
                  </a:cubicBezTo>
                  <a:cubicBezTo>
                    <a:pt x="489" y="346"/>
                    <a:pt x="274" y="171"/>
                    <a:pt x="55" y="5"/>
                  </a:cubicBezTo>
                  <a:cubicBezTo>
                    <a:pt x="49" y="2"/>
                    <a:pt x="44" y="0"/>
                    <a:pt x="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4980317" y="4605946"/>
              <a:ext cx="359497" cy="413693"/>
            </a:xfrm>
            <a:custGeom>
              <a:avLst/>
              <a:gdLst/>
              <a:ahLst/>
              <a:cxnLst/>
              <a:rect l="l" t="t" r="r" b="b"/>
              <a:pathLst>
                <a:path w="3509" h="4038" extrusionOk="0">
                  <a:moveTo>
                    <a:pt x="3467" y="0"/>
                  </a:moveTo>
                  <a:cubicBezTo>
                    <a:pt x="3463" y="0"/>
                    <a:pt x="3458" y="2"/>
                    <a:pt x="3453" y="4"/>
                  </a:cubicBezTo>
                  <a:cubicBezTo>
                    <a:pt x="3390" y="34"/>
                    <a:pt x="3341" y="82"/>
                    <a:pt x="3287" y="126"/>
                  </a:cubicBezTo>
                  <a:cubicBezTo>
                    <a:pt x="3234" y="175"/>
                    <a:pt x="3180" y="224"/>
                    <a:pt x="3131" y="273"/>
                  </a:cubicBezTo>
                  <a:cubicBezTo>
                    <a:pt x="3014" y="385"/>
                    <a:pt x="2907" y="502"/>
                    <a:pt x="2800" y="619"/>
                  </a:cubicBezTo>
                  <a:cubicBezTo>
                    <a:pt x="2566" y="873"/>
                    <a:pt x="2341" y="1141"/>
                    <a:pt x="2122" y="1409"/>
                  </a:cubicBezTo>
                  <a:cubicBezTo>
                    <a:pt x="1931" y="1653"/>
                    <a:pt x="1746" y="1902"/>
                    <a:pt x="1570" y="2160"/>
                  </a:cubicBezTo>
                  <a:cubicBezTo>
                    <a:pt x="1366" y="2468"/>
                    <a:pt x="1166" y="2780"/>
                    <a:pt x="941" y="3072"/>
                  </a:cubicBezTo>
                  <a:cubicBezTo>
                    <a:pt x="678" y="3409"/>
                    <a:pt x="375" y="3731"/>
                    <a:pt x="29" y="3980"/>
                  </a:cubicBezTo>
                  <a:cubicBezTo>
                    <a:pt x="0" y="3996"/>
                    <a:pt x="17" y="4038"/>
                    <a:pt x="44" y="4038"/>
                  </a:cubicBezTo>
                  <a:cubicBezTo>
                    <a:pt x="48" y="4038"/>
                    <a:pt x="53" y="4036"/>
                    <a:pt x="58" y="4033"/>
                  </a:cubicBezTo>
                  <a:cubicBezTo>
                    <a:pt x="707" y="3599"/>
                    <a:pt x="1161" y="2960"/>
                    <a:pt x="1580" y="2321"/>
                  </a:cubicBezTo>
                  <a:cubicBezTo>
                    <a:pt x="1936" y="1780"/>
                    <a:pt x="2346" y="1268"/>
                    <a:pt x="2780" y="785"/>
                  </a:cubicBezTo>
                  <a:cubicBezTo>
                    <a:pt x="2902" y="648"/>
                    <a:pt x="3029" y="517"/>
                    <a:pt x="3156" y="385"/>
                  </a:cubicBezTo>
                  <a:cubicBezTo>
                    <a:pt x="3214" y="326"/>
                    <a:pt x="3278" y="268"/>
                    <a:pt x="3336" y="209"/>
                  </a:cubicBezTo>
                  <a:cubicBezTo>
                    <a:pt x="3390" y="156"/>
                    <a:pt x="3448" y="107"/>
                    <a:pt x="3492" y="43"/>
                  </a:cubicBezTo>
                  <a:cubicBezTo>
                    <a:pt x="3508" y="24"/>
                    <a:pt x="3488" y="0"/>
                    <a:pt x="3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5040353" y="4597750"/>
              <a:ext cx="309809" cy="367181"/>
            </a:xfrm>
            <a:custGeom>
              <a:avLst/>
              <a:gdLst/>
              <a:ahLst/>
              <a:cxnLst/>
              <a:rect l="l" t="t" r="r" b="b"/>
              <a:pathLst>
                <a:path w="3024" h="3584" extrusionOk="0">
                  <a:moveTo>
                    <a:pt x="2955" y="1"/>
                  </a:moveTo>
                  <a:cubicBezTo>
                    <a:pt x="2886" y="1"/>
                    <a:pt x="2821" y="19"/>
                    <a:pt x="2760" y="40"/>
                  </a:cubicBezTo>
                  <a:cubicBezTo>
                    <a:pt x="2687" y="60"/>
                    <a:pt x="2614" y="89"/>
                    <a:pt x="2540" y="119"/>
                  </a:cubicBezTo>
                  <a:cubicBezTo>
                    <a:pt x="2399" y="177"/>
                    <a:pt x="2267" y="250"/>
                    <a:pt x="2140" y="333"/>
                  </a:cubicBezTo>
                  <a:cubicBezTo>
                    <a:pt x="1877" y="499"/>
                    <a:pt x="1643" y="704"/>
                    <a:pt x="1423" y="918"/>
                  </a:cubicBezTo>
                  <a:cubicBezTo>
                    <a:pt x="1199" y="1133"/>
                    <a:pt x="1009" y="1377"/>
                    <a:pt x="848" y="1640"/>
                  </a:cubicBezTo>
                  <a:cubicBezTo>
                    <a:pt x="682" y="1914"/>
                    <a:pt x="560" y="2201"/>
                    <a:pt x="453" y="2499"/>
                  </a:cubicBezTo>
                  <a:cubicBezTo>
                    <a:pt x="326" y="2850"/>
                    <a:pt x="185" y="3196"/>
                    <a:pt x="14" y="3528"/>
                  </a:cubicBezTo>
                  <a:cubicBezTo>
                    <a:pt x="0" y="3556"/>
                    <a:pt x="25" y="3583"/>
                    <a:pt x="48" y="3583"/>
                  </a:cubicBezTo>
                  <a:cubicBezTo>
                    <a:pt x="58" y="3583"/>
                    <a:pt x="67" y="3578"/>
                    <a:pt x="72" y="3567"/>
                  </a:cubicBezTo>
                  <a:cubicBezTo>
                    <a:pt x="224" y="3279"/>
                    <a:pt x="350" y="2987"/>
                    <a:pt x="472" y="2684"/>
                  </a:cubicBezTo>
                  <a:cubicBezTo>
                    <a:pt x="531" y="2533"/>
                    <a:pt x="584" y="2382"/>
                    <a:pt x="648" y="2235"/>
                  </a:cubicBezTo>
                  <a:cubicBezTo>
                    <a:pt x="711" y="2094"/>
                    <a:pt x="780" y="1957"/>
                    <a:pt x="853" y="1826"/>
                  </a:cubicBezTo>
                  <a:cubicBezTo>
                    <a:pt x="1004" y="1557"/>
                    <a:pt x="1180" y="1309"/>
                    <a:pt x="1389" y="1089"/>
                  </a:cubicBezTo>
                  <a:cubicBezTo>
                    <a:pt x="1599" y="870"/>
                    <a:pt x="1828" y="665"/>
                    <a:pt x="2077" y="489"/>
                  </a:cubicBezTo>
                  <a:cubicBezTo>
                    <a:pt x="2214" y="392"/>
                    <a:pt x="2360" y="304"/>
                    <a:pt x="2516" y="231"/>
                  </a:cubicBezTo>
                  <a:cubicBezTo>
                    <a:pt x="2589" y="197"/>
                    <a:pt x="2662" y="167"/>
                    <a:pt x="2740" y="143"/>
                  </a:cubicBezTo>
                  <a:cubicBezTo>
                    <a:pt x="2823" y="119"/>
                    <a:pt x="2911" y="104"/>
                    <a:pt x="2989" y="70"/>
                  </a:cubicBezTo>
                  <a:cubicBezTo>
                    <a:pt x="3023" y="55"/>
                    <a:pt x="3018" y="6"/>
                    <a:pt x="2979" y="1"/>
                  </a:cubicBezTo>
                  <a:cubicBezTo>
                    <a:pt x="2971" y="1"/>
                    <a:pt x="2963" y="1"/>
                    <a:pt x="2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5043734" y="4599082"/>
              <a:ext cx="304481" cy="366669"/>
            </a:xfrm>
            <a:custGeom>
              <a:avLst/>
              <a:gdLst/>
              <a:ahLst/>
              <a:cxnLst/>
              <a:rect l="l" t="t" r="r" b="b"/>
              <a:pathLst>
                <a:path w="2972" h="3579" extrusionOk="0">
                  <a:moveTo>
                    <a:pt x="2913" y="0"/>
                  </a:moveTo>
                  <a:cubicBezTo>
                    <a:pt x="2893" y="0"/>
                    <a:pt x="2873" y="12"/>
                    <a:pt x="2864" y="37"/>
                  </a:cubicBezTo>
                  <a:cubicBezTo>
                    <a:pt x="2815" y="184"/>
                    <a:pt x="2776" y="335"/>
                    <a:pt x="2722" y="481"/>
                  </a:cubicBezTo>
                  <a:cubicBezTo>
                    <a:pt x="2668" y="618"/>
                    <a:pt x="2610" y="754"/>
                    <a:pt x="2551" y="886"/>
                  </a:cubicBezTo>
                  <a:cubicBezTo>
                    <a:pt x="2425" y="1154"/>
                    <a:pt x="2273" y="1408"/>
                    <a:pt x="2103" y="1647"/>
                  </a:cubicBezTo>
                  <a:cubicBezTo>
                    <a:pt x="1756" y="2130"/>
                    <a:pt x="1332" y="2549"/>
                    <a:pt x="864" y="2920"/>
                  </a:cubicBezTo>
                  <a:cubicBezTo>
                    <a:pt x="727" y="3027"/>
                    <a:pt x="586" y="3130"/>
                    <a:pt x="444" y="3232"/>
                  </a:cubicBezTo>
                  <a:cubicBezTo>
                    <a:pt x="371" y="3286"/>
                    <a:pt x="298" y="3339"/>
                    <a:pt x="225" y="3393"/>
                  </a:cubicBezTo>
                  <a:cubicBezTo>
                    <a:pt x="186" y="3417"/>
                    <a:pt x="152" y="3442"/>
                    <a:pt x="117" y="3471"/>
                  </a:cubicBezTo>
                  <a:cubicBezTo>
                    <a:pt x="98" y="3486"/>
                    <a:pt x="83" y="3510"/>
                    <a:pt x="64" y="3525"/>
                  </a:cubicBezTo>
                  <a:cubicBezTo>
                    <a:pt x="44" y="3539"/>
                    <a:pt x="25" y="3554"/>
                    <a:pt x="5" y="3569"/>
                  </a:cubicBezTo>
                  <a:cubicBezTo>
                    <a:pt x="0" y="3574"/>
                    <a:pt x="5" y="3578"/>
                    <a:pt x="10" y="3578"/>
                  </a:cubicBezTo>
                  <a:cubicBezTo>
                    <a:pt x="49" y="3559"/>
                    <a:pt x="83" y="3539"/>
                    <a:pt x="127" y="3530"/>
                  </a:cubicBezTo>
                  <a:cubicBezTo>
                    <a:pt x="166" y="3515"/>
                    <a:pt x="205" y="3486"/>
                    <a:pt x="239" y="3466"/>
                  </a:cubicBezTo>
                  <a:cubicBezTo>
                    <a:pt x="308" y="3427"/>
                    <a:pt x="376" y="3388"/>
                    <a:pt x="444" y="3344"/>
                  </a:cubicBezTo>
                  <a:cubicBezTo>
                    <a:pt x="576" y="3257"/>
                    <a:pt x="708" y="3164"/>
                    <a:pt x="834" y="3066"/>
                  </a:cubicBezTo>
                  <a:cubicBezTo>
                    <a:pt x="1083" y="2881"/>
                    <a:pt x="1317" y="2681"/>
                    <a:pt x="1537" y="2466"/>
                  </a:cubicBezTo>
                  <a:cubicBezTo>
                    <a:pt x="1966" y="2047"/>
                    <a:pt x="2332" y="1564"/>
                    <a:pt x="2600" y="1032"/>
                  </a:cubicBezTo>
                  <a:cubicBezTo>
                    <a:pt x="2678" y="881"/>
                    <a:pt x="2746" y="720"/>
                    <a:pt x="2805" y="564"/>
                  </a:cubicBezTo>
                  <a:cubicBezTo>
                    <a:pt x="2868" y="403"/>
                    <a:pt x="2932" y="232"/>
                    <a:pt x="2966" y="67"/>
                  </a:cubicBezTo>
                  <a:cubicBezTo>
                    <a:pt x="2972" y="26"/>
                    <a:pt x="2943" y="0"/>
                    <a:pt x="2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44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CAD1560-E2DC-3B85-1BD4-34009054E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1" y="241738"/>
            <a:ext cx="7956331" cy="4720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CAD1560-E2DC-3B85-1BD4-34009054E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52" y="485775"/>
            <a:ext cx="73152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41"/>
          <p:cNvSpPr txBox="1">
            <a:spLocks noGrp="1"/>
          </p:cNvSpPr>
          <p:nvPr>
            <p:ph type="title"/>
          </p:nvPr>
        </p:nvSpPr>
        <p:spPr>
          <a:xfrm>
            <a:off x="1429407" y="1608083"/>
            <a:ext cx="6526924" cy="16291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 THÀNH KIẾN THỨC</a:t>
            </a:r>
            <a:endParaRPr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2" name="Google Shape;1532;p41"/>
          <p:cNvGrpSpPr/>
          <p:nvPr/>
        </p:nvGrpSpPr>
        <p:grpSpPr>
          <a:xfrm rot="1796183">
            <a:off x="6808993" y="3739052"/>
            <a:ext cx="957552" cy="766847"/>
            <a:chOff x="4365025" y="1539800"/>
            <a:chExt cx="121025" cy="96925"/>
          </a:xfrm>
        </p:grpSpPr>
        <p:sp>
          <p:nvSpPr>
            <p:cNvPr id="1533" name="Google Shape;1533;p41"/>
            <p:cNvSpPr/>
            <p:nvPr/>
          </p:nvSpPr>
          <p:spPr>
            <a:xfrm>
              <a:off x="4365025" y="1587950"/>
              <a:ext cx="30125" cy="19500"/>
            </a:xfrm>
            <a:custGeom>
              <a:avLst/>
              <a:gdLst/>
              <a:ahLst/>
              <a:cxnLst/>
              <a:rect l="l" t="t" r="r" b="b"/>
              <a:pathLst>
                <a:path w="1205" h="780" extrusionOk="0">
                  <a:moveTo>
                    <a:pt x="786" y="0"/>
                  </a:moveTo>
                  <a:cubicBezTo>
                    <a:pt x="525" y="3"/>
                    <a:pt x="1" y="135"/>
                    <a:pt x="70" y="487"/>
                  </a:cubicBezTo>
                  <a:cubicBezTo>
                    <a:pt x="112" y="700"/>
                    <a:pt x="344" y="779"/>
                    <a:pt x="555" y="779"/>
                  </a:cubicBezTo>
                  <a:cubicBezTo>
                    <a:pt x="632" y="779"/>
                    <a:pt x="705" y="769"/>
                    <a:pt x="766" y="751"/>
                  </a:cubicBezTo>
                  <a:cubicBezTo>
                    <a:pt x="949" y="699"/>
                    <a:pt x="1204" y="525"/>
                    <a:pt x="1147" y="307"/>
                  </a:cubicBezTo>
                  <a:cubicBezTo>
                    <a:pt x="1115" y="184"/>
                    <a:pt x="929" y="49"/>
                    <a:pt x="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1"/>
            <p:cNvSpPr/>
            <p:nvPr/>
          </p:nvSpPr>
          <p:spPr>
            <a:xfrm>
              <a:off x="4407850" y="1579225"/>
              <a:ext cx="22750" cy="14925"/>
            </a:xfrm>
            <a:custGeom>
              <a:avLst/>
              <a:gdLst/>
              <a:ahLst/>
              <a:cxnLst/>
              <a:rect l="l" t="t" r="r" b="b"/>
              <a:pathLst>
                <a:path w="910" h="597" extrusionOk="0">
                  <a:moveTo>
                    <a:pt x="581" y="0"/>
                  </a:moveTo>
                  <a:cubicBezTo>
                    <a:pt x="571" y="0"/>
                    <a:pt x="561" y="1"/>
                    <a:pt x="551" y="3"/>
                  </a:cubicBezTo>
                  <a:lnTo>
                    <a:pt x="594" y="8"/>
                  </a:lnTo>
                  <a:cubicBezTo>
                    <a:pt x="1" y="8"/>
                    <a:pt x="140" y="596"/>
                    <a:pt x="475" y="596"/>
                  </a:cubicBezTo>
                  <a:cubicBezTo>
                    <a:pt x="531" y="596"/>
                    <a:pt x="593" y="580"/>
                    <a:pt x="657" y="541"/>
                  </a:cubicBezTo>
                  <a:cubicBezTo>
                    <a:pt x="801" y="455"/>
                    <a:pt x="909" y="343"/>
                    <a:pt x="832" y="180"/>
                  </a:cubicBezTo>
                  <a:cubicBezTo>
                    <a:pt x="788" y="81"/>
                    <a:pt x="686" y="0"/>
                    <a:pt x="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1"/>
            <p:cNvSpPr/>
            <p:nvPr/>
          </p:nvSpPr>
          <p:spPr>
            <a:xfrm>
              <a:off x="4403900" y="1617025"/>
              <a:ext cx="28200" cy="19700"/>
            </a:xfrm>
            <a:custGeom>
              <a:avLst/>
              <a:gdLst/>
              <a:ahLst/>
              <a:cxnLst/>
              <a:rect l="l" t="t" r="r" b="b"/>
              <a:pathLst>
                <a:path w="1128" h="788" extrusionOk="0">
                  <a:moveTo>
                    <a:pt x="649" y="0"/>
                  </a:moveTo>
                  <a:cubicBezTo>
                    <a:pt x="0" y="101"/>
                    <a:pt x="230" y="788"/>
                    <a:pt x="599" y="788"/>
                  </a:cubicBezTo>
                  <a:cubicBezTo>
                    <a:pt x="681" y="788"/>
                    <a:pt x="770" y="754"/>
                    <a:pt x="858" y="671"/>
                  </a:cubicBezTo>
                  <a:cubicBezTo>
                    <a:pt x="1128" y="416"/>
                    <a:pt x="921" y="141"/>
                    <a:pt x="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1"/>
            <p:cNvSpPr/>
            <p:nvPr/>
          </p:nvSpPr>
          <p:spPr>
            <a:xfrm>
              <a:off x="4449625" y="1610200"/>
              <a:ext cx="13700" cy="15800"/>
            </a:xfrm>
            <a:custGeom>
              <a:avLst/>
              <a:gdLst/>
              <a:ahLst/>
              <a:cxnLst/>
              <a:rect l="l" t="t" r="r" b="b"/>
              <a:pathLst>
                <a:path w="548" h="632" extrusionOk="0">
                  <a:moveTo>
                    <a:pt x="299" y="0"/>
                  </a:moveTo>
                  <a:cubicBezTo>
                    <a:pt x="274" y="0"/>
                    <a:pt x="251" y="8"/>
                    <a:pt x="230" y="27"/>
                  </a:cubicBezTo>
                  <a:lnTo>
                    <a:pt x="207" y="59"/>
                  </a:lnTo>
                  <a:cubicBezTo>
                    <a:pt x="78" y="248"/>
                    <a:pt x="1" y="468"/>
                    <a:pt x="213" y="632"/>
                  </a:cubicBezTo>
                  <a:cubicBezTo>
                    <a:pt x="359" y="563"/>
                    <a:pt x="548" y="408"/>
                    <a:pt x="519" y="225"/>
                  </a:cubicBezTo>
                  <a:cubicBezTo>
                    <a:pt x="505" y="131"/>
                    <a:pt x="396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1"/>
            <p:cNvSpPr/>
            <p:nvPr/>
          </p:nvSpPr>
          <p:spPr>
            <a:xfrm>
              <a:off x="4388575" y="1553100"/>
              <a:ext cx="24300" cy="10400"/>
            </a:xfrm>
            <a:custGeom>
              <a:avLst/>
              <a:gdLst/>
              <a:ahLst/>
              <a:cxnLst/>
              <a:rect l="l" t="t" r="r" b="b"/>
              <a:pathLst>
                <a:path w="972" h="416" extrusionOk="0">
                  <a:moveTo>
                    <a:pt x="577" y="1"/>
                  </a:moveTo>
                  <a:cubicBezTo>
                    <a:pt x="297" y="1"/>
                    <a:pt x="1" y="289"/>
                    <a:pt x="403" y="400"/>
                  </a:cubicBezTo>
                  <a:cubicBezTo>
                    <a:pt x="440" y="410"/>
                    <a:pt x="477" y="415"/>
                    <a:pt x="514" y="415"/>
                  </a:cubicBezTo>
                  <a:cubicBezTo>
                    <a:pt x="764" y="415"/>
                    <a:pt x="972" y="196"/>
                    <a:pt x="692" y="19"/>
                  </a:cubicBezTo>
                  <a:cubicBezTo>
                    <a:pt x="655" y="6"/>
                    <a:pt x="616" y="1"/>
                    <a:pt x="5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1"/>
            <p:cNvSpPr/>
            <p:nvPr/>
          </p:nvSpPr>
          <p:spPr>
            <a:xfrm>
              <a:off x="4457500" y="1582775"/>
              <a:ext cx="13600" cy="7825"/>
            </a:xfrm>
            <a:custGeom>
              <a:avLst/>
              <a:gdLst/>
              <a:ahLst/>
              <a:cxnLst/>
              <a:rect l="l" t="t" r="r" b="b"/>
              <a:pathLst>
                <a:path w="544" h="313" extrusionOk="0">
                  <a:moveTo>
                    <a:pt x="362" y="1"/>
                  </a:moveTo>
                  <a:cubicBezTo>
                    <a:pt x="264" y="27"/>
                    <a:pt x="1" y="67"/>
                    <a:pt x="35" y="216"/>
                  </a:cubicBezTo>
                  <a:cubicBezTo>
                    <a:pt x="51" y="296"/>
                    <a:pt x="119" y="313"/>
                    <a:pt x="186" y="313"/>
                  </a:cubicBezTo>
                  <a:cubicBezTo>
                    <a:pt x="212" y="313"/>
                    <a:pt x="239" y="310"/>
                    <a:pt x="261" y="307"/>
                  </a:cubicBezTo>
                  <a:cubicBezTo>
                    <a:pt x="345" y="299"/>
                    <a:pt x="516" y="262"/>
                    <a:pt x="534" y="153"/>
                  </a:cubicBezTo>
                  <a:cubicBezTo>
                    <a:pt x="543" y="91"/>
                    <a:pt x="467" y="11"/>
                    <a:pt x="400" y="11"/>
                  </a:cubicBezTo>
                  <a:cubicBezTo>
                    <a:pt x="389" y="11"/>
                    <a:pt x="378" y="13"/>
                    <a:pt x="367" y="18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1"/>
            <p:cNvSpPr/>
            <p:nvPr/>
          </p:nvSpPr>
          <p:spPr>
            <a:xfrm>
              <a:off x="4436600" y="1539800"/>
              <a:ext cx="15925" cy="12850"/>
            </a:xfrm>
            <a:custGeom>
              <a:avLst/>
              <a:gdLst/>
              <a:ahLst/>
              <a:cxnLst/>
              <a:rect l="l" t="t" r="r" b="b"/>
              <a:pathLst>
                <a:path w="637" h="514" extrusionOk="0">
                  <a:moveTo>
                    <a:pt x="473" y="1"/>
                  </a:moveTo>
                  <a:lnTo>
                    <a:pt x="473" y="1"/>
                  </a:lnTo>
                  <a:cubicBezTo>
                    <a:pt x="307" y="21"/>
                    <a:pt x="0" y="196"/>
                    <a:pt x="83" y="405"/>
                  </a:cubicBezTo>
                  <a:cubicBezTo>
                    <a:pt x="115" y="484"/>
                    <a:pt x="170" y="514"/>
                    <a:pt x="230" y="514"/>
                  </a:cubicBezTo>
                  <a:cubicBezTo>
                    <a:pt x="297" y="514"/>
                    <a:pt x="370" y="478"/>
                    <a:pt x="427" y="433"/>
                  </a:cubicBezTo>
                  <a:cubicBezTo>
                    <a:pt x="570" y="319"/>
                    <a:pt x="636" y="113"/>
                    <a:pt x="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0" name="Google Shape;1540;p41"/>
            <p:cNvSpPr/>
            <p:nvPr/>
          </p:nvSpPr>
          <p:spPr>
            <a:xfrm>
              <a:off x="4472250" y="1549775"/>
              <a:ext cx="13800" cy="12175"/>
            </a:xfrm>
            <a:custGeom>
              <a:avLst/>
              <a:gdLst/>
              <a:ahLst/>
              <a:cxnLst/>
              <a:rect l="l" t="t" r="r" b="b"/>
              <a:pathLst>
                <a:path w="552" h="487" extrusionOk="0">
                  <a:moveTo>
                    <a:pt x="359" y="0"/>
                  </a:moveTo>
                  <a:lnTo>
                    <a:pt x="359" y="0"/>
                  </a:lnTo>
                  <a:cubicBezTo>
                    <a:pt x="239" y="37"/>
                    <a:pt x="1" y="161"/>
                    <a:pt x="18" y="315"/>
                  </a:cubicBezTo>
                  <a:cubicBezTo>
                    <a:pt x="28" y="414"/>
                    <a:pt x="123" y="487"/>
                    <a:pt x="221" y="487"/>
                  </a:cubicBezTo>
                  <a:cubicBezTo>
                    <a:pt x="239" y="487"/>
                    <a:pt x="258" y="484"/>
                    <a:pt x="276" y="479"/>
                  </a:cubicBezTo>
                  <a:cubicBezTo>
                    <a:pt x="442" y="433"/>
                    <a:pt x="551" y="118"/>
                    <a:pt x="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41" name="Google Shape;1541;p41"/>
          <p:cNvGrpSpPr/>
          <p:nvPr/>
        </p:nvGrpSpPr>
        <p:grpSpPr>
          <a:xfrm>
            <a:off x="3884466" y="4228549"/>
            <a:ext cx="1165743" cy="1142485"/>
            <a:chOff x="3628800" y="3558400"/>
            <a:chExt cx="1758551" cy="1723205"/>
          </a:xfrm>
        </p:grpSpPr>
        <p:sp>
          <p:nvSpPr>
            <p:cNvPr id="1542" name="Google Shape;1542;p41"/>
            <p:cNvSpPr/>
            <p:nvPr/>
          </p:nvSpPr>
          <p:spPr>
            <a:xfrm>
              <a:off x="4416024" y="3663411"/>
              <a:ext cx="182054" cy="1413912"/>
            </a:xfrm>
            <a:custGeom>
              <a:avLst/>
              <a:gdLst/>
              <a:ahLst/>
              <a:cxnLst/>
              <a:rect l="l" t="t" r="r" b="b"/>
              <a:pathLst>
                <a:path w="1777" h="13801" extrusionOk="0">
                  <a:moveTo>
                    <a:pt x="409" y="0"/>
                  </a:moveTo>
                  <a:cubicBezTo>
                    <a:pt x="393" y="0"/>
                    <a:pt x="376" y="14"/>
                    <a:pt x="381" y="34"/>
                  </a:cubicBezTo>
                  <a:cubicBezTo>
                    <a:pt x="469" y="420"/>
                    <a:pt x="557" y="805"/>
                    <a:pt x="625" y="1195"/>
                  </a:cubicBezTo>
                  <a:cubicBezTo>
                    <a:pt x="703" y="1634"/>
                    <a:pt x="762" y="2078"/>
                    <a:pt x="806" y="2522"/>
                  </a:cubicBezTo>
                  <a:cubicBezTo>
                    <a:pt x="889" y="3356"/>
                    <a:pt x="928" y="4205"/>
                    <a:pt x="879" y="5044"/>
                  </a:cubicBezTo>
                  <a:cubicBezTo>
                    <a:pt x="811" y="6151"/>
                    <a:pt x="630" y="7248"/>
                    <a:pt x="416" y="8336"/>
                  </a:cubicBezTo>
                  <a:cubicBezTo>
                    <a:pt x="313" y="8878"/>
                    <a:pt x="181" y="9414"/>
                    <a:pt x="94" y="9960"/>
                  </a:cubicBezTo>
                  <a:cubicBezTo>
                    <a:pt x="16" y="10463"/>
                    <a:pt x="1" y="10960"/>
                    <a:pt x="89" y="11463"/>
                  </a:cubicBezTo>
                  <a:cubicBezTo>
                    <a:pt x="172" y="11936"/>
                    <a:pt x="337" y="12390"/>
                    <a:pt x="576" y="12804"/>
                  </a:cubicBezTo>
                  <a:cubicBezTo>
                    <a:pt x="786" y="13175"/>
                    <a:pt x="1069" y="13575"/>
                    <a:pt x="1474" y="13750"/>
                  </a:cubicBezTo>
                  <a:cubicBezTo>
                    <a:pt x="1560" y="13785"/>
                    <a:pt x="1638" y="13800"/>
                    <a:pt x="1728" y="13800"/>
                  </a:cubicBezTo>
                  <a:cubicBezTo>
                    <a:pt x="1741" y="13800"/>
                    <a:pt x="1753" y="13800"/>
                    <a:pt x="1767" y="13799"/>
                  </a:cubicBezTo>
                  <a:cubicBezTo>
                    <a:pt x="1772" y="13799"/>
                    <a:pt x="1776" y="13789"/>
                    <a:pt x="1772" y="13789"/>
                  </a:cubicBezTo>
                  <a:cubicBezTo>
                    <a:pt x="1576" y="13702"/>
                    <a:pt x="1381" y="13604"/>
                    <a:pt x="1225" y="13458"/>
                  </a:cubicBezTo>
                  <a:cubicBezTo>
                    <a:pt x="1059" y="13307"/>
                    <a:pt x="923" y="13131"/>
                    <a:pt x="801" y="12946"/>
                  </a:cubicBezTo>
                  <a:cubicBezTo>
                    <a:pt x="542" y="12541"/>
                    <a:pt x="357" y="12092"/>
                    <a:pt x="250" y="11629"/>
                  </a:cubicBezTo>
                  <a:cubicBezTo>
                    <a:pt x="138" y="11141"/>
                    <a:pt x="123" y="10643"/>
                    <a:pt x="191" y="10151"/>
                  </a:cubicBezTo>
                  <a:cubicBezTo>
                    <a:pt x="259" y="9604"/>
                    <a:pt x="396" y="9068"/>
                    <a:pt x="503" y="8526"/>
                  </a:cubicBezTo>
                  <a:cubicBezTo>
                    <a:pt x="713" y="7463"/>
                    <a:pt x="894" y="6395"/>
                    <a:pt x="972" y="5312"/>
                  </a:cubicBezTo>
                  <a:cubicBezTo>
                    <a:pt x="1035" y="4468"/>
                    <a:pt x="1015" y="3619"/>
                    <a:pt x="942" y="2771"/>
                  </a:cubicBezTo>
                  <a:cubicBezTo>
                    <a:pt x="903" y="2337"/>
                    <a:pt x="850" y="1898"/>
                    <a:pt x="781" y="1468"/>
                  </a:cubicBezTo>
                  <a:cubicBezTo>
                    <a:pt x="718" y="1068"/>
                    <a:pt x="640" y="664"/>
                    <a:pt x="523" y="273"/>
                  </a:cubicBezTo>
                  <a:cubicBezTo>
                    <a:pt x="498" y="190"/>
                    <a:pt x="469" y="103"/>
                    <a:pt x="435" y="20"/>
                  </a:cubicBezTo>
                  <a:cubicBezTo>
                    <a:pt x="431" y="6"/>
                    <a:pt x="420" y="0"/>
                    <a:pt x="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1"/>
            <p:cNvSpPr/>
            <p:nvPr/>
          </p:nvSpPr>
          <p:spPr>
            <a:xfrm>
              <a:off x="4429855" y="3558502"/>
              <a:ext cx="133697" cy="515836"/>
            </a:xfrm>
            <a:custGeom>
              <a:avLst/>
              <a:gdLst/>
              <a:ahLst/>
              <a:cxnLst/>
              <a:rect l="l" t="t" r="r" b="b"/>
              <a:pathLst>
                <a:path w="1305" h="5035" extrusionOk="0">
                  <a:moveTo>
                    <a:pt x="52" y="0"/>
                  </a:moveTo>
                  <a:cubicBezTo>
                    <a:pt x="25" y="0"/>
                    <a:pt x="0" y="28"/>
                    <a:pt x="17" y="58"/>
                  </a:cubicBezTo>
                  <a:cubicBezTo>
                    <a:pt x="154" y="327"/>
                    <a:pt x="295" y="600"/>
                    <a:pt x="417" y="878"/>
                  </a:cubicBezTo>
                  <a:cubicBezTo>
                    <a:pt x="554" y="1190"/>
                    <a:pt x="676" y="1507"/>
                    <a:pt x="783" y="1829"/>
                  </a:cubicBezTo>
                  <a:cubicBezTo>
                    <a:pt x="885" y="2117"/>
                    <a:pt x="973" y="2405"/>
                    <a:pt x="1041" y="2697"/>
                  </a:cubicBezTo>
                  <a:cubicBezTo>
                    <a:pt x="1129" y="3058"/>
                    <a:pt x="1168" y="3424"/>
                    <a:pt x="1149" y="3795"/>
                  </a:cubicBezTo>
                  <a:cubicBezTo>
                    <a:pt x="1129" y="4204"/>
                    <a:pt x="1032" y="4619"/>
                    <a:pt x="851" y="4995"/>
                  </a:cubicBezTo>
                  <a:cubicBezTo>
                    <a:pt x="838" y="5015"/>
                    <a:pt x="856" y="5034"/>
                    <a:pt x="874" y="5034"/>
                  </a:cubicBezTo>
                  <a:cubicBezTo>
                    <a:pt x="882" y="5034"/>
                    <a:pt x="890" y="5030"/>
                    <a:pt x="895" y="5019"/>
                  </a:cubicBezTo>
                  <a:cubicBezTo>
                    <a:pt x="1261" y="4356"/>
                    <a:pt x="1305" y="3570"/>
                    <a:pt x="1168" y="2839"/>
                  </a:cubicBezTo>
                  <a:cubicBezTo>
                    <a:pt x="1110" y="2527"/>
                    <a:pt x="1017" y="2224"/>
                    <a:pt x="920" y="1927"/>
                  </a:cubicBezTo>
                  <a:cubicBezTo>
                    <a:pt x="812" y="1600"/>
                    <a:pt x="695" y="1273"/>
                    <a:pt x="563" y="956"/>
                  </a:cubicBezTo>
                  <a:cubicBezTo>
                    <a:pt x="490" y="785"/>
                    <a:pt x="417" y="614"/>
                    <a:pt x="334" y="449"/>
                  </a:cubicBezTo>
                  <a:cubicBezTo>
                    <a:pt x="256" y="297"/>
                    <a:pt x="183" y="156"/>
                    <a:pt x="85" y="19"/>
                  </a:cubicBezTo>
                  <a:cubicBezTo>
                    <a:pt x="76" y="6"/>
                    <a:pt x="64" y="0"/>
                    <a:pt x="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1"/>
            <p:cNvSpPr/>
            <p:nvPr/>
          </p:nvSpPr>
          <p:spPr>
            <a:xfrm>
              <a:off x="4405062" y="3558400"/>
              <a:ext cx="117305" cy="513275"/>
            </a:xfrm>
            <a:custGeom>
              <a:avLst/>
              <a:gdLst/>
              <a:ahLst/>
              <a:cxnLst/>
              <a:rect l="l" t="t" r="r" b="b"/>
              <a:pathLst>
                <a:path w="1145" h="5010" extrusionOk="0">
                  <a:moveTo>
                    <a:pt x="308" y="1"/>
                  </a:moveTo>
                  <a:cubicBezTo>
                    <a:pt x="296" y="1"/>
                    <a:pt x="284" y="7"/>
                    <a:pt x="279" y="20"/>
                  </a:cubicBezTo>
                  <a:cubicBezTo>
                    <a:pt x="157" y="323"/>
                    <a:pt x="88" y="645"/>
                    <a:pt x="49" y="962"/>
                  </a:cubicBezTo>
                  <a:cubicBezTo>
                    <a:pt x="10" y="1308"/>
                    <a:pt x="1" y="1659"/>
                    <a:pt x="25" y="2006"/>
                  </a:cubicBezTo>
                  <a:cubicBezTo>
                    <a:pt x="69" y="2708"/>
                    <a:pt x="230" y="3410"/>
                    <a:pt x="513" y="4054"/>
                  </a:cubicBezTo>
                  <a:cubicBezTo>
                    <a:pt x="659" y="4391"/>
                    <a:pt x="844" y="4713"/>
                    <a:pt x="1074" y="4996"/>
                  </a:cubicBezTo>
                  <a:cubicBezTo>
                    <a:pt x="1081" y="5005"/>
                    <a:pt x="1089" y="5009"/>
                    <a:pt x="1098" y="5009"/>
                  </a:cubicBezTo>
                  <a:cubicBezTo>
                    <a:pt x="1122" y="5009"/>
                    <a:pt x="1145" y="4973"/>
                    <a:pt x="1122" y="4947"/>
                  </a:cubicBezTo>
                  <a:cubicBezTo>
                    <a:pt x="718" y="4425"/>
                    <a:pt x="464" y="3791"/>
                    <a:pt x="303" y="3152"/>
                  </a:cubicBezTo>
                  <a:cubicBezTo>
                    <a:pt x="137" y="2484"/>
                    <a:pt x="69" y="1781"/>
                    <a:pt x="127" y="1093"/>
                  </a:cubicBezTo>
                  <a:cubicBezTo>
                    <a:pt x="157" y="733"/>
                    <a:pt x="230" y="381"/>
                    <a:pt x="332" y="35"/>
                  </a:cubicBezTo>
                  <a:cubicBezTo>
                    <a:pt x="341" y="14"/>
                    <a:pt x="325" y="1"/>
                    <a:pt x="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1"/>
            <p:cNvSpPr/>
            <p:nvPr/>
          </p:nvSpPr>
          <p:spPr>
            <a:xfrm>
              <a:off x="4551155" y="3758176"/>
              <a:ext cx="295568" cy="388798"/>
            </a:xfrm>
            <a:custGeom>
              <a:avLst/>
              <a:gdLst/>
              <a:ahLst/>
              <a:cxnLst/>
              <a:rect l="l" t="t" r="r" b="b"/>
              <a:pathLst>
                <a:path w="2885" h="3795" extrusionOk="0">
                  <a:moveTo>
                    <a:pt x="2861" y="1"/>
                  </a:moveTo>
                  <a:cubicBezTo>
                    <a:pt x="2850" y="1"/>
                    <a:pt x="2838" y="9"/>
                    <a:pt x="2838" y="26"/>
                  </a:cubicBezTo>
                  <a:cubicBezTo>
                    <a:pt x="2774" y="646"/>
                    <a:pt x="2545" y="1246"/>
                    <a:pt x="2194" y="1758"/>
                  </a:cubicBezTo>
                  <a:cubicBezTo>
                    <a:pt x="2018" y="2012"/>
                    <a:pt x="1813" y="2246"/>
                    <a:pt x="1584" y="2446"/>
                  </a:cubicBezTo>
                  <a:cubicBezTo>
                    <a:pt x="1345" y="2660"/>
                    <a:pt x="1077" y="2836"/>
                    <a:pt x="818" y="3021"/>
                  </a:cubicBezTo>
                  <a:cubicBezTo>
                    <a:pt x="531" y="3226"/>
                    <a:pt x="233" y="3446"/>
                    <a:pt x="18" y="3733"/>
                  </a:cubicBezTo>
                  <a:cubicBezTo>
                    <a:pt x="0" y="3763"/>
                    <a:pt x="28" y="3794"/>
                    <a:pt x="56" y="3794"/>
                  </a:cubicBezTo>
                  <a:cubicBezTo>
                    <a:pt x="65" y="3794"/>
                    <a:pt x="74" y="3791"/>
                    <a:pt x="82" y="3782"/>
                  </a:cubicBezTo>
                  <a:cubicBezTo>
                    <a:pt x="194" y="3660"/>
                    <a:pt x="306" y="3548"/>
                    <a:pt x="433" y="3441"/>
                  </a:cubicBezTo>
                  <a:cubicBezTo>
                    <a:pt x="555" y="3338"/>
                    <a:pt x="687" y="3246"/>
                    <a:pt x="818" y="3153"/>
                  </a:cubicBezTo>
                  <a:cubicBezTo>
                    <a:pt x="1082" y="2968"/>
                    <a:pt x="1355" y="2787"/>
                    <a:pt x="1604" y="2577"/>
                  </a:cubicBezTo>
                  <a:cubicBezTo>
                    <a:pt x="2082" y="2173"/>
                    <a:pt x="2448" y="1636"/>
                    <a:pt x="2662" y="1051"/>
                  </a:cubicBezTo>
                  <a:cubicBezTo>
                    <a:pt x="2789" y="719"/>
                    <a:pt x="2862" y="378"/>
                    <a:pt x="2882" y="26"/>
                  </a:cubicBezTo>
                  <a:cubicBezTo>
                    <a:pt x="2884" y="9"/>
                    <a:pt x="2873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1"/>
            <p:cNvSpPr/>
            <p:nvPr/>
          </p:nvSpPr>
          <p:spPr>
            <a:xfrm>
              <a:off x="4551975" y="3753976"/>
              <a:ext cx="294134" cy="397711"/>
            </a:xfrm>
            <a:custGeom>
              <a:avLst/>
              <a:gdLst/>
              <a:ahLst/>
              <a:cxnLst/>
              <a:rect l="l" t="t" r="r" b="b"/>
              <a:pathLst>
                <a:path w="2871" h="3882" extrusionOk="0">
                  <a:moveTo>
                    <a:pt x="2807" y="1"/>
                  </a:moveTo>
                  <a:cubicBezTo>
                    <a:pt x="2794" y="1"/>
                    <a:pt x="2781" y="6"/>
                    <a:pt x="2771" y="19"/>
                  </a:cubicBezTo>
                  <a:cubicBezTo>
                    <a:pt x="2586" y="287"/>
                    <a:pt x="2371" y="536"/>
                    <a:pt x="2137" y="760"/>
                  </a:cubicBezTo>
                  <a:cubicBezTo>
                    <a:pt x="1898" y="989"/>
                    <a:pt x="1630" y="1179"/>
                    <a:pt x="1371" y="1384"/>
                  </a:cubicBezTo>
                  <a:cubicBezTo>
                    <a:pt x="1123" y="1584"/>
                    <a:pt x="893" y="1804"/>
                    <a:pt x="713" y="2067"/>
                  </a:cubicBezTo>
                  <a:cubicBezTo>
                    <a:pt x="537" y="2311"/>
                    <a:pt x="401" y="2579"/>
                    <a:pt x="288" y="2862"/>
                  </a:cubicBezTo>
                  <a:cubicBezTo>
                    <a:pt x="225" y="3018"/>
                    <a:pt x="166" y="3184"/>
                    <a:pt x="118" y="3350"/>
                  </a:cubicBezTo>
                  <a:cubicBezTo>
                    <a:pt x="93" y="3428"/>
                    <a:pt x="69" y="3511"/>
                    <a:pt x="49" y="3594"/>
                  </a:cubicBezTo>
                  <a:cubicBezTo>
                    <a:pt x="35" y="3633"/>
                    <a:pt x="25" y="3672"/>
                    <a:pt x="15" y="3716"/>
                  </a:cubicBezTo>
                  <a:cubicBezTo>
                    <a:pt x="6" y="3760"/>
                    <a:pt x="6" y="3804"/>
                    <a:pt x="1" y="3848"/>
                  </a:cubicBezTo>
                  <a:cubicBezTo>
                    <a:pt x="1" y="3867"/>
                    <a:pt x="21" y="3882"/>
                    <a:pt x="38" y="3882"/>
                  </a:cubicBezTo>
                  <a:cubicBezTo>
                    <a:pt x="48" y="3882"/>
                    <a:pt x="56" y="3877"/>
                    <a:pt x="59" y="3867"/>
                  </a:cubicBezTo>
                  <a:cubicBezTo>
                    <a:pt x="74" y="3833"/>
                    <a:pt x="93" y="3799"/>
                    <a:pt x="103" y="3765"/>
                  </a:cubicBezTo>
                  <a:cubicBezTo>
                    <a:pt x="118" y="3730"/>
                    <a:pt x="123" y="3691"/>
                    <a:pt x="132" y="3652"/>
                  </a:cubicBezTo>
                  <a:cubicBezTo>
                    <a:pt x="152" y="3579"/>
                    <a:pt x="171" y="3506"/>
                    <a:pt x="196" y="3438"/>
                  </a:cubicBezTo>
                  <a:cubicBezTo>
                    <a:pt x="240" y="3291"/>
                    <a:pt x="288" y="3145"/>
                    <a:pt x="347" y="3004"/>
                  </a:cubicBezTo>
                  <a:cubicBezTo>
                    <a:pt x="454" y="2726"/>
                    <a:pt x="591" y="2453"/>
                    <a:pt x="762" y="2204"/>
                  </a:cubicBezTo>
                  <a:cubicBezTo>
                    <a:pt x="937" y="1945"/>
                    <a:pt x="1147" y="1721"/>
                    <a:pt x="1386" y="1526"/>
                  </a:cubicBezTo>
                  <a:cubicBezTo>
                    <a:pt x="1640" y="1316"/>
                    <a:pt x="1913" y="1121"/>
                    <a:pt x="2152" y="892"/>
                  </a:cubicBezTo>
                  <a:cubicBezTo>
                    <a:pt x="2415" y="643"/>
                    <a:pt x="2649" y="365"/>
                    <a:pt x="2849" y="67"/>
                  </a:cubicBezTo>
                  <a:cubicBezTo>
                    <a:pt x="2870" y="33"/>
                    <a:pt x="2839" y="1"/>
                    <a:pt x="2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1"/>
            <p:cNvSpPr/>
            <p:nvPr/>
          </p:nvSpPr>
          <p:spPr>
            <a:xfrm>
              <a:off x="4505975" y="3799259"/>
              <a:ext cx="322308" cy="439306"/>
            </a:xfrm>
            <a:custGeom>
              <a:avLst/>
              <a:gdLst/>
              <a:ahLst/>
              <a:cxnLst/>
              <a:rect l="l" t="t" r="r" b="b"/>
              <a:pathLst>
                <a:path w="3146" h="4288" extrusionOk="0">
                  <a:moveTo>
                    <a:pt x="3126" y="0"/>
                  </a:moveTo>
                  <a:cubicBezTo>
                    <a:pt x="3120" y="0"/>
                    <a:pt x="3115" y="3"/>
                    <a:pt x="3113" y="11"/>
                  </a:cubicBezTo>
                  <a:cubicBezTo>
                    <a:pt x="2928" y="674"/>
                    <a:pt x="2371" y="1133"/>
                    <a:pt x="1908" y="1606"/>
                  </a:cubicBezTo>
                  <a:cubicBezTo>
                    <a:pt x="1411" y="2108"/>
                    <a:pt x="947" y="2645"/>
                    <a:pt x="552" y="3235"/>
                  </a:cubicBezTo>
                  <a:cubicBezTo>
                    <a:pt x="445" y="3396"/>
                    <a:pt x="342" y="3562"/>
                    <a:pt x="250" y="3732"/>
                  </a:cubicBezTo>
                  <a:cubicBezTo>
                    <a:pt x="162" y="3893"/>
                    <a:pt x="74" y="4064"/>
                    <a:pt x="11" y="4235"/>
                  </a:cubicBezTo>
                  <a:cubicBezTo>
                    <a:pt x="1" y="4264"/>
                    <a:pt x="28" y="4287"/>
                    <a:pt x="54" y="4287"/>
                  </a:cubicBezTo>
                  <a:cubicBezTo>
                    <a:pt x="66" y="4287"/>
                    <a:pt x="77" y="4282"/>
                    <a:pt x="84" y="4269"/>
                  </a:cubicBezTo>
                  <a:cubicBezTo>
                    <a:pt x="157" y="4118"/>
                    <a:pt x="220" y="3966"/>
                    <a:pt x="298" y="3820"/>
                  </a:cubicBezTo>
                  <a:cubicBezTo>
                    <a:pt x="381" y="3669"/>
                    <a:pt x="469" y="3518"/>
                    <a:pt x="567" y="3371"/>
                  </a:cubicBezTo>
                  <a:cubicBezTo>
                    <a:pt x="762" y="3069"/>
                    <a:pt x="976" y="2786"/>
                    <a:pt x="1206" y="2508"/>
                  </a:cubicBezTo>
                  <a:cubicBezTo>
                    <a:pt x="1430" y="2240"/>
                    <a:pt x="1669" y="1976"/>
                    <a:pt x="1913" y="1718"/>
                  </a:cubicBezTo>
                  <a:cubicBezTo>
                    <a:pt x="2147" y="1479"/>
                    <a:pt x="2396" y="1250"/>
                    <a:pt x="2610" y="991"/>
                  </a:cubicBezTo>
                  <a:cubicBezTo>
                    <a:pt x="2849" y="708"/>
                    <a:pt x="3054" y="386"/>
                    <a:pt x="3142" y="20"/>
                  </a:cubicBezTo>
                  <a:cubicBezTo>
                    <a:pt x="3145" y="8"/>
                    <a:pt x="3135" y="0"/>
                    <a:pt x="3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1"/>
            <p:cNvSpPr/>
            <p:nvPr/>
          </p:nvSpPr>
          <p:spPr>
            <a:xfrm>
              <a:off x="4247801" y="3815343"/>
              <a:ext cx="254383" cy="478134"/>
            </a:xfrm>
            <a:custGeom>
              <a:avLst/>
              <a:gdLst/>
              <a:ahLst/>
              <a:cxnLst/>
              <a:rect l="l" t="t" r="r" b="b"/>
              <a:pathLst>
                <a:path w="2483" h="4667" extrusionOk="0">
                  <a:moveTo>
                    <a:pt x="36" y="0"/>
                  </a:moveTo>
                  <a:cubicBezTo>
                    <a:pt x="19" y="0"/>
                    <a:pt x="1" y="17"/>
                    <a:pt x="4" y="39"/>
                  </a:cubicBezTo>
                  <a:cubicBezTo>
                    <a:pt x="38" y="190"/>
                    <a:pt x="106" y="341"/>
                    <a:pt x="165" y="483"/>
                  </a:cubicBezTo>
                  <a:cubicBezTo>
                    <a:pt x="233" y="639"/>
                    <a:pt x="306" y="795"/>
                    <a:pt x="384" y="946"/>
                  </a:cubicBezTo>
                  <a:cubicBezTo>
                    <a:pt x="536" y="1249"/>
                    <a:pt x="706" y="1546"/>
                    <a:pt x="897" y="1829"/>
                  </a:cubicBezTo>
                  <a:cubicBezTo>
                    <a:pt x="1087" y="2122"/>
                    <a:pt x="1306" y="2385"/>
                    <a:pt x="1511" y="2663"/>
                  </a:cubicBezTo>
                  <a:cubicBezTo>
                    <a:pt x="1721" y="2941"/>
                    <a:pt x="1901" y="3234"/>
                    <a:pt x="2048" y="3546"/>
                  </a:cubicBezTo>
                  <a:cubicBezTo>
                    <a:pt x="2214" y="3897"/>
                    <a:pt x="2336" y="4263"/>
                    <a:pt x="2418" y="4644"/>
                  </a:cubicBezTo>
                  <a:cubicBezTo>
                    <a:pt x="2420" y="4659"/>
                    <a:pt x="2432" y="4666"/>
                    <a:pt x="2444" y="4666"/>
                  </a:cubicBezTo>
                  <a:cubicBezTo>
                    <a:pt x="2462" y="4666"/>
                    <a:pt x="2483" y="4650"/>
                    <a:pt x="2477" y="4624"/>
                  </a:cubicBezTo>
                  <a:cubicBezTo>
                    <a:pt x="2340" y="3956"/>
                    <a:pt x="2062" y="3317"/>
                    <a:pt x="1667" y="2756"/>
                  </a:cubicBezTo>
                  <a:cubicBezTo>
                    <a:pt x="1462" y="2468"/>
                    <a:pt x="1233" y="2200"/>
                    <a:pt x="1028" y="1902"/>
                  </a:cubicBezTo>
                  <a:cubicBezTo>
                    <a:pt x="838" y="1624"/>
                    <a:pt x="667" y="1337"/>
                    <a:pt x="511" y="1034"/>
                  </a:cubicBezTo>
                  <a:cubicBezTo>
                    <a:pt x="424" y="868"/>
                    <a:pt x="341" y="693"/>
                    <a:pt x="263" y="517"/>
                  </a:cubicBezTo>
                  <a:cubicBezTo>
                    <a:pt x="189" y="351"/>
                    <a:pt x="131" y="180"/>
                    <a:pt x="58" y="15"/>
                  </a:cubicBezTo>
                  <a:cubicBezTo>
                    <a:pt x="53" y="5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1"/>
            <p:cNvSpPr/>
            <p:nvPr/>
          </p:nvSpPr>
          <p:spPr>
            <a:xfrm>
              <a:off x="4243806" y="3806635"/>
              <a:ext cx="239631" cy="416562"/>
            </a:xfrm>
            <a:custGeom>
              <a:avLst/>
              <a:gdLst/>
              <a:ahLst/>
              <a:cxnLst/>
              <a:rect l="l" t="t" r="r" b="b"/>
              <a:pathLst>
                <a:path w="2339" h="4066" extrusionOk="0">
                  <a:moveTo>
                    <a:pt x="47" y="0"/>
                  </a:moveTo>
                  <a:cubicBezTo>
                    <a:pt x="21" y="0"/>
                    <a:pt x="0" y="35"/>
                    <a:pt x="19" y="61"/>
                  </a:cubicBezTo>
                  <a:cubicBezTo>
                    <a:pt x="126" y="187"/>
                    <a:pt x="253" y="305"/>
                    <a:pt x="375" y="417"/>
                  </a:cubicBezTo>
                  <a:cubicBezTo>
                    <a:pt x="492" y="529"/>
                    <a:pt x="609" y="636"/>
                    <a:pt x="726" y="753"/>
                  </a:cubicBezTo>
                  <a:cubicBezTo>
                    <a:pt x="931" y="968"/>
                    <a:pt x="1121" y="1197"/>
                    <a:pt x="1292" y="1446"/>
                  </a:cubicBezTo>
                  <a:cubicBezTo>
                    <a:pt x="1375" y="1568"/>
                    <a:pt x="1443" y="1695"/>
                    <a:pt x="1516" y="1826"/>
                  </a:cubicBezTo>
                  <a:cubicBezTo>
                    <a:pt x="1589" y="1953"/>
                    <a:pt x="1658" y="2085"/>
                    <a:pt x="1721" y="2221"/>
                  </a:cubicBezTo>
                  <a:cubicBezTo>
                    <a:pt x="1848" y="2490"/>
                    <a:pt x="1955" y="2773"/>
                    <a:pt x="2043" y="3060"/>
                  </a:cubicBezTo>
                  <a:cubicBezTo>
                    <a:pt x="2145" y="3382"/>
                    <a:pt x="2218" y="3709"/>
                    <a:pt x="2272" y="4041"/>
                  </a:cubicBezTo>
                  <a:cubicBezTo>
                    <a:pt x="2276" y="4058"/>
                    <a:pt x="2288" y="4066"/>
                    <a:pt x="2300" y="4066"/>
                  </a:cubicBezTo>
                  <a:cubicBezTo>
                    <a:pt x="2319" y="4066"/>
                    <a:pt x="2338" y="4050"/>
                    <a:pt x="2336" y="4026"/>
                  </a:cubicBezTo>
                  <a:cubicBezTo>
                    <a:pt x="2248" y="3426"/>
                    <a:pt x="2077" y="2841"/>
                    <a:pt x="1833" y="2290"/>
                  </a:cubicBezTo>
                  <a:cubicBezTo>
                    <a:pt x="1711" y="2017"/>
                    <a:pt x="1570" y="1748"/>
                    <a:pt x="1404" y="1500"/>
                  </a:cubicBezTo>
                  <a:cubicBezTo>
                    <a:pt x="1238" y="1251"/>
                    <a:pt x="1062" y="1007"/>
                    <a:pt x="858" y="787"/>
                  </a:cubicBezTo>
                  <a:cubicBezTo>
                    <a:pt x="741" y="656"/>
                    <a:pt x="609" y="534"/>
                    <a:pt x="477" y="412"/>
                  </a:cubicBezTo>
                  <a:cubicBezTo>
                    <a:pt x="341" y="280"/>
                    <a:pt x="204" y="144"/>
                    <a:pt x="72" y="12"/>
                  </a:cubicBezTo>
                  <a:cubicBezTo>
                    <a:pt x="64" y="4"/>
                    <a:pt x="55" y="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1"/>
            <p:cNvSpPr/>
            <p:nvPr/>
          </p:nvSpPr>
          <p:spPr>
            <a:xfrm>
              <a:off x="4236634" y="3803766"/>
              <a:ext cx="246802" cy="414205"/>
            </a:xfrm>
            <a:custGeom>
              <a:avLst/>
              <a:gdLst/>
              <a:ahLst/>
              <a:cxnLst/>
              <a:rect l="l" t="t" r="r" b="b"/>
              <a:pathLst>
                <a:path w="2409" h="4043" extrusionOk="0">
                  <a:moveTo>
                    <a:pt x="107" y="1"/>
                  </a:moveTo>
                  <a:cubicBezTo>
                    <a:pt x="85" y="1"/>
                    <a:pt x="62" y="15"/>
                    <a:pt x="59" y="45"/>
                  </a:cubicBezTo>
                  <a:cubicBezTo>
                    <a:pt x="30" y="347"/>
                    <a:pt x="1" y="654"/>
                    <a:pt x="59" y="962"/>
                  </a:cubicBezTo>
                  <a:cubicBezTo>
                    <a:pt x="113" y="1269"/>
                    <a:pt x="259" y="1562"/>
                    <a:pt x="396" y="1840"/>
                  </a:cubicBezTo>
                  <a:cubicBezTo>
                    <a:pt x="533" y="2123"/>
                    <a:pt x="689" y="2396"/>
                    <a:pt x="879" y="2640"/>
                  </a:cubicBezTo>
                  <a:cubicBezTo>
                    <a:pt x="1069" y="2884"/>
                    <a:pt x="1289" y="3098"/>
                    <a:pt x="1513" y="3303"/>
                  </a:cubicBezTo>
                  <a:cubicBezTo>
                    <a:pt x="1786" y="3552"/>
                    <a:pt x="2064" y="3796"/>
                    <a:pt x="2342" y="4035"/>
                  </a:cubicBezTo>
                  <a:cubicBezTo>
                    <a:pt x="2349" y="4040"/>
                    <a:pt x="2356" y="4042"/>
                    <a:pt x="2363" y="4042"/>
                  </a:cubicBezTo>
                  <a:cubicBezTo>
                    <a:pt x="2387" y="4042"/>
                    <a:pt x="2409" y="4014"/>
                    <a:pt x="2386" y="3991"/>
                  </a:cubicBezTo>
                  <a:cubicBezTo>
                    <a:pt x="2152" y="3771"/>
                    <a:pt x="1908" y="3552"/>
                    <a:pt x="1669" y="3332"/>
                  </a:cubicBezTo>
                  <a:cubicBezTo>
                    <a:pt x="1450" y="3127"/>
                    <a:pt x="1230" y="2918"/>
                    <a:pt x="1040" y="2684"/>
                  </a:cubicBezTo>
                  <a:cubicBezTo>
                    <a:pt x="845" y="2449"/>
                    <a:pt x="684" y="2186"/>
                    <a:pt x="547" y="1918"/>
                  </a:cubicBezTo>
                  <a:cubicBezTo>
                    <a:pt x="474" y="1776"/>
                    <a:pt x="411" y="1640"/>
                    <a:pt x="347" y="1498"/>
                  </a:cubicBezTo>
                  <a:cubicBezTo>
                    <a:pt x="284" y="1352"/>
                    <a:pt x="220" y="1210"/>
                    <a:pt x="181" y="1059"/>
                  </a:cubicBezTo>
                  <a:cubicBezTo>
                    <a:pt x="98" y="728"/>
                    <a:pt x="128" y="381"/>
                    <a:pt x="147" y="45"/>
                  </a:cubicBezTo>
                  <a:cubicBezTo>
                    <a:pt x="150" y="15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1"/>
            <p:cNvSpPr/>
            <p:nvPr/>
          </p:nvSpPr>
          <p:spPr>
            <a:xfrm>
              <a:off x="4450857" y="4029770"/>
              <a:ext cx="302432" cy="543600"/>
            </a:xfrm>
            <a:custGeom>
              <a:avLst/>
              <a:gdLst/>
              <a:ahLst/>
              <a:cxnLst/>
              <a:rect l="l" t="t" r="r" b="b"/>
              <a:pathLst>
                <a:path w="2952" h="5306" extrusionOk="0">
                  <a:moveTo>
                    <a:pt x="2930" y="0"/>
                  </a:moveTo>
                  <a:cubicBezTo>
                    <a:pt x="2923" y="0"/>
                    <a:pt x="2916" y="4"/>
                    <a:pt x="2914" y="14"/>
                  </a:cubicBezTo>
                  <a:cubicBezTo>
                    <a:pt x="2714" y="746"/>
                    <a:pt x="2461" y="1468"/>
                    <a:pt x="2105" y="2141"/>
                  </a:cubicBezTo>
                  <a:cubicBezTo>
                    <a:pt x="1729" y="2853"/>
                    <a:pt x="1222" y="3477"/>
                    <a:pt x="739" y="4111"/>
                  </a:cubicBezTo>
                  <a:cubicBezTo>
                    <a:pt x="597" y="4297"/>
                    <a:pt x="461" y="4477"/>
                    <a:pt x="334" y="4667"/>
                  </a:cubicBezTo>
                  <a:cubicBezTo>
                    <a:pt x="266" y="4760"/>
                    <a:pt x="202" y="4853"/>
                    <a:pt x="144" y="4950"/>
                  </a:cubicBezTo>
                  <a:cubicBezTo>
                    <a:pt x="85" y="5043"/>
                    <a:pt x="27" y="5145"/>
                    <a:pt x="7" y="5253"/>
                  </a:cubicBezTo>
                  <a:cubicBezTo>
                    <a:pt x="1" y="5282"/>
                    <a:pt x="25" y="5305"/>
                    <a:pt x="48" y="5305"/>
                  </a:cubicBezTo>
                  <a:cubicBezTo>
                    <a:pt x="59" y="5305"/>
                    <a:pt x="69" y="5300"/>
                    <a:pt x="76" y="5287"/>
                  </a:cubicBezTo>
                  <a:cubicBezTo>
                    <a:pt x="119" y="5199"/>
                    <a:pt x="158" y="5106"/>
                    <a:pt x="207" y="5024"/>
                  </a:cubicBezTo>
                  <a:cubicBezTo>
                    <a:pt x="261" y="4936"/>
                    <a:pt x="315" y="4853"/>
                    <a:pt x="373" y="4770"/>
                  </a:cubicBezTo>
                  <a:cubicBezTo>
                    <a:pt x="490" y="4599"/>
                    <a:pt x="612" y="4428"/>
                    <a:pt x="734" y="4263"/>
                  </a:cubicBezTo>
                  <a:cubicBezTo>
                    <a:pt x="978" y="3931"/>
                    <a:pt x="1232" y="3609"/>
                    <a:pt x="1475" y="3272"/>
                  </a:cubicBezTo>
                  <a:cubicBezTo>
                    <a:pt x="1705" y="2955"/>
                    <a:pt x="1929" y="2624"/>
                    <a:pt x="2114" y="2277"/>
                  </a:cubicBezTo>
                  <a:cubicBezTo>
                    <a:pt x="2300" y="1946"/>
                    <a:pt x="2456" y="1595"/>
                    <a:pt x="2592" y="1238"/>
                  </a:cubicBezTo>
                  <a:cubicBezTo>
                    <a:pt x="2749" y="843"/>
                    <a:pt x="2880" y="439"/>
                    <a:pt x="2948" y="24"/>
                  </a:cubicBezTo>
                  <a:cubicBezTo>
                    <a:pt x="2951" y="9"/>
                    <a:pt x="2940" y="0"/>
                    <a:pt x="2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1"/>
            <p:cNvSpPr/>
            <p:nvPr/>
          </p:nvSpPr>
          <p:spPr>
            <a:xfrm>
              <a:off x="4526055" y="4025570"/>
              <a:ext cx="241884" cy="435105"/>
            </a:xfrm>
            <a:custGeom>
              <a:avLst/>
              <a:gdLst/>
              <a:ahLst/>
              <a:cxnLst/>
              <a:rect l="l" t="t" r="r" b="b"/>
              <a:pathLst>
                <a:path w="2361" h="4247" extrusionOk="0">
                  <a:moveTo>
                    <a:pt x="2239" y="1"/>
                  </a:moveTo>
                  <a:cubicBezTo>
                    <a:pt x="2226" y="1"/>
                    <a:pt x="2212" y="9"/>
                    <a:pt x="2210" y="26"/>
                  </a:cubicBezTo>
                  <a:cubicBezTo>
                    <a:pt x="2205" y="114"/>
                    <a:pt x="2219" y="202"/>
                    <a:pt x="2229" y="284"/>
                  </a:cubicBezTo>
                  <a:cubicBezTo>
                    <a:pt x="2239" y="367"/>
                    <a:pt x="2244" y="450"/>
                    <a:pt x="2249" y="538"/>
                  </a:cubicBezTo>
                  <a:cubicBezTo>
                    <a:pt x="2258" y="709"/>
                    <a:pt x="2263" y="880"/>
                    <a:pt x="2254" y="1050"/>
                  </a:cubicBezTo>
                  <a:cubicBezTo>
                    <a:pt x="2234" y="1387"/>
                    <a:pt x="2171" y="1723"/>
                    <a:pt x="2054" y="2036"/>
                  </a:cubicBezTo>
                  <a:cubicBezTo>
                    <a:pt x="1824" y="2640"/>
                    <a:pt x="1366" y="3113"/>
                    <a:pt x="878" y="3518"/>
                  </a:cubicBezTo>
                  <a:cubicBezTo>
                    <a:pt x="600" y="3752"/>
                    <a:pt x="307" y="3962"/>
                    <a:pt x="24" y="4187"/>
                  </a:cubicBezTo>
                  <a:cubicBezTo>
                    <a:pt x="0" y="4207"/>
                    <a:pt x="26" y="4246"/>
                    <a:pt x="52" y="4246"/>
                  </a:cubicBezTo>
                  <a:cubicBezTo>
                    <a:pt x="57" y="4246"/>
                    <a:pt x="63" y="4245"/>
                    <a:pt x="68" y="4240"/>
                  </a:cubicBezTo>
                  <a:cubicBezTo>
                    <a:pt x="327" y="4040"/>
                    <a:pt x="590" y="3850"/>
                    <a:pt x="849" y="3650"/>
                  </a:cubicBezTo>
                  <a:cubicBezTo>
                    <a:pt x="1102" y="3450"/>
                    <a:pt x="1351" y="3240"/>
                    <a:pt x="1566" y="2996"/>
                  </a:cubicBezTo>
                  <a:cubicBezTo>
                    <a:pt x="1785" y="2753"/>
                    <a:pt x="1971" y="2479"/>
                    <a:pt x="2097" y="2177"/>
                  </a:cubicBezTo>
                  <a:cubicBezTo>
                    <a:pt x="2234" y="1860"/>
                    <a:pt x="2312" y="1523"/>
                    <a:pt x="2341" y="1182"/>
                  </a:cubicBezTo>
                  <a:cubicBezTo>
                    <a:pt x="2356" y="987"/>
                    <a:pt x="2361" y="797"/>
                    <a:pt x="2346" y="601"/>
                  </a:cubicBezTo>
                  <a:cubicBezTo>
                    <a:pt x="2341" y="504"/>
                    <a:pt x="2336" y="406"/>
                    <a:pt x="2327" y="314"/>
                  </a:cubicBezTo>
                  <a:cubicBezTo>
                    <a:pt x="2312" y="211"/>
                    <a:pt x="2302" y="114"/>
                    <a:pt x="2263" y="16"/>
                  </a:cubicBezTo>
                  <a:cubicBezTo>
                    <a:pt x="2259" y="6"/>
                    <a:pt x="2249" y="1"/>
                    <a:pt x="2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1"/>
            <p:cNvSpPr/>
            <p:nvPr/>
          </p:nvSpPr>
          <p:spPr>
            <a:xfrm>
              <a:off x="4513044" y="4021164"/>
              <a:ext cx="241884" cy="446682"/>
            </a:xfrm>
            <a:custGeom>
              <a:avLst/>
              <a:gdLst/>
              <a:ahLst/>
              <a:cxnLst/>
              <a:rect l="l" t="t" r="r" b="b"/>
              <a:pathLst>
                <a:path w="2361" h="4360" extrusionOk="0">
                  <a:moveTo>
                    <a:pt x="2318" y="0"/>
                  </a:moveTo>
                  <a:cubicBezTo>
                    <a:pt x="2305" y="0"/>
                    <a:pt x="2292" y="8"/>
                    <a:pt x="2288" y="25"/>
                  </a:cubicBezTo>
                  <a:cubicBezTo>
                    <a:pt x="2195" y="332"/>
                    <a:pt x="2015" y="601"/>
                    <a:pt x="1815" y="844"/>
                  </a:cubicBezTo>
                  <a:cubicBezTo>
                    <a:pt x="1605" y="1098"/>
                    <a:pt x="1371" y="1322"/>
                    <a:pt x="1156" y="1571"/>
                  </a:cubicBezTo>
                  <a:cubicBezTo>
                    <a:pt x="946" y="1820"/>
                    <a:pt x="766" y="2088"/>
                    <a:pt x="634" y="2391"/>
                  </a:cubicBezTo>
                  <a:cubicBezTo>
                    <a:pt x="512" y="2678"/>
                    <a:pt x="425" y="2981"/>
                    <a:pt x="342" y="3283"/>
                  </a:cubicBezTo>
                  <a:cubicBezTo>
                    <a:pt x="293" y="3454"/>
                    <a:pt x="244" y="3625"/>
                    <a:pt x="195" y="3795"/>
                  </a:cubicBezTo>
                  <a:cubicBezTo>
                    <a:pt x="166" y="3883"/>
                    <a:pt x="137" y="3966"/>
                    <a:pt x="108" y="4054"/>
                  </a:cubicBezTo>
                  <a:cubicBezTo>
                    <a:pt x="78" y="4137"/>
                    <a:pt x="39" y="4220"/>
                    <a:pt x="10" y="4308"/>
                  </a:cubicBezTo>
                  <a:cubicBezTo>
                    <a:pt x="0" y="4337"/>
                    <a:pt x="30" y="4360"/>
                    <a:pt x="58" y="4360"/>
                  </a:cubicBezTo>
                  <a:cubicBezTo>
                    <a:pt x="72" y="4360"/>
                    <a:pt x="85" y="4355"/>
                    <a:pt x="93" y="4342"/>
                  </a:cubicBezTo>
                  <a:cubicBezTo>
                    <a:pt x="132" y="4269"/>
                    <a:pt x="161" y="4191"/>
                    <a:pt x="190" y="4117"/>
                  </a:cubicBezTo>
                  <a:cubicBezTo>
                    <a:pt x="220" y="4044"/>
                    <a:pt x="244" y="3971"/>
                    <a:pt x="268" y="3898"/>
                  </a:cubicBezTo>
                  <a:cubicBezTo>
                    <a:pt x="317" y="3747"/>
                    <a:pt x="366" y="3591"/>
                    <a:pt x="405" y="3435"/>
                  </a:cubicBezTo>
                  <a:cubicBezTo>
                    <a:pt x="493" y="3132"/>
                    <a:pt x="571" y="2825"/>
                    <a:pt x="688" y="2532"/>
                  </a:cubicBezTo>
                  <a:cubicBezTo>
                    <a:pt x="805" y="2230"/>
                    <a:pt x="971" y="1957"/>
                    <a:pt x="1181" y="1708"/>
                  </a:cubicBezTo>
                  <a:cubicBezTo>
                    <a:pt x="1390" y="1454"/>
                    <a:pt x="1634" y="1225"/>
                    <a:pt x="1849" y="971"/>
                  </a:cubicBezTo>
                  <a:cubicBezTo>
                    <a:pt x="2073" y="698"/>
                    <a:pt x="2268" y="391"/>
                    <a:pt x="2351" y="45"/>
                  </a:cubicBezTo>
                  <a:cubicBezTo>
                    <a:pt x="2360" y="18"/>
                    <a:pt x="2339" y="0"/>
                    <a:pt x="2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1"/>
            <p:cNvSpPr/>
            <p:nvPr/>
          </p:nvSpPr>
          <p:spPr>
            <a:xfrm>
              <a:off x="4419507" y="4424713"/>
              <a:ext cx="330094" cy="327738"/>
            </a:xfrm>
            <a:custGeom>
              <a:avLst/>
              <a:gdLst/>
              <a:ahLst/>
              <a:cxnLst/>
              <a:rect l="l" t="t" r="r" b="b"/>
              <a:pathLst>
                <a:path w="3222" h="3199" extrusionOk="0">
                  <a:moveTo>
                    <a:pt x="3191" y="0"/>
                  </a:moveTo>
                  <a:cubicBezTo>
                    <a:pt x="3185" y="0"/>
                    <a:pt x="3180" y="3"/>
                    <a:pt x="3176" y="8"/>
                  </a:cubicBezTo>
                  <a:cubicBezTo>
                    <a:pt x="2991" y="237"/>
                    <a:pt x="2757" y="408"/>
                    <a:pt x="2513" y="559"/>
                  </a:cubicBezTo>
                  <a:cubicBezTo>
                    <a:pt x="2235" y="730"/>
                    <a:pt x="1962" y="905"/>
                    <a:pt x="1703" y="1095"/>
                  </a:cubicBezTo>
                  <a:cubicBezTo>
                    <a:pt x="1230" y="1447"/>
                    <a:pt x="762" y="1827"/>
                    <a:pt x="416" y="2305"/>
                  </a:cubicBezTo>
                  <a:cubicBezTo>
                    <a:pt x="230" y="2559"/>
                    <a:pt x="84" y="2846"/>
                    <a:pt x="6" y="3154"/>
                  </a:cubicBezTo>
                  <a:cubicBezTo>
                    <a:pt x="0" y="3180"/>
                    <a:pt x="23" y="3198"/>
                    <a:pt x="44" y="3198"/>
                  </a:cubicBezTo>
                  <a:cubicBezTo>
                    <a:pt x="57" y="3198"/>
                    <a:pt x="70" y="3191"/>
                    <a:pt x="74" y="3173"/>
                  </a:cubicBezTo>
                  <a:cubicBezTo>
                    <a:pt x="216" y="2622"/>
                    <a:pt x="577" y="2164"/>
                    <a:pt x="986" y="1778"/>
                  </a:cubicBezTo>
                  <a:cubicBezTo>
                    <a:pt x="1450" y="1354"/>
                    <a:pt x="1967" y="993"/>
                    <a:pt x="2498" y="661"/>
                  </a:cubicBezTo>
                  <a:cubicBezTo>
                    <a:pt x="2762" y="491"/>
                    <a:pt x="3045" y="310"/>
                    <a:pt x="3211" y="32"/>
                  </a:cubicBezTo>
                  <a:cubicBezTo>
                    <a:pt x="3221" y="18"/>
                    <a:pt x="3206" y="0"/>
                    <a:pt x="3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1"/>
            <p:cNvSpPr/>
            <p:nvPr/>
          </p:nvSpPr>
          <p:spPr>
            <a:xfrm>
              <a:off x="4470732" y="4321341"/>
              <a:ext cx="405600" cy="333987"/>
            </a:xfrm>
            <a:custGeom>
              <a:avLst/>
              <a:gdLst/>
              <a:ahLst/>
              <a:cxnLst/>
              <a:rect l="l" t="t" r="r" b="b"/>
              <a:pathLst>
                <a:path w="3959" h="3260" extrusionOk="0">
                  <a:moveTo>
                    <a:pt x="3918" y="1"/>
                  </a:moveTo>
                  <a:cubicBezTo>
                    <a:pt x="3910" y="1"/>
                    <a:pt x="3902" y="4"/>
                    <a:pt x="3896" y="12"/>
                  </a:cubicBezTo>
                  <a:cubicBezTo>
                    <a:pt x="3764" y="163"/>
                    <a:pt x="3642" y="324"/>
                    <a:pt x="3525" y="485"/>
                  </a:cubicBezTo>
                  <a:cubicBezTo>
                    <a:pt x="3403" y="646"/>
                    <a:pt x="3286" y="812"/>
                    <a:pt x="3164" y="973"/>
                  </a:cubicBezTo>
                  <a:cubicBezTo>
                    <a:pt x="2950" y="1265"/>
                    <a:pt x="2745" y="1568"/>
                    <a:pt x="2457" y="1797"/>
                  </a:cubicBezTo>
                  <a:cubicBezTo>
                    <a:pt x="1984" y="2182"/>
                    <a:pt x="1394" y="2368"/>
                    <a:pt x="852" y="2631"/>
                  </a:cubicBezTo>
                  <a:cubicBezTo>
                    <a:pt x="550" y="2782"/>
                    <a:pt x="257" y="2958"/>
                    <a:pt x="23" y="3202"/>
                  </a:cubicBezTo>
                  <a:cubicBezTo>
                    <a:pt x="0" y="3225"/>
                    <a:pt x="22" y="3260"/>
                    <a:pt x="47" y="3260"/>
                  </a:cubicBezTo>
                  <a:cubicBezTo>
                    <a:pt x="53" y="3260"/>
                    <a:pt x="61" y="3257"/>
                    <a:pt x="67" y="3251"/>
                  </a:cubicBezTo>
                  <a:cubicBezTo>
                    <a:pt x="516" y="2831"/>
                    <a:pt x="1111" y="2621"/>
                    <a:pt x="1662" y="2378"/>
                  </a:cubicBezTo>
                  <a:cubicBezTo>
                    <a:pt x="1935" y="2256"/>
                    <a:pt x="2213" y="2124"/>
                    <a:pt x="2457" y="1939"/>
                  </a:cubicBezTo>
                  <a:cubicBezTo>
                    <a:pt x="2589" y="1841"/>
                    <a:pt x="2711" y="1729"/>
                    <a:pt x="2818" y="1607"/>
                  </a:cubicBezTo>
                  <a:cubicBezTo>
                    <a:pt x="2945" y="1465"/>
                    <a:pt x="3052" y="1314"/>
                    <a:pt x="3164" y="1163"/>
                  </a:cubicBezTo>
                  <a:cubicBezTo>
                    <a:pt x="3296" y="983"/>
                    <a:pt x="3428" y="797"/>
                    <a:pt x="3559" y="612"/>
                  </a:cubicBezTo>
                  <a:cubicBezTo>
                    <a:pt x="3696" y="426"/>
                    <a:pt x="3828" y="241"/>
                    <a:pt x="3945" y="46"/>
                  </a:cubicBezTo>
                  <a:cubicBezTo>
                    <a:pt x="3959" y="25"/>
                    <a:pt x="3939" y="1"/>
                    <a:pt x="3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1"/>
            <p:cNvSpPr/>
            <p:nvPr/>
          </p:nvSpPr>
          <p:spPr>
            <a:xfrm>
              <a:off x="4495013" y="4324415"/>
              <a:ext cx="379577" cy="301408"/>
            </a:xfrm>
            <a:custGeom>
              <a:avLst/>
              <a:gdLst/>
              <a:ahLst/>
              <a:cxnLst/>
              <a:rect l="l" t="t" r="r" b="b"/>
              <a:pathLst>
                <a:path w="3705" h="2942" extrusionOk="0">
                  <a:moveTo>
                    <a:pt x="3668" y="0"/>
                  </a:moveTo>
                  <a:cubicBezTo>
                    <a:pt x="3665" y="0"/>
                    <a:pt x="3662" y="0"/>
                    <a:pt x="3659" y="1"/>
                  </a:cubicBezTo>
                  <a:cubicBezTo>
                    <a:pt x="3361" y="84"/>
                    <a:pt x="3069" y="172"/>
                    <a:pt x="2781" y="289"/>
                  </a:cubicBezTo>
                  <a:cubicBezTo>
                    <a:pt x="2493" y="401"/>
                    <a:pt x="2215" y="528"/>
                    <a:pt x="1952" y="694"/>
                  </a:cubicBezTo>
                  <a:cubicBezTo>
                    <a:pt x="1430" y="1021"/>
                    <a:pt x="1025" y="1494"/>
                    <a:pt x="654" y="1982"/>
                  </a:cubicBezTo>
                  <a:cubicBezTo>
                    <a:pt x="542" y="2133"/>
                    <a:pt x="435" y="2279"/>
                    <a:pt x="327" y="2426"/>
                  </a:cubicBezTo>
                  <a:cubicBezTo>
                    <a:pt x="269" y="2504"/>
                    <a:pt x="215" y="2582"/>
                    <a:pt x="162" y="2660"/>
                  </a:cubicBezTo>
                  <a:cubicBezTo>
                    <a:pt x="103" y="2738"/>
                    <a:pt x="49" y="2816"/>
                    <a:pt x="10" y="2908"/>
                  </a:cubicBezTo>
                  <a:cubicBezTo>
                    <a:pt x="0" y="2929"/>
                    <a:pt x="18" y="2942"/>
                    <a:pt x="35" y="2942"/>
                  </a:cubicBezTo>
                  <a:cubicBezTo>
                    <a:pt x="42" y="2942"/>
                    <a:pt x="50" y="2939"/>
                    <a:pt x="54" y="2933"/>
                  </a:cubicBezTo>
                  <a:cubicBezTo>
                    <a:pt x="118" y="2879"/>
                    <a:pt x="166" y="2811"/>
                    <a:pt x="215" y="2743"/>
                  </a:cubicBezTo>
                  <a:cubicBezTo>
                    <a:pt x="269" y="2674"/>
                    <a:pt x="318" y="2606"/>
                    <a:pt x="366" y="2538"/>
                  </a:cubicBezTo>
                  <a:cubicBezTo>
                    <a:pt x="464" y="2406"/>
                    <a:pt x="562" y="2274"/>
                    <a:pt x="659" y="2143"/>
                  </a:cubicBezTo>
                  <a:cubicBezTo>
                    <a:pt x="844" y="1899"/>
                    <a:pt x="1030" y="1660"/>
                    <a:pt x="1240" y="1440"/>
                  </a:cubicBezTo>
                  <a:cubicBezTo>
                    <a:pt x="1444" y="1216"/>
                    <a:pt x="1669" y="1016"/>
                    <a:pt x="1918" y="845"/>
                  </a:cubicBezTo>
                  <a:cubicBezTo>
                    <a:pt x="2166" y="674"/>
                    <a:pt x="2435" y="538"/>
                    <a:pt x="2713" y="421"/>
                  </a:cubicBezTo>
                  <a:cubicBezTo>
                    <a:pt x="3030" y="289"/>
                    <a:pt x="3356" y="172"/>
                    <a:pt x="3674" y="50"/>
                  </a:cubicBezTo>
                  <a:cubicBezTo>
                    <a:pt x="3705" y="41"/>
                    <a:pt x="3695" y="0"/>
                    <a:pt x="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7" name="Google Shape;1557;p41"/>
            <p:cNvSpPr/>
            <p:nvPr/>
          </p:nvSpPr>
          <p:spPr>
            <a:xfrm>
              <a:off x="4214505" y="4033151"/>
              <a:ext cx="224570" cy="636522"/>
            </a:xfrm>
            <a:custGeom>
              <a:avLst/>
              <a:gdLst/>
              <a:ahLst/>
              <a:cxnLst/>
              <a:rect l="l" t="t" r="r" b="b"/>
              <a:pathLst>
                <a:path w="2192" h="6213" extrusionOk="0">
                  <a:moveTo>
                    <a:pt x="36" y="0"/>
                  </a:moveTo>
                  <a:cubicBezTo>
                    <a:pt x="18" y="0"/>
                    <a:pt x="0" y="19"/>
                    <a:pt x="7" y="40"/>
                  </a:cubicBezTo>
                  <a:cubicBezTo>
                    <a:pt x="31" y="118"/>
                    <a:pt x="71" y="186"/>
                    <a:pt x="100" y="264"/>
                  </a:cubicBezTo>
                  <a:cubicBezTo>
                    <a:pt x="139" y="347"/>
                    <a:pt x="178" y="425"/>
                    <a:pt x="212" y="508"/>
                  </a:cubicBezTo>
                  <a:cubicBezTo>
                    <a:pt x="285" y="688"/>
                    <a:pt x="363" y="869"/>
                    <a:pt x="431" y="1054"/>
                  </a:cubicBezTo>
                  <a:cubicBezTo>
                    <a:pt x="578" y="1449"/>
                    <a:pt x="714" y="1854"/>
                    <a:pt x="836" y="2259"/>
                  </a:cubicBezTo>
                  <a:cubicBezTo>
                    <a:pt x="944" y="2625"/>
                    <a:pt x="1046" y="2996"/>
                    <a:pt x="1129" y="3366"/>
                  </a:cubicBezTo>
                  <a:cubicBezTo>
                    <a:pt x="1231" y="3820"/>
                    <a:pt x="1319" y="4278"/>
                    <a:pt x="1451" y="4722"/>
                  </a:cubicBezTo>
                  <a:cubicBezTo>
                    <a:pt x="1587" y="5186"/>
                    <a:pt x="1768" y="5639"/>
                    <a:pt x="2026" y="6049"/>
                  </a:cubicBezTo>
                  <a:cubicBezTo>
                    <a:pt x="2056" y="6098"/>
                    <a:pt x="2090" y="6147"/>
                    <a:pt x="2124" y="6200"/>
                  </a:cubicBezTo>
                  <a:cubicBezTo>
                    <a:pt x="2130" y="6209"/>
                    <a:pt x="2138" y="6212"/>
                    <a:pt x="2147" y="6212"/>
                  </a:cubicBezTo>
                  <a:cubicBezTo>
                    <a:pt x="2168" y="6212"/>
                    <a:pt x="2192" y="6190"/>
                    <a:pt x="2178" y="6166"/>
                  </a:cubicBezTo>
                  <a:cubicBezTo>
                    <a:pt x="1914" y="5761"/>
                    <a:pt x="1724" y="5308"/>
                    <a:pt x="1583" y="4849"/>
                  </a:cubicBezTo>
                  <a:cubicBezTo>
                    <a:pt x="1436" y="4386"/>
                    <a:pt x="1339" y="3913"/>
                    <a:pt x="1246" y="3439"/>
                  </a:cubicBezTo>
                  <a:cubicBezTo>
                    <a:pt x="1173" y="3079"/>
                    <a:pt x="1075" y="2718"/>
                    <a:pt x="973" y="2361"/>
                  </a:cubicBezTo>
                  <a:cubicBezTo>
                    <a:pt x="851" y="1952"/>
                    <a:pt x="719" y="1547"/>
                    <a:pt x="573" y="1147"/>
                  </a:cubicBezTo>
                  <a:cubicBezTo>
                    <a:pt x="441" y="796"/>
                    <a:pt x="300" y="440"/>
                    <a:pt x="119" y="103"/>
                  </a:cubicBezTo>
                  <a:cubicBezTo>
                    <a:pt x="105" y="69"/>
                    <a:pt x="80" y="40"/>
                    <a:pt x="56" y="10"/>
                  </a:cubicBezTo>
                  <a:cubicBezTo>
                    <a:pt x="50" y="3"/>
                    <a:pt x="43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1"/>
            <p:cNvSpPr/>
            <p:nvPr/>
          </p:nvSpPr>
          <p:spPr>
            <a:xfrm>
              <a:off x="4205490" y="4019423"/>
              <a:ext cx="188918" cy="559377"/>
            </a:xfrm>
            <a:custGeom>
              <a:avLst/>
              <a:gdLst/>
              <a:ahLst/>
              <a:cxnLst/>
              <a:rect l="l" t="t" r="r" b="b"/>
              <a:pathLst>
                <a:path w="1844" h="5460" extrusionOk="0">
                  <a:moveTo>
                    <a:pt x="40" y="0"/>
                  </a:moveTo>
                  <a:cubicBezTo>
                    <a:pt x="17" y="0"/>
                    <a:pt x="1" y="40"/>
                    <a:pt x="22" y="57"/>
                  </a:cubicBezTo>
                  <a:cubicBezTo>
                    <a:pt x="85" y="120"/>
                    <a:pt x="159" y="164"/>
                    <a:pt x="227" y="222"/>
                  </a:cubicBezTo>
                  <a:cubicBezTo>
                    <a:pt x="295" y="276"/>
                    <a:pt x="358" y="330"/>
                    <a:pt x="422" y="393"/>
                  </a:cubicBezTo>
                  <a:cubicBezTo>
                    <a:pt x="549" y="515"/>
                    <a:pt x="661" y="652"/>
                    <a:pt x="763" y="793"/>
                  </a:cubicBezTo>
                  <a:cubicBezTo>
                    <a:pt x="968" y="1076"/>
                    <a:pt x="1139" y="1388"/>
                    <a:pt x="1285" y="1710"/>
                  </a:cubicBezTo>
                  <a:cubicBezTo>
                    <a:pt x="1451" y="2066"/>
                    <a:pt x="1573" y="2447"/>
                    <a:pt x="1641" y="2837"/>
                  </a:cubicBezTo>
                  <a:cubicBezTo>
                    <a:pt x="1680" y="3037"/>
                    <a:pt x="1705" y="3242"/>
                    <a:pt x="1719" y="3447"/>
                  </a:cubicBezTo>
                  <a:cubicBezTo>
                    <a:pt x="1729" y="3651"/>
                    <a:pt x="1729" y="3851"/>
                    <a:pt x="1724" y="4056"/>
                  </a:cubicBezTo>
                  <a:cubicBezTo>
                    <a:pt x="1719" y="4515"/>
                    <a:pt x="1729" y="4973"/>
                    <a:pt x="1773" y="5427"/>
                  </a:cubicBezTo>
                  <a:cubicBezTo>
                    <a:pt x="1775" y="5449"/>
                    <a:pt x="1794" y="5460"/>
                    <a:pt x="1811" y="5460"/>
                  </a:cubicBezTo>
                  <a:cubicBezTo>
                    <a:pt x="1828" y="5460"/>
                    <a:pt x="1844" y="5449"/>
                    <a:pt x="1841" y="5427"/>
                  </a:cubicBezTo>
                  <a:cubicBezTo>
                    <a:pt x="1802" y="5012"/>
                    <a:pt x="1797" y="4603"/>
                    <a:pt x="1807" y="4188"/>
                  </a:cubicBezTo>
                  <a:cubicBezTo>
                    <a:pt x="1812" y="3978"/>
                    <a:pt x="1817" y="3769"/>
                    <a:pt x="1812" y="3559"/>
                  </a:cubicBezTo>
                  <a:cubicBezTo>
                    <a:pt x="1807" y="3354"/>
                    <a:pt x="1788" y="3149"/>
                    <a:pt x="1758" y="2949"/>
                  </a:cubicBezTo>
                  <a:cubicBezTo>
                    <a:pt x="1700" y="2544"/>
                    <a:pt x="1588" y="2149"/>
                    <a:pt x="1422" y="1774"/>
                  </a:cubicBezTo>
                  <a:cubicBezTo>
                    <a:pt x="1275" y="1442"/>
                    <a:pt x="1110" y="1120"/>
                    <a:pt x="905" y="822"/>
                  </a:cubicBezTo>
                  <a:cubicBezTo>
                    <a:pt x="793" y="661"/>
                    <a:pt x="666" y="505"/>
                    <a:pt x="529" y="364"/>
                  </a:cubicBezTo>
                  <a:cubicBezTo>
                    <a:pt x="456" y="291"/>
                    <a:pt x="383" y="222"/>
                    <a:pt x="305" y="159"/>
                  </a:cubicBezTo>
                  <a:cubicBezTo>
                    <a:pt x="227" y="101"/>
                    <a:pt x="149" y="37"/>
                    <a:pt x="51" y="3"/>
                  </a:cubicBezTo>
                  <a:cubicBezTo>
                    <a:pt x="47" y="1"/>
                    <a:pt x="44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9" name="Google Shape;1559;p41"/>
            <p:cNvSpPr/>
            <p:nvPr/>
          </p:nvSpPr>
          <p:spPr>
            <a:xfrm>
              <a:off x="4201699" y="4022599"/>
              <a:ext cx="188508" cy="558045"/>
            </a:xfrm>
            <a:custGeom>
              <a:avLst/>
              <a:gdLst/>
              <a:ahLst/>
              <a:cxnLst/>
              <a:rect l="l" t="t" r="r" b="b"/>
              <a:pathLst>
                <a:path w="1840" h="5447" extrusionOk="0">
                  <a:moveTo>
                    <a:pt x="101" y="0"/>
                  </a:moveTo>
                  <a:cubicBezTo>
                    <a:pt x="79" y="0"/>
                    <a:pt x="58" y="11"/>
                    <a:pt x="54" y="35"/>
                  </a:cubicBezTo>
                  <a:cubicBezTo>
                    <a:pt x="20" y="231"/>
                    <a:pt x="10" y="426"/>
                    <a:pt x="5" y="626"/>
                  </a:cubicBezTo>
                  <a:cubicBezTo>
                    <a:pt x="0" y="811"/>
                    <a:pt x="5" y="996"/>
                    <a:pt x="20" y="1182"/>
                  </a:cubicBezTo>
                  <a:cubicBezTo>
                    <a:pt x="39" y="1552"/>
                    <a:pt x="98" y="1923"/>
                    <a:pt x="186" y="2279"/>
                  </a:cubicBezTo>
                  <a:cubicBezTo>
                    <a:pt x="366" y="3011"/>
                    <a:pt x="674" y="3703"/>
                    <a:pt x="1049" y="4352"/>
                  </a:cubicBezTo>
                  <a:cubicBezTo>
                    <a:pt x="1161" y="4542"/>
                    <a:pt x="1278" y="4733"/>
                    <a:pt x="1405" y="4918"/>
                  </a:cubicBezTo>
                  <a:cubicBezTo>
                    <a:pt x="1469" y="5006"/>
                    <a:pt x="1532" y="5094"/>
                    <a:pt x="1600" y="5181"/>
                  </a:cubicBezTo>
                  <a:cubicBezTo>
                    <a:pt x="1634" y="5225"/>
                    <a:pt x="1669" y="5279"/>
                    <a:pt x="1708" y="5318"/>
                  </a:cubicBezTo>
                  <a:cubicBezTo>
                    <a:pt x="1727" y="5337"/>
                    <a:pt x="1751" y="5352"/>
                    <a:pt x="1766" y="5372"/>
                  </a:cubicBezTo>
                  <a:cubicBezTo>
                    <a:pt x="1791" y="5396"/>
                    <a:pt x="1810" y="5420"/>
                    <a:pt x="1830" y="5445"/>
                  </a:cubicBezTo>
                  <a:cubicBezTo>
                    <a:pt x="1831" y="5446"/>
                    <a:pt x="1832" y="5447"/>
                    <a:pt x="1834" y="5447"/>
                  </a:cubicBezTo>
                  <a:cubicBezTo>
                    <a:pt x="1837" y="5447"/>
                    <a:pt x="1839" y="5443"/>
                    <a:pt x="1839" y="5440"/>
                  </a:cubicBezTo>
                  <a:cubicBezTo>
                    <a:pt x="1810" y="5396"/>
                    <a:pt x="1781" y="5352"/>
                    <a:pt x="1761" y="5303"/>
                  </a:cubicBezTo>
                  <a:cubicBezTo>
                    <a:pt x="1742" y="5255"/>
                    <a:pt x="1708" y="5215"/>
                    <a:pt x="1678" y="5172"/>
                  </a:cubicBezTo>
                  <a:cubicBezTo>
                    <a:pt x="1630" y="5089"/>
                    <a:pt x="1576" y="5006"/>
                    <a:pt x="1522" y="4923"/>
                  </a:cubicBezTo>
                  <a:cubicBezTo>
                    <a:pt x="1415" y="4757"/>
                    <a:pt x="1308" y="4591"/>
                    <a:pt x="1210" y="4425"/>
                  </a:cubicBezTo>
                  <a:cubicBezTo>
                    <a:pt x="1015" y="4099"/>
                    <a:pt x="839" y="3767"/>
                    <a:pt x="688" y="3421"/>
                  </a:cubicBezTo>
                  <a:cubicBezTo>
                    <a:pt x="395" y="2757"/>
                    <a:pt x="200" y="2045"/>
                    <a:pt x="137" y="1318"/>
                  </a:cubicBezTo>
                  <a:cubicBezTo>
                    <a:pt x="122" y="1113"/>
                    <a:pt x="113" y="904"/>
                    <a:pt x="117" y="699"/>
                  </a:cubicBezTo>
                  <a:cubicBezTo>
                    <a:pt x="117" y="484"/>
                    <a:pt x="142" y="265"/>
                    <a:pt x="156" y="50"/>
                  </a:cubicBezTo>
                  <a:cubicBezTo>
                    <a:pt x="156" y="18"/>
                    <a:pt x="128" y="0"/>
                    <a:pt x="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1"/>
            <p:cNvSpPr/>
            <p:nvPr/>
          </p:nvSpPr>
          <p:spPr>
            <a:xfrm>
              <a:off x="3710145" y="4276776"/>
              <a:ext cx="720019" cy="907195"/>
            </a:xfrm>
            <a:custGeom>
              <a:avLst/>
              <a:gdLst/>
              <a:ahLst/>
              <a:cxnLst/>
              <a:rect l="l" t="t" r="r" b="b"/>
              <a:pathLst>
                <a:path w="7028" h="8855" extrusionOk="0">
                  <a:moveTo>
                    <a:pt x="42" y="0"/>
                  </a:moveTo>
                  <a:cubicBezTo>
                    <a:pt x="19" y="0"/>
                    <a:pt x="0" y="28"/>
                    <a:pt x="23" y="47"/>
                  </a:cubicBezTo>
                  <a:cubicBezTo>
                    <a:pt x="77" y="96"/>
                    <a:pt x="130" y="154"/>
                    <a:pt x="184" y="208"/>
                  </a:cubicBezTo>
                  <a:cubicBezTo>
                    <a:pt x="243" y="266"/>
                    <a:pt x="301" y="320"/>
                    <a:pt x="360" y="379"/>
                  </a:cubicBezTo>
                  <a:cubicBezTo>
                    <a:pt x="482" y="501"/>
                    <a:pt x="599" y="622"/>
                    <a:pt x="716" y="749"/>
                  </a:cubicBezTo>
                  <a:cubicBezTo>
                    <a:pt x="965" y="1022"/>
                    <a:pt x="1204" y="1300"/>
                    <a:pt x="1433" y="1583"/>
                  </a:cubicBezTo>
                  <a:cubicBezTo>
                    <a:pt x="1872" y="2135"/>
                    <a:pt x="2277" y="2715"/>
                    <a:pt x="2618" y="3330"/>
                  </a:cubicBezTo>
                  <a:cubicBezTo>
                    <a:pt x="3042" y="4086"/>
                    <a:pt x="3389" y="4886"/>
                    <a:pt x="3716" y="5690"/>
                  </a:cubicBezTo>
                  <a:cubicBezTo>
                    <a:pt x="3872" y="6090"/>
                    <a:pt x="4018" y="6500"/>
                    <a:pt x="4194" y="6890"/>
                  </a:cubicBezTo>
                  <a:cubicBezTo>
                    <a:pt x="4355" y="7251"/>
                    <a:pt x="4555" y="7583"/>
                    <a:pt x="4818" y="7871"/>
                  </a:cubicBezTo>
                  <a:cubicBezTo>
                    <a:pt x="5062" y="8139"/>
                    <a:pt x="5350" y="8368"/>
                    <a:pt x="5667" y="8544"/>
                  </a:cubicBezTo>
                  <a:cubicBezTo>
                    <a:pt x="5958" y="8707"/>
                    <a:pt x="6296" y="8855"/>
                    <a:pt x="6638" y="8855"/>
                  </a:cubicBezTo>
                  <a:cubicBezTo>
                    <a:pt x="6685" y="8855"/>
                    <a:pt x="6732" y="8852"/>
                    <a:pt x="6779" y="8846"/>
                  </a:cubicBezTo>
                  <a:cubicBezTo>
                    <a:pt x="6828" y="8841"/>
                    <a:pt x="6871" y="8827"/>
                    <a:pt x="6915" y="8812"/>
                  </a:cubicBezTo>
                  <a:cubicBezTo>
                    <a:pt x="6954" y="8797"/>
                    <a:pt x="6993" y="8768"/>
                    <a:pt x="7023" y="8739"/>
                  </a:cubicBezTo>
                  <a:cubicBezTo>
                    <a:pt x="7028" y="8734"/>
                    <a:pt x="7028" y="8724"/>
                    <a:pt x="7018" y="8724"/>
                  </a:cubicBezTo>
                  <a:cubicBezTo>
                    <a:pt x="6974" y="8734"/>
                    <a:pt x="6925" y="8729"/>
                    <a:pt x="6881" y="8739"/>
                  </a:cubicBezTo>
                  <a:cubicBezTo>
                    <a:pt x="6832" y="8744"/>
                    <a:pt x="6779" y="8749"/>
                    <a:pt x="6730" y="8749"/>
                  </a:cubicBezTo>
                  <a:cubicBezTo>
                    <a:pt x="6713" y="8749"/>
                    <a:pt x="6696" y="8750"/>
                    <a:pt x="6679" y="8750"/>
                  </a:cubicBezTo>
                  <a:cubicBezTo>
                    <a:pt x="6595" y="8750"/>
                    <a:pt x="6514" y="8740"/>
                    <a:pt x="6432" y="8719"/>
                  </a:cubicBezTo>
                  <a:cubicBezTo>
                    <a:pt x="6242" y="8685"/>
                    <a:pt x="6057" y="8612"/>
                    <a:pt x="5886" y="8524"/>
                  </a:cubicBezTo>
                  <a:cubicBezTo>
                    <a:pt x="5564" y="8363"/>
                    <a:pt x="5272" y="8154"/>
                    <a:pt x="5023" y="7905"/>
                  </a:cubicBezTo>
                  <a:cubicBezTo>
                    <a:pt x="4754" y="7637"/>
                    <a:pt x="4540" y="7329"/>
                    <a:pt x="4374" y="6993"/>
                  </a:cubicBezTo>
                  <a:cubicBezTo>
                    <a:pt x="4189" y="6607"/>
                    <a:pt x="4047" y="6203"/>
                    <a:pt x="3891" y="5807"/>
                  </a:cubicBezTo>
                  <a:cubicBezTo>
                    <a:pt x="3574" y="5012"/>
                    <a:pt x="3233" y="4222"/>
                    <a:pt x="2823" y="3466"/>
                  </a:cubicBezTo>
                  <a:cubicBezTo>
                    <a:pt x="2491" y="2842"/>
                    <a:pt x="2096" y="2256"/>
                    <a:pt x="1662" y="1696"/>
                  </a:cubicBezTo>
                  <a:cubicBezTo>
                    <a:pt x="1438" y="1408"/>
                    <a:pt x="1204" y="1125"/>
                    <a:pt x="960" y="857"/>
                  </a:cubicBezTo>
                  <a:cubicBezTo>
                    <a:pt x="735" y="603"/>
                    <a:pt x="496" y="354"/>
                    <a:pt x="238" y="140"/>
                  </a:cubicBezTo>
                  <a:cubicBezTo>
                    <a:pt x="179" y="91"/>
                    <a:pt x="121" y="52"/>
                    <a:pt x="62" y="8"/>
                  </a:cubicBezTo>
                  <a:cubicBezTo>
                    <a:pt x="56" y="2"/>
                    <a:pt x="49" y="0"/>
                    <a:pt x="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1" name="Google Shape;1561;p41"/>
            <p:cNvSpPr/>
            <p:nvPr/>
          </p:nvSpPr>
          <p:spPr>
            <a:xfrm>
              <a:off x="3647446" y="4215306"/>
              <a:ext cx="290036" cy="313804"/>
            </a:xfrm>
            <a:custGeom>
              <a:avLst/>
              <a:gdLst/>
              <a:ahLst/>
              <a:cxnLst/>
              <a:rect l="l" t="t" r="r" b="b"/>
              <a:pathLst>
                <a:path w="2831" h="3063" extrusionOk="0">
                  <a:moveTo>
                    <a:pt x="56" y="1"/>
                  </a:moveTo>
                  <a:cubicBezTo>
                    <a:pt x="20" y="1"/>
                    <a:pt x="0" y="54"/>
                    <a:pt x="35" y="76"/>
                  </a:cubicBezTo>
                  <a:cubicBezTo>
                    <a:pt x="255" y="203"/>
                    <a:pt x="474" y="330"/>
                    <a:pt x="684" y="466"/>
                  </a:cubicBezTo>
                  <a:cubicBezTo>
                    <a:pt x="918" y="618"/>
                    <a:pt x="1142" y="783"/>
                    <a:pt x="1362" y="954"/>
                  </a:cubicBezTo>
                  <a:cubicBezTo>
                    <a:pt x="1786" y="1286"/>
                    <a:pt x="2191" y="1647"/>
                    <a:pt x="2464" y="2120"/>
                  </a:cubicBezTo>
                  <a:cubicBezTo>
                    <a:pt x="2620" y="2403"/>
                    <a:pt x="2733" y="2715"/>
                    <a:pt x="2772" y="3037"/>
                  </a:cubicBezTo>
                  <a:cubicBezTo>
                    <a:pt x="2774" y="3054"/>
                    <a:pt x="2789" y="3063"/>
                    <a:pt x="2803" y="3063"/>
                  </a:cubicBezTo>
                  <a:cubicBezTo>
                    <a:pt x="2817" y="3063"/>
                    <a:pt x="2830" y="3054"/>
                    <a:pt x="2830" y="3037"/>
                  </a:cubicBezTo>
                  <a:cubicBezTo>
                    <a:pt x="2786" y="2447"/>
                    <a:pt x="2489" y="1905"/>
                    <a:pt x="2094" y="1476"/>
                  </a:cubicBezTo>
                  <a:cubicBezTo>
                    <a:pt x="1918" y="1286"/>
                    <a:pt x="1718" y="1115"/>
                    <a:pt x="1518" y="954"/>
                  </a:cubicBezTo>
                  <a:cubicBezTo>
                    <a:pt x="1298" y="774"/>
                    <a:pt x="1064" y="603"/>
                    <a:pt x="830" y="437"/>
                  </a:cubicBezTo>
                  <a:cubicBezTo>
                    <a:pt x="591" y="276"/>
                    <a:pt x="342" y="105"/>
                    <a:pt x="69" y="3"/>
                  </a:cubicBezTo>
                  <a:cubicBezTo>
                    <a:pt x="65" y="2"/>
                    <a:pt x="61" y="1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2" name="Google Shape;1562;p41"/>
            <p:cNvSpPr/>
            <p:nvPr/>
          </p:nvSpPr>
          <p:spPr>
            <a:xfrm>
              <a:off x="3650724" y="4215101"/>
              <a:ext cx="285733" cy="313087"/>
            </a:xfrm>
            <a:custGeom>
              <a:avLst/>
              <a:gdLst/>
              <a:ahLst/>
              <a:cxnLst/>
              <a:rect l="l" t="t" r="r" b="b"/>
              <a:pathLst>
                <a:path w="2789" h="3056" extrusionOk="0">
                  <a:moveTo>
                    <a:pt x="33" y="0"/>
                  </a:moveTo>
                  <a:cubicBezTo>
                    <a:pt x="17" y="0"/>
                    <a:pt x="0" y="14"/>
                    <a:pt x="3" y="34"/>
                  </a:cubicBezTo>
                  <a:cubicBezTo>
                    <a:pt x="47" y="298"/>
                    <a:pt x="145" y="546"/>
                    <a:pt x="262" y="781"/>
                  </a:cubicBezTo>
                  <a:cubicBezTo>
                    <a:pt x="384" y="1029"/>
                    <a:pt x="535" y="1268"/>
                    <a:pt x="701" y="1498"/>
                  </a:cubicBezTo>
                  <a:cubicBezTo>
                    <a:pt x="1042" y="1951"/>
                    <a:pt x="1462" y="2361"/>
                    <a:pt x="1940" y="2668"/>
                  </a:cubicBezTo>
                  <a:cubicBezTo>
                    <a:pt x="2188" y="2829"/>
                    <a:pt x="2452" y="2966"/>
                    <a:pt x="2730" y="3054"/>
                  </a:cubicBezTo>
                  <a:cubicBezTo>
                    <a:pt x="2734" y="3055"/>
                    <a:pt x="2739" y="3056"/>
                    <a:pt x="2743" y="3056"/>
                  </a:cubicBezTo>
                  <a:cubicBezTo>
                    <a:pt x="2781" y="3056"/>
                    <a:pt x="2789" y="2999"/>
                    <a:pt x="2749" y="2985"/>
                  </a:cubicBezTo>
                  <a:cubicBezTo>
                    <a:pt x="2252" y="2810"/>
                    <a:pt x="1803" y="2498"/>
                    <a:pt x="1413" y="2137"/>
                  </a:cubicBezTo>
                  <a:cubicBezTo>
                    <a:pt x="1003" y="1761"/>
                    <a:pt x="647" y="1317"/>
                    <a:pt x="384" y="824"/>
                  </a:cubicBezTo>
                  <a:cubicBezTo>
                    <a:pt x="247" y="571"/>
                    <a:pt x="140" y="303"/>
                    <a:pt x="57" y="20"/>
                  </a:cubicBezTo>
                  <a:cubicBezTo>
                    <a:pt x="53" y="6"/>
                    <a:pt x="43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1"/>
            <p:cNvSpPr/>
            <p:nvPr/>
          </p:nvSpPr>
          <p:spPr>
            <a:xfrm>
              <a:off x="3986759" y="4170023"/>
              <a:ext cx="75608" cy="392076"/>
            </a:xfrm>
            <a:custGeom>
              <a:avLst/>
              <a:gdLst/>
              <a:ahLst/>
              <a:cxnLst/>
              <a:rect l="l" t="t" r="r" b="b"/>
              <a:pathLst>
                <a:path w="738" h="3827" extrusionOk="0">
                  <a:moveTo>
                    <a:pt x="301" y="1"/>
                  </a:moveTo>
                  <a:cubicBezTo>
                    <a:pt x="285" y="1"/>
                    <a:pt x="267" y="18"/>
                    <a:pt x="274" y="35"/>
                  </a:cubicBezTo>
                  <a:cubicBezTo>
                    <a:pt x="503" y="484"/>
                    <a:pt x="611" y="986"/>
                    <a:pt x="601" y="1489"/>
                  </a:cubicBezTo>
                  <a:cubicBezTo>
                    <a:pt x="596" y="1738"/>
                    <a:pt x="557" y="1982"/>
                    <a:pt x="489" y="2221"/>
                  </a:cubicBezTo>
                  <a:cubicBezTo>
                    <a:pt x="420" y="2474"/>
                    <a:pt x="318" y="2708"/>
                    <a:pt x="225" y="2952"/>
                  </a:cubicBezTo>
                  <a:cubicBezTo>
                    <a:pt x="123" y="3216"/>
                    <a:pt x="16" y="3498"/>
                    <a:pt x="1" y="3786"/>
                  </a:cubicBezTo>
                  <a:cubicBezTo>
                    <a:pt x="1" y="3811"/>
                    <a:pt x="24" y="3826"/>
                    <a:pt x="45" y="3826"/>
                  </a:cubicBezTo>
                  <a:cubicBezTo>
                    <a:pt x="62" y="3826"/>
                    <a:pt x="77" y="3817"/>
                    <a:pt x="79" y="3796"/>
                  </a:cubicBezTo>
                  <a:cubicBezTo>
                    <a:pt x="103" y="3669"/>
                    <a:pt x="128" y="3542"/>
                    <a:pt x="167" y="3416"/>
                  </a:cubicBezTo>
                  <a:cubicBezTo>
                    <a:pt x="206" y="3289"/>
                    <a:pt x="255" y="3167"/>
                    <a:pt x="303" y="3050"/>
                  </a:cubicBezTo>
                  <a:cubicBezTo>
                    <a:pt x="401" y="2806"/>
                    <a:pt x="503" y="2562"/>
                    <a:pt x="581" y="2308"/>
                  </a:cubicBezTo>
                  <a:cubicBezTo>
                    <a:pt x="728" y="1821"/>
                    <a:pt x="738" y="1299"/>
                    <a:pt x="625" y="806"/>
                  </a:cubicBezTo>
                  <a:cubicBezTo>
                    <a:pt x="562" y="528"/>
                    <a:pt x="459" y="260"/>
                    <a:pt x="318" y="11"/>
                  </a:cubicBezTo>
                  <a:cubicBezTo>
                    <a:pt x="314" y="4"/>
                    <a:pt x="307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1"/>
            <p:cNvSpPr/>
            <p:nvPr/>
          </p:nvSpPr>
          <p:spPr>
            <a:xfrm>
              <a:off x="3956844" y="4168589"/>
              <a:ext cx="61060" cy="397096"/>
            </a:xfrm>
            <a:custGeom>
              <a:avLst/>
              <a:gdLst/>
              <a:ahLst/>
              <a:cxnLst/>
              <a:rect l="l" t="t" r="r" b="b"/>
              <a:pathLst>
                <a:path w="596" h="3876" extrusionOk="0">
                  <a:moveTo>
                    <a:pt x="552" y="1"/>
                  </a:moveTo>
                  <a:cubicBezTo>
                    <a:pt x="530" y="1"/>
                    <a:pt x="508" y="15"/>
                    <a:pt x="508" y="44"/>
                  </a:cubicBezTo>
                  <a:cubicBezTo>
                    <a:pt x="498" y="303"/>
                    <a:pt x="464" y="561"/>
                    <a:pt x="405" y="815"/>
                  </a:cubicBezTo>
                  <a:cubicBezTo>
                    <a:pt x="347" y="1064"/>
                    <a:pt x="254" y="1303"/>
                    <a:pt x="171" y="1547"/>
                  </a:cubicBezTo>
                  <a:cubicBezTo>
                    <a:pt x="88" y="1791"/>
                    <a:pt x="25" y="2035"/>
                    <a:pt x="10" y="2293"/>
                  </a:cubicBezTo>
                  <a:cubicBezTo>
                    <a:pt x="0" y="2542"/>
                    <a:pt x="25" y="2795"/>
                    <a:pt x="69" y="3039"/>
                  </a:cubicBezTo>
                  <a:cubicBezTo>
                    <a:pt x="98" y="3181"/>
                    <a:pt x="132" y="3322"/>
                    <a:pt x="171" y="3459"/>
                  </a:cubicBezTo>
                  <a:cubicBezTo>
                    <a:pt x="191" y="3527"/>
                    <a:pt x="215" y="3595"/>
                    <a:pt x="234" y="3664"/>
                  </a:cubicBezTo>
                  <a:cubicBezTo>
                    <a:pt x="244" y="3698"/>
                    <a:pt x="259" y="3732"/>
                    <a:pt x="269" y="3761"/>
                  </a:cubicBezTo>
                  <a:cubicBezTo>
                    <a:pt x="283" y="3800"/>
                    <a:pt x="303" y="3830"/>
                    <a:pt x="322" y="3859"/>
                  </a:cubicBezTo>
                  <a:cubicBezTo>
                    <a:pt x="329" y="3870"/>
                    <a:pt x="338" y="3875"/>
                    <a:pt x="348" y="3875"/>
                  </a:cubicBezTo>
                  <a:cubicBezTo>
                    <a:pt x="366" y="3875"/>
                    <a:pt x="384" y="3857"/>
                    <a:pt x="381" y="3834"/>
                  </a:cubicBezTo>
                  <a:cubicBezTo>
                    <a:pt x="376" y="3805"/>
                    <a:pt x="376" y="3771"/>
                    <a:pt x="366" y="3742"/>
                  </a:cubicBezTo>
                  <a:cubicBezTo>
                    <a:pt x="356" y="3712"/>
                    <a:pt x="347" y="3683"/>
                    <a:pt x="332" y="3649"/>
                  </a:cubicBezTo>
                  <a:cubicBezTo>
                    <a:pt x="317" y="3591"/>
                    <a:pt x="298" y="3532"/>
                    <a:pt x="278" y="3473"/>
                  </a:cubicBezTo>
                  <a:cubicBezTo>
                    <a:pt x="249" y="3352"/>
                    <a:pt x="220" y="3230"/>
                    <a:pt x="195" y="3108"/>
                  </a:cubicBezTo>
                  <a:cubicBezTo>
                    <a:pt x="147" y="2864"/>
                    <a:pt x="117" y="2610"/>
                    <a:pt x="127" y="2361"/>
                  </a:cubicBezTo>
                  <a:cubicBezTo>
                    <a:pt x="137" y="2113"/>
                    <a:pt x="186" y="1869"/>
                    <a:pt x="264" y="1635"/>
                  </a:cubicBezTo>
                  <a:cubicBezTo>
                    <a:pt x="347" y="1391"/>
                    <a:pt x="434" y="1152"/>
                    <a:pt x="493" y="903"/>
                  </a:cubicBezTo>
                  <a:cubicBezTo>
                    <a:pt x="556" y="620"/>
                    <a:pt x="591" y="332"/>
                    <a:pt x="595" y="44"/>
                  </a:cubicBezTo>
                  <a:cubicBezTo>
                    <a:pt x="595" y="15"/>
                    <a:pt x="573" y="1"/>
                    <a:pt x="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1"/>
            <p:cNvSpPr/>
            <p:nvPr/>
          </p:nvSpPr>
          <p:spPr>
            <a:xfrm>
              <a:off x="3988808" y="4205983"/>
              <a:ext cx="47025" cy="438076"/>
            </a:xfrm>
            <a:custGeom>
              <a:avLst/>
              <a:gdLst/>
              <a:ahLst/>
              <a:cxnLst/>
              <a:rect l="l" t="t" r="r" b="b"/>
              <a:pathLst>
                <a:path w="459" h="4276" extrusionOk="0">
                  <a:moveTo>
                    <a:pt x="332" y="0"/>
                  </a:moveTo>
                  <a:cubicBezTo>
                    <a:pt x="322" y="0"/>
                    <a:pt x="312" y="9"/>
                    <a:pt x="318" y="21"/>
                  </a:cubicBezTo>
                  <a:cubicBezTo>
                    <a:pt x="405" y="304"/>
                    <a:pt x="396" y="606"/>
                    <a:pt x="347" y="894"/>
                  </a:cubicBezTo>
                  <a:cubicBezTo>
                    <a:pt x="303" y="1167"/>
                    <a:pt x="235" y="1435"/>
                    <a:pt x="181" y="1704"/>
                  </a:cubicBezTo>
                  <a:cubicBezTo>
                    <a:pt x="79" y="2250"/>
                    <a:pt x="5" y="2801"/>
                    <a:pt x="0" y="3357"/>
                  </a:cubicBezTo>
                  <a:cubicBezTo>
                    <a:pt x="0" y="3508"/>
                    <a:pt x="5" y="3665"/>
                    <a:pt x="15" y="3816"/>
                  </a:cubicBezTo>
                  <a:cubicBezTo>
                    <a:pt x="25" y="3957"/>
                    <a:pt x="40" y="4108"/>
                    <a:pt x="74" y="4250"/>
                  </a:cubicBezTo>
                  <a:cubicBezTo>
                    <a:pt x="80" y="4267"/>
                    <a:pt x="98" y="4276"/>
                    <a:pt x="116" y="4276"/>
                  </a:cubicBezTo>
                  <a:cubicBezTo>
                    <a:pt x="138" y="4276"/>
                    <a:pt x="159" y="4262"/>
                    <a:pt x="157" y="4235"/>
                  </a:cubicBezTo>
                  <a:cubicBezTo>
                    <a:pt x="137" y="4108"/>
                    <a:pt x="118" y="3982"/>
                    <a:pt x="103" y="3855"/>
                  </a:cubicBezTo>
                  <a:cubicBezTo>
                    <a:pt x="93" y="3718"/>
                    <a:pt x="83" y="3582"/>
                    <a:pt x="83" y="3450"/>
                  </a:cubicBezTo>
                  <a:cubicBezTo>
                    <a:pt x="83" y="3167"/>
                    <a:pt x="103" y="2889"/>
                    <a:pt x="132" y="2611"/>
                  </a:cubicBezTo>
                  <a:cubicBezTo>
                    <a:pt x="161" y="2333"/>
                    <a:pt x="205" y="2060"/>
                    <a:pt x="254" y="1782"/>
                  </a:cubicBezTo>
                  <a:cubicBezTo>
                    <a:pt x="308" y="1513"/>
                    <a:pt x="376" y="1245"/>
                    <a:pt x="410" y="972"/>
                  </a:cubicBezTo>
                  <a:cubicBezTo>
                    <a:pt x="454" y="650"/>
                    <a:pt x="459" y="318"/>
                    <a:pt x="347" y="11"/>
                  </a:cubicBezTo>
                  <a:cubicBezTo>
                    <a:pt x="345" y="4"/>
                    <a:pt x="339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6" name="Google Shape;1566;p41"/>
            <p:cNvSpPr/>
            <p:nvPr/>
          </p:nvSpPr>
          <p:spPr>
            <a:xfrm>
              <a:off x="3637508" y="4470917"/>
              <a:ext cx="383675" cy="215965"/>
            </a:xfrm>
            <a:custGeom>
              <a:avLst/>
              <a:gdLst/>
              <a:ahLst/>
              <a:cxnLst/>
              <a:rect l="l" t="t" r="r" b="b"/>
              <a:pathLst>
                <a:path w="3745" h="2108" extrusionOk="0">
                  <a:moveTo>
                    <a:pt x="42" y="0"/>
                  </a:moveTo>
                  <a:cubicBezTo>
                    <a:pt x="19" y="0"/>
                    <a:pt x="0" y="30"/>
                    <a:pt x="20" y="49"/>
                  </a:cubicBezTo>
                  <a:cubicBezTo>
                    <a:pt x="108" y="142"/>
                    <a:pt x="220" y="210"/>
                    <a:pt x="327" y="283"/>
                  </a:cubicBezTo>
                  <a:cubicBezTo>
                    <a:pt x="439" y="357"/>
                    <a:pt x="557" y="430"/>
                    <a:pt x="674" y="498"/>
                  </a:cubicBezTo>
                  <a:cubicBezTo>
                    <a:pt x="913" y="635"/>
                    <a:pt x="1161" y="761"/>
                    <a:pt x="1415" y="869"/>
                  </a:cubicBezTo>
                  <a:cubicBezTo>
                    <a:pt x="1674" y="981"/>
                    <a:pt x="1942" y="1069"/>
                    <a:pt x="2210" y="1166"/>
                  </a:cubicBezTo>
                  <a:cubicBezTo>
                    <a:pt x="2473" y="1259"/>
                    <a:pt x="2722" y="1381"/>
                    <a:pt x="2961" y="1527"/>
                  </a:cubicBezTo>
                  <a:cubicBezTo>
                    <a:pt x="3220" y="1688"/>
                    <a:pt x="3464" y="1878"/>
                    <a:pt x="3678" y="2098"/>
                  </a:cubicBezTo>
                  <a:cubicBezTo>
                    <a:pt x="3685" y="2105"/>
                    <a:pt x="3693" y="2108"/>
                    <a:pt x="3700" y="2108"/>
                  </a:cubicBezTo>
                  <a:cubicBezTo>
                    <a:pt x="3724" y="2108"/>
                    <a:pt x="3745" y="2077"/>
                    <a:pt x="3722" y="2054"/>
                  </a:cubicBezTo>
                  <a:cubicBezTo>
                    <a:pt x="3342" y="1669"/>
                    <a:pt x="2883" y="1361"/>
                    <a:pt x="2381" y="1157"/>
                  </a:cubicBezTo>
                  <a:cubicBezTo>
                    <a:pt x="2113" y="1049"/>
                    <a:pt x="1834" y="966"/>
                    <a:pt x="1561" y="859"/>
                  </a:cubicBezTo>
                  <a:cubicBezTo>
                    <a:pt x="1308" y="752"/>
                    <a:pt x="1059" y="630"/>
                    <a:pt x="820" y="498"/>
                  </a:cubicBezTo>
                  <a:cubicBezTo>
                    <a:pt x="688" y="420"/>
                    <a:pt x="552" y="342"/>
                    <a:pt x="425" y="254"/>
                  </a:cubicBezTo>
                  <a:cubicBezTo>
                    <a:pt x="298" y="176"/>
                    <a:pt x="181" y="83"/>
                    <a:pt x="59" y="5"/>
                  </a:cubicBezTo>
                  <a:cubicBezTo>
                    <a:pt x="53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7" name="Google Shape;1567;p41"/>
            <p:cNvSpPr/>
            <p:nvPr/>
          </p:nvSpPr>
          <p:spPr>
            <a:xfrm>
              <a:off x="3631259" y="4465795"/>
              <a:ext cx="346486" cy="181644"/>
            </a:xfrm>
            <a:custGeom>
              <a:avLst/>
              <a:gdLst/>
              <a:ahLst/>
              <a:cxnLst/>
              <a:rect l="l" t="t" r="r" b="b"/>
              <a:pathLst>
                <a:path w="3382" h="1773" extrusionOk="0">
                  <a:moveTo>
                    <a:pt x="48" y="1"/>
                  </a:moveTo>
                  <a:cubicBezTo>
                    <a:pt x="11" y="1"/>
                    <a:pt x="1" y="56"/>
                    <a:pt x="37" y="70"/>
                  </a:cubicBezTo>
                  <a:cubicBezTo>
                    <a:pt x="174" y="114"/>
                    <a:pt x="315" y="133"/>
                    <a:pt x="452" y="158"/>
                  </a:cubicBezTo>
                  <a:cubicBezTo>
                    <a:pt x="583" y="182"/>
                    <a:pt x="715" y="207"/>
                    <a:pt x="847" y="236"/>
                  </a:cubicBezTo>
                  <a:cubicBezTo>
                    <a:pt x="1076" y="290"/>
                    <a:pt x="1305" y="358"/>
                    <a:pt x="1520" y="451"/>
                  </a:cubicBezTo>
                  <a:cubicBezTo>
                    <a:pt x="1632" y="494"/>
                    <a:pt x="1739" y="553"/>
                    <a:pt x="1847" y="611"/>
                  </a:cubicBezTo>
                  <a:cubicBezTo>
                    <a:pt x="1949" y="665"/>
                    <a:pt x="2052" y="724"/>
                    <a:pt x="2149" y="787"/>
                  </a:cubicBezTo>
                  <a:cubicBezTo>
                    <a:pt x="2354" y="914"/>
                    <a:pt x="2549" y="1050"/>
                    <a:pt x="2730" y="1207"/>
                  </a:cubicBezTo>
                  <a:cubicBezTo>
                    <a:pt x="2939" y="1377"/>
                    <a:pt x="3130" y="1567"/>
                    <a:pt x="3315" y="1763"/>
                  </a:cubicBezTo>
                  <a:cubicBezTo>
                    <a:pt x="3322" y="1769"/>
                    <a:pt x="3329" y="1772"/>
                    <a:pt x="3337" y="1772"/>
                  </a:cubicBezTo>
                  <a:cubicBezTo>
                    <a:pt x="3361" y="1772"/>
                    <a:pt x="3381" y="1741"/>
                    <a:pt x="3359" y="1719"/>
                  </a:cubicBezTo>
                  <a:cubicBezTo>
                    <a:pt x="3042" y="1358"/>
                    <a:pt x="2676" y="1041"/>
                    <a:pt x="2271" y="777"/>
                  </a:cubicBezTo>
                  <a:cubicBezTo>
                    <a:pt x="2071" y="646"/>
                    <a:pt x="1856" y="524"/>
                    <a:pt x="1637" y="431"/>
                  </a:cubicBezTo>
                  <a:cubicBezTo>
                    <a:pt x="1417" y="338"/>
                    <a:pt x="1198" y="251"/>
                    <a:pt x="969" y="187"/>
                  </a:cubicBezTo>
                  <a:cubicBezTo>
                    <a:pt x="827" y="148"/>
                    <a:pt x="681" y="119"/>
                    <a:pt x="530" y="94"/>
                  </a:cubicBezTo>
                  <a:cubicBezTo>
                    <a:pt x="374" y="70"/>
                    <a:pt x="218" y="36"/>
                    <a:pt x="57" y="2"/>
                  </a:cubicBezTo>
                  <a:cubicBezTo>
                    <a:pt x="53" y="1"/>
                    <a:pt x="51" y="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1"/>
            <p:cNvSpPr/>
            <p:nvPr/>
          </p:nvSpPr>
          <p:spPr>
            <a:xfrm>
              <a:off x="3628800" y="4464258"/>
              <a:ext cx="345461" cy="180210"/>
            </a:xfrm>
            <a:custGeom>
              <a:avLst/>
              <a:gdLst/>
              <a:ahLst/>
              <a:cxnLst/>
              <a:rect l="l" t="t" r="r" b="b"/>
              <a:pathLst>
                <a:path w="3372" h="1759" extrusionOk="0">
                  <a:moveTo>
                    <a:pt x="60" y="0"/>
                  </a:moveTo>
                  <a:cubicBezTo>
                    <a:pt x="30" y="0"/>
                    <a:pt x="0" y="32"/>
                    <a:pt x="17" y="66"/>
                  </a:cubicBezTo>
                  <a:cubicBezTo>
                    <a:pt x="124" y="266"/>
                    <a:pt x="227" y="466"/>
                    <a:pt x="373" y="636"/>
                  </a:cubicBezTo>
                  <a:cubicBezTo>
                    <a:pt x="539" y="831"/>
                    <a:pt x="754" y="963"/>
                    <a:pt x="968" y="1095"/>
                  </a:cubicBezTo>
                  <a:cubicBezTo>
                    <a:pt x="1188" y="1231"/>
                    <a:pt x="1417" y="1353"/>
                    <a:pt x="1661" y="1446"/>
                  </a:cubicBezTo>
                  <a:cubicBezTo>
                    <a:pt x="1905" y="1539"/>
                    <a:pt x="2168" y="1587"/>
                    <a:pt x="2427" y="1631"/>
                  </a:cubicBezTo>
                  <a:cubicBezTo>
                    <a:pt x="2729" y="1680"/>
                    <a:pt x="3032" y="1719"/>
                    <a:pt x="3334" y="1758"/>
                  </a:cubicBezTo>
                  <a:cubicBezTo>
                    <a:pt x="3335" y="1758"/>
                    <a:pt x="3337" y="1758"/>
                    <a:pt x="3338" y="1758"/>
                  </a:cubicBezTo>
                  <a:cubicBezTo>
                    <a:pt x="3368" y="1758"/>
                    <a:pt x="3372" y="1704"/>
                    <a:pt x="3339" y="1700"/>
                  </a:cubicBezTo>
                  <a:cubicBezTo>
                    <a:pt x="3080" y="1651"/>
                    <a:pt x="2817" y="1612"/>
                    <a:pt x="2558" y="1563"/>
                  </a:cubicBezTo>
                  <a:cubicBezTo>
                    <a:pt x="2305" y="1524"/>
                    <a:pt x="2051" y="1470"/>
                    <a:pt x="1807" y="1392"/>
                  </a:cubicBezTo>
                  <a:cubicBezTo>
                    <a:pt x="1563" y="1309"/>
                    <a:pt x="1339" y="1197"/>
                    <a:pt x="1115" y="1065"/>
                  </a:cubicBezTo>
                  <a:cubicBezTo>
                    <a:pt x="905" y="939"/>
                    <a:pt x="681" y="812"/>
                    <a:pt x="510" y="631"/>
                  </a:cubicBezTo>
                  <a:cubicBezTo>
                    <a:pt x="334" y="456"/>
                    <a:pt x="217" y="231"/>
                    <a:pt x="95" y="22"/>
                  </a:cubicBezTo>
                  <a:cubicBezTo>
                    <a:pt x="86" y="7"/>
                    <a:pt x="73" y="0"/>
                    <a:pt x="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1"/>
            <p:cNvSpPr/>
            <p:nvPr/>
          </p:nvSpPr>
          <p:spPr>
            <a:xfrm>
              <a:off x="4071383" y="4395002"/>
              <a:ext cx="50918" cy="500263"/>
            </a:xfrm>
            <a:custGeom>
              <a:avLst/>
              <a:gdLst/>
              <a:ahLst/>
              <a:cxnLst/>
              <a:rect l="l" t="t" r="r" b="b"/>
              <a:pathLst>
                <a:path w="497" h="4883" extrusionOk="0">
                  <a:moveTo>
                    <a:pt x="24" y="1"/>
                  </a:moveTo>
                  <a:cubicBezTo>
                    <a:pt x="13" y="1"/>
                    <a:pt x="1" y="12"/>
                    <a:pt x="4" y="25"/>
                  </a:cubicBezTo>
                  <a:cubicBezTo>
                    <a:pt x="180" y="590"/>
                    <a:pt x="326" y="1171"/>
                    <a:pt x="385" y="1766"/>
                  </a:cubicBezTo>
                  <a:cubicBezTo>
                    <a:pt x="448" y="2424"/>
                    <a:pt x="385" y="3078"/>
                    <a:pt x="336" y="3736"/>
                  </a:cubicBezTo>
                  <a:cubicBezTo>
                    <a:pt x="321" y="3927"/>
                    <a:pt x="307" y="4122"/>
                    <a:pt x="302" y="4312"/>
                  </a:cubicBezTo>
                  <a:cubicBezTo>
                    <a:pt x="297" y="4405"/>
                    <a:pt x="297" y="4497"/>
                    <a:pt x="297" y="4590"/>
                  </a:cubicBezTo>
                  <a:cubicBezTo>
                    <a:pt x="302" y="4683"/>
                    <a:pt x="307" y="4775"/>
                    <a:pt x="346" y="4863"/>
                  </a:cubicBezTo>
                  <a:cubicBezTo>
                    <a:pt x="351" y="4876"/>
                    <a:pt x="364" y="4882"/>
                    <a:pt x="376" y="4882"/>
                  </a:cubicBezTo>
                  <a:cubicBezTo>
                    <a:pt x="397" y="4882"/>
                    <a:pt x="419" y="4868"/>
                    <a:pt x="419" y="4844"/>
                  </a:cubicBezTo>
                  <a:cubicBezTo>
                    <a:pt x="414" y="4761"/>
                    <a:pt x="394" y="4678"/>
                    <a:pt x="394" y="4595"/>
                  </a:cubicBezTo>
                  <a:cubicBezTo>
                    <a:pt x="390" y="4512"/>
                    <a:pt x="390" y="4429"/>
                    <a:pt x="394" y="4341"/>
                  </a:cubicBezTo>
                  <a:cubicBezTo>
                    <a:pt x="399" y="4171"/>
                    <a:pt x="404" y="4005"/>
                    <a:pt x="414" y="3834"/>
                  </a:cubicBezTo>
                  <a:cubicBezTo>
                    <a:pt x="438" y="3488"/>
                    <a:pt x="463" y="3146"/>
                    <a:pt x="477" y="2800"/>
                  </a:cubicBezTo>
                  <a:cubicBezTo>
                    <a:pt x="492" y="2483"/>
                    <a:pt x="497" y="2161"/>
                    <a:pt x="468" y="1839"/>
                  </a:cubicBezTo>
                  <a:cubicBezTo>
                    <a:pt x="438" y="1541"/>
                    <a:pt x="394" y="1244"/>
                    <a:pt x="331" y="951"/>
                  </a:cubicBezTo>
                  <a:cubicBezTo>
                    <a:pt x="258" y="629"/>
                    <a:pt x="170" y="307"/>
                    <a:pt x="38" y="10"/>
                  </a:cubicBezTo>
                  <a:cubicBezTo>
                    <a:pt x="35" y="3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0" name="Google Shape;1570;p41"/>
            <p:cNvSpPr/>
            <p:nvPr/>
          </p:nvSpPr>
          <p:spPr>
            <a:xfrm>
              <a:off x="4071588" y="4390085"/>
              <a:ext cx="96713" cy="395047"/>
            </a:xfrm>
            <a:custGeom>
              <a:avLst/>
              <a:gdLst/>
              <a:ahLst/>
              <a:cxnLst/>
              <a:rect l="l" t="t" r="r" b="b"/>
              <a:pathLst>
                <a:path w="944" h="3856" extrusionOk="0">
                  <a:moveTo>
                    <a:pt x="33" y="0"/>
                  </a:moveTo>
                  <a:cubicBezTo>
                    <a:pt x="14" y="0"/>
                    <a:pt x="0" y="23"/>
                    <a:pt x="12" y="38"/>
                  </a:cubicBezTo>
                  <a:cubicBezTo>
                    <a:pt x="66" y="151"/>
                    <a:pt x="163" y="243"/>
                    <a:pt x="236" y="341"/>
                  </a:cubicBezTo>
                  <a:cubicBezTo>
                    <a:pt x="309" y="443"/>
                    <a:pt x="383" y="546"/>
                    <a:pt x="446" y="653"/>
                  </a:cubicBezTo>
                  <a:cubicBezTo>
                    <a:pt x="573" y="863"/>
                    <a:pt x="680" y="1092"/>
                    <a:pt x="748" y="1331"/>
                  </a:cubicBezTo>
                  <a:cubicBezTo>
                    <a:pt x="817" y="1585"/>
                    <a:pt x="841" y="1843"/>
                    <a:pt x="827" y="2107"/>
                  </a:cubicBezTo>
                  <a:cubicBezTo>
                    <a:pt x="802" y="2380"/>
                    <a:pt x="744" y="2653"/>
                    <a:pt x="666" y="2916"/>
                  </a:cubicBezTo>
                  <a:cubicBezTo>
                    <a:pt x="578" y="3219"/>
                    <a:pt x="466" y="3516"/>
                    <a:pt x="363" y="3814"/>
                  </a:cubicBezTo>
                  <a:cubicBezTo>
                    <a:pt x="354" y="3840"/>
                    <a:pt x="375" y="3856"/>
                    <a:pt x="397" y="3856"/>
                  </a:cubicBezTo>
                  <a:cubicBezTo>
                    <a:pt x="411" y="3856"/>
                    <a:pt x="426" y="3849"/>
                    <a:pt x="431" y="3833"/>
                  </a:cubicBezTo>
                  <a:cubicBezTo>
                    <a:pt x="622" y="3297"/>
                    <a:pt x="856" y="2760"/>
                    <a:pt x="914" y="2189"/>
                  </a:cubicBezTo>
                  <a:cubicBezTo>
                    <a:pt x="944" y="1921"/>
                    <a:pt x="929" y="1653"/>
                    <a:pt x="866" y="1389"/>
                  </a:cubicBezTo>
                  <a:cubicBezTo>
                    <a:pt x="802" y="1141"/>
                    <a:pt x="700" y="902"/>
                    <a:pt x="578" y="677"/>
                  </a:cubicBezTo>
                  <a:cubicBezTo>
                    <a:pt x="505" y="555"/>
                    <a:pt x="422" y="433"/>
                    <a:pt x="339" y="321"/>
                  </a:cubicBezTo>
                  <a:cubicBezTo>
                    <a:pt x="256" y="209"/>
                    <a:pt x="163" y="77"/>
                    <a:pt x="46" y="4"/>
                  </a:cubicBezTo>
                  <a:cubicBezTo>
                    <a:pt x="41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1"/>
            <p:cNvSpPr/>
            <p:nvPr/>
          </p:nvSpPr>
          <p:spPr>
            <a:xfrm>
              <a:off x="4054274" y="4388958"/>
              <a:ext cx="56552" cy="407136"/>
            </a:xfrm>
            <a:custGeom>
              <a:avLst/>
              <a:gdLst/>
              <a:ahLst/>
              <a:cxnLst/>
              <a:rect l="l" t="t" r="r" b="b"/>
              <a:pathLst>
                <a:path w="552" h="3974" extrusionOk="0">
                  <a:moveTo>
                    <a:pt x="157" y="0"/>
                  </a:moveTo>
                  <a:cubicBezTo>
                    <a:pt x="135" y="0"/>
                    <a:pt x="114" y="18"/>
                    <a:pt x="122" y="44"/>
                  </a:cubicBezTo>
                  <a:cubicBezTo>
                    <a:pt x="196" y="298"/>
                    <a:pt x="186" y="557"/>
                    <a:pt x="157" y="820"/>
                  </a:cubicBezTo>
                  <a:cubicBezTo>
                    <a:pt x="127" y="1083"/>
                    <a:pt x="69" y="1347"/>
                    <a:pt x="35" y="1615"/>
                  </a:cubicBezTo>
                  <a:cubicBezTo>
                    <a:pt x="0" y="1879"/>
                    <a:pt x="0" y="2137"/>
                    <a:pt x="49" y="2396"/>
                  </a:cubicBezTo>
                  <a:cubicBezTo>
                    <a:pt x="93" y="2644"/>
                    <a:pt x="166" y="2883"/>
                    <a:pt x="244" y="3122"/>
                  </a:cubicBezTo>
                  <a:cubicBezTo>
                    <a:pt x="283" y="3259"/>
                    <a:pt x="327" y="3391"/>
                    <a:pt x="366" y="3527"/>
                  </a:cubicBezTo>
                  <a:cubicBezTo>
                    <a:pt x="386" y="3595"/>
                    <a:pt x="405" y="3664"/>
                    <a:pt x="420" y="3732"/>
                  </a:cubicBezTo>
                  <a:cubicBezTo>
                    <a:pt x="435" y="3800"/>
                    <a:pt x="444" y="3873"/>
                    <a:pt x="469" y="3942"/>
                  </a:cubicBezTo>
                  <a:cubicBezTo>
                    <a:pt x="475" y="3964"/>
                    <a:pt x="493" y="3974"/>
                    <a:pt x="510" y="3974"/>
                  </a:cubicBezTo>
                  <a:cubicBezTo>
                    <a:pt x="531" y="3974"/>
                    <a:pt x="552" y="3959"/>
                    <a:pt x="552" y="3932"/>
                  </a:cubicBezTo>
                  <a:cubicBezTo>
                    <a:pt x="552" y="3810"/>
                    <a:pt x="513" y="3678"/>
                    <a:pt x="483" y="3561"/>
                  </a:cubicBezTo>
                  <a:cubicBezTo>
                    <a:pt x="449" y="3434"/>
                    <a:pt x="415" y="3313"/>
                    <a:pt x="376" y="3195"/>
                  </a:cubicBezTo>
                  <a:cubicBezTo>
                    <a:pt x="298" y="2952"/>
                    <a:pt x="220" y="2713"/>
                    <a:pt x="166" y="2469"/>
                  </a:cubicBezTo>
                  <a:cubicBezTo>
                    <a:pt x="113" y="2210"/>
                    <a:pt x="98" y="1957"/>
                    <a:pt x="127" y="1693"/>
                  </a:cubicBezTo>
                  <a:cubicBezTo>
                    <a:pt x="157" y="1425"/>
                    <a:pt x="220" y="1161"/>
                    <a:pt x="254" y="893"/>
                  </a:cubicBezTo>
                  <a:cubicBezTo>
                    <a:pt x="293" y="605"/>
                    <a:pt x="288" y="303"/>
                    <a:pt x="191" y="25"/>
                  </a:cubicBezTo>
                  <a:cubicBezTo>
                    <a:pt x="185" y="8"/>
                    <a:pt x="171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1"/>
            <p:cNvSpPr/>
            <p:nvPr/>
          </p:nvSpPr>
          <p:spPr>
            <a:xfrm>
              <a:off x="4152728" y="4664035"/>
              <a:ext cx="95586" cy="366156"/>
            </a:xfrm>
            <a:custGeom>
              <a:avLst/>
              <a:gdLst/>
              <a:ahLst/>
              <a:cxnLst/>
              <a:rect l="l" t="t" r="r" b="b"/>
              <a:pathLst>
                <a:path w="933" h="3574" extrusionOk="0">
                  <a:moveTo>
                    <a:pt x="897" y="1"/>
                  </a:moveTo>
                  <a:cubicBezTo>
                    <a:pt x="887" y="1"/>
                    <a:pt x="876" y="8"/>
                    <a:pt x="873" y="23"/>
                  </a:cubicBezTo>
                  <a:cubicBezTo>
                    <a:pt x="844" y="262"/>
                    <a:pt x="756" y="486"/>
                    <a:pt x="659" y="701"/>
                  </a:cubicBezTo>
                  <a:cubicBezTo>
                    <a:pt x="552" y="920"/>
                    <a:pt x="454" y="1145"/>
                    <a:pt x="366" y="1369"/>
                  </a:cubicBezTo>
                  <a:cubicBezTo>
                    <a:pt x="195" y="1818"/>
                    <a:pt x="44" y="2286"/>
                    <a:pt x="15" y="2769"/>
                  </a:cubicBezTo>
                  <a:cubicBezTo>
                    <a:pt x="0" y="3032"/>
                    <a:pt x="30" y="3301"/>
                    <a:pt x="117" y="3549"/>
                  </a:cubicBezTo>
                  <a:cubicBezTo>
                    <a:pt x="123" y="3567"/>
                    <a:pt x="137" y="3574"/>
                    <a:pt x="151" y="3574"/>
                  </a:cubicBezTo>
                  <a:cubicBezTo>
                    <a:pt x="173" y="3574"/>
                    <a:pt x="195" y="3556"/>
                    <a:pt x="186" y="3530"/>
                  </a:cubicBezTo>
                  <a:cubicBezTo>
                    <a:pt x="30" y="3076"/>
                    <a:pt x="83" y="2588"/>
                    <a:pt x="200" y="2130"/>
                  </a:cubicBezTo>
                  <a:cubicBezTo>
                    <a:pt x="322" y="1662"/>
                    <a:pt x="513" y="1208"/>
                    <a:pt x="713" y="764"/>
                  </a:cubicBezTo>
                  <a:cubicBezTo>
                    <a:pt x="820" y="535"/>
                    <a:pt x="932" y="286"/>
                    <a:pt x="917" y="23"/>
                  </a:cubicBezTo>
                  <a:cubicBezTo>
                    <a:pt x="917" y="8"/>
                    <a:pt x="908" y="1"/>
                    <a:pt x="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1"/>
            <p:cNvSpPr/>
            <p:nvPr/>
          </p:nvSpPr>
          <p:spPr>
            <a:xfrm>
              <a:off x="4156416" y="4538329"/>
              <a:ext cx="132365" cy="403243"/>
            </a:xfrm>
            <a:custGeom>
              <a:avLst/>
              <a:gdLst/>
              <a:ahLst/>
              <a:cxnLst/>
              <a:rect l="l" t="t" r="r" b="b"/>
              <a:pathLst>
                <a:path w="1292" h="3936" extrusionOk="0">
                  <a:moveTo>
                    <a:pt x="1244" y="1"/>
                  </a:moveTo>
                  <a:cubicBezTo>
                    <a:pt x="1232" y="1"/>
                    <a:pt x="1222" y="7"/>
                    <a:pt x="1218" y="21"/>
                  </a:cubicBezTo>
                  <a:cubicBezTo>
                    <a:pt x="1194" y="181"/>
                    <a:pt x="1184" y="338"/>
                    <a:pt x="1174" y="499"/>
                  </a:cubicBezTo>
                  <a:cubicBezTo>
                    <a:pt x="1164" y="660"/>
                    <a:pt x="1155" y="820"/>
                    <a:pt x="1145" y="981"/>
                  </a:cubicBezTo>
                  <a:cubicBezTo>
                    <a:pt x="1130" y="1279"/>
                    <a:pt x="1120" y="1581"/>
                    <a:pt x="1028" y="1864"/>
                  </a:cubicBezTo>
                  <a:cubicBezTo>
                    <a:pt x="877" y="2333"/>
                    <a:pt x="559" y="2723"/>
                    <a:pt x="311" y="3142"/>
                  </a:cubicBezTo>
                  <a:cubicBezTo>
                    <a:pt x="174" y="3376"/>
                    <a:pt x="57" y="3620"/>
                    <a:pt x="3" y="3893"/>
                  </a:cubicBezTo>
                  <a:cubicBezTo>
                    <a:pt x="0" y="3920"/>
                    <a:pt x="20" y="3936"/>
                    <a:pt x="39" y="3936"/>
                  </a:cubicBezTo>
                  <a:cubicBezTo>
                    <a:pt x="51" y="3936"/>
                    <a:pt x="63" y="3929"/>
                    <a:pt x="67" y="3913"/>
                  </a:cubicBezTo>
                  <a:cubicBezTo>
                    <a:pt x="189" y="3430"/>
                    <a:pt x="496" y="3030"/>
                    <a:pt x="764" y="2620"/>
                  </a:cubicBezTo>
                  <a:cubicBezTo>
                    <a:pt x="896" y="2415"/>
                    <a:pt x="1023" y="2206"/>
                    <a:pt x="1111" y="1976"/>
                  </a:cubicBezTo>
                  <a:cubicBezTo>
                    <a:pt x="1213" y="1703"/>
                    <a:pt x="1233" y="1416"/>
                    <a:pt x="1247" y="1123"/>
                  </a:cubicBezTo>
                  <a:cubicBezTo>
                    <a:pt x="1257" y="942"/>
                    <a:pt x="1267" y="762"/>
                    <a:pt x="1272" y="581"/>
                  </a:cubicBezTo>
                  <a:cubicBezTo>
                    <a:pt x="1281" y="396"/>
                    <a:pt x="1291" y="216"/>
                    <a:pt x="1281" y="30"/>
                  </a:cubicBezTo>
                  <a:cubicBezTo>
                    <a:pt x="1278" y="13"/>
                    <a:pt x="1260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4158670" y="4540890"/>
              <a:ext cx="129497" cy="370459"/>
            </a:xfrm>
            <a:custGeom>
              <a:avLst/>
              <a:gdLst/>
              <a:ahLst/>
              <a:cxnLst/>
              <a:rect l="l" t="t" r="r" b="b"/>
              <a:pathLst>
                <a:path w="1264" h="3616" extrusionOk="0">
                  <a:moveTo>
                    <a:pt x="1229" y="1"/>
                  </a:moveTo>
                  <a:cubicBezTo>
                    <a:pt x="1222" y="1"/>
                    <a:pt x="1216" y="4"/>
                    <a:pt x="1211" y="10"/>
                  </a:cubicBezTo>
                  <a:cubicBezTo>
                    <a:pt x="884" y="371"/>
                    <a:pt x="581" y="756"/>
                    <a:pt x="372" y="1195"/>
                  </a:cubicBezTo>
                  <a:cubicBezTo>
                    <a:pt x="147" y="1664"/>
                    <a:pt x="79" y="2176"/>
                    <a:pt x="40" y="2688"/>
                  </a:cubicBezTo>
                  <a:cubicBezTo>
                    <a:pt x="30" y="2839"/>
                    <a:pt x="25" y="2986"/>
                    <a:pt x="16" y="3137"/>
                  </a:cubicBezTo>
                  <a:cubicBezTo>
                    <a:pt x="11" y="3210"/>
                    <a:pt x="11" y="3288"/>
                    <a:pt x="6" y="3361"/>
                  </a:cubicBezTo>
                  <a:cubicBezTo>
                    <a:pt x="6" y="3439"/>
                    <a:pt x="1" y="3517"/>
                    <a:pt x="20" y="3595"/>
                  </a:cubicBezTo>
                  <a:cubicBezTo>
                    <a:pt x="23" y="3609"/>
                    <a:pt x="33" y="3615"/>
                    <a:pt x="44" y="3615"/>
                  </a:cubicBezTo>
                  <a:cubicBezTo>
                    <a:pt x="56" y="3615"/>
                    <a:pt x="69" y="3608"/>
                    <a:pt x="74" y="3595"/>
                  </a:cubicBezTo>
                  <a:cubicBezTo>
                    <a:pt x="94" y="3532"/>
                    <a:pt x="94" y="3464"/>
                    <a:pt x="98" y="3400"/>
                  </a:cubicBezTo>
                  <a:cubicBezTo>
                    <a:pt x="103" y="3332"/>
                    <a:pt x="108" y="3264"/>
                    <a:pt x="113" y="3195"/>
                  </a:cubicBezTo>
                  <a:cubicBezTo>
                    <a:pt x="118" y="3064"/>
                    <a:pt x="128" y="2932"/>
                    <a:pt x="137" y="2805"/>
                  </a:cubicBezTo>
                  <a:cubicBezTo>
                    <a:pt x="152" y="2551"/>
                    <a:pt x="177" y="2298"/>
                    <a:pt x="220" y="2049"/>
                  </a:cubicBezTo>
                  <a:cubicBezTo>
                    <a:pt x="264" y="1800"/>
                    <a:pt x="328" y="1556"/>
                    <a:pt x="430" y="1322"/>
                  </a:cubicBezTo>
                  <a:cubicBezTo>
                    <a:pt x="528" y="1108"/>
                    <a:pt x="645" y="898"/>
                    <a:pt x="781" y="703"/>
                  </a:cubicBezTo>
                  <a:cubicBezTo>
                    <a:pt x="933" y="478"/>
                    <a:pt x="1094" y="264"/>
                    <a:pt x="1250" y="39"/>
                  </a:cubicBezTo>
                  <a:cubicBezTo>
                    <a:pt x="1264" y="22"/>
                    <a:pt x="1247" y="1"/>
                    <a:pt x="1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3711170" y="4632685"/>
              <a:ext cx="432749" cy="336753"/>
            </a:xfrm>
            <a:custGeom>
              <a:avLst/>
              <a:gdLst/>
              <a:ahLst/>
              <a:cxnLst/>
              <a:rect l="l" t="t" r="r" b="b"/>
              <a:pathLst>
                <a:path w="4224" h="3287" extrusionOk="0">
                  <a:moveTo>
                    <a:pt x="38" y="0"/>
                  </a:moveTo>
                  <a:cubicBezTo>
                    <a:pt x="14" y="0"/>
                    <a:pt x="1" y="33"/>
                    <a:pt x="18" y="51"/>
                  </a:cubicBezTo>
                  <a:cubicBezTo>
                    <a:pt x="72" y="95"/>
                    <a:pt x="130" y="129"/>
                    <a:pt x="184" y="168"/>
                  </a:cubicBezTo>
                  <a:cubicBezTo>
                    <a:pt x="247" y="207"/>
                    <a:pt x="306" y="246"/>
                    <a:pt x="369" y="285"/>
                  </a:cubicBezTo>
                  <a:cubicBezTo>
                    <a:pt x="501" y="373"/>
                    <a:pt x="628" y="465"/>
                    <a:pt x="759" y="558"/>
                  </a:cubicBezTo>
                  <a:cubicBezTo>
                    <a:pt x="1037" y="763"/>
                    <a:pt x="1306" y="977"/>
                    <a:pt x="1569" y="1202"/>
                  </a:cubicBezTo>
                  <a:cubicBezTo>
                    <a:pt x="1803" y="1402"/>
                    <a:pt x="2037" y="1607"/>
                    <a:pt x="2257" y="1826"/>
                  </a:cubicBezTo>
                  <a:cubicBezTo>
                    <a:pt x="2525" y="2090"/>
                    <a:pt x="2789" y="2358"/>
                    <a:pt x="3076" y="2602"/>
                  </a:cubicBezTo>
                  <a:cubicBezTo>
                    <a:pt x="3408" y="2880"/>
                    <a:pt x="3769" y="3119"/>
                    <a:pt x="4169" y="3285"/>
                  </a:cubicBezTo>
                  <a:cubicBezTo>
                    <a:pt x="4173" y="3286"/>
                    <a:pt x="4176" y="3287"/>
                    <a:pt x="4180" y="3287"/>
                  </a:cubicBezTo>
                  <a:cubicBezTo>
                    <a:pt x="4208" y="3287"/>
                    <a:pt x="4224" y="3239"/>
                    <a:pt x="4193" y="3226"/>
                  </a:cubicBezTo>
                  <a:cubicBezTo>
                    <a:pt x="3481" y="2909"/>
                    <a:pt x="2915" y="2353"/>
                    <a:pt x="2374" y="1807"/>
                  </a:cubicBezTo>
                  <a:cubicBezTo>
                    <a:pt x="1925" y="1343"/>
                    <a:pt x="1423" y="934"/>
                    <a:pt x="906" y="548"/>
                  </a:cubicBezTo>
                  <a:cubicBezTo>
                    <a:pt x="759" y="441"/>
                    <a:pt x="613" y="334"/>
                    <a:pt x="457" y="231"/>
                  </a:cubicBezTo>
                  <a:cubicBezTo>
                    <a:pt x="389" y="182"/>
                    <a:pt x="320" y="138"/>
                    <a:pt x="247" y="99"/>
                  </a:cubicBezTo>
                  <a:cubicBezTo>
                    <a:pt x="184" y="60"/>
                    <a:pt x="120" y="21"/>
                    <a:pt x="47" y="2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3699490" y="4625719"/>
              <a:ext cx="374660" cy="301715"/>
            </a:xfrm>
            <a:custGeom>
              <a:avLst/>
              <a:gdLst/>
              <a:ahLst/>
              <a:cxnLst/>
              <a:rect l="l" t="t" r="r" b="b"/>
              <a:pathLst>
                <a:path w="3657" h="2945" extrusionOk="0">
                  <a:moveTo>
                    <a:pt x="148" y="0"/>
                  </a:moveTo>
                  <a:cubicBezTo>
                    <a:pt x="110" y="0"/>
                    <a:pt x="72" y="3"/>
                    <a:pt x="34" y="11"/>
                  </a:cubicBezTo>
                  <a:cubicBezTo>
                    <a:pt x="5" y="21"/>
                    <a:pt x="0" y="70"/>
                    <a:pt x="34" y="80"/>
                  </a:cubicBezTo>
                  <a:cubicBezTo>
                    <a:pt x="112" y="94"/>
                    <a:pt x="191" y="94"/>
                    <a:pt x="269" y="99"/>
                  </a:cubicBezTo>
                  <a:cubicBezTo>
                    <a:pt x="347" y="109"/>
                    <a:pt x="420" y="124"/>
                    <a:pt x="493" y="138"/>
                  </a:cubicBezTo>
                  <a:cubicBezTo>
                    <a:pt x="649" y="172"/>
                    <a:pt x="800" y="221"/>
                    <a:pt x="947" y="285"/>
                  </a:cubicBezTo>
                  <a:cubicBezTo>
                    <a:pt x="1234" y="402"/>
                    <a:pt x="1512" y="563"/>
                    <a:pt x="1771" y="738"/>
                  </a:cubicBezTo>
                  <a:cubicBezTo>
                    <a:pt x="2015" y="909"/>
                    <a:pt x="2234" y="1109"/>
                    <a:pt x="2434" y="1333"/>
                  </a:cubicBezTo>
                  <a:cubicBezTo>
                    <a:pt x="2639" y="1558"/>
                    <a:pt x="2805" y="1811"/>
                    <a:pt x="2971" y="2065"/>
                  </a:cubicBezTo>
                  <a:cubicBezTo>
                    <a:pt x="3161" y="2367"/>
                    <a:pt x="3361" y="2660"/>
                    <a:pt x="3585" y="2933"/>
                  </a:cubicBezTo>
                  <a:cubicBezTo>
                    <a:pt x="3592" y="2941"/>
                    <a:pt x="3601" y="2945"/>
                    <a:pt x="3608" y="2945"/>
                  </a:cubicBezTo>
                  <a:cubicBezTo>
                    <a:pt x="3634" y="2945"/>
                    <a:pt x="3656" y="2910"/>
                    <a:pt x="3634" y="2884"/>
                  </a:cubicBezTo>
                  <a:cubicBezTo>
                    <a:pt x="3434" y="2631"/>
                    <a:pt x="3254" y="2362"/>
                    <a:pt x="3083" y="2089"/>
                  </a:cubicBezTo>
                  <a:cubicBezTo>
                    <a:pt x="2995" y="1958"/>
                    <a:pt x="2917" y="1821"/>
                    <a:pt x="2829" y="1689"/>
                  </a:cubicBezTo>
                  <a:cubicBezTo>
                    <a:pt x="2742" y="1562"/>
                    <a:pt x="2654" y="1441"/>
                    <a:pt x="2556" y="1323"/>
                  </a:cubicBezTo>
                  <a:cubicBezTo>
                    <a:pt x="2156" y="850"/>
                    <a:pt x="1634" y="485"/>
                    <a:pt x="1073" y="231"/>
                  </a:cubicBezTo>
                  <a:cubicBezTo>
                    <a:pt x="908" y="158"/>
                    <a:pt x="737" y="99"/>
                    <a:pt x="566" y="55"/>
                  </a:cubicBezTo>
                  <a:cubicBezTo>
                    <a:pt x="478" y="36"/>
                    <a:pt x="391" y="21"/>
                    <a:pt x="303" y="11"/>
                  </a:cubicBezTo>
                  <a:cubicBezTo>
                    <a:pt x="252" y="6"/>
                    <a:pt x="200" y="0"/>
                    <a:pt x="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3700822" y="4627460"/>
              <a:ext cx="370562" cy="300793"/>
            </a:xfrm>
            <a:custGeom>
              <a:avLst/>
              <a:gdLst/>
              <a:ahLst/>
              <a:cxnLst/>
              <a:rect l="l" t="t" r="r" b="b"/>
              <a:pathLst>
                <a:path w="3617" h="2936" extrusionOk="0">
                  <a:moveTo>
                    <a:pt x="66" y="0"/>
                  </a:moveTo>
                  <a:cubicBezTo>
                    <a:pt x="33" y="0"/>
                    <a:pt x="0" y="27"/>
                    <a:pt x="17" y="63"/>
                  </a:cubicBezTo>
                  <a:cubicBezTo>
                    <a:pt x="80" y="209"/>
                    <a:pt x="158" y="346"/>
                    <a:pt x="241" y="482"/>
                  </a:cubicBezTo>
                  <a:cubicBezTo>
                    <a:pt x="319" y="609"/>
                    <a:pt x="402" y="736"/>
                    <a:pt x="495" y="853"/>
                  </a:cubicBezTo>
                  <a:cubicBezTo>
                    <a:pt x="670" y="1092"/>
                    <a:pt x="870" y="1316"/>
                    <a:pt x="1090" y="1521"/>
                  </a:cubicBezTo>
                  <a:cubicBezTo>
                    <a:pt x="1534" y="1941"/>
                    <a:pt x="2046" y="2272"/>
                    <a:pt x="2592" y="2545"/>
                  </a:cubicBezTo>
                  <a:cubicBezTo>
                    <a:pt x="2753" y="2628"/>
                    <a:pt x="2914" y="2706"/>
                    <a:pt x="3080" y="2770"/>
                  </a:cubicBezTo>
                  <a:cubicBezTo>
                    <a:pt x="3163" y="2804"/>
                    <a:pt x="3246" y="2838"/>
                    <a:pt x="3329" y="2862"/>
                  </a:cubicBezTo>
                  <a:cubicBezTo>
                    <a:pt x="3377" y="2877"/>
                    <a:pt x="3421" y="2897"/>
                    <a:pt x="3465" y="2906"/>
                  </a:cubicBezTo>
                  <a:cubicBezTo>
                    <a:pt x="3489" y="2911"/>
                    <a:pt x="3514" y="2911"/>
                    <a:pt x="3538" y="2916"/>
                  </a:cubicBezTo>
                  <a:cubicBezTo>
                    <a:pt x="3563" y="2921"/>
                    <a:pt x="3582" y="2931"/>
                    <a:pt x="3607" y="2936"/>
                  </a:cubicBezTo>
                  <a:cubicBezTo>
                    <a:pt x="3611" y="2936"/>
                    <a:pt x="3616" y="2926"/>
                    <a:pt x="3611" y="2926"/>
                  </a:cubicBezTo>
                  <a:cubicBezTo>
                    <a:pt x="3572" y="2906"/>
                    <a:pt x="3538" y="2892"/>
                    <a:pt x="3504" y="2867"/>
                  </a:cubicBezTo>
                  <a:cubicBezTo>
                    <a:pt x="3470" y="2838"/>
                    <a:pt x="3426" y="2828"/>
                    <a:pt x="3392" y="2809"/>
                  </a:cubicBezTo>
                  <a:cubicBezTo>
                    <a:pt x="3319" y="2775"/>
                    <a:pt x="3250" y="2745"/>
                    <a:pt x="3177" y="2711"/>
                  </a:cubicBezTo>
                  <a:cubicBezTo>
                    <a:pt x="3036" y="2648"/>
                    <a:pt x="2890" y="2584"/>
                    <a:pt x="2748" y="2511"/>
                  </a:cubicBezTo>
                  <a:cubicBezTo>
                    <a:pt x="2475" y="2380"/>
                    <a:pt x="2207" y="2228"/>
                    <a:pt x="1953" y="2063"/>
                  </a:cubicBezTo>
                  <a:cubicBezTo>
                    <a:pt x="1460" y="1741"/>
                    <a:pt x="1017" y="1345"/>
                    <a:pt x="651" y="882"/>
                  </a:cubicBezTo>
                  <a:cubicBezTo>
                    <a:pt x="548" y="750"/>
                    <a:pt x="456" y="614"/>
                    <a:pt x="368" y="472"/>
                  </a:cubicBezTo>
                  <a:cubicBezTo>
                    <a:pt x="275" y="326"/>
                    <a:pt x="197" y="175"/>
                    <a:pt x="109" y="24"/>
                  </a:cubicBezTo>
                  <a:cubicBezTo>
                    <a:pt x="99" y="7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4739355" y="4256593"/>
              <a:ext cx="531306" cy="1025012"/>
            </a:xfrm>
            <a:custGeom>
              <a:avLst/>
              <a:gdLst/>
              <a:ahLst/>
              <a:cxnLst/>
              <a:rect l="l" t="t" r="r" b="b"/>
              <a:pathLst>
                <a:path w="5186" h="10005" extrusionOk="0">
                  <a:moveTo>
                    <a:pt x="5144" y="1"/>
                  </a:moveTo>
                  <a:cubicBezTo>
                    <a:pt x="5136" y="1"/>
                    <a:pt x="5129" y="3"/>
                    <a:pt x="5122" y="10"/>
                  </a:cubicBezTo>
                  <a:cubicBezTo>
                    <a:pt x="4903" y="239"/>
                    <a:pt x="4727" y="512"/>
                    <a:pt x="4552" y="785"/>
                  </a:cubicBezTo>
                  <a:cubicBezTo>
                    <a:pt x="4361" y="1088"/>
                    <a:pt x="4186" y="1400"/>
                    <a:pt x="4020" y="1717"/>
                  </a:cubicBezTo>
                  <a:cubicBezTo>
                    <a:pt x="3708" y="2322"/>
                    <a:pt x="3420" y="2946"/>
                    <a:pt x="3201" y="3595"/>
                  </a:cubicBezTo>
                  <a:cubicBezTo>
                    <a:pt x="2927" y="4419"/>
                    <a:pt x="2732" y="5273"/>
                    <a:pt x="2566" y="6126"/>
                  </a:cubicBezTo>
                  <a:cubicBezTo>
                    <a:pt x="2484" y="6551"/>
                    <a:pt x="2420" y="6980"/>
                    <a:pt x="2332" y="7409"/>
                  </a:cubicBezTo>
                  <a:cubicBezTo>
                    <a:pt x="2254" y="7795"/>
                    <a:pt x="2137" y="8170"/>
                    <a:pt x="1942" y="8512"/>
                  </a:cubicBezTo>
                  <a:cubicBezTo>
                    <a:pt x="1767" y="8824"/>
                    <a:pt x="1542" y="9107"/>
                    <a:pt x="1274" y="9351"/>
                  </a:cubicBezTo>
                  <a:cubicBezTo>
                    <a:pt x="1006" y="9594"/>
                    <a:pt x="669" y="9838"/>
                    <a:pt x="298" y="9902"/>
                  </a:cubicBezTo>
                  <a:cubicBezTo>
                    <a:pt x="254" y="9907"/>
                    <a:pt x="206" y="9911"/>
                    <a:pt x="162" y="9916"/>
                  </a:cubicBezTo>
                  <a:cubicBezTo>
                    <a:pt x="113" y="9916"/>
                    <a:pt x="59" y="9926"/>
                    <a:pt x="11" y="9931"/>
                  </a:cubicBezTo>
                  <a:cubicBezTo>
                    <a:pt x="6" y="9931"/>
                    <a:pt x="1" y="9941"/>
                    <a:pt x="6" y="9946"/>
                  </a:cubicBezTo>
                  <a:cubicBezTo>
                    <a:pt x="45" y="9965"/>
                    <a:pt x="84" y="9989"/>
                    <a:pt x="123" y="9994"/>
                  </a:cubicBezTo>
                  <a:cubicBezTo>
                    <a:pt x="172" y="10004"/>
                    <a:pt x="225" y="10004"/>
                    <a:pt x="269" y="10004"/>
                  </a:cubicBezTo>
                  <a:cubicBezTo>
                    <a:pt x="367" y="9994"/>
                    <a:pt x="464" y="9975"/>
                    <a:pt x="557" y="9946"/>
                  </a:cubicBezTo>
                  <a:cubicBezTo>
                    <a:pt x="742" y="9882"/>
                    <a:pt x="913" y="9780"/>
                    <a:pt x="1069" y="9668"/>
                  </a:cubicBezTo>
                  <a:cubicBezTo>
                    <a:pt x="1367" y="9458"/>
                    <a:pt x="1625" y="9199"/>
                    <a:pt x="1840" y="8907"/>
                  </a:cubicBezTo>
                  <a:cubicBezTo>
                    <a:pt x="2054" y="8609"/>
                    <a:pt x="2220" y="8273"/>
                    <a:pt x="2327" y="7921"/>
                  </a:cubicBezTo>
                  <a:cubicBezTo>
                    <a:pt x="2459" y="7502"/>
                    <a:pt x="2518" y="7063"/>
                    <a:pt x="2596" y="6629"/>
                  </a:cubicBezTo>
                  <a:cubicBezTo>
                    <a:pt x="2752" y="5761"/>
                    <a:pt x="2927" y="4897"/>
                    <a:pt x="3181" y="4053"/>
                  </a:cubicBezTo>
                  <a:cubicBezTo>
                    <a:pt x="3381" y="3361"/>
                    <a:pt x="3654" y="2702"/>
                    <a:pt x="3971" y="2058"/>
                  </a:cubicBezTo>
                  <a:cubicBezTo>
                    <a:pt x="4283" y="1419"/>
                    <a:pt x="4644" y="810"/>
                    <a:pt x="5049" y="224"/>
                  </a:cubicBezTo>
                  <a:cubicBezTo>
                    <a:pt x="5088" y="166"/>
                    <a:pt x="5127" y="102"/>
                    <a:pt x="5171" y="44"/>
                  </a:cubicBezTo>
                  <a:cubicBezTo>
                    <a:pt x="5186" y="22"/>
                    <a:pt x="5165" y="1"/>
                    <a:pt x="5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5091680" y="4184469"/>
              <a:ext cx="228873" cy="363185"/>
            </a:xfrm>
            <a:custGeom>
              <a:avLst/>
              <a:gdLst/>
              <a:ahLst/>
              <a:cxnLst/>
              <a:rect l="l" t="t" r="r" b="b"/>
              <a:pathLst>
                <a:path w="2234" h="3545" extrusionOk="0">
                  <a:moveTo>
                    <a:pt x="2176" y="1"/>
                  </a:moveTo>
                  <a:cubicBezTo>
                    <a:pt x="2170" y="1"/>
                    <a:pt x="2163" y="2"/>
                    <a:pt x="2157" y="7"/>
                  </a:cubicBezTo>
                  <a:cubicBezTo>
                    <a:pt x="1947" y="138"/>
                    <a:pt x="1761" y="314"/>
                    <a:pt x="1586" y="489"/>
                  </a:cubicBezTo>
                  <a:cubicBezTo>
                    <a:pt x="1391" y="685"/>
                    <a:pt x="1200" y="889"/>
                    <a:pt x="1020" y="1104"/>
                  </a:cubicBezTo>
                  <a:cubicBezTo>
                    <a:pt x="859" y="1294"/>
                    <a:pt x="703" y="1489"/>
                    <a:pt x="562" y="1694"/>
                  </a:cubicBezTo>
                  <a:cubicBezTo>
                    <a:pt x="391" y="1948"/>
                    <a:pt x="249" y="2221"/>
                    <a:pt x="152" y="2509"/>
                  </a:cubicBezTo>
                  <a:cubicBezTo>
                    <a:pt x="49" y="2836"/>
                    <a:pt x="1" y="3177"/>
                    <a:pt x="44" y="3518"/>
                  </a:cubicBezTo>
                  <a:cubicBezTo>
                    <a:pt x="47" y="3536"/>
                    <a:pt x="62" y="3544"/>
                    <a:pt x="76" y="3544"/>
                  </a:cubicBezTo>
                  <a:cubicBezTo>
                    <a:pt x="90" y="3544"/>
                    <a:pt x="103" y="3536"/>
                    <a:pt x="103" y="3518"/>
                  </a:cubicBezTo>
                  <a:cubicBezTo>
                    <a:pt x="54" y="2914"/>
                    <a:pt x="259" y="2319"/>
                    <a:pt x="591" y="1821"/>
                  </a:cubicBezTo>
                  <a:cubicBezTo>
                    <a:pt x="727" y="1611"/>
                    <a:pt x="883" y="1421"/>
                    <a:pt x="1044" y="1231"/>
                  </a:cubicBezTo>
                  <a:cubicBezTo>
                    <a:pt x="1220" y="1026"/>
                    <a:pt x="1400" y="826"/>
                    <a:pt x="1591" y="631"/>
                  </a:cubicBezTo>
                  <a:cubicBezTo>
                    <a:pt x="1791" y="436"/>
                    <a:pt x="1996" y="255"/>
                    <a:pt x="2205" y="70"/>
                  </a:cubicBezTo>
                  <a:cubicBezTo>
                    <a:pt x="2234" y="45"/>
                    <a:pt x="2208" y="1"/>
                    <a:pt x="2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5096290" y="4184469"/>
              <a:ext cx="221394" cy="361956"/>
            </a:xfrm>
            <a:custGeom>
              <a:avLst/>
              <a:gdLst/>
              <a:ahLst/>
              <a:cxnLst/>
              <a:rect l="l" t="t" r="r" b="b"/>
              <a:pathLst>
                <a:path w="2161" h="3533" extrusionOk="0">
                  <a:moveTo>
                    <a:pt x="2124" y="0"/>
                  </a:moveTo>
                  <a:cubicBezTo>
                    <a:pt x="2110" y="0"/>
                    <a:pt x="2097" y="9"/>
                    <a:pt x="2097" y="26"/>
                  </a:cubicBezTo>
                  <a:cubicBezTo>
                    <a:pt x="2043" y="558"/>
                    <a:pt x="1897" y="1075"/>
                    <a:pt x="1663" y="1553"/>
                  </a:cubicBezTo>
                  <a:cubicBezTo>
                    <a:pt x="1419" y="2060"/>
                    <a:pt x="1107" y="2528"/>
                    <a:pt x="712" y="2928"/>
                  </a:cubicBezTo>
                  <a:cubicBezTo>
                    <a:pt x="507" y="3133"/>
                    <a:pt x="282" y="3318"/>
                    <a:pt x="34" y="3465"/>
                  </a:cubicBezTo>
                  <a:cubicBezTo>
                    <a:pt x="0" y="3486"/>
                    <a:pt x="21" y="3532"/>
                    <a:pt x="52" y="3532"/>
                  </a:cubicBezTo>
                  <a:cubicBezTo>
                    <a:pt x="57" y="3532"/>
                    <a:pt x="62" y="3531"/>
                    <a:pt x="68" y="3528"/>
                  </a:cubicBezTo>
                  <a:cubicBezTo>
                    <a:pt x="541" y="3260"/>
                    <a:pt x="936" y="2865"/>
                    <a:pt x="1253" y="2431"/>
                  </a:cubicBezTo>
                  <a:cubicBezTo>
                    <a:pt x="1594" y="1972"/>
                    <a:pt x="1858" y="1450"/>
                    <a:pt x="2019" y="904"/>
                  </a:cubicBezTo>
                  <a:cubicBezTo>
                    <a:pt x="2102" y="621"/>
                    <a:pt x="2160" y="324"/>
                    <a:pt x="2151" y="26"/>
                  </a:cubicBezTo>
                  <a:cubicBezTo>
                    <a:pt x="2151" y="9"/>
                    <a:pt x="2137" y="0"/>
                    <a:pt x="2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926736" y="4211823"/>
              <a:ext cx="127960" cy="379167"/>
            </a:xfrm>
            <a:custGeom>
              <a:avLst/>
              <a:gdLst/>
              <a:ahLst/>
              <a:cxnLst/>
              <a:rect l="l" t="t" r="r" b="b"/>
              <a:pathLst>
                <a:path w="1249" h="3701" extrusionOk="0">
                  <a:moveTo>
                    <a:pt x="214" y="0"/>
                  </a:moveTo>
                  <a:cubicBezTo>
                    <a:pt x="205" y="0"/>
                    <a:pt x="195" y="6"/>
                    <a:pt x="191" y="18"/>
                  </a:cubicBezTo>
                  <a:cubicBezTo>
                    <a:pt x="30" y="510"/>
                    <a:pt x="1" y="1037"/>
                    <a:pt x="103" y="1544"/>
                  </a:cubicBezTo>
                  <a:cubicBezTo>
                    <a:pt x="157" y="1798"/>
                    <a:pt x="245" y="2042"/>
                    <a:pt x="362" y="2276"/>
                  </a:cubicBezTo>
                  <a:cubicBezTo>
                    <a:pt x="474" y="2500"/>
                    <a:pt x="616" y="2710"/>
                    <a:pt x="757" y="2920"/>
                  </a:cubicBezTo>
                  <a:cubicBezTo>
                    <a:pt x="835" y="3042"/>
                    <a:pt x="913" y="3159"/>
                    <a:pt x="981" y="3286"/>
                  </a:cubicBezTo>
                  <a:cubicBezTo>
                    <a:pt x="1055" y="3412"/>
                    <a:pt x="1108" y="3539"/>
                    <a:pt x="1162" y="3671"/>
                  </a:cubicBezTo>
                  <a:cubicBezTo>
                    <a:pt x="1170" y="3691"/>
                    <a:pt x="1188" y="3701"/>
                    <a:pt x="1204" y="3701"/>
                  </a:cubicBezTo>
                  <a:cubicBezTo>
                    <a:pt x="1227" y="3701"/>
                    <a:pt x="1248" y="3683"/>
                    <a:pt x="1240" y="3651"/>
                  </a:cubicBezTo>
                  <a:cubicBezTo>
                    <a:pt x="1181" y="3412"/>
                    <a:pt x="1050" y="3188"/>
                    <a:pt x="923" y="2983"/>
                  </a:cubicBezTo>
                  <a:cubicBezTo>
                    <a:pt x="791" y="2769"/>
                    <a:pt x="645" y="2564"/>
                    <a:pt x="523" y="2344"/>
                  </a:cubicBezTo>
                  <a:cubicBezTo>
                    <a:pt x="274" y="1900"/>
                    <a:pt x="138" y="1398"/>
                    <a:pt x="128" y="886"/>
                  </a:cubicBezTo>
                  <a:cubicBezTo>
                    <a:pt x="123" y="598"/>
                    <a:pt x="157" y="310"/>
                    <a:pt x="235" y="32"/>
                  </a:cubicBezTo>
                  <a:cubicBezTo>
                    <a:pt x="241" y="12"/>
                    <a:pt x="228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947328" y="4209159"/>
              <a:ext cx="114027" cy="385622"/>
            </a:xfrm>
            <a:custGeom>
              <a:avLst/>
              <a:gdLst/>
              <a:ahLst/>
              <a:cxnLst/>
              <a:rect l="l" t="t" r="r" b="b"/>
              <a:pathLst>
                <a:path w="1113" h="3764" extrusionOk="0">
                  <a:moveTo>
                    <a:pt x="55" y="0"/>
                  </a:moveTo>
                  <a:cubicBezTo>
                    <a:pt x="29" y="0"/>
                    <a:pt x="1" y="23"/>
                    <a:pt x="10" y="58"/>
                  </a:cubicBezTo>
                  <a:cubicBezTo>
                    <a:pt x="58" y="307"/>
                    <a:pt x="136" y="551"/>
                    <a:pt x="234" y="785"/>
                  </a:cubicBezTo>
                  <a:cubicBezTo>
                    <a:pt x="336" y="1024"/>
                    <a:pt x="468" y="1248"/>
                    <a:pt x="600" y="1473"/>
                  </a:cubicBezTo>
                  <a:cubicBezTo>
                    <a:pt x="663" y="1580"/>
                    <a:pt x="727" y="1692"/>
                    <a:pt x="775" y="1809"/>
                  </a:cubicBezTo>
                  <a:cubicBezTo>
                    <a:pt x="829" y="1921"/>
                    <a:pt x="868" y="2039"/>
                    <a:pt x="897" y="2156"/>
                  </a:cubicBezTo>
                  <a:cubicBezTo>
                    <a:pt x="966" y="2395"/>
                    <a:pt x="995" y="2638"/>
                    <a:pt x="1000" y="2887"/>
                  </a:cubicBezTo>
                  <a:cubicBezTo>
                    <a:pt x="1005" y="3029"/>
                    <a:pt x="1000" y="3165"/>
                    <a:pt x="990" y="3307"/>
                  </a:cubicBezTo>
                  <a:cubicBezTo>
                    <a:pt x="985" y="3380"/>
                    <a:pt x="980" y="3448"/>
                    <a:pt x="975" y="3516"/>
                  </a:cubicBezTo>
                  <a:cubicBezTo>
                    <a:pt x="971" y="3555"/>
                    <a:pt x="966" y="3590"/>
                    <a:pt x="961" y="3624"/>
                  </a:cubicBezTo>
                  <a:cubicBezTo>
                    <a:pt x="956" y="3663"/>
                    <a:pt x="961" y="3697"/>
                    <a:pt x="961" y="3731"/>
                  </a:cubicBezTo>
                  <a:cubicBezTo>
                    <a:pt x="964" y="3753"/>
                    <a:pt x="979" y="3764"/>
                    <a:pt x="995" y="3764"/>
                  </a:cubicBezTo>
                  <a:cubicBezTo>
                    <a:pt x="1008" y="3764"/>
                    <a:pt x="1020" y="3756"/>
                    <a:pt x="1024" y="3741"/>
                  </a:cubicBezTo>
                  <a:cubicBezTo>
                    <a:pt x="1034" y="3712"/>
                    <a:pt x="1049" y="3682"/>
                    <a:pt x="1053" y="3653"/>
                  </a:cubicBezTo>
                  <a:cubicBezTo>
                    <a:pt x="1058" y="3619"/>
                    <a:pt x="1063" y="3590"/>
                    <a:pt x="1068" y="3560"/>
                  </a:cubicBezTo>
                  <a:cubicBezTo>
                    <a:pt x="1073" y="3497"/>
                    <a:pt x="1083" y="3434"/>
                    <a:pt x="1088" y="3370"/>
                  </a:cubicBezTo>
                  <a:cubicBezTo>
                    <a:pt x="1097" y="3243"/>
                    <a:pt x="1107" y="3116"/>
                    <a:pt x="1107" y="2990"/>
                  </a:cubicBezTo>
                  <a:cubicBezTo>
                    <a:pt x="1112" y="2736"/>
                    <a:pt x="1093" y="2487"/>
                    <a:pt x="1044" y="2243"/>
                  </a:cubicBezTo>
                  <a:cubicBezTo>
                    <a:pt x="990" y="1990"/>
                    <a:pt x="893" y="1756"/>
                    <a:pt x="771" y="1531"/>
                  </a:cubicBezTo>
                  <a:cubicBezTo>
                    <a:pt x="644" y="1307"/>
                    <a:pt x="497" y="1092"/>
                    <a:pt x="385" y="858"/>
                  </a:cubicBezTo>
                  <a:cubicBezTo>
                    <a:pt x="258" y="595"/>
                    <a:pt x="161" y="317"/>
                    <a:pt x="93" y="34"/>
                  </a:cubicBezTo>
                  <a:cubicBezTo>
                    <a:pt x="89" y="10"/>
                    <a:pt x="72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939235" y="4248192"/>
              <a:ext cx="122120" cy="425372"/>
            </a:xfrm>
            <a:custGeom>
              <a:avLst/>
              <a:gdLst/>
              <a:ahLst/>
              <a:cxnLst/>
              <a:rect l="l" t="t" r="r" b="b"/>
              <a:pathLst>
                <a:path w="1192" h="4152" extrusionOk="0">
                  <a:moveTo>
                    <a:pt x="104" y="0"/>
                  </a:moveTo>
                  <a:cubicBezTo>
                    <a:pt x="97" y="0"/>
                    <a:pt x="91" y="3"/>
                    <a:pt x="89" y="9"/>
                  </a:cubicBezTo>
                  <a:cubicBezTo>
                    <a:pt x="1" y="589"/>
                    <a:pt x="279" y="1126"/>
                    <a:pt x="489" y="1643"/>
                  </a:cubicBezTo>
                  <a:cubicBezTo>
                    <a:pt x="698" y="2155"/>
                    <a:pt x="884" y="2682"/>
                    <a:pt x="996" y="3218"/>
                  </a:cubicBezTo>
                  <a:cubicBezTo>
                    <a:pt x="1030" y="3370"/>
                    <a:pt x="1054" y="3521"/>
                    <a:pt x="1074" y="3672"/>
                  </a:cubicBezTo>
                  <a:cubicBezTo>
                    <a:pt x="1093" y="3818"/>
                    <a:pt x="1093" y="3965"/>
                    <a:pt x="1103" y="4111"/>
                  </a:cubicBezTo>
                  <a:cubicBezTo>
                    <a:pt x="1106" y="4138"/>
                    <a:pt x="1125" y="4151"/>
                    <a:pt x="1145" y="4151"/>
                  </a:cubicBezTo>
                  <a:cubicBezTo>
                    <a:pt x="1164" y="4151"/>
                    <a:pt x="1184" y="4138"/>
                    <a:pt x="1186" y="4111"/>
                  </a:cubicBezTo>
                  <a:cubicBezTo>
                    <a:pt x="1191" y="3984"/>
                    <a:pt x="1181" y="3852"/>
                    <a:pt x="1167" y="3726"/>
                  </a:cubicBezTo>
                  <a:cubicBezTo>
                    <a:pt x="1152" y="3594"/>
                    <a:pt x="1132" y="3462"/>
                    <a:pt x="1108" y="3335"/>
                  </a:cubicBezTo>
                  <a:cubicBezTo>
                    <a:pt x="1054" y="3062"/>
                    <a:pt x="986" y="2789"/>
                    <a:pt x="903" y="2526"/>
                  </a:cubicBezTo>
                  <a:cubicBezTo>
                    <a:pt x="820" y="2262"/>
                    <a:pt x="728" y="2004"/>
                    <a:pt x="625" y="1745"/>
                  </a:cubicBezTo>
                  <a:cubicBezTo>
                    <a:pt x="523" y="1492"/>
                    <a:pt x="406" y="1243"/>
                    <a:pt x="303" y="984"/>
                  </a:cubicBezTo>
                  <a:cubicBezTo>
                    <a:pt x="176" y="677"/>
                    <a:pt x="84" y="350"/>
                    <a:pt x="123" y="14"/>
                  </a:cubicBezTo>
                  <a:cubicBezTo>
                    <a:pt x="123" y="5"/>
                    <a:pt x="11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5044963" y="4432806"/>
              <a:ext cx="335216" cy="285528"/>
            </a:xfrm>
            <a:custGeom>
              <a:avLst/>
              <a:gdLst/>
              <a:ahLst/>
              <a:cxnLst/>
              <a:rect l="l" t="t" r="r" b="b"/>
              <a:pathLst>
                <a:path w="3272" h="2787" extrusionOk="0">
                  <a:moveTo>
                    <a:pt x="3226" y="0"/>
                  </a:moveTo>
                  <a:cubicBezTo>
                    <a:pt x="3220" y="0"/>
                    <a:pt x="3213" y="2"/>
                    <a:pt x="3208" y="7"/>
                  </a:cubicBezTo>
                  <a:cubicBezTo>
                    <a:pt x="3110" y="99"/>
                    <a:pt x="3027" y="202"/>
                    <a:pt x="2934" y="294"/>
                  </a:cubicBezTo>
                  <a:cubicBezTo>
                    <a:pt x="2837" y="392"/>
                    <a:pt x="2734" y="490"/>
                    <a:pt x="2627" y="582"/>
                  </a:cubicBezTo>
                  <a:cubicBezTo>
                    <a:pt x="2417" y="763"/>
                    <a:pt x="2203" y="933"/>
                    <a:pt x="1974" y="1090"/>
                  </a:cubicBezTo>
                  <a:cubicBezTo>
                    <a:pt x="1730" y="1255"/>
                    <a:pt x="1476" y="1392"/>
                    <a:pt x="1227" y="1553"/>
                  </a:cubicBezTo>
                  <a:cubicBezTo>
                    <a:pt x="998" y="1694"/>
                    <a:pt x="783" y="1860"/>
                    <a:pt x="588" y="2050"/>
                  </a:cubicBezTo>
                  <a:cubicBezTo>
                    <a:pt x="374" y="2255"/>
                    <a:pt x="183" y="2489"/>
                    <a:pt x="18" y="2738"/>
                  </a:cubicBezTo>
                  <a:cubicBezTo>
                    <a:pt x="0" y="2762"/>
                    <a:pt x="22" y="2786"/>
                    <a:pt x="45" y="2786"/>
                  </a:cubicBezTo>
                  <a:cubicBezTo>
                    <a:pt x="54" y="2786"/>
                    <a:pt x="64" y="2782"/>
                    <a:pt x="71" y="2772"/>
                  </a:cubicBezTo>
                  <a:cubicBezTo>
                    <a:pt x="369" y="2324"/>
                    <a:pt x="759" y="1933"/>
                    <a:pt x="1213" y="1641"/>
                  </a:cubicBezTo>
                  <a:cubicBezTo>
                    <a:pt x="1456" y="1485"/>
                    <a:pt x="1715" y="1348"/>
                    <a:pt x="1954" y="1187"/>
                  </a:cubicBezTo>
                  <a:cubicBezTo>
                    <a:pt x="2183" y="1036"/>
                    <a:pt x="2403" y="870"/>
                    <a:pt x="2613" y="690"/>
                  </a:cubicBezTo>
                  <a:cubicBezTo>
                    <a:pt x="2730" y="587"/>
                    <a:pt x="2847" y="485"/>
                    <a:pt x="2959" y="373"/>
                  </a:cubicBezTo>
                  <a:cubicBezTo>
                    <a:pt x="3061" y="270"/>
                    <a:pt x="3173" y="168"/>
                    <a:pt x="3256" y="46"/>
                  </a:cubicBezTo>
                  <a:cubicBezTo>
                    <a:pt x="3271" y="23"/>
                    <a:pt x="3249" y="0"/>
                    <a:pt x="3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5080001" y="4426557"/>
              <a:ext cx="305199" cy="244651"/>
            </a:xfrm>
            <a:custGeom>
              <a:avLst/>
              <a:gdLst/>
              <a:ahLst/>
              <a:cxnLst/>
              <a:rect l="l" t="t" r="r" b="b"/>
              <a:pathLst>
                <a:path w="2979" h="2388" extrusionOk="0">
                  <a:moveTo>
                    <a:pt x="2937" y="1"/>
                  </a:moveTo>
                  <a:cubicBezTo>
                    <a:pt x="2933" y="1"/>
                    <a:pt x="2929" y="2"/>
                    <a:pt x="2924" y="4"/>
                  </a:cubicBezTo>
                  <a:cubicBezTo>
                    <a:pt x="2792" y="58"/>
                    <a:pt x="2661" y="116"/>
                    <a:pt x="2524" y="170"/>
                  </a:cubicBezTo>
                  <a:cubicBezTo>
                    <a:pt x="2397" y="219"/>
                    <a:pt x="2271" y="268"/>
                    <a:pt x="2149" y="321"/>
                  </a:cubicBezTo>
                  <a:cubicBezTo>
                    <a:pt x="1929" y="424"/>
                    <a:pt x="1724" y="551"/>
                    <a:pt x="1524" y="687"/>
                  </a:cubicBezTo>
                  <a:cubicBezTo>
                    <a:pt x="1427" y="755"/>
                    <a:pt x="1329" y="819"/>
                    <a:pt x="1236" y="897"/>
                  </a:cubicBezTo>
                  <a:cubicBezTo>
                    <a:pt x="1144" y="970"/>
                    <a:pt x="1056" y="1048"/>
                    <a:pt x="968" y="1131"/>
                  </a:cubicBezTo>
                  <a:cubicBezTo>
                    <a:pt x="793" y="1297"/>
                    <a:pt x="627" y="1477"/>
                    <a:pt x="476" y="1668"/>
                  </a:cubicBezTo>
                  <a:cubicBezTo>
                    <a:pt x="305" y="1882"/>
                    <a:pt x="154" y="2107"/>
                    <a:pt x="17" y="2341"/>
                  </a:cubicBezTo>
                  <a:cubicBezTo>
                    <a:pt x="0" y="2364"/>
                    <a:pt x="20" y="2387"/>
                    <a:pt x="42" y="2387"/>
                  </a:cubicBezTo>
                  <a:cubicBezTo>
                    <a:pt x="52" y="2387"/>
                    <a:pt x="63" y="2382"/>
                    <a:pt x="71" y="2370"/>
                  </a:cubicBezTo>
                  <a:cubicBezTo>
                    <a:pt x="319" y="1965"/>
                    <a:pt x="612" y="1580"/>
                    <a:pt x="954" y="1248"/>
                  </a:cubicBezTo>
                  <a:cubicBezTo>
                    <a:pt x="1124" y="1082"/>
                    <a:pt x="1305" y="931"/>
                    <a:pt x="1495" y="790"/>
                  </a:cubicBezTo>
                  <a:cubicBezTo>
                    <a:pt x="1680" y="648"/>
                    <a:pt x="1895" y="531"/>
                    <a:pt x="2105" y="429"/>
                  </a:cubicBezTo>
                  <a:cubicBezTo>
                    <a:pt x="2236" y="365"/>
                    <a:pt x="2373" y="307"/>
                    <a:pt x="2514" y="253"/>
                  </a:cubicBezTo>
                  <a:cubicBezTo>
                    <a:pt x="2661" y="199"/>
                    <a:pt x="2812" y="146"/>
                    <a:pt x="2949" y="68"/>
                  </a:cubicBezTo>
                  <a:cubicBezTo>
                    <a:pt x="2978" y="51"/>
                    <a:pt x="2964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5082562" y="4424713"/>
              <a:ext cx="304789" cy="242909"/>
            </a:xfrm>
            <a:custGeom>
              <a:avLst/>
              <a:gdLst/>
              <a:ahLst/>
              <a:cxnLst/>
              <a:rect l="l" t="t" r="r" b="b"/>
              <a:pathLst>
                <a:path w="2975" h="2371" extrusionOk="0">
                  <a:moveTo>
                    <a:pt x="2923" y="1"/>
                  </a:moveTo>
                  <a:cubicBezTo>
                    <a:pt x="2906" y="1"/>
                    <a:pt x="2888" y="10"/>
                    <a:pt x="2880" y="32"/>
                  </a:cubicBezTo>
                  <a:cubicBezTo>
                    <a:pt x="2806" y="242"/>
                    <a:pt x="2743" y="461"/>
                    <a:pt x="2626" y="656"/>
                  </a:cubicBezTo>
                  <a:cubicBezTo>
                    <a:pt x="2504" y="871"/>
                    <a:pt x="2314" y="1042"/>
                    <a:pt x="2133" y="1208"/>
                  </a:cubicBezTo>
                  <a:cubicBezTo>
                    <a:pt x="1948" y="1378"/>
                    <a:pt x="1758" y="1534"/>
                    <a:pt x="1543" y="1666"/>
                  </a:cubicBezTo>
                  <a:cubicBezTo>
                    <a:pt x="1324" y="1798"/>
                    <a:pt x="1094" y="1900"/>
                    <a:pt x="860" y="1993"/>
                  </a:cubicBezTo>
                  <a:cubicBezTo>
                    <a:pt x="587" y="2100"/>
                    <a:pt x="309" y="2203"/>
                    <a:pt x="31" y="2310"/>
                  </a:cubicBezTo>
                  <a:cubicBezTo>
                    <a:pt x="1" y="2323"/>
                    <a:pt x="9" y="2371"/>
                    <a:pt x="35" y="2371"/>
                  </a:cubicBezTo>
                  <a:cubicBezTo>
                    <a:pt x="38" y="2371"/>
                    <a:pt x="42" y="2370"/>
                    <a:pt x="46" y="2368"/>
                  </a:cubicBezTo>
                  <a:cubicBezTo>
                    <a:pt x="304" y="2286"/>
                    <a:pt x="558" y="2193"/>
                    <a:pt x="811" y="2100"/>
                  </a:cubicBezTo>
                  <a:cubicBezTo>
                    <a:pt x="1055" y="2012"/>
                    <a:pt x="1294" y="1920"/>
                    <a:pt x="1519" y="1793"/>
                  </a:cubicBezTo>
                  <a:cubicBezTo>
                    <a:pt x="1748" y="1671"/>
                    <a:pt x="1953" y="1510"/>
                    <a:pt x="2143" y="1334"/>
                  </a:cubicBezTo>
                  <a:cubicBezTo>
                    <a:pt x="2333" y="1164"/>
                    <a:pt x="2528" y="993"/>
                    <a:pt x="2670" y="778"/>
                  </a:cubicBezTo>
                  <a:cubicBezTo>
                    <a:pt x="2816" y="559"/>
                    <a:pt x="2889" y="305"/>
                    <a:pt x="2963" y="56"/>
                  </a:cubicBezTo>
                  <a:cubicBezTo>
                    <a:pt x="2974" y="22"/>
                    <a:pt x="2949" y="1"/>
                    <a:pt x="2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4924277" y="4443666"/>
              <a:ext cx="80013" cy="497600"/>
            </a:xfrm>
            <a:custGeom>
              <a:avLst/>
              <a:gdLst/>
              <a:ahLst/>
              <a:cxnLst/>
              <a:rect l="l" t="t" r="r" b="b"/>
              <a:pathLst>
                <a:path w="781" h="4857" extrusionOk="0">
                  <a:moveTo>
                    <a:pt x="126" y="0"/>
                  </a:moveTo>
                  <a:cubicBezTo>
                    <a:pt x="119" y="0"/>
                    <a:pt x="113" y="4"/>
                    <a:pt x="113" y="13"/>
                  </a:cubicBezTo>
                  <a:cubicBezTo>
                    <a:pt x="44" y="301"/>
                    <a:pt x="20" y="598"/>
                    <a:pt x="10" y="891"/>
                  </a:cubicBezTo>
                  <a:cubicBezTo>
                    <a:pt x="1" y="1198"/>
                    <a:pt x="10" y="1505"/>
                    <a:pt x="40" y="1808"/>
                  </a:cubicBezTo>
                  <a:cubicBezTo>
                    <a:pt x="103" y="2452"/>
                    <a:pt x="283" y="3076"/>
                    <a:pt x="454" y="3700"/>
                  </a:cubicBezTo>
                  <a:cubicBezTo>
                    <a:pt x="503" y="3886"/>
                    <a:pt x="552" y="4066"/>
                    <a:pt x="591" y="4252"/>
                  </a:cubicBezTo>
                  <a:cubicBezTo>
                    <a:pt x="615" y="4339"/>
                    <a:pt x="635" y="4432"/>
                    <a:pt x="649" y="4520"/>
                  </a:cubicBezTo>
                  <a:cubicBezTo>
                    <a:pt x="669" y="4617"/>
                    <a:pt x="674" y="4720"/>
                    <a:pt x="683" y="4817"/>
                  </a:cubicBezTo>
                  <a:cubicBezTo>
                    <a:pt x="686" y="4840"/>
                    <a:pt x="709" y="4856"/>
                    <a:pt x="729" y="4856"/>
                  </a:cubicBezTo>
                  <a:cubicBezTo>
                    <a:pt x="744" y="4856"/>
                    <a:pt x="757" y="4848"/>
                    <a:pt x="761" y="4827"/>
                  </a:cubicBezTo>
                  <a:cubicBezTo>
                    <a:pt x="781" y="4744"/>
                    <a:pt x="766" y="4661"/>
                    <a:pt x="757" y="4578"/>
                  </a:cubicBezTo>
                  <a:cubicBezTo>
                    <a:pt x="742" y="4491"/>
                    <a:pt x="722" y="4408"/>
                    <a:pt x="708" y="4325"/>
                  </a:cubicBezTo>
                  <a:cubicBezTo>
                    <a:pt x="669" y="4164"/>
                    <a:pt x="625" y="3998"/>
                    <a:pt x="581" y="3837"/>
                  </a:cubicBezTo>
                  <a:cubicBezTo>
                    <a:pt x="493" y="3515"/>
                    <a:pt x="401" y="3198"/>
                    <a:pt x="313" y="2876"/>
                  </a:cubicBezTo>
                  <a:cubicBezTo>
                    <a:pt x="235" y="2564"/>
                    <a:pt x="166" y="2247"/>
                    <a:pt x="127" y="1930"/>
                  </a:cubicBezTo>
                  <a:cubicBezTo>
                    <a:pt x="93" y="1627"/>
                    <a:pt x="79" y="1325"/>
                    <a:pt x="83" y="1018"/>
                  </a:cubicBezTo>
                  <a:cubicBezTo>
                    <a:pt x="83" y="686"/>
                    <a:pt x="108" y="349"/>
                    <a:pt x="142" y="18"/>
                  </a:cubicBezTo>
                  <a:cubicBezTo>
                    <a:pt x="145" y="7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4878277" y="4438851"/>
              <a:ext cx="101323" cy="394945"/>
            </a:xfrm>
            <a:custGeom>
              <a:avLst/>
              <a:gdLst/>
              <a:ahLst/>
              <a:cxnLst/>
              <a:rect l="l" t="t" r="r" b="b"/>
              <a:pathLst>
                <a:path w="989" h="3855" extrusionOk="0">
                  <a:moveTo>
                    <a:pt x="555" y="0"/>
                  </a:moveTo>
                  <a:cubicBezTo>
                    <a:pt x="549" y="0"/>
                    <a:pt x="543" y="2"/>
                    <a:pt x="537" y="6"/>
                  </a:cubicBezTo>
                  <a:cubicBezTo>
                    <a:pt x="440" y="99"/>
                    <a:pt x="381" y="235"/>
                    <a:pt x="323" y="353"/>
                  </a:cubicBezTo>
                  <a:cubicBezTo>
                    <a:pt x="264" y="479"/>
                    <a:pt x="211" y="606"/>
                    <a:pt x="167" y="738"/>
                  </a:cubicBezTo>
                  <a:cubicBezTo>
                    <a:pt x="74" y="996"/>
                    <a:pt x="20" y="1265"/>
                    <a:pt x="6" y="1538"/>
                  </a:cubicBezTo>
                  <a:cubicBezTo>
                    <a:pt x="1" y="1806"/>
                    <a:pt x="40" y="2074"/>
                    <a:pt x="118" y="2333"/>
                  </a:cubicBezTo>
                  <a:cubicBezTo>
                    <a:pt x="201" y="2587"/>
                    <a:pt x="318" y="2826"/>
                    <a:pt x="445" y="3055"/>
                  </a:cubicBezTo>
                  <a:cubicBezTo>
                    <a:pt x="596" y="3318"/>
                    <a:pt x="757" y="3577"/>
                    <a:pt x="913" y="3840"/>
                  </a:cubicBezTo>
                  <a:cubicBezTo>
                    <a:pt x="920" y="3850"/>
                    <a:pt x="930" y="3854"/>
                    <a:pt x="940" y="3854"/>
                  </a:cubicBezTo>
                  <a:cubicBezTo>
                    <a:pt x="964" y="3854"/>
                    <a:pt x="989" y="3829"/>
                    <a:pt x="971" y="3801"/>
                  </a:cubicBezTo>
                  <a:cubicBezTo>
                    <a:pt x="713" y="3352"/>
                    <a:pt x="425" y="2908"/>
                    <a:pt x="250" y="2416"/>
                  </a:cubicBezTo>
                  <a:cubicBezTo>
                    <a:pt x="162" y="2172"/>
                    <a:pt x="108" y="1913"/>
                    <a:pt x="103" y="1655"/>
                  </a:cubicBezTo>
                  <a:cubicBezTo>
                    <a:pt x="98" y="1387"/>
                    <a:pt x="147" y="1118"/>
                    <a:pt x="225" y="865"/>
                  </a:cubicBezTo>
                  <a:cubicBezTo>
                    <a:pt x="269" y="723"/>
                    <a:pt x="323" y="582"/>
                    <a:pt x="386" y="445"/>
                  </a:cubicBezTo>
                  <a:cubicBezTo>
                    <a:pt x="420" y="377"/>
                    <a:pt x="454" y="304"/>
                    <a:pt x="489" y="235"/>
                  </a:cubicBezTo>
                  <a:cubicBezTo>
                    <a:pt x="523" y="172"/>
                    <a:pt x="562" y="104"/>
                    <a:pt x="581" y="31"/>
                  </a:cubicBezTo>
                  <a:cubicBezTo>
                    <a:pt x="585" y="13"/>
                    <a:pt x="570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4932268" y="4436904"/>
              <a:ext cx="66080" cy="406522"/>
            </a:xfrm>
            <a:custGeom>
              <a:avLst/>
              <a:gdLst/>
              <a:ahLst/>
              <a:cxnLst/>
              <a:rect l="l" t="t" r="r" b="b"/>
              <a:pathLst>
                <a:path w="645" h="3968" extrusionOk="0">
                  <a:moveTo>
                    <a:pt x="71" y="0"/>
                  </a:moveTo>
                  <a:cubicBezTo>
                    <a:pt x="56" y="0"/>
                    <a:pt x="42" y="8"/>
                    <a:pt x="40" y="25"/>
                  </a:cubicBezTo>
                  <a:cubicBezTo>
                    <a:pt x="1" y="279"/>
                    <a:pt x="35" y="542"/>
                    <a:pt x="108" y="791"/>
                  </a:cubicBezTo>
                  <a:cubicBezTo>
                    <a:pt x="186" y="1035"/>
                    <a:pt x="288" y="1269"/>
                    <a:pt x="376" y="1513"/>
                  </a:cubicBezTo>
                  <a:cubicBezTo>
                    <a:pt x="464" y="1757"/>
                    <a:pt x="527" y="2006"/>
                    <a:pt x="537" y="2269"/>
                  </a:cubicBezTo>
                  <a:cubicBezTo>
                    <a:pt x="547" y="2527"/>
                    <a:pt x="522" y="2791"/>
                    <a:pt x="493" y="3049"/>
                  </a:cubicBezTo>
                  <a:cubicBezTo>
                    <a:pt x="474" y="3196"/>
                    <a:pt x="459" y="3347"/>
                    <a:pt x="449" y="3493"/>
                  </a:cubicBezTo>
                  <a:cubicBezTo>
                    <a:pt x="444" y="3566"/>
                    <a:pt x="440" y="3635"/>
                    <a:pt x="440" y="3708"/>
                  </a:cubicBezTo>
                  <a:cubicBezTo>
                    <a:pt x="440" y="3786"/>
                    <a:pt x="435" y="3859"/>
                    <a:pt x="449" y="3937"/>
                  </a:cubicBezTo>
                  <a:cubicBezTo>
                    <a:pt x="453" y="3958"/>
                    <a:pt x="469" y="3967"/>
                    <a:pt x="486" y="3967"/>
                  </a:cubicBezTo>
                  <a:cubicBezTo>
                    <a:pt x="508" y="3967"/>
                    <a:pt x="532" y="3950"/>
                    <a:pt x="532" y="3923"/>
                  </a:cubicBezTo>
                  <a:cubicBezTo>
                    <a:pt x="542" y="3859"/>
                    <a:pt x="537" y="3796"/>
                    <a:pt x="537" y="3732"/>
                  </a:cubicBezTo>
                  <a:cubicBezTo>
                    <a:pt x="542" y="3664"/>
                    <a:pt x="542" y="3601"/>
                    <a:pt x="547" y="3537"/>
                  </a:cubicBezTo>
                  <a:cubicBezTo>
                    <a:pt x="557" y="3405"/>
                    <a:pt x="571" y="3274"/>
                    <a:pt x="586" y="3142"/>
                  </a:cubicBezTo>
                  <a:cubicBezTo>
                    <a:pt x="615" y="2884"/>
                    <a:pt x="644" y="2620"/>
                    <a:pt x="644" y="2362"/>
                  </a:cubicBezTo>
                  <a:cubicBezTo>
                    <a:pt x="640" y="2103"/>
                    <a:pt x="601" y="1854"/>
                    <a:pt x="522" y="1610"/>
                  </a:cubicBezTo>
                  <a:cubicBezTo>
                    <a:pt x="444" y="1367"/>
                    <a:pt x="337" y="1132"/>
                    <a:pt x="254" y="889"/>
                  </a:cubicBezTo>
                  <a:cubicBezTo>
                    <a:pt x="157" y="615"/>
                    <a:pt x="79" y="328"/>
                    <a:pt x="108" y="35"/>
                  </a:cubicBezTo>
                  <a:cubicBezTo>
                    <a:pt x="111" y="13"/>
                    <a:pt x="90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4820086" y="4740974"/>
              <a:ext cx="158285" cy="344130"/>
            </a:xfrm>
            <a:custGeom>
              <a:avLst/>
              <a:gdLst/>
              <a:ahLst/>
              <a:cxnLst/>
              <a:rect l="l" t="t" r="r" b="b"/>
              <a:pathLst>
                <a:path w="1545" h="3359" extrusionOk="0">
                  <a:moveTo>
                    <a:pt x="24" y="0"/>
                  </a:moveTo>
                  <a:cubicBezTo>
                    <a:pt x="12" y="0"/>
                    <a:pt x="0" y="11"/>
                    <a:pt x="3" y="28"/>
                  </a:cubicBezTo>
                  <a:cubicBezTo>
                    <a:pt x="32" y="247"/>
                    <a:pt x="159" y="442"/>
                    <a:pt x="286" y="623"/>
                  </a:cubicBezTo>
                  <a:cubicBezTo>
                    <a:pt x="422" y="818"/>
                    <a:pt x="564" y="1013"/>
                    <a:pt x="696" y="1218"/>
                  </a:cubicBezTo>
                  <a:cubicBezTo>
                    <a:pt x="959" y="1623"/>
                    <a:pt x="1213" y="2052"/>
                    <a:pt x="1344" y="2525"/>
                  </a:cubicBezTo>
                  <a:cubicBezTo>
                    <a:pt x="1418" y="2784"/>
                    <a:pt x="1447" y="3052"/>
                    <a:pt x="1408" y="3325"/>
                  </a:cubicBezTo>
                  <a:cubicBezTo>
                    <a:pt x="1405" y="3346"/>
                    <a:pt x="1426" y="3359"/>
                    <a:pt x="1445" y="3359"/>
                  </a:cubicBezTo>
                  <a:cubicBezTo>
                    <a:pt x="1462" y="3359"/>
                    <a:pt x="1479" y="3350"/>
                    <a:pt x="1481" y="3330"/>
                  </a:cubicBezTo>
                  <a:cubicBezTo>
                    <a:pt x="1544" y="2852"/>
                    <a:pt x="1408" y="2374"/>
                    <a:pt x="1203" y="1945"/>
                  </a:cubicBezTo>
                  <a:cubicBezTo>
                    <a:pt x="988" y="1496"/>
                    <a:pt x="720" y="1081"/>
                    <a:pt x="422" y="686"/>
                  </a:cubicBezTo>
                  <a:cubicBezTo>
                    <a:pt x="271" y="476"/>
                    <a:pt x="125" y="262"/>
                    <a:pt x="42" y="18"/>
                  </a:cubicBezTo>
                  <a:cubicBezTo>
                    <a:pt x="40" y="6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4755542" y="4625514"/>
              <a:ext cx="207359" cy="370869"/>
            </a:xfrm>
            <a:custGeom>
              <a:avLst/>
              <a:gdLst/>
              <a:ahLst/>
              <a:cxnLst/>
              <a:rect l="l" t="t" r="r" b="b"/>
              <a:pathLst>
                <a:path w="2024" h="3620" extrusionOk="0">
                  <a:moveTo>
                    <a:pt x="33" y="0"/>
                  </a:moveTo>
                  <a:cubicBezTo>
                    <a:pt x="17" y="0"/>
                    <a:pt x="1" y="15"/>
                    <a:pt x="4" y="38"/>
                  </a:cubicBezTo>
                  <a:cubicBezTo>
                    <a:pt x="28" y="204"/>
                    <a:pt x="67" y="365"/>
                    <a:pt x="106" y="526"/>
                  </a:cubicBezTo>
                  <a:cubicBezTo>
                    <a:pt x="145" y="691"/>
                    <a:pt x="184" y="852"/>
                    <a:pt x="228" y="1013"/>
                  </a:cubicBezTo>
                  <a:cubicBezTo>
                    <a:pt x="301" y="1301"/>
                    <a:pt x="370" y="1589"/>
                    <a:pt x="516" y="1847"/>
                  </a:cubicBezTo>
                  <a:cubicBezTo>
                    <a:pt x="760" y="2277"/>
                    <a:pt x="1150" y="2594"/>
                    <a:pt x="1482" y="2945"/>
                  </a:cubicBezTo>
                  <a:cubicBezTo>
                    <a:pt x="1667" y="3145"/>
                    <a:pt x="1838" y="3359"/>
                    <a:pt x="1955" y="3603"/>
                  </a:cubicBezTo>
                  <a:cubicBezTo>
                    <a:pt x="1960" y="3615"/>
                    <a:pt x="1970" y="3620"/>
                    <a:pt x="1980" y="3620"/>
                  </a:cubicBezTo>
                  <a:cubicBezTo>
                    <a:pt x="2001" y="3620"/>
                    <a:pt x="2023" y="3601"/>
                    <a:pt x="2013" y="3579"/>
                  </a:cubicBezTo>
                  <a:cubicBezTo>
                    <a:pt x="1828" y="3120"/>
                    <a:pt x="1462" y="2789"/>
                    <a:pt x="1131" y="2442"/>
                  </a:cubicBezTo>
                  <a:cubicBezTo>
                    <a:pt x="960" y="2272"/>
                    <a:pt x="799" y="2091"/>
                    <a:pt x="672" y="1886"/>
                  </a:cubicBezTo>
                  <a:cubicBezTo>
                    <a:pt x="599" y="1779"/>
                    <a:pt x="540" y="1662"/>
                    <a:pt x="496" y="1540"/>
                  </a:cubicBezTo>
                  <a:cubicBezTo>
                    <a:pt x="438" y="1399"/>
                    <a:pt x="404" y="1247"/>
                    <a:pt x="365" y="1096"/>
                  </a:cubicBezTo>
                  <a:cubicBezTo>
                    <a:pt x="316" y="916"/>
                    <a:pt x="272" y="740"/>
                    <a:pt x="223" y="560"/>
                  </a:cubicBezTo>
                  <a:cubicBezTo>
                    <a:pt x="174" y="379"/>
                    <a:pt x="131" y="199"/>
                    <a:pt x="62" y="23"/>
                  </a:cubicBezTo>
                  <a:cubicBezTo>
                    <a:pt x="56" y="7"/>
                    <a:pt x="45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4755337" y="4627870"/>
              <a:ext cx="197524" cy="339622"/>
            </a:xfrm>
            <a:custGeom>
              <a:avLst/>
              <a:gdLst/>
              <a:ahLst/>
              <a:cxnLst/>
              <a:rect l="l" t="t" r="r" b="b"/>
              <a:pathLst>
                <a:path w="1928" h="3315" extrusionOk="0">
                  <a:moveTo>
                    <a:pt x="39" y="0"/>
                  </a:moveTo>
                  <a:cubicBezTo>
                    <a:pt x="17" y="0"/>
                    <a:pt x="0" y="33"/>
                    <a:pt x="20" y="49"/>
                  </a:cubicBezTo>
                  <a:cubicBezTo>
                    <a:pt x="367" y="376"/>
                    <a:pt x="742" y="688"/>
                    <a:pt x="1030" y="1078"/>
                  </a:cubicBezTo>
                  <a:cubicBezTo>
                    <a:pt x="1323" y="1483"/>
                    <a:pt x="1493" y="1951"/>
                    <a:pt x="1625" y="2429"/>
                  </a:cubicBezTo>
                  <a:cubicBezTo>
                    <a:pt x="1664" y="2571"/>
                    <a:pt x="1703" y="2717"/>
                    <a:pt x="1742" y="2858"/>
                  </a:cubicBezTo>
                  <a:cubicBezTo>
                    <a:pt x="1757" y="2932"/>
                    <a:pt x="1776" y="3005"/>
                    <a:pt x="1796" y="3078"/>
                  </a:cubicBezTo>
                  <a:cubicBezTo>
                    <a:pt x="1820" y="3156"/>
                    <a:pt x="1835" y="3229"/>
                    <a:pt x="1874" y="3302"/>
                  </a:cubicBezTo>
                  <a:cubicBezTo>
                    <a:pt x="1879" y="3311"/>
                    <a:pt x="1887" y="3315"/>
                    <a:pt x="1895" y="3315"/>
                  </a:cubicBezTo>
                  <a:cubicBezTo>
                    <a:pt x="1909" y="3315"/>
                    <a:pt x="1923" y="3303"/>
                    <a:pt x="1923" y="3288"/>
                  </a:cubicBezTo>
                  <a:cubicBezTo>
                    <a:pt x="1928" y="3215"/>
                    <a:pt x="1913" y="3151"/>
                    <a:pt x="1893" y="3083"/>
                  </a:cubicBezTo>
                  <a:cubicBezTo>
                    <a:pt x="1879" y="3015"/>
                    <a:pt x="1864" y="2946"/>
                    <a:pt x="1845" y="2878"/>
                  </a:cubicBezTo>
                  <a:cubicBezTo>
                    <a:pt x="1815" y="2746"/>
                    <a:pt x="1781" y="2615"/>
                    <a:pt x="1747" y="2483"/>
                  </a:cubicBezTo>
                  <a:cubicBezTo>
                    <a:pt x="1679" y="2239"/>
                    <a:pt x="1611" y="1995"/>
                    <a:pt x="1518" y="1756"/>
                  </a:cubicBezTo>
                  <a:cubicBezTo>
                    <a:pt x="1425" y="1522"/>
                    <a:pt x="1313" y="1293"/>
                    <a:pt x="1167" y="1088"/>
                  </a:cubicBezTo>
                  <a:cubicBezTo>
                    <a:pt x="1025" y="888"/>
                    <a:pt x="864" y="707"/>
                    <a:pt x="689" y="537"/>
                  </a:cubicBezTo>
                  <a:cubicBezTo>
                    <a:pt x="489" y="346"/>
                    <a:pt x="274" y="171"/>
                    <a:pt x="55" y="5"/>
                  </a:cubicBezTo>
                  <a:cubicBezTo>
                    <a:pt x="49" y="2"/>
                    <a:pt x="44" y="0"/>
                    <a:pt x="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4980317" y="4605946"/>
              <a:ext cx="359497" cy="413693"/>
            </a:xfrm>
            <a:custGeom>
              <a:avLst/>
              <a:gdLst/>
              <a:ahLst/>
              <a:cxnLst/>
              <a:rect l="l" t="t" r="r" b="b"/>
              <a:pathLst>
                <a:path w="3509" h="4038" extrusionOk="0">
                  <a:moveTo>
                    <a:pt x="3467" y="0"/>
                  </a:moveTo>
                  <a:cubicBezTo>
                    <a:pt x="3463" y="0"/>
                    <a:pt x="3458" y="2"/>
                    <a:pt x="3453" y="4"/>
                  </a:cubicBezTo>
                  <a:cubicBezTo>
                    <a:pt x="3390" y="34"/>
                    <a:pt x="3341" y="82"/>
                    <a:pt x="3287" y="126"/>
                  </a:cubicBezTo>
                  <a:cubicBezTo>
                    <a:pt x="3234" y="175"/>
                    <a:pt x="3180" y="224"/>
                    <a:pt x="3131" y="273"/>
                  </a:cubicBezTo>
                  <a:cubicBezTo>
                    <a:pt x="3014" y="385"/>
                    <a:pt x="2907" y="502"/>
                    <a:pt x="2800" y="619"/>
                  </a:cubicBezTo>
                  <a:cubicBezTo>
                    <a:pt x="2566" y="873"/>
                    <a:pt x="2341" y="1141"/>
                    <a:pt x="2122" y="1409"/>
                  </a:cubicBezTo>
                  <a:cubicBezTo>
                    <a:pt x="1931" y="1653"/>
                    <a:pt x="1746" y="1902"/>
                    <a:pt x="1570" y="2160"/>
                  </a:cubicBezTo>
                  <a:cubicBezTo>
                    <a:pt x="1366" y="2468"/>
                    <a:pt x="1166" y="2780"/>
                    <a:pt x="941" y="3072"/>
                  </a:cubicBezTo>
                  <a:cubicBezTo>
                    <a:pt x="678" y="3409"/>
                    <a:pt x="375" y="3731"/>
                    <a:pt x="29" y="3980"/>
                  </a:cubicBezTo>
                  <a:cubicBezTo>
                    <a:pt x="0" y="3996"/>
                    <a:pt x="17" y="4038"/>
                    <a:pt x="44" y="4038"/>
                  </a:cubicBezTo>
                  <a:cubicBezTo>
                    <a:pt x="48" y="4038"/>
                    <a:pt x="53" y="4036"/>
                    <a:pt x="58" y="4033"/>
                  </a:cubicBezTo>
                  <a:cubicBezTo>
                    <a:pt x="707" y="3599"/>
                    <a:pt x="1161" y="2960"/>
                    <a:pt x="1580" y="2321"/>
                  </a:cubicBezTo>
                  <a:cubicBezTo>
                    <a:pt x="1936" y="1780"/>
                    <a:pt x="2346" y="1268"/>
                    <a:pt x="2780" y="785"/>
                  </a:cubicBezTo>
                  <a:cubicBezTo>
                    <a:pt x="2902" y="648"/>
                    <a:pt x="3029" y="517"/>
                    <a:pt x="3156" y="385"/>
                  </a:cubicBezTo>
                  <a:cubicBezTo>
                    <a:pt x="3214" y="326"/>
                    <a:pt x="3278" y="268"/>
                    <a:pt x="3336" y="209"/>
                  </a:cubicBezTo>
                  <a:cubicBezTo>
                    <a:pt x="3390" y="156"/>
                    <a:pt x="3448" y="107"/>
                    <a:pt x="3492" y="43"/>
                  </a:cubicBezTo>
                  <a:cubicBezTo>
                    <a:pt x="3508" y="24"/>
                    <a:pt x="3488" y="0"/>
                    <a:pt x="3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5040353" y="4597750"/>
              <a:ext cx="309809" cy="367181"/>
            </a:xfrm>
            <a:custGeom>
              <a:avLst/>
              <a:gdLst/>
              <a:ahLst/>
              <a:cxnLst/>
              <a:rect l="l" t="t" r="r" b="b"/>
              <a:pathLst>
                <a:path w="3024" h="3584" extrusionOk="0">
                  <a:moveTo>
                    <a:pt x="2955" y="1"/>
                  </a:moveTo>
                  <a:cubicBezTo>
                    <a:pt x="2886" y="1"/>
                    <a:pt x="2821" y="19"/>
                    <a:pt x="2760" y="40"/>
                  </a:cubicBezTo>
                  <a:cubicBezTo>
                    <a:pt x="2687" y="60"/>
                    <a:pt x="2614" y="89"/>
                    <a:pt x="2540" y="119"/>
                  </a:cubicBezTo>
                  <a:cubicBezTo>
                    <a:pt x="2399" y="177"/>
                    <a:pt x="2267" y="250"/>
                    <a:pt x="2140" y="333"/>
                  </a:cubicBezTo>
                  <a:cubicBezTo>
                    <a:pt x="1877" y="499"/>
                    <a:pt x="1643" y="704"/>
                    <a:pt x="1423" y="918"/>
                  </a:cubicBezTo>
                  <a:cubicBezTo>
                    <a:pt x="1199" y="1133"/>
                    <a:pt x="1009" y="1377"/>
                    <a:pt x="848" y="1640"/>
                  </a:cubicBezTo>
                  <a:cubicBezTo>
                    <a:pt x="682" y="1914"/>
                    <a:pt x="560" y="2201"/>
                    <a:pt x="453" y="2499"/>
                  </a:cubicBezTo>
                  <a:cubicBezTo>
                    <a:pt x="326" y="2850"/>
                    <a:pt x="185" y="3196"/>
                    <a:pt x="14" y="3528"/>
                  </a:cubicBezTo>
                  <a:cubicBezTo>
                    <a:pt x="0" y="3556"/>
                    <a:pt x="25" y="3583"/>
                    <a:pt x="48" y="3583"/>
                  </a:cubicBezTo>
                  <a:cubicBezTo>
                    <a:pt x="58" y="3583"/>
                    <a:pt x="67" y="3578"/>
                    <a:pt x="72" y="3567"/>
                  </a:cubicBezTo>
                  <a:cubicBezTo>
                    <a:pt x="224" y="3279"/>
                    <a:pt x="350" y="2987"/>
                    <a:pt x="472" y="2684"/>
                  </a:cubicBezTo>
                  <a:cubicBezTo>
                    <a:pt x="531" y="2533"/>
                    <a:pt x="584" y="2382"/>
                    <a:pt x="648" y="2235"/>
                  </a:cubicBezTo>
                  <a:cubicBezTo>
                    <a:pt x="711" y="2094"/>
                    <a:pt x="780" y="1957"/>
                    <a:pt x="853" y="1826"/>
                  </a:cubicBezTo>
                  <a:cubicBezTo>
                    <a:pt x="1004" y="1557"/>
                    <a:pt x="1180" y="1309"/>
                    <a:pt x="1389" y="1089"/>
                  </a:cubicBezTo>
                  <a:cubicBezTo>
                    <a:pt x="1599" y="870"/>
                    <a:pt x="1828" y="665"/>
                    <a:pt x="2077" y="489"/>
                  </a:cubicBezTo>
                  <a:cubicBezTo>
                    <a:pt x="2214" y="392"/>
                    <a:pt x="2360" y="304"/>
                    <a:pt x="2516" y="231"/>
                  </a:cubicBezTo>
                  <a:cubicBezTo>
                    <a:pt x="2589" y="197"/>
                    <a:pt x="2662" y="167"/>
                    <a:pt x="2740" y="143"/>
                  </a:cubicBezTo>
                  <a:cubicBezTo>
                    <a:pt x="2823" y="119"/>
                    <a:pt x="2911" y="104"/>
                    <a:pt x="2989" y="70"/>
                  </a:cubicBezTo>
                  <a:cubicBezTo>
                    <a:pt x="3023" y="55"/>
                    <a:pt x="3018" y="6"/>
                    <a:pt x="2979" y="1"/>
                  </a:cubicBezTo>
                  <a:cubicBezTo>
                    <a:pt x="2971" y="1"/>
                    <a:pt x="2963" y="1"/>
                    <a:pt x="2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5043734" y="4599082"/>
              <a:ext cx="304481" cy="366669"/>
            </a:xfrm>
            <a:custGeom>
              <a:avLst/>
              <a:gdLst/>
              <a:ahLst/>
              <a:cxnLst/>
              <a:rect l="l" t="t" r="r" b="b"/>
              <a:pathLst>
                <a:path w="2972" h="3579" extrusionOk="0">
                  <a:moveTo>
                    <a:pt x="2913" y="0"/>
                  </a:moveTo>
                  <a:cubicBezTo>
                    <a:pt x="2893" y="0"/>
                    <a:pt x="2873" y="12"/>
                    <a:pt x="2864" y="37"/>
                  </a:cubicBezTo>
                  <a:cubicBezTo>
                    <a:pt x="2815" y="184"/>
                    <a:pt x="2776" y="335"/>
                    <a:pt x="2722" y="481"/>
                  </a:cubicBezTo>
                  <a:cubicBezTo>
                    <a:pt x="2668" y="618"/>
                    <a:pt x="2610" y="754"/>
                    <a:pt x="2551" y="886"/>
                  </a:cubicBezTo>
                  <a:cubicBezTo>
                    <a:pt x="2425" y="1154"/>
                    <a:pt x="2273" y="1408"/>
                    <a:pt x="2103" y="1647"/>
                  </a:cubicBezTo>
                  <a:cubicBezTo>
                    <a:pt x="1756" y="2130"/>
                    <a:pt x="1332" y="2549"/>
                    <a:pt x="864" y="2920"/>
                  </a:cubicBezTo>
                  <a:cubicBezTo>
                    <a:pt x="727" y="3027"/>
                    <a:pt x="586" y="3130"/>
                    <a:pt x="444" y="3232"/>
                  </a:cubicBezTo>
                  <a:cubicBezTo>
                    <a:pt x="371" y="3286"/>
                    <a:pt x="298" y="3339"/>
                    <a:pt x="225" y="3393"/>
                  </a:cubicBezTo>
                  <a:cubicBezTo>
                    <a:pt x="186" y="3417"/>
                    <a:pt x="152" y="3442"/>
                    <a:pt x="117" y="3471"/>
                  </a:cubicBezTo>
                  <a:cubicBezTo>
                    <a:pt x="98" y="3486"/>
                    <a:pt x="83" y="3510"/>
                    <a:pt x="64" y="3525"/>
                  </a:cubicBezTo>
                  <a:cubicBezTo>
                    <a:pt x="44" y="3539"/>
                    <a:pt x="25" y="3554"/>
                    <a:pt x="5" y="3569"/>
                  </a:cubicBezTo>
                  <a:cubicBezTo>
                    <a:pt x="0" y="3574"/>
                    <a:pt x="5" y="3578"/>
                    <a:pt x="10" y="3578"/>
                  </a:cubicBezTo>
                  <a:cubicBezTo>
                    <a:pt x="49" y="3559"/>
                    <a:pt x="83" y="3539"/>
                    <a:pt x="127" y="3530"/>
                  </a:cubicBezTo>
                  <a:cubicBezTo>
                    <a:pt x="166" y="3515"/>
                    <a:pt x="205" y="3486"/>
                    <a:pt x="239" y="3466"/>
                  </a:cubicBezTo>
                  <a:cubicBezTo>
                    <a:pt x="308" y="3427"/>
                    <a:pt x="376" y="3388"/>
                    <a:pt x="444" y="3344"/>
                  </a:cubicBezTo>
                  <a:cubicBezTo>
                    <a:pt x="576" y="3257"/>
                    <a:pt x="708" y="3164"/>
                    <a:pt x="834" y="3066"/>
                  </a:cubicBezTo>
                  <a:cubicBezTo>
                    <a:pt x="1083" y="2881"/>
                    <a:pt x="1317" y="2681"/>
                    <a:pt x="1537" y="2466"/>
                  </a:cubicBezTo>
                  <a:cubicBezTo>
                    <a:pt x="1966" y="2047"/>
                    <a:pt x="2332" y="1564"/>
                    <a:pt x="2600" y="1032"/>
                  </a:cubicBezTo>
                  <a:cubicBezTo>
                    <a:pt x="2678" y="881"/>
                    <a:pt x="2746" y="720"/>
                    <a:pt x="2805" y="564"/>
                  </a:cubicBezTo>
                  <a:cubicBezTo>
                    <a:pt x="2868" y="403"/>
                    <a:pt x="2932" y="232"/>
                    <a:pt x="2966" y="67"/>
                  </a:cubicBezTo>
                  <a:cubicBezTo>
                    <a:pt x="2972" y="26"/>
                    <a:pt x="2943" y="0"/>
                    <a:pt x="2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757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41"/>
          <p:cNvSpPr/>
          <p:nvPr/>
        </p:nvSpPr>
        <p:spPr>
          <a:xfrm rot="-1642076">
            <a:off x="401992" y="1358774"/>
            <a:ext cx="1140941" cy="1021065"/>
          </a:xfrm>
          <a:custGeom>
            <a:avLst/>
            <a:gdLst/>
            <a:ahLst/>
            <a:cxnLst/>
            <a:rect l="l" t="t" r="r" b="b"/>
            <a:pathLst>
              <a:path w="26383" h="23611" extrusionOk="0">
                <a:moveTo>
                  <a:pt x="10960" y="0"/>
                </a:moveTo>
                <a:cubicBezTo>
                  <a:pt x="9622" y="0"/>
                  <a:pt x="8321" y="95"/>
                  <a:pt x="7118" y="260"/>
                </a:cubicBezTo>
                <a:cubicBezTo>
                  <a:pt x="6000" y="415"/>
                  <a:pt x="4883" y="724"/>
                  <a:pt x="3889" y="1249"/>
                </a:cubicBezTo>
                <a:cubicBezTo>
                  <a:pt x="3444" y="1484"/>
                  <a:pt x="3023" y="1761"/>
                  <a:pt x="2639" y="2088"/>
                </a:cubicBezTo>
                <a:cubicBezTo>
                  <a:pt x="857" y="3595"/>
                  <a:pt x="1" y="6019"/>
                  <a:pt x="95" y="8348"/>
                </a:cubicBezTo>
                <a:cubicBezTo>
                  <a:pt x="190" y="10678"/>
                  <a:pt x="1152" y="12912"/>
                  <a:pt x="2502" y="14812"/>
                </a:cubicBezTo>
                <a:cubicBezTo>
                  <a:pt x="4459" y="17568"/>
                  <a:pt x="6983" y="19817"/>
                  <a:pt x="10040" y="21238"/>
                </a:cubicBezTo>
                <a:cubicBezTo>
                  <a:pt x="12544" y="22405"/>
                  <a:pt x="15452" y="23324"/>
                  <a:pt x="18208" y="23574"/>
                </a:cubicBezTo>
                <a:cubicBezTo>
                  <a:pt x="18482" y="23598"/>
                  <a:pt x="18758" y="23611"/>
                  <a:pt x="19034" y="23611"/>
                </a:cubicBezTo>
                <a:cubicBezTo>
                  <a:pt x="21400" y="23611"/>
                  <a:pt x="23756" y="22683"/>
                  <a:pt x="24792" y="20402"/>
                </a:cubicBezTo>
                <a:cubicBezTo>
                  <a:pt x="25658" y="18499"/>
                  <a:pt x="25904" y="16113"/>
                  <a:pt x="26130" y="14050"/>
                </a:cubicBezTo>
                <a:cubicBezTo>
                  <a:pt x="26383" y="11752"/>
                  <a:pt x="26334" y="9363"/>
                  <a:pt x="25417" y="7205"/>
                </a:cubicBezTo>
                <a:cubicBezTo>
                  <a:pt x="23094" y="1742"/>
                  <a:pt x="16688" y="0"/>
                  <a:pt x="109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41"/>
          <p:cNvSpPr txBox="1">
            <a:spLocks noGrp="1"/>
          </p:cNvSpPr>
          <p:nvPr>
            <p:ph type="title"/>
          </p:nvPr>
        </p:nvSpPr>
        <p:spPr>
          <a:xfrm>
            <a:off x="3223255" y="427595"/>
            <a:ext cx="4964304" cy="15693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I.TÌM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 CHUNG: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Tác giả, tác phẩm</a:t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(Xem trích đoạn phim)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1" name="Google Shape;1531;p41"/>
          <p:cNvSpPr txBox="1">
            <a:spLocks noGrp="1"/>
          </p:cNvSpPr>
          <p:nvPr>
            <p:ph type="subTitle" idx="1"/>
          </p:nvPr>
        </p:nvSpPr>
        <p:spPr>
          <a:xfrm>
            <a:off x="729025" y="4457293"/>
            <a:ext cx="2584814" cy="4536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vi-VN" sz="1600" b="1" dirty="0" err="1">
                <a:solidFill>
                  <a:schemeClr val="tx1"/>
                </a:solidFill>
              </a:rPr>
              <a:t>Nhà</a:t>
            </a:r>
            <a:r>
              <a:rPr lang="vi-VN" sz="1600" b="1" dirty="0">
                <a:solidFill>
                  <a:schemeClr val="tx1"/>
                </a:solidFill>
              </a:rPr>
              <a:t> văn Nga</a:t>
            </a:r>
            <a:r>
              <a:rPr lang="en-US" sz="1600" b="1" dirty="0">
                <a:solidFill>
                  <a:schemeClr val="tx1"/>
                </a:solidFill>
              </a:rPr>
              <a:t> Maxim </a:t>
            </a:r>
            <a:r>
              <a:rPr lang="en-US" sz="1600" b="1" dirty="0" err="1">
                <a:solidFill>
                  <a:schemeClr val="tx1"/>
                </a:solidFill>
              </a:rPr>
              <a:t>Gork</a:t>
            </a:r>
            <a:r>
              <a:rPr lang="vi-VN" sz="1600" b="1" dirty="0">
                <a:solidFill>
                  <a:schemeClr val="tx1"/>
                </a:solidFill>
              </a:rPr>
              <a:t>i</a:t>
            </a:r>
          </a:p>
        </p:txBody>
      </p:sp>
      <p:grpSp>
        <p:nvGrpSpPr>
          <p:cNvPr id="1532" name="Google Shape;1532;p41"/>
          <p:cNvGrpSpPr/>
          <p:nvPr/>
        </p:nvGrpSpPr>
        <p:grpSpPr>
          <a:xfrm rot="1796183">
            <a:off x="6808993" y="3739052"/>
            <a:ext cx="957552" cy="766847"/>
            <a:chOff x="4365025" y="1539800"/>
            <a:chExt cx="121025" cy="96925"/>
          </a:xfrm>
        </p:grpSpPr>
        <p:sp>
          <p:nvSpPr>
            <p:cNvPr id="1533" name="Google Shape;1533;p41"/>
            <p:cNvSpPr/>
            <p:nvPr/>
          </p:nvSpPr>
          <p:spPr>
            <a:xfrm>
              <a:off x="4365025" y="1587950"/>
              <a:ext cx="30125" cy="19500"/>
            </a:xfrm>
            <a:custGeom>
              <a:avLst/>
              <a:gdLst/>
              <a:ahLst/>
              <a:cxnLst/>
              <a:rect l="l" t="t" r="r" b="b"/>
              <a:pathLst>
                <a:path w="1205" h="780" extrusionOk="0">
                  <a:moveTo>
                    <a:pt x="786" y="0"/>
                  </a:moveTo>
                  <a:cubicBezTo>
                    <a:pt x="525" y="3"/>
                    <a:pt x="1" y="135"/>
                    <a:pt x="70" y="487"/>
                  </a:cubicBezTo>
                  <a:cubicBezTo>
                    <a:pt x="112" y="700"/>
                    <a:pt x="344" y="779"/>
                    <a:pt x="555" y="779"/>
                  </a:cubicBezTo>
                  <a:cubicBezTo>
                    <a:pt x="632" y="779"/>
                    <a:pt x="705" y="769"/>
                    <a:pt x="766" y="751"/>
                  </a:cubicBezTo>
                  <a:cubicBezTo>
                    <a:pt x="949" y="699"/>
                    <a:pt x="1204" y="525"/>
                    <a:pt x="1147" y="307"/>
                  </a:cubicBezTo>
                  <a:cubicBezTo>
                    <a:pt x="1115" y="184"/>
                    <a:pt x="929" y="49"/>
                    <a:pt x="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1"/>
            <p:cNvSpPr/>
            <p:nvPr/>
          </p:nvSpPr>
          <p:spPr>
            <a:xfrm>
              <a:off x="4407850" y="1579225"/>
              <a:ext cx="22750" cy="14925"/>
            </a:xfrm>
            <a:custGeom>
              <a:avLst/>
              <a:gdLst/>
              <a:ahLst/>
              <a:cxnLst/>
              <a:rect l="l" t="t" r="r" b="b"/>
              <a:pathLst>
                <a:path w="910" h="597" extrusionOk="0">
                  <a:moveTo>
                    <a:pt x="581" y="0"/>
                  </a:moveTo>
                  <a:cubicBezTo>
                    <a:pt x="571" y="0"/>
                    <a:pt x="561" y="1"/>
                    <a:pt x="551" y="3"/>
                  </a:cubicBezTo>
                  <a:lnTo>
                    <a:pt x="594" y="8"/>
                  </a:lnTo>
                  <a:cubicBezTo>
                    <a:pt x="1" y="8"/>
                    <a:pt x="140" y="596"/>
                    <a:pt x="475" y="596"/>
                  </a:cubicBezTo>
                  <a:cubicBezTo>
                    <a:pt x="531" y="596"/>
                    <a:pt x="593" y="580"/>
                    <a:pt x="657" y="541"/>
                  </a:cubicBezTo>
                  <a:cubicBezTo>
                    <a:pt x="801" y="455"/>
                    <a:pt x="909" y="343"/>
                    <a:pt x="832" y="180"/>
                  </a:cubicBezTo>
                  <a:cubicBezTo>
                    <a:pt x="788" y="81"/>
                    <a:pt x="686" y="0"/>
                    <a:pt x="5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1"/>
            <p:cNvSpPr/>
            <p:nvPr/>
          </p:nvSpPr>
          <p:spPr>
            <a:xfrm>
              <a:off x="4403900" y="1617025"/>
              <a:ext cx="28200" cy="19700"/>
            </a:xfrm>
            <a:custGeom>
              <a:avLst/>
              <a:gdLst/>
              <a:ahLst/>
              <a:cxnLst/>
              <a:rect l="l" t="t" r="r" b="b"/>
              <a:pathLst>
                <a:path w="1128" h="788" extrusionOk="0">
                  <a:moveTo>
                    <a:pt x="649" y="0"/>
                  </a:moveTo>
                  <a:cubicBezTo>
                    <a:pt x="0" y="101"/>
                    <a:pt x="230" y="788"/>
                    <a:pt x="599" y="788"/>
                  </a:cubicBezTo>
                  <a:cubicBezTo>
                    <a:pt x="681" y="788"/>
                    <a:pt x="770" y="754"/>
                    <a:pt x="858" y="671"/>
                  </a:cubicBezTo>
                  <a:cubicBezTo>
                    <a:pt x="1128" y="416"/>
                    <a:pt x="921" y="141"/>
                    <a:pt x="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1"/>
            <p:cNvSpPr/>
            <p:nvPr/>
          </p:nvSpPr>
          <p:spPr>
            <a:xfrm>
              <a:off x="4449625" y="1610200"/>
              <a:ext cx="13700" cy="15800"/>
            </a:xfrm>
            <a:custGeom>
              <a:avLst/>
              <a:gdLst/>
              <a:ahLst/>
              <a:cxnLst/>
              <a:rect l="l" t="t" r="r" b="b"/>
              <a:pathLst>
                <a:path w="548" h="632" extrusionOk="0">
                  <a:moveTo>
                    <a:pt x="299" y="0"/>
                  </a:moveTo>
                  <a:cubicBezTo>
                    <a:pt x="274" y="0"/>
                    <a:pt x="251" y="8"/>
                    <a:pt x="230" y="27"/>
                  </a:cubicBezTo>
                  <a:lnTo>
                    <a:pt x="207" y="59"/>
                  </a:lnTo>
                  <a:cubicBezTo>
                    <a:pt x="78" y="248"/>
                    <a:pt x="1" y="468"/>
                    <a:pt x="213" y="632"/>
                  </a:cubicBezTo>
                  <a:cubicBezTo>
                    <a:pt x="359" y="563"/>
                    <a:pt x="548" y="408"/>
                    <a:pt x="519" y="225"/>
                  </a:cubicBezTo>
                  <a:cubicBezTo>
                    <a:pt x="505" y="131"/>
                    <a:pt x="396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1"/>
            <p:cNvSpPr/>
            <p:nvPr/>
          </p:nvSpPr>
          <p:spPr>
            <a:xfrm>
              <a:off x="4388575" y="1553100"/>
              <a:ext cx="24300" cy="10400"/>
            </a:xfrm>
            <a:custGeom>
              <a:avLst/>
              <a:gdLst/>
              <a:ahLst/>
              <a:cxnLst/>
              <a:rect l="l" t="t" r="r" b="b"/>
              <a:pathLst>
                <a:path w="972" h="416" extrusionOk="0">
                  <a:moveTo>
                    <a:pt x="577" y="1"/>
                  </a:moveTo>
                  <a:cubicBezTo>
                    <a:pt x="297" y="1"/>
                    <a:pt x="1" y="289"/>
                    <a:pt x="403" y="400"/>
                  </a:cubicBezTo>
                  <a:cubicBezTo>
                    <a:pt x="440" y="410"/>
                    <a:pt x="477" y="415"/>
                    <a:pt x="514" y="415"/>
                  </a:cubicBezTo>
                  <a:cubicBezTo>
                    <a:pt x="764" y="415"/>
                    <a:pt x="972" y="196"/>
                    <a:pt x="692" y="19"/>
                  </a:cubicBezTo>
                  <a:cubicBezTo>
                    <a:pt x="655" y="6"/>
                    <a:pt x="616" y="1"/>
                    <a:pt x="5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1"/>
            <p:cNvSpPr/>
            <p:nvPr/>
          </p:nvSpPr>
          <p:spPr>
            <a:xfrm>
              <a:off x="4457500" y="1582775"/>
              <a:ext cx="13600" cy="7825"/>
            </a:xfrm>
            <a:custGeom>
              <a:avLst/>
              <a:gdLst/>
              <a:ahLst/>
              <a:cxnLst/>
              <a:rect l="l" t="t" r="r" b="b"/>
              <a:pathLst>
                <a:path w="544" h="313" extrusionOk="0">
                  <a:moveTo>
                    <a:pt x="362" y="1"/>
                  </a:moveTo>
                  <a:cubicBezTo>
                    <a:pt x="264" y="27"/>
                    <a:pt x="1" y="67"/>
                    <a:pt x="35" y="216"/>
                  </a:cubicBezTo>
                  <a:cubicBezTo>
                    <a:pt x="51" y="296"/>
                    <a:pt x="119" y="313"/>
                    <a:pt x="186" y="313"/>
                  </a:cubicBezTo>
                  <a:cubicBezTo>
                    <a:pt x="212" y="313"/>
                    <a:pt x="239" y="310"/>
                    <a:pt x="261" y="307"/>
                  </a:cubicBezTo>
                  <a:cubicBezTo>
                    <a:pt x="345" y="299"/>
                    <a:pt x="516" y="262"/>
                    <a:pt x="534" y="153"/>
                  </a:cubicBezTo>
                  <a:cubicBezTo>
                    <a:pt x="543" y="91"/>
                    <a:pt x="467" y="11"/>
                    <a:pt x="400" y="11"/>
                  </a:cubicBezTo>
                  <a:cubicBezTo>
                    <a:pt x="389" y="11"/>
                    <a:pt x="378" y="13"/>
                    <a:pt x="367" y="18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1"/>
            <p:cNvSpPr/>
            <p:nvPr/>
          </p:nvSpPr>
          <p:spPr>
            <a:xfrm>
              <a:off x="4436600" y="1539800"/>
              <a:ext cx="15925" cy="12850"/>
            </a:xfrm>
            <a:custGeom>
              <a:avLst/>
              <a:gdLst/>
              <a:ahLst/>
              <a:cxnLst/>
              <a:rect l="l" t="t" r="r" b="b"/>
              <a:pathLst>
                <a:path w="637" h="514" extrusionOk="0">
                  <a:moveTo>
                    <a:pt x="473" y="1"/>
                  </a:moveTo>
                  <a:lnTo>
                    <a:pt x="473" y="1"/>
                  </a:lnTo>
                  <a:cubicBezTo>
                    <a:pt x="307" y="21"/>
                    <a:pt x="0" y="196"/>
                    <a:pt x="83" y="405"/>
                  </a:cubicBezTo>
                  <a:cubicBezTo>
                    <a:pt x="115" y="484"/>
                    <a:pt x="170" y="514"/>
                    <a:pt x="230" y="514"/>
                  </a:cubicBezTo>
                  <a:cubicBezTo>
                    <a:pt x="297" y="514"/>
                    <a:pt x="370" y="478"/>
                    <a:pt x="427" y="433"/>
                  </a:cubicBezTo>
                  <a:cubicBezTo>
                    <a:pt x="570" y="319"/>
                    <a:pt x="636" y="113"/>
                    <a:pt x="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1"/>
            <p:cNvSpPr/>
            <p:nvPr/>
          </p:nvSpPr>
          <p:spPr>
            <a:xfrm>
              <a:off x="4472250" y="1549775"/>
              <a:ext cx="13800" cy="12175"/>
            </a:xfrm>
            <a:custGeom>
              <a:avLst/>
              <a:gdLst/>
              <a:ahLst/>
              <a:cxnLst/>
              <a:rect l="l" t="t" r="r" b="b"/>
              <a:pathLst>
                <a:path w="552" h="487" extrusionOk="0">
                  <a:moveTo>
                    <a:pt x="359" y="0"/>
                  </a:moveTo>
                  <a:lnTo>
                    <a:pt x="359" y="0"/>
                  </a:lnTo>
                  <a:cubicBezTo>
                    <a:pt x="239" y="37"/>
                    <a:pt x="1" y="161"/>
                    <a:pt x="18" y="315"/>
                  </a:cubicBezTo>
                  <a:cubicBezTo>
                    <a:pt x="28" y="414"/>
                    <a:pt x="123" y="487"/>
                    <a:pt x="221" y="487"/>
                  </a:cubicBezTo>
                  <a:cubicBezTo>
                    <a:pt x="239" y="487"/>
                    <a:pt x="258" y="484"/>
                    <a:pt x="276" y="479"/>
                  </a:cubicBezTo>
                  <a:cubicBezTo>
                    <a:pt x="442" y="433"/>
                    <a:pt x="551" y="118"/>
                    <a:pt x="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1" name="Google Shape;1541;p41"/>
          <p:cNvGrpSpPr/>
          <p:nvPr/>
        </p:nvGrpSpPr>
        <p:grpSpPr>
          <a:xfrm>
            <a:off x="3884466" y="4228549"/>
            <a:ext cx="1165743" cy="1142485"/>
            <a:chOff x="3628800" y="3558400"/>
            <a:chExt cx="1758551" cy="1723205"/>
          </a:xfrm>
        </p:grpSpPr>
        <p:sp>
          <p:nvSpPr>
            <p:cNvPr id="1542" name="Google Shape;1542;p41"/>
            <p:cNvSpPr/>
            <p:nvPr/>
          </p:nvSpPr>
          <p:spPr>
            <a:xfrm>
              <a:off x="4416024" y="3663411"/>
              <a:ext cx="182054" cy="1413912"/>
            </a:xfrm>
            <a:custGeom>
              <a:avLst/>
              <a:gdLst/>
              <a:ahLst/>
              <a:cxnLst/>
              <a:rect l="l" t="t" r="r" b="b"/>
              <a:pathLst>
                <a:path w="1777" h="13801" extrusionOk="0">
                  <a:moveTo>
                    <a:pt x="409" y="0"/>
                  </a:moveTo>
                  <a:cubicBezTo>
                    <a:pt x="393" y="0"/>
                    <a:pt x="376" y="14"/>
                    <a:pt x="381" y="34"/>
                  </a:cubicBezTo>
                  <a:cubicBezTo>
                    <a:pt x="469" y="420"/>
                    <a:pt x="557" y="805"/>
                    <a:pt x="625" y="1195"/>
                  </a:cubicBezTo>
                  <a:cubicBezTo>
                    <a:pt x="703" y="1634"/>
                    <a:pt x="762" y="2078"/>
                    <a:pt x="806" y="2522"/>
                  </a:cubicBezTo>
                  <a:cubicBezTo>
                    <a:pt x="889" y="3356"/>
                    <a:pt x="928" y="4205"/>
                    <a:pt x="879" y="5044"/>
                  </a:cubicBezTo>
                  <a:cubicBezTo>
                    <a:pt x="811" y="6151"/>
                    <a:pt x="630" y="7248"/>
                    <a:pt x="416" y="8336"/>
                  </a:cubicBezTo>
                  <a:cubicBezTo>
                    <a:pt x="313" y="8878"/>
                    <a:pt x="181" y="9414"/>
                    <a:pt x="94" y="9960"/>
                  </a:cubicBezTo>
                  <a:cubicBezTo>
                    <a:pt x="16" y="10463"/>
                    <a:pt x="1" y="10960"/>
                    <a:pt x="89" y="11463"/>
                  </a:cubicBezTo>
                  <a:cubicBezTo>
                    <a:pt x="172" y="11936"/>
                    <a:pt x="337" y="12390"/>
                    <a:pt x="576" y="12804"/>
                  </a:cubicBezTo>
                  <a:cubicBezTo>
                    <a:pt x="786" y="13175"/>
                    <a:pt x="1069" y="13575"/>
                    <a:pt x="1474" y="13750"/>
                  </a:cubicBezTo>
                  <a:cubicBezTo>
                    <a:pt x="1560" y="13785"/>
                    <a:pt x="1638" y="13800"/>
                    <a:pt x="1728" y="13800"/>
                  </a:cubicBezTo>
                  <a:cubicBezTo>
                    <a:pt x="1741" y="13800"/>
                    <a:pt x="1753" y="13800"/>
                    <a:pt x="1767" y="13799"/>
                  </a:cubicBezTo>
                  <a:cubicBezTo>
                    <a:pt x="1772" y="13799"/>
                    <a:pt x="1776" y="13789"/>
                    <a:pt x="1772" y="13789"/>
                  </a:cubicBezTo>
                  <a:cubicBezTo>
                    <a:pt x="1576" y="13702"/>
                    <a:pt x="1381" y="13604"/>
                    <a:pt x="1225" y="13458"/>
                  </a:cubicBezTo>
                  <a:cubicBezTo>
                    <a:pt x="1059" y="13307"/>
                    <a:pt x="923" y="13131"/>
                    <a:pt x="801" y="12946"/>
                  </a:cubicBezTo>
                  <a:cubicBezTo>
                    <a:pt x="542" y="12541"/>
                    <a:pt x="357" y="12092"/>
                    <a:pt x="250" y="11629"/>
                  </a:cubicBezTo>
                  <a:cubicBezTo>
                    <a:pt x="138" y="11141"/>
                    <a:pt x="123" y="10643"/>
                    <a:pt x="191" y="10151"/>
                  </a:cubicBezTo>
                  <a:cubicBezTo>
                    <a:pt x="259" y="9604"/>
                    <a:pt x="396" y="9068"/>
                    <a:pt x="503" y="8526"/>
                  </a:cubicBezTo>
                  <a:cubicBezTo>
                    <a:pt x="713" y="7463"/>
                    <a:pt x="894" y="6395"/>
                    <a:pt x="972" y="5312"/>
                  </a:cubicBezTo>
                  <a:cubicBezTo>
                    <a:pt x="1035" y="4468"/>
                    <a:pt x="1015" y="3619"/>
                    <a:pt x="942" y="2771"/>
                  </a:cubicBezTo>
                  <a:cubicBezTo>
                    <a:pt x="903" y="2337"/>
                    <a:pt x="850" y="1898"/>
                    <a:pt x="781" y="1468"/>
                  </a:cubicBezTo>
                  <a:cubicBezTo>
                    <a:pt x="718" y="1068"/>
                    <a:pt x="640" y="664"/>
                    <a:pt x="523" y="273"/>
                  </a:cubicBezTo>
                  <a:cubicBezTo>
                    <a:pt x="498" y="190"/>
                    <a:pt x="469" y="103"/>
                    <a:pt x="435" y="20"/>
                  </a:cubicBezTo>
                  <a:cubicBezTo>
                    <a:pt x="431" y="6"/>
                    <a:pt x="420" y="0"/>
                    <a:pt x="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1"/>
            <p:cNvSpPr/>
            <p:nvPr/>
          </p:nvSpPr>
          <p:spPr>
            <a:xfrm>
              <a:off x="4429855" y="3558502"/>
              <a:ext cx="133697" cy="515836"/>
            </a:xfrm>
            <a:custGeom>
              <a:avLst/>
              <a:gdLst/>
              <a:ahLst/>
              <a:cxnLst/>
              <a:rect l="l" t="t" r="r" b="b"/>
              <a:pathLst>
                <a:path w="1305" h="5035" extrusionOk="0">
                  <a:moveTo>
                    <a:pt x="52" y="0"/>
                  </a:moveTo>
                  <a:cubicBezTo>
                    <a:pt x="25" y="0"/>
                    <a:pt x="0" y="28"/>
                    <a:pt x="17" y="58"/>
                  </a:cubicBezTo>
                  <a:cubicBezTo>
                    <a:pt x="154" y="327"/>
                    <a:pt x="295" y="600"/>
                    <a:pt x="417" y="878"/>
                  </a:cubicBezTo>
                  <a:cubicBezTo>
                    <a:pt x="554" y="1190"/>
                    <a:pt x="676" y="1507"/>
                    <a:pt x="783" y="1829"/>
                  </a:cubicBezTo>
                  <a:cubicBezTo>
                    <a:pt x="885" y="2117"/>
                    <a:pt x="973" y="2405"/>
                    <a:pt x="1041" y="2697"/>
                  </a:cubicBezTo>
                  <a:cubicBezTo>
                    <a:pt x="1129" y="3058"/>
                    <a:pt x="1168" y="3424"/>
                    <a:pt x="1149" y="3795"/>
                  </a:cubicBezTo>
                  <a:cubicBezTo>
                    <a:pt x="1129" y="4204"/>
                    <a:pt x="1032" y="4619"/>
                    <a:pt x="851" y="4995"/>
                  </a:cubicBezTo>
                  <a:cubicBezTo>
                    <a:pt x="838" y="5015"/>
                    <a:pt x="856" y="5034"/>
                    <a:pt x="874" y="5034"/>
                  </a:cubicBezTo>
                  <a:cubicBezTo>
                    <a:pt x="882" y="5034"/>
                    <a:pt x="890" y="5030"/>
                    <a:pt x="895" y="5019"/>
                  </a:cubicBezTo>
                  <a:cubicBezTo>
                    <a:pt x="1261" y="4356"/>
                    <a:pt x="1305" y="3570"/>
                    <a:pt x="1168" y="2839"/>
                  </a:cubicBezTo>
                  <a:cubicBezTo>
                    <a:pt x="1110" y="2527"/>
                    <a:pt x="1017" y="2224"/>
                    <a:pt x="920" y="1927"/>
                  </a:cubicBezTo>
                  <a:cubicBezTo>
                    <a:pt x="812" y="1600"/>
                    <a:pt x="695" y="1273"/>
                    <a:pt x="563" y="956"/>
                  </a:cubicBezTo>
                  <a:cubicBezTo>
                    <a:pt x="490" y="785"/>
                    <a:pt x="417" y="614"/>
                    <a:pt x="334" y="449"/>
                  </a:cubicBezTo>
                  <a:cubicBezTo>
                    <a:pt x="256" y="297"/>
                    <a:pt x="183" y="156"/>
                    <a:pt x="85" y="19"/>
                  </a:cubicBezTo>
                  <a:cubicBezTo>
                    <a:pt x="76" y="6"/>
                    <a:pt x="64" y="0"/>
                    <a:pt x="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1"/>
            <p:cNvSpPr/>
            <p:nvPr/>
          </p:nvSpPr>
          <p:spPr>
            <a:xfrm>
              <a:off x="4405062" y="3558400"/>
              <a:ext cx="117305" cy="513275"/>
            </a:xfrm>
            <a:custGeom>
              <a:avLst/>
              <a:gdLst/>
              <a:ahLst/>
              <a:cxnLst/>
              <a:rect l="l" t="t" r="r" b="b"/>
              <a:pathLst>
                <a:path w="1145" h="5010" extrusionOk="0">
                  <a:moveTo>
                    <a:pt x="308" y="1"/>
                  </a:moveTo>
                  <a:cubicBezTo>
                    <a:pt x="296" y="1"/>
                    <a:pt x="284" y="7"/>
                    <a:pt x="279" y="20"/>
                  </a:cubicBezTo>
                  <a:cubicBezTo>
                    <a:pt x="157" y="323"/>
                    <a:pt x="88" y="645"/>
                    <a:pt x="49" y="962"/>
                  </a:cubicBezTo>
                  <a:cubicBezTo>
                    <a:pt x="10" y="1308"/>
                    <a:pt x="1" y="1659"/>
                    <a:pt x="25" y="2006"/>
                  </a:cubicBezTo>
                  <a:cubicBezTo>
                    <a:pt x="69" y="2708"/>
                    <a:pt x="230" y="3410"/>
                    <a:pt x="513" y="4054"/>
                  </a:cubicBezTo>
                  <a:cubicBezTo>
                    <a:pt x="659" y="4391"/>
                    <a:pt x="844" y="4713"/>
                    <a:pt x="1074" y="4996"/>
                  </a:cubicBezTo>
                  <a:cubicBezTo>
                    <a:pt x="1081" y="5005"/>
                    <a:pt x="1089" y="5009"/>
                    <a:pt x="1098" y="5009"/>
                  </a:cubicBezTo>
                  <a:cubicBezTo>
                    <a:pt x="1122" y="5009"/>
                    <a:pt x="1145" y="4973"/>
                    <a:pt x="1122" y="4947"/>
                  </a:cubicBezTo>
                  <a:cubicBezTo>
                    <a:pt x="718" y="4425"/>
                    <a:pt x="464" y="3791"/>
                    <a:pt x="303" y="3152"/>
                  </a:cubicBezTo>
                  <a:cubicBezTo>
                    <a:pt x="137" y="2484"/>
                    <a:pt x="69" y="1781"/>
                    <a:pt x="127" y="1093"/>
                  </a:cubicBezTo>
                  <a:cubicBezTo>
                    <a:pt x="157" y="733"/>
                    <a:pt x="230" y="381"/>
                    <a:pt x="332" y="35"/>
                  </a:cubicBezTo>
                  <a:cubicBezTo>
                    <a:pt x="341" y="14"/>
                    <a:pt x="325" y="1"/>
                    <a:pt x="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1"/>
            <p:cNvSpPr/>
            <p:nvPr/>
          </p:nvSpPr>
          <p:spPr>
            <a:xfrm>
              <a:off x="4551155" y="3758176"/>
              <a:ext cx="295568" cy="388798"/>
            </a:xfrm>
            <a:custGeom>
              <a:avLst/>
              <a:gdLst/>
              <a:ahLst/>
              <a:cxnLst/>
              <a:rect l="l" t="t" r="r" b="b"/>
              <a:pathLst>
                <a:path w="2885" h="3795" extrusionOk="0">
                  <a:moveTo>
                    <a:pt x="2861" y="1"/>
                  </a:moveTo>
                  <a:cubicBezTo>
                    <a:pt x="2850" y="1"/>
                    <a:pt x="2838" y="9"/>
                    <a:pt x="2838" y="26"/>
                  </a:cubicBezTo>
                  <a:cubicBezTo>
                    <a:pt x="2774" y="646"/>
                    <a:pt x="2545" y="1246"/>
                    <a:pt x="2194" y="1758"/>
                  </a:cubicBezTo>
                  <a:cubicBezTo>
                    <a:pt x="2018" y="2012"/>
                    <a:pt x="1813" y="2246"/>
                    <a:pt x="1584" y="2446"/>
                  </a:cubicBezTo>
                  <a:cubicBezTo>
                    <a:pt x="1345" y="2660"/>
                    <a:pt x="1077" y="2836"/>
                    <a:pt x="818" y="3021"/>
                  </a:cubicBezTo>
                  <a:cubicBezTo>
                    <a:pt x="531" y="3226"/>
                    <a:pt x="233" y="3446"/>
                    <a:pt x="18" y="3733"/>
                  </a:cubicBezTo>
                  <a:cubicBezTo>
                    <a:pt x="0" y="3763"/>
                    <a:pt x="28" y="3794"/>
                    <a:pt x="56" y="3794"/>
                  </a:cubicBezTo>
                  <a:cubicBezTo>
                    <a:pt x="65" y="3794"/>
                    <a:pt x="74" y="3791"/>
                    <a:pt x="82" y="3782"/>
                  </a:cubicBezTo>
                  <a:cubicBezTo>
                    <a:pt x="194" y="3660"/>
                    <a:pt x="306" y="3548"/>
                    <a:pt x="433" y="3441"/>
                  </a:cubicBezTo>
                  <a:cubicBezTo>
                    <a:pt x="555" y="3338"/>
                    <a:pt x="687" y="3246"/>
                    <a:pt x="818" y="3153"/>
                  </a:cubicBezTo>
                  <a:cubicBezTo>
                    <a:pt x="1082" y="2968"/>
                    <a:pt x="1355" y="2787"/>
                    <a:pt x="1604" y="2577"/>
                  </a:cubicBezTo>
                  <a:cubicBezTo>
                    <a:pt x="2082" y="2173"/>
                    <a:pt x="2448" y="1636"/>
                    <a:pt x="2662" y="1051"/>
                  </a:cubicBezTo>
                  <a:cubicBezTo>
                    <a:pt x="2789" y="719"/>
                    <a:pt x="2862" y="378"/>
                    <a:pt x="2882" y="26"/>
                  </a:cubicBezTo>
                  <a:cubicBezTo>
                    <a:pt x="2884" y="9"/>
                    <a:pt x="2873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1"/>
            <p:cNvSpPr/>
            <p:nvPr/>
          </p:nvSpPr>
          <p:spPr>
            <a:xfrm>
              <a:off x="4551975" y="3753976"/>
              <a:ext cx="294134" cy="397711"/>
            </a:xfrm>
            <a:custGeom>
              <a:avLst/>
              <a:gdLst/>
              <a:ahLst/>
              <a:cxnLst/>
              <a:rect l="l" t="t" r="r" b="b"/>
              <a:pathLst>
                <a:path w="2871" h="3882" extrusionOk="0">
                  <a:moveTo>
                    <a:pt x="2807" y="1"/>
                  </a:moveTo>
                  <a:cubicBezTo>
                    <a:pt x="2794" y="1"/>
                    <a:pt x="2781" y="6"/>
                    <a:pt x="2771" y="19"/>
                  </a:cubicBezTo>
                  <a:cubicBezTo>
                    <a:pt x="2586" y="287"/>
                    <a:pt x="2371" y="536"/>
                    <a:pt x="2137" y="760"/>
                  </a:cubicBezTo>
                  <a:cubicBezTo>
                    <a:pt x="1898" y="989"/>
                    <a:pt x="1630" y="1179"/>
                    <a:pt x="1371" y="1384"/>
                  </a:cubicBezTo>
                  <a:cubicBezTo>
                    <a:pt x="1123" y="1584"/>
                    <a:pt x="893" y="1804"/>
                    <a:pt x="713" y="2067"/>
                  </a:cubicBezTo>
                  <a:cubicBezTo>
                    <a:pt x="537" y="2311"/>
                    <a:pt x="401" y="2579"/>
                    <a:pt x="288" y="2862"/>
                  </a:cubicBezTo>
                  <a:cubicBezTo>
                    <a:pt x="225" y="3018"/>
                    <a:pt x="166" y="3184"/>
                    <a:pt x="118" y="3350"/>
                  </a:cubicBezTo>
                  <a:cubicBezTo>
                    <a:pt x="93" y="3428"/>
                    <a:pt x="69" y="3511"/>
                    <a:pt x="49" y="3594"/>
                  </a:cubicBezTo>
                  <a:cubicBezTo>
                    <a:pt x="35" y="3633"/>
                    <a:pt x="25" y="3672"/>
                    <a:pt x="15" y="3716"/>
                  </a:cubicBezTo>
                  <a:cubicBezTo>
                    <a:pt x="6" y="3760"/>
                    <a:pt x="6" y="3804"/>
                    <a:pt x="1" y="3848"/>
                  </a:cubicBezTo>
                  <a:cubicBezTo>
                    <a:pt x="1" y="3867"/>
                    <a:pt x="21" y="3882"/>
                    <a:pt x="38" y="3882"/>
                  </a:cubicBezTo>
                  <a:cubicBezTo>
                    <a:pt x="48" y="3882"/>
                    <a:pt x="56" y="3877"/>
                    <a:pt x="59" y="3867"/>
                  </a:cubicBezTo>
                  <a:cubicBezTo>
                    <a:pt x="74" y="3833"/>
                    <a:pt x="93" y="3799"/>
                    <a:pt x="103" y="3765"/>
                  </a:cubicBezTo>
                  <a:cubicBezTo>
                    <a:pt x="118" y="3730"/>
                    <a:pt x="123" y="3691"/>
                    <a:pt x="132" y="3652"/>
                  </a:cubicBezTo>
                  <a:cubicBezTo>
                    <a:pt x="152" y="3579"/>
                    <a:pt x="171" y="3506"/>
                    <a:pt x="196" y="3438"/>
                  </a:cubicBezTo>
                  <a:cubicBezTo>
                    <a:pt x="240" y="3291"/>
                    <a:pt x="288" y="3145"/>
                    <a:pt x="347" y="3004"/>
                  </a:cubicBezTo>
                  <a:cubicBezTo>
                    <a:pt x="454" y="2726"/>
                    <a:pt x="591" y="2453"/>
                    <a:pt x="762" y="2204"/>
                  </a:cubicBezTo>
                  <a:cubicBezTo>
                    <a:pt x="937" y="1945"/>
                    <a:pt x="1147" y="1721"/>
                    <a:pt x="1386" y="1526"/>
                  </a:cubicBezTo>
                  <a:cubicBezTo>
                    <a:pt x="1640" y="1316"/>
                    <a:pt x="1913" y="1121"/>
                    <a:pt x="2152" y="892"/>
                  </a:cubicBezTo>
                  <a:cubicBezTo>
                    <a:pt x="2415" y="643"/>
                    <a:pt x="2649" y="365"/>
                    <a:pt x="2849" y="67"/>
                  </a:cubicBezTo>
                  <a:cubicBezTo>
                    <a:pt x="2870" y="33"/>
                    <a:pt x="2839" y="1"/>
                    <a:pt x="2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1"/>
            <p:cNvSpPr/>
            <p:nvPr/>
          </p:nvSpPr>
          <p:spPr>
            <a:xfrm>
              <a:off x="4505975" y="3799259"/>
              <a:ext cx="322308" cy="439306"/>
            </a:xfrm>
            <a:custGeom>
              <a:avLst/>
              <a:gdLst/>
              <a:ahLst/>
              <a:cxnLst/>
              <a:rect l="l" t="t" r="r" b="b"/>
              <a:pathLst>
                <a:path w="3146" h="4288" extrusionOk="0">
                  <a:moveTo>
                    <a:pt x="3126" y="0"/>
                  </a:moveTo>
                  <a:cubicBezTo>
                    <a:pt x="3120" y="0"/>
                    <a:pt x="3115" y="3"/>
                    <a:pt x="3113" y="11"/>
                  </a:cubicBezTo>
                  <a:cubicBezTo>
                    <a:pt x="2928" y="674"/>
                    <a:pt x="2371" y="1133"/>
                    <a:pt x="1908" y="1606"/>
                  </a:cubicBezTo>
                  <a:cubicBezTo>
                    <a:pt x="1411" y="2108"/>
                    <a:pt x="947" y="2645"/>
                    <a:pt x="552" y="3235"/>
                  </a:cubicBezTo>
                  <a:cubicBezTo>
                    <a:pt x="445" y="3396"/>
                    <a:pt x="342" y="3562"/>
                    <a:pt x="250" y="3732"/>
                  </a:cubicBezTo>
                  <a:cubicBezTo>
                    <a:pt x="162" y="3893"/>
                    <a:pt x="74" y="4064"/>
                    <a:pt x="11" y="4235"/>
                  </a:cubicBezTo>
                  <a:cubicBezTo>
                    <a:pt x="1" y="4264"/>
                    <a:pt x="28" y="4287"/>
                    <a:pt x="54" y="4287"/>
                  </a:cubicBezTo>
                  <a:cubicBezTo>
                    <a:pt x="66" y="4287"/>
                    <a:pt x="77" y="4282"/>
                    <a:pt x="84" y="4269"/>
                  </a:cubicBezTo>
                  <a:cubicBezTo>
                    <a:pt x="157" y="4118"/>
                    <a:pt x="220" y="3966"/>
                    <a:pt x="298" y="3820"/>
                  </a:cubicBezTo>
                  <a:cubicBezTo>
                    <a:pt x="381" y="3669"/>
                    <a:pt x="469" y="3518"/>
                    <a:pt x="567" y="3371"/>
                  </a:cubicBezTo>
                  <a:cubicBezTo>
                    <a:pt x="762" y="3069"/>
                    <a:pt x="976" y="2786"/>
                    <a:pt x="1206" y="2508"/>
                  </a:cubicBezTo>
                  <a:cubicBezTo>
                    <a:pt x="1430" y="2240"/>
                    <a:pt x="1669" y="1976"/>
                    <a:pt x="1913" y="1718"/>
                  </a:cubicBezTo>
                  <a:cubicBezTo>
                    <a:pt x="2147" y="1479"/>
                    <a:pt x="2396" y="1250"/>
                    <a:pt x="2610" y="991"/>
                  </a:cubicBezTo>
                  <a:cubicBezTo>
                    <a:pt x="2849" y="708"/>
                    <a:pt x="3054" y="386"/>
                    <a:pt x="3142" y="20"/>
                  </a:cubicBezTo>
                  <a:cubicBezTo>
                    <a:pt x="3145" y="8"/>
                    <a:pt x="3135" y="0"/>
                    <a:pt x="3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1"/>
            <p:cNvSpPr/>
            <p:nvPr/>
          </p:nvSpPr>
          <p:spPr>
            <a:xfrm>
              <a:off x="4247801" y="3815343"/>
              <a:ext cx="254383" cy="478134"/>
            </a:xfrm>
            <a:custGeom>
              <a:avLst/>
              <a:gdLst/>
              <a:ahLst/>
              <a:cxnLst/>
              <a:rect l="l" t="t" r="r" b="b"/>
              <a:pathLst>
                <a:path w="2483" h="4667" extrusionOk="0">
                  <a:moveTo>
                    <a:pt x="36" y="0"/>
                  </a:moveTo>
                  <a:cubicBezTo>
                    <a:pt x="19" y="0"/>
                    <a:pt x="1" y="17"/>
                    <a:pt x="4" y="39"/>
                  </a:cubicBezTo>
                  <a:cubicBezTo>
                    <a:pt x="38" y="190"/>
                    <a:pt x="106" y="341"/>
                    <a:pt x="165" y="483"/>
                  </a:cubicBezTo>
                  <a:cubicBezTo>
                    <a:pt x="233" y="639"/>
                    <a:pt x="306" y="795"/>
                    <a:pt x="384" y="946"/>
                  </a:cubicBezTo>
                  <a:cubicBezTo>
                    <a:pt x="536" y="1249"/>
                    <a:pt x="706" y="1546"/>
                    <a:pt x="897" y="1829"/>
                  </a:cubicBezTo>
                  <a:cubicBezTo>
                    <a:pt x="1087" y="2122"/>
                    <a:pt x="1306" y="2385"/>
                    <a:pt x="1511" y="2663"/>
                  </a:cubicBezTo>
                  <a:cubicBezTo>
                    <a:pt x="1721" y="2941"/>
                    <a:pt x="1901" y="3234"/>
                    <a:pt x="2048" y="3546"/>
                  </a:cubicBezTo>
                  <a:cubicBezTo>
                    <a:pt x="2214" y="3897"/>
                    <a:pt x="2336" y="4263"/>
                    <a:pt x="2418" y="4644"/>
                  </a:cubicBezTo>
                  <a:cubicBezTo>
                    <a:pt x="2420" y="4659"/>
                    <a:pt x="2432" y="4666"/>
                    <a:pt x="2444" y="4666"/>
                  </a:cubicBezTo>
                  <a:cubicBezTo>
                    <a:pt x="2462" y="4666"/>
                    <a:pt x="2483" y="4650"/>
                    <a:pt x="2477" y="4624"/>
                  </a:cubicBezTo>
                  <a:cubicBezTo>
                    <a:pt x="2340" y="3956"/>
                    <a:pt x="2062" y="3317"/>
                    <a:pt x="1667" y="2756"/>
                  </a:cubicBezTo>
                  <a:cubicBezTo>
                    <a:pt x="1462" y="2468"/>
                    <a:pt x="1233" y="2200"/>
                    <a:pt x="1028" y="1902"/>
                  </a:cubicBezTo>
                  <a:cubicBezTo>
                    <a:pt x="838" y="1624"/>
                    <a:pt x="667" y="1337"/>
                    <a:pt x="511" y="1034"/>
                  </a:cubicBezTo>
                  <a:cubicBezTo>
                    <a:pt x="424" y="868"/>
                    <a:pt x="341" y="693"/>
                    <a:pt x="263" y="517"/>
                  </a:cubicBezTo>
                  <a:cubicBezTo>
                    <a:pt x="189" y="351"/>
                    <a:pt x="131" y="180"/>
                    <a:pt x="58" y="15"/>
                  </a:cubicBezTo>
                  <a:cubicBezTo>
                    <a:pt x="53" y="5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1"/>
            <p:cNvSpPr/>
            <p:nvPr/>
          </p:nvSpPr>
          <p:spPr>
            <a:xfrm>
              <a:off x="4243806" y="3806635"/>
              <a:ext cx="239631" cy="416562"/>
            </a:xfrm>
            <a:custGeom>
              <a:avLst/>
              <a:gdLst/>
              <a:ahLst/>
              <a:cxnLst/>
              <a:rect l="l" t="t" r="r" b="b"/>
              <a:pathLst>
                <a:path w="2339" h="4066" extrusionOk="0">
                  <a:moveTo>
                    <a:pt x="47" y="0"/>
                  </a:moveTo>
                  <a:cubicBezTo>
                    <a:pt x="21" y="0"/>
                    <a:pt x="0" y="35"/>
                    <a:pt x="19" y="61"/>
                  </a:cubicBezTo>
                  <a:cubicBezTo>
                    <a:pt x="126" y="187"/>
                    <a:pt x="253" y="305"/>
                    <a:pt x="375" y="417"/>
                  </a:cubicBezTo>
                  <a:cubicBezTo>
                    <a:pt x="492" y="529"/>
                    <a:pt x="609" y="636"/>
                    <a:pt x="726" y="753"/>
                  </a:cubicBezTo>
                  <a:cubicBezTo>
                    <a:pt x="931" y="968"/>
                    <a:pt x="1121" y="1197"/>
                    <a:pt x="1292" y="1446"/>
                  </a:cubicBezTo>
                  <a:cubicBezTo>
                    <a:pt x="1375" y="1568"/>
                    <a:pt x="1443" y="1695"/>
                    <a:pt x="1516" y="1826"/>
                  </a:cubicBezTo>
                  <a:cubicBezTo>
                    <a:pt x="1589" y="1953"/>
                    <a:pt x="1658" y="2085"/>
                    <a:pt x="1721" y="2221"/>
                  </a:cubicBezTo>
                  <a:cubicBezTo>
                    <a:pt x="1848" y="2490"/>
                    <a:pt x="1955" y="2773"/>
                    <a:pt x="2043" y="3060"/>
                  </a:cubicBezTo>
                  <a:cubicBezTo>
                    <a:pt x="2145" y="3382"/>
                    <a:pt x="2218" y="3709"/>
                    <a:pt x="2272" y="4041"/>
                  </a:cubicBezTo>
                  <a:cubicBezTo>
                    <a:pt x="2276" y="4058"/>
                    <a:pt x="2288" y="4066"/>
                    <a:pt x="2300" y="4066"/>
                  </a:cubicBezTo>
                  <a:cubicBezTo>
                    <a:pt x="2319" y="4066"/>
                    <a:pt x="2338" y="4050"/>
                    <a:pt x="2336" y="4026"/>
                  </a:cubicBezTo>
                  <a:cubicBezTo>
                    <a:pt x="2248" y="3426"/>
                    <a:pt x="2077" y="2841"/>
                    <a:pt x="1833" y="2290"/>
                  </a:cubicBezTo>
                  <a:cubicBezTo>
                    <a:pt x="1711" y="2017"/>
                    <a:pt x="1570" y="1748"/>
                    <a:pt x="1404" y="1500"/>
                  </a:cubicBezTo>
                  <a:cubicBezTo>
                    <a:pt x="1238" y="1251"/>
                    <a:pt x="1062" y="1007"/>
                    <a:pt x="858" y="787"/>
                  </a:cubicBezTo>
                  <a:cubicBezTo>
                    <a:pt x="741" y="656"/>
                    <a:pt x="609" y="534"/>
                    <a:pt x="477" y="412"/>
                  </a:cubicBezTo>
                  <a:cubicBezTo>
                    <a:pt x="341" y="280"/>
                    <a:pt x="204" y="144"/>
                    <a:pt x="72" y="12"/>
                  </a:cubicBezTo>
                  <a:cubicBezTo>
                    <a:pt x="64" y="4"/>
                    <a:pt x="55" y="0"/>
                    <a:pt x="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1"/>
            <p:cNvSpPr/>
            <p:nvPr/>
          </p:nvSpPr>
          <p:spPr>
            <a:xfrm>
              <a:off x="4236634" y="3803766"/>
              <a:ext cx="246802" cy="414205"/>
            </a:xfrm>
            <a:custGeom>
              <a:avLst/>
              <a:gdLst/>
              <a:ahLst/>
              <a:cxnLst/>
              <a:rect l="l" t="t" r="r" b="b"/>
              <a:pathLst>
                <a:path w="2409" h="4043" extrusionOk="0">
                  <a:moveTo>
                    <a:pt x="107" y="1"/>
                  </a:moveTo>
                  <a:cubicBezTo>
                    <a:pt x="85" y="1"/>
                    <a:pt x="62" y="15"/>
                    <a:pt x="59" y="45"/>
                  </a:cubicBezTo>
                  <a:cubicBezTo>
                    <a:pt x="30" y="347"/>
                    <a:pt x="1" y="654"/>
                    <a:pt x="59" y="962"/>
                  </a:cubicBezTo>
                  <a:cubicBezTo>
                    <a:pt x="113" y="1269"/>
                    <a:pt x="259" y="1562"/>
                    <a:pt x="396" y="1840"/>
                  </a:cubicBezTo>
                  <a:cubicBezTo>
                    <a:pt x="533" y="2123"/>
                    <a:pt x="689" y="2396"/>
                    <a:pt x="879" y="2640"/>
                  </a:cubicBezTo>
                  <a:cubicBezTo>
                    <a:pt x="1069" y="2884"/>
                    <a:pt x="1289" y="3098"/>
                    <a:pt x="1513" y="3303"/>
                  </a:cubicBezTo>
                  <a:cubicBezTo>
                    <a:pt x="1786" y="3552"/>
                    <a:pt x="2064" y="3796"/>
                    <a:pt x="2342" y="4035"/>
                  </a:cubicBezTo>
                  <a:cubicBezTo>
                    <a:pt x="2349" y="4040"/>
                    <a:pt x="2356" y="4042"/>
                    <a:pt x="2363" y="4042"/>
                  </a:cubicBezTo>
                  <a:cubicBezTo>
                    <a:pt x="2387" y="4042"/>
                    <a:pt x="2409" y="4014"/>
                    <a:pt x="2386" y="3991"/>
                  </a:cubicBezTo>
                  <a:cubicBezTo>
                    <a:pt x="2152" y="3771"/>
                    <a:pt x="1908" y="3552"/>
                    <a:pt x="1669" y="3332"/>
                  </a:cubicBezTo>
                  <a:cubicBezTo>
                    <a:pt x="1450" y="3127"/>
                    <a:pt x="1230" y="2918"/>
                    <a:pt x="1040" y="2684"/>
                  </a:cubicBezTo>
                  <a:cubicBezTo>
                    <a:pt x="845" y="2449"/>
                    <a:pt x="684" y="2186"/>
                    <a:pt x="547" y="1918"/>
                  </a:cubicBezTo>
                  <a:cubicBezTo>
                    <a:pt x="474" y="1776"/>
                    <a:pt x="411" y="1640"/>
                    <a:pt x="347" y="1498"/>
                  </a:cubicBezTo>
                  <a:cubicBezTo>
                    <a:pt x="284" y="1352"/>
                    <a:pt x="220" y="1210"/>
                    <a:pt x="181" y="1059"/>
                  </a:cubicBezTo>
                  <a:cubicBezTo>
                    <a:pt x="98" y="728"/>
                    <a:pt x="128" y="381"/>
                    <a:pt x="147" y="45"/>
                  </a:cubicBezTo>
                  <a:cubicBezTo>
                    <a:pt x="150" y="15"/>
                    <a:pt x="129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1"/>
            <p:cNvSpPr/>
            <p:nvPr/>
          </p:nvSpPr>
          <p:spPr>
            <a:xfrm>
              <a:off x="4450857" y="4029770"/>
              <a:ext cx="302432" cy="543600"/>
            </a:xfrm>
            <a:custGeom>
              <a:avLst/>
              <a:gdLst/>
              <a:ahLst/>
              <a:cxnLst/>
              <a:rect l="l" t="t" r="r" b="b"/>
              <a:pathLst>
                <a:path w="2952" h="5306" extrusionOk="0">
                  <a:moveTo>
                    <a:pt x="2930" y="0"/>
                  </a:moveTo>
                  <a:cubicBezTo>
                    <a:pt x="2923" y="0"/>
                    <a:pt x="2916" y="4"/>
                    <a:pt x="2914" y="14"/>
                  </a:cubicBezTo>
                  <a:cubicBezTo>
                    <a:pt x="2714" y="746"/>
                    <a:pt x="2461" y="1468"/>
                    <a:pt x="2105" y="2141"/>
                  </a:cubicBezTo>
                  <a:cubicBezTo>
                    <a:pt x="1729" y="2853"/>
                    <a:pt x="1222" y="3477"/>
                    <a:pt x="739" y="4111"/>
                  </a:cubicBezTo>
                  <a:cubicBezTo>
                    <a:pt x="597" y="4297"/>
                    <a:pt x="461" y="4477"/>
                    <a:pt x="334" y="4667"/>
                  </a:cubicBezTo>
                  <a:cubicBezTo>
                    <a:pt x="266" y="4760"/>
                    <a:pt x="202" y="4853"/>
                    <a:pt x="144" y="4950"/>
                  </a:cubicBezTo>
                  <a:cubicBezTo>
                    <a:pt x="85" y="5043"/>
                    <a:pt x="27" y="5145"/>
                    <a:pt x="7" y="5253"/>
                  </a:cubicBezTo>
                  <a:cubicBezTo>
                    <a:pt x="1" y="5282"/>
                    <a:pt x="25" y="5305"/>
                    <a:pt x="48" y="5305"/>
                  </a:cubicBezTo>
                  <a:cubicBezTo>
                    <a:pt x="59" y="5305"/>
                    <a:pt x="69" y="5300"/>
                    <a:pt x="76" y="5287"/>
                  </a:cubicBezTo>
                  <a:cubicBezTo>
                    <a:pt x="119" y="5199"/>
                    <a:pt x="158" y="5106"/>
                    <a:pt x="207" y="5024"/>
                  </a:cubicBezTo>
                  <a:cubicBezTo>
                    <a:pt x="261" y="4936"/>
                    <a:pt x="315" y="4853"/>
                    <a:pt x="373" y="4770"/>
                  </a:cubicBezTo>
                  <a:cubicBezTo>
                    <a:pt x="490" y="4599"/>
                    <a:pt x="612" y="4428"/>
                    <a:pt x="734" y="4263"/>
                  </a:cubicBezTo>
                  <a:cubicBezTo>
                    <a:pt x="978" y="3931"/>
                    <a:pt x="1232" y="3609"/>
                    <a:pt x="1475" y="3272"/>
                  </a:cubicBezTo>
                  <a:cubicBezTo>
                    <a:pt x="1705" y="2955"/>
                    <a:pt x="1929" y="2624"/>
                    <a:pt x="2114" y="2277"/>
                  </a:cubicBezTo>
                  <a:cubicBezTo>
                    <a:pt x="2300" y="1946"/>
                    <a:pt x="2456" y="1595"/>
                    <a:pt x="2592" y="1238"/>
                  </a:cubicBezTo>
                  <a:cubicBezTo>
                    <a:pt x="2749" y="843"/>
                    <a:pt x="2880" y="439"/>
                    <a:pt x="2948" y="24"/>
                  </a:cubicBezTo>
                  <a:cubicBezTo>
                    <a:pt x="2951" y="9"/>
                    <a:pt x="2940" y="0"/>
                    <a:pt x="2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1"/>
            <p:cNvSpPr/>
            <p:nvPr/>
          </p:nvSpPr>
          <p:spPr>
            <a:xfrm>
              <a:off x="4526055" y="4025570"/>
              <a:ext cx="241884" cy="435105"/>
            </a:xfrm>
            <a:custGeom>
              <a:avLst/>
              <a:gdLst/>
              <a:ahLst/>
              <a:cxnLst/>
              <a:rect l="l" t="t" r="r" b="b"/>
              <a:pathLst>
                <a:path w="2361" h="4247" extrusionOk="0">
                  <a:moveTo>
                    <a:pt x="2239" y="1"/>
                  </a:moveTo>
                  <a:cubicBezTo>
                    <a:pt x="2226" y="1"/>
                    <a:pt x="2212" y="9"/>
                    <a:pt x="2210" y="26"/>
                  </a:cubicBezTo>
                  <a:cubicBezTo>
                    <a:pt x="2205" y="114"/>
                    <a:pt x="2219" y="202"/>
                    <a:pt x="2229" y="284"/>
                  </a:cubicBezTo>
                  <a:cubicBezTo>
                    <a:pt x="2239" y="367"/>
                    <a:pt x="2244" y="450"/>
                    <a:pt x="2249" y="538"/>
                  </a:cubicBezTo>
                  <a:cubicBezTo>
                    <a:pt x="2258" y="709"/>
                    <a:pt x="2263" y="880"/>
                    <a:pt x="2254" y="1050"/>
                  </a:cubicBezTo>
                  <a:cubicBezTo>
                    <a:pt x="2234" y="1387"/>
                    <a:pt x="2171" y="1723"/>
                    <a:pt x="2054" y="2036"/>
                  </a:cubicBezTo>
                  <a:cubicBezTo>
                    <a:pt x="1824" y="2640"/>
                    <a:pt x="1366" y="3113"/>
                    <a:pt x="878" y="3518"/>
                  </a:cubicBezTo>
                  <a:cubicBezTo>
                    <a:pt x="600" y="3752"/>
                    <a:pt x="307" y="3962"/>
                    <a:pt x="24" y="4187"/>
                  </a:cubicBezTo>
                  <a:cubicBezTo>
                    <a:pt x="0" y="4207"/>
                    <a:pt x="26" y="4246"/>
                    <a:pt x="52" y="4246"/>
                  </a:cubicBezTo>
                  <a:cubicBezTo>
                    <a:pt x="57" y="4246"/>
                    <a:pt x="63" y="4245"/>
                    <a:pt x="68" y="4240"/>
                  </a:cubicBezTo>
                  <a:cubicBezTo>
                    <a:pt x="327" y="4040"/>
                    <a:pt x="590" y="3850"/>
                    <a:pt x="849" y="3650"/>
                  </a:cubicBezTo>
                  <a:cubicBezTo>
                    <a:pt x="1102" y="3450"/>
                    <a:pt x="1351" y="3240"/>
                    <a:pt x="1566" y="2996"/>
                  </a:cubicBezTo>
                  <a:cubicBezTo>
                    <a:pt x="1785" y="2753"/>
                    <a:pt x="1971" y="2479"/>
                    <a:pt x="2097" y="2177"/>
                  </a:cubicBezTo>
                  <a:cubicBezTo>
                    <a:pt x="2234" y="1860"/>
                    <a:pt x="2312" y="1523"/>
                    <a:pt x="2341" y="1182"/>
                  </a:cubicBezTo>
                  <a:cubicBezTo>
                    <a:pt x="2356" y="987"/>
                    <a:pt x="2361" y="797"/>
                    <a:pt x="2346" y="601"/>
                  </a:cubicBezTo>
                  <a:cubicBezTo>
                    <a:pt x="2341" y="504"/>
                    <a:pt x="2336" y="406"/>
                    <a:pt x="2327" y="314"/>
                  </a:cubicBezTo>
                  <a:cubicBezTo>
                    <a:pt x="2312" y="211"/>
                    <a:pt x="2302" y="114"/>
                    <a:pt x="2263" y="16"/>
                  </a:cubicBezTo>
                  <a:cubicBezTo>
                    <a:pt x="2259" y="6"/>
                    <a:pt x="2249" y="1"/>
                    <a:pt x="2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1"/>
            <p:cNvSpPr/>
            <p:nvPr/>
          </p:nvSpPr>
          <p:spPr>
            <a:xfrm>
              <a:off x="4513044" y="4021164"/>
              <a:ext cx="241884" cy="446682"/>
            </a:xfrm>
            <a:custGeom>
              <a:avLst/>
              <a:gdLst/>
              <a:ahLst/>
              <a:cxnLst/>
              <a:rect l="l" t="t" r="r" b="b"/>
              <a:pathLst>
                <a:path w="2361" h="4360" extrusionOk="0">
                  <a:moveTo>
                    <a:pt x="2318" y="0"/>
                  </a:moveTo>
                  <a:cubicBezTo>
                    <a:pt x="2305" y="0"/>
                    <a:pt x="2292" y="8"/>
                    <a:pt x="2288" y="25"/>
                  </a:cubicBezTo>
                  <a:cubicBezTo>
                    <a:pt x="2195" y="332"/>
                    <a:pt x="2015" y="601"/>
                    <a:pt x="1815" y="844"/>
                  </a:cubicBezTo>
                  <a:cubicBezTo>
                    <a:pt x="1605" y="1098"/>
                    <a:pt x="1371" y="1322"/>
                    <a:pt x="1156" y="1571"/>
                  </a:cubicBezTo>
                  <a:cubicBezTo>
                    <a:pt x="946" y="1820"/>
                    <a:pt x="766" y="2088"/>
                    <a:pt x="634" y="2391"/>
                  </a:cubicBezTo>
                  <a:cubicBezTo>
                    <a:pt x="512" y="2678"/>
                    <a:pt x="425" y="2981"/>
                    <a:pt x="342" y="3283"/>
                  </a:cubicBezTo>
                  <a:cubicBezTo>
                    <a:pt x="293" y="3454"/>
                    <a:pt x="244" y="3625"/>
                    <a:pt x="195" y="3795"/>
                  </a:cubicBezTo>
                  <a:cubicBezTo>
                    <a:pt x="166" y="3883"/>
                    <a:pt x="137" y="3966"/>
                    <a:pt x="108" y="4054"/>
                  </a:cubicBezTo>
                  <a:cubicBezTo>
                    <a:pt x="78" y="4137"/>
                    <a:pt x="39" y="4220"/>
                    <a:pt x="10" y="4308"/>
                  </a:cubicBezTo>
                  <a:cubicBezTo>
                    <a:pt x="0" y="4337"/>
                    <a:pt x="30" y="4360"/>
                    <a:pt x="58" y="4360"/>
                  </a:cubicBezTo>
                  <a:cubicBezTo>
                    <a:pt x="72" y="4360"/>
                    <a:pt x="85" y="4355"/>
                    <a:pt x="93" y="4342"/>
                  </a:cubicBezTo>
                  <a:cubicBezTo>
                    <a:pt x="132" y="4269"/>
                    <a:pt x="161" y="4191"/>
                    <a:pt x="190" y="4117"/>
                  </a:cubicBezTo>
                  <a:cubicBezTo>
                    <a:pt x="220" y="4044"/>
                    <a:pt x="244" y="3971"/>
                    <a:pt x="268" y="3898"/>
                  </a:cubicBezTo>
                  <a:cubicBezTo>
                    <a:pt x="317" y="3747"/>
                    <a:pt x="366" y="3591"/>
                    <a:pt x="405" y="3435"/>
                  </a:cubicBezTo>
                  <a:cubicBezTo>
                    <a:pt x="493" y="3132"/>
                    <a:pt x="571" y="2825"/>
                    <a:pt x="688" y="2532"/>
                  </a:cubicBezTo>
                  <a:cubicBezTo>
                    <a:pt x="805" y="2230"/>
                    <a:pt x="971" y="1957"/>
                    <a:pt x="1181" y="1708"/>
                  </a:cubicBezTo>
                  <a:cubicBezTo>
                    <a:pt x="1390" y="1454"/>
                    <a:pt x="1634" y="1225"/>
                    <a:pt x="1849" y="971"/>
                  </a:cubicBezTo>
                  <a:cubicBezTo>
                    <a:pt x="2073" y="698"/>
                    <a:pt x="2268" y="391"/>
                    <a:pt x="2351" y="45"/>
                  </a:cubicBezTo>
                  <a:cubicBezTo>
                    <a:pt x="2360" y="18"/>
                    <a:pt x="2339" y="0"/>
                    <a:pt x="2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1"/>
            <p:cNvSpPr/>
            <p:nvPr/>
          </p:nvSpPr>
          <p:spPr>
            <a:xfrm>
              <a:off x="4419507" y="4424713"/>
              <a:ext cx="330094" cy="327738"/>
            </a:xfrm>
            <a:custGeom>
              <a:avLst/>
              <a:gdLst/>
              <a:ahLst/>
              <a:cxnLst/>
              <a:rect l="l" t="t" r="r" b="b"/>
              <a:pathLst>
                <a:path w="3222" h="3199" extrusionOk="0">
                  <a:moveTo>
                    <a:pt x="3191" y="0"/>
                  </a:moveTo>
                  <a:cubicBezTo>
                    <a:pt x="3185" y="0"/>
                    <a:pt x="3180" y="3"/>
                    <a:pt x="3176" y="8"/>
                  </a:cubicBezTo>
                  <a:cubicBezTo>
                    <a:pt x="2991" y="237"/>
                    <a:pt x="2757" y="408"/>
                    <a:pt x="2513" y="559"/>
                  </a:cubicBezTo>
                  <a:cubicBezTo>
                    <a:pt x="2235" y="730"/>
                    <a:pt x="1962" y="905"/>
                    <a:pt x="1703" y="1095"/>
                  </a:cubicBezTo>
                  <a:cubicBezTo>
                    <a:pt x="1230" y="1447"/>
                    <a:pt x="762" y="1827"/>
                    <a:pt x="416" y="2305"/>
                  </a:cubicBezTo>
                  <a:cubicBezTo>
                    <a:pt x="230" y="2559"/>
                    <a:pt x="84" y="2846"/>
                    <a:pt x="6" y="3154"/>
                  </a:cubicBezTo>
                  <a:cubicBezTo>
                    <a:pt x="0" y="3180"/>
                    <a:pt x="23" y="3198"/>
                    <a:pt x="44" y="3198"/>
                  </a:cubicBezTo>
                  <a:cubicBezTo>
                    <a:pt x="57" y="3198"/>
                    <a:pt x="70" y="3191"/>
                    <a:pt x="74" y="3173"/>
                  </a:cubicBezTo>
                  <a:cubicBezTo>
                    <a:pt x="216" y="2622"/>
                    <a:pt x="577" y="2164"/>
                    <a:pt x="986" y="1778"/>
                  </a:cubicBezTo>
                  <a:cubicBezTo>
                    <a:pt x="1450" y="1354"/>
                    <a:pt x="1967" y="993"/>
                    <a:pt x="2498" y="661"/>
                  </a:cubicBezTo>
                  <a:cubicBezTo>
                    <a:pt x="2762" y="491"/>
                    <a:pt x="3045" y="310"/>
                    <a:pt x="3211" y="32"/>
                  </a:cubicBezTo>
                  <a:cubicBezTo>
                    <a:pt x="3221" y="18"/>
                    <a:pt x="3206" y="0"/>
                    <a:pt x="3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1"/>
            <p:cNvSpPr/>
            <p:nvPr/>
          </p:nvSpPr>
          <p:spPr>
            <a:xfrm>
              <a:off x="4470732" y="4321341"/>
              <a:ext cx="405600" cy="333987"/>
            </a:xfrm>
            <a:custGeom>
              <a:avLst/>
              <a:gdLst/>
              <a:ahLst/>
              <a:cxnLst/>
              <a:rect l="l" t="t" r="r" b="b"/>
              <a:pathLst>
                <a:path w="3959" h="3260" extrusionOk="0">
                  <a:moveTo>
                    <a:pt x="3918" y="1"/>
                  </a:moveTo>
                  <a:cubicBezTo>
                    <a:pt x="3910" y="1"/>
                    <a:pt x="3902" y="4"/>
                    <a:pt x="3896" y="12"/>
                  </a:cubicBezTo>
                  <a:cubicBezTo>
                    <a:pt x="3764" y="163"/>
                    <a:pt x="3642" y="324"/>
                    <a:pt x="3525" y="485"/>
                  </a:cubicBezTo>
                  <a:cubicBezTo>
                    <a:pt x="3403" y="646"/>
                    <a:pt x="3286" y="812"/>
                    <a:pt x="3164" y="973"/>
                  </a:cubicBezTo>
                  <a:cubicBezTo>
                    <a:pt x="2950" y="1265"/>
                    <a:pt x="2745" y="1568"/>
                    <a:pt x="2457" y="1797"/>
                  </a:cubicBezTo>
                  <a:cubicBezTo>
                    <a:pt x="1984" y="2182"/>
                    <a:pt x="1394" y="2368"/>
                    <a:pt x="852" y="2631"/>
                  </a:cubicBezTo>
                  <a:cubicBezTo>
                    <a:pt x="550" y="2782"/>
                    <a:pt x="257" y="2958"/>
                    <a:pt x="23" y="3202"/>
                  </a:cubicBezTo>
                  <a:cubicBezTo>
                    <a:pt x="0" y="3225"/>
                    <a:pt x="22" y="3260"/>
                    <a:pt x="47" y="3260"/>
                  </a:cubicBezTo>
                  <a:cubicBezTo>
                    <a:pt x="53" y="3260"/>
                    <a:pt x="61" y="3257"/>
                    <a:pt x="67" y="3251"/>
                  </a:cubicBezTo>
                  <a:cubicBezTo>
                    <a:pt x="516" y="2831"/>
                    <a:pt x="1111" y="2621"/>
                    <a:pt x="1662" y="2378"/>
                  </a:cubicBezTo>
                  <a:cubicBezTo>
                    <a:pt x="1935" y="2256"/>
                    <a:pt x="2213" y="2124"/>
                    <a:pt x="2457" y="1939"/>
                  </a:cubicBezTo>
                  <a:cubicBezTo>
                    <a:pt x="2589" y="1841"/>
                    <a:pt x="2711" y="1729"/>
                    <a:pt x="2818" y="1607"/>
                  </a:cubicBezTo>
                  <a:cubicBezTo>
                    <a:pt x="2945" y="1465"/>
                    <a:pt x="3052" y="1314"/>
                    <a:pt x="3164" y="1163"/>
                  </a:cubicBezTo>
                  <a:cubicBezTo>
                    <a:pt x="3296" y="983"/>
                    <a:pt x="3428" y="797"/>
                    <a:pt x="3559" y="612"/>
                  </a:cubicBezTo>
                  <a:cubicBezTo>
                    <a:pt x="3696" y="426"/>
                    <a:pt x="3828" y="241"/>
                    <a:pt x="3945" y="46"/>
                  </a:cubicBezTo>
                  <a:cubicBezTo>
                    <a:pt x="3959" y="25"/>
                    <a:pt x="3939" y="1"/>
                    <a:pt x="3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1"/>
            <p:cNvSpPr/>
            <p:nvPr/>
          </p:nvSpPr>
          <p:spPr>
            <a:xfrm>
              <a:off x="4495013" y="4324415"/>
              <a:ext cx="379577" cy="301408"/>
            </a:xfrm>
            <a:custGeom>
              <a:avLst/>
              <a:gdLst/>
              <a:ahLst/>
              <a:cxnLst/>
              <a:rect l="l" t="t" r="r" b="b"/>
              <a:pathLst>
                <a:path w="3705" h="2942" extrusionOk="0">
                  <a:moveTo>
                    <a:pt x="3668" y="0"/>
                  </a:moveTo>
                  <a:cubicBezTo>
                    <a:pt x="3665" y="0"/>
                    <a:pt x="3662" y="0"/>
                    <a:pt x="3659" y="1"/>
                  </a:cubicBezTo>
                  <a:cubicBezTo>
                    <a:pt x="3361" y="84"/>
                    <a:pt x="3069" y="172"/>
                    <a:pt x="2781" y="289"/>
                  </a:cubicBezTo>
                  <a:cubicBezTo>
                    <a:pt x="2493" y="401"/>
                    <a:pt x="2215" y="528"/>
                    <a:pt x="1952" y="694"/>
                  </a:cubicBezTo>
                  <a:cubicBezTo>
                    <a:pt x="1430" y="1021"/>
                    <a:pt x="1025" y="1494"/>
                    <a:pt x="654" y="1982"/>
                  </a:cubicBezTo>
                  <a:cubicBezTo>
                    <a:pt x="542" y="2133"/>
                    <a:pt x="435" y="2279"/>
                    <a:pt x="327" y="2426"/>
                  </a:cubicBezTo>
                  <a:cubicBezTo>
                    <a:pt x="269" y="2504"/>
                    <a:pt x="215" y="2582"/>
                    <a:pt x="162" y="2660"/>
                  </a:cubicBezTo>
                  <a:cubicBezTo>
                    <a:pt x="103" y="2738"/>
                    <a:pt x="49" y="2816"/>
                    <a:pt x="10" y="2908"/>
                  </a:cubicBezTo>
                  <a:cubicBezTo>
                    <a:pt x="0" y="2929"/>
                    <a:pt x="18" y="2942"/>
                    <a:pt x="35" y="2942"/>
                  </a:cubicBezTo>
                  <a:cubicBezTo>
                    <a:pt x="42" y="2942"/>
                    <a:pt x="50" y="2939"/>
                    <a:pt x="54" y="2933"/>
                  </a:cubicBezTo>
                  <a:cubicBezTo>
                    <a:pt x="118" y="2879"/>
                    <a:pt x="166" y="2811"/>
                    <a:pt x="215" y="2743"/>
                  </a:cubicBezTo>
                  <a:cubicBezTo>
                    <a:pt x="269" y="2674"/>
                    <a:pt x="318" y="2606"/>
                    <a:pt x="366" y="2538"/>
                  </a:cubicBezTo>
                  <a:cubicBezTo>
                    <a:pt x="464" y="2406"/>
                    <a:pt x="562" y="2274"/>
                    <a:pt x="659" y="2143"/>
                  </a:cubicBezTo>
                  <a:cubicBezTo>
                    <a:pt x="844" y="1899"/>
                    <a:pt x="1030" y="1660"/>
                    <a:pt x="1240" y="1440"/>
                  </a:cubicBezTo>
                  <a:cubicBezTo>
                    <a:pt x="1444" y="1216"/>
                    <a:pt x="1669" y="1016"/>
                    <a:pt x="1918" y="845"/>
                  </a:cubicBezTo>
                  <a:cubicBezTo>
                    <a:pt x="2166" y="674"/>
                    <a:pt x="2435" y="538"/>
                    <a:pt x="2713" y="421"/>
                  </a:cubicBezTo>
                  <a:cubicBezTo>
                    <a:pt x="3030" y="289"/>
                    <a:pt x="3356" y="172"/>
                    <a:pt x="3674" y="50"/>
                  </a:cubicBezTo>
                  <a:cubicBezTo>
                    <a:pt x="3705" y="41"/>
                    <a:pt x="3695" y="0"/>
                    <a:pt x="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1"/>
            <p:cNvSpPr/>
            <p:nvPr/>
          </p:nvSpPr>
          <p:spPr>
            <a:xfrm>
              <a:off x="4214505" y="4033151"/>
              <a:ext cx="224570" cy="636522"/>
            </a:xfrm>
            <a:custGeom>
              <a:avLst/>
              <a:gdLst/>
              <a:ahLst/>
              <a:cxnLst/>
              <a:rect l="l" t="t" r="r" b="b"/>
              <a:pathLst>
                <a:path w="2192" h="6213" extrusionOk="0">
                  <a:moveTo>
                    <a:pt x="36" y="0"/>
                  </a:moveTo>
                  <a:cubicBezTo>
                    <a:pt x="18" y="0"/>
                    <a:pt x="0" y="19"/>
                    <a:pt x="7" y="40"/>
                  </a:cubicBezTo>
                  <a:cubicBezTo>
                    <a:pt x="31" y="118"/>
                    <a:pt x="71" y="186"/>
                    <a:pt x="100" y="264"/>
                  </a:cubicBezTo>
                  <a:cubicBezTo>
                    <a:pt x="139" y="347"/>
                    <a:pt x="178" y="425"/>
                    <a:pt x="212" y="508"/>
                  </a:cubicBezTo>
                  <a:cubicBezTo>
                    <a:pt x="285" y="688"/>
                    <a:pt x="363" y="869"/>
                    <a:pt x="431" y="1054"/>
                  </a:cubicBezTo>
                  <a:cubicBezTo>
                    <a:pt x="578" y="1449"/>
                    <a:pt x="714" y="1854"/>
                    <a:pt x="836" y="2259"/>
                  </a:cubicBezTo>
                  <a:cubicBezTo>
                    <a:pt x="944" y="2625"/>
                    <a:pt x="1046" y="2996"/>
                    <a:pt x="1129" y="3366"/>
                  </a:cubicBezTo>
                  <a:cubicBezTo>
                    <a:pt x="1231" y="3820"/>
                    <a:pt x="1319" y="4278"/>
                    <a:pt x="1451" y="4722"/>
                  </a:cubicBezTo>
                  <a:cubicBezTo>
                    <a:pt x="1587" y="5186"/>
                    <a:pt x="1768" y="5639"/>
                    <a:pt x="2026" y="6049"/>
                  </a:cubicBezTo>
                  <a:cubicBezTo>
                    <a:pt x="2056" y="6098"/>
                    <a:pt x="2090" y="6147"/>
                    <a:pt x="2124" y="6200"/>
                  </a:cubicBezTo>
                  <a:cubicBezTo>
                    <a:pt x="2130" y="6209"/>
                    <a:pt x="2138" y="6212"/>
                    <a:pt x="2147" y="6212"/>
                  </a:cubicBezTo>
                  <a:cubicBezTo>
                    <a:pt x="2168" y="6212"/>
                    <a:pt x="2192" y="6190"/>
                    <a:pt x="2178" y="6166"/>
                  </a:cubicBezTo>
                  <a:cubicBezTo>
                    <a:pt x="1914" y="5761"/>
                    <a:pt x="1724" y="5308"/>
                    <a:pt x="1583" y="4849"/>
                  </a:cubicBezTo>
                  <a:cubicBezTo>
                    <a:pt x="1436" y="4386"/>
                    <a:pt x="1339" y="3913"/>
                    <a:pt x="1246" y="3439"/>
                  </a:cubicBezTo>
                  <a:cubicBezTo>
                    <a:pt x="1173" y="3079"/>
                    <a:pt x="1075" y="2718"/>
                    <a:pt x="973" y="2361"/>
                  </a:cubicBezTo>
                  <a:cubicBezTo>
                    <a:pt x="851" y="1952"/>
                    <a:pt x="719" y="1547"/>
                    <a:pt x="573" y="1147"/>
                  </a:cubicBezTo>
                  <a:cubicBezTo>
                    <a:pt x="441" y="796"/>
                    <a:pt x="300" y="440"/>
                    <a:pt x="119" y="103"/>
                  </a:cubicBezTo>
                  <a:cubicBezTo>
                    <a:pt x="105" y="69"/>
                    <a:pt x="80" y="40"/>
                    <a:pt x="56" y="10"/>
                  </a:cubicBezTo>
                  <a:cubicBezTo>
                    <a:pt x="50" y="3"/>
                    <a:pt x="43" y="0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1"/>
            <p:cNvSpPr/>
            <p:nvPr/>
          </p:nvSpPr>
          <p:spPr>
            <a:xfrm>
              <a:off x="4205490" y="4019423"/>
              <a:ext cx="188918" cy="559377"/>
            </a:xfrm>
            <a:custGeom>
              <a:avLst/>
              <a:gdLst/>
              <a:ahLst/>
              <a:cxnLst/>
              <a:rect l="l" t="t" r="r" b="b"/>
              <a:pathLst>
                <a:path w="1844" h="5460" extrusionOk="0">
                  <a:moveTo>
                    <a:pt x="40" y="0"/>
                  </a:moveTo>
                  <a:cubicBezTo>
                    <a:pt x="17" y="0"/>
                    <a:pt x="1" y="40"/>
                    <a:pt x="22" y="57"/>
                  </a:cubicBezTo>
                  <a:cubicBezTo>
                    <a:pt x="85" y="120"/>
                    <a:pt x="159" y="164"/>
                    <a:pt x="227" y="222"/>
                  </a:cubicBezTo>
                  <a:cubicBezTo>
                    <a:pt x="295" y="276"/>
                    <a:pt x="358" y="330"/>
                    <a:pt x="422" y="393"/>
                  </a:cubicBezTo>
                  <a:cubicBezTo>
                    <a:pt x="549" y="515"/>
                    <a:pt x="661" y="652"/>
                    <a:pt x="763" y="793"/>
                  </a:cubicBezTo>
                  <a:cubicBezTo>
                    <a:pt x="968" y="1076"/>
                    <a:pt x="1139" y="1388"/>
                    <a:pt x="1285" y="1710"/>
                  </a:cubicBezTo>
                  <a:cubicBezTo>
                    <a:pt x="1451" y="2066"/>
                    <a:pt x="1573" y="2447"/>
                    <a:pt x="1641" y="2837"/>
                  </a:cubicBezTo>
                  <a:cubicBezTo>
                    <a:pt x="1680" y="3037"/>
                    <a:pt x="1705" y="3242"/>
                    <a:pt x="1719" y="3447"/>
                  </a:cubicBezTo>
                  <a:cubicBezTo>
                    <a:pt x="1729" y="3651"/>
                    <a:pt x="1729" y="3851"/>
                    <a:pt x="1724" y="4056"/>
                  </a:cubicBezTo>
                  <a:cubicBezTo>
                    <a:pt x="1719" y="4515"/>
                    <a:pt x="1729" y="4973"/>
                    <a:pt x="1773" y="5427"/>
                  </a:cubicBezTo>
                  <a:cubicBezTo>
                    <a:pt x="1775" y="5449"/>
                    <a:pt x="1794" y="5460"/>
                    <a:pt x="1811" y="5460"/>
                  </a:cubicBezTo>
                  <a:cubicBezTo>
                    <a:pt x="1828" y="5460"/>
                    <a:pt x="1844" y="5449"/>
                    <a:pt x="1841" y="5427"/>
                  </a:cubicBezTo>
                  <a:cubicBezTo>
                    <a:pt x="1802" y="5012"/>
                    <a:pt x="1797" y="4603"/>
                    <a:pt x="1807" y="4188"/>
                  </a:cubicBezTo>
                  <a:cubicBezTo>
                    <a:pt x="1812" y="3978"/>
                    <a:pt x="1817" y="3769"/>
                    <a:pt x="1812" y="3559"/>
                  </a:cubicBezTo>
                  <a:cubicBezTo>
                    <a:pt x="1807" y="3354"/>
                    <a:pt x="1788" y="3149"/>
                    <a:pt x="1758" y="2949"/>
                  </a:cubicBezTo>
                  <a:cubicBezTo>
                    <a:pt x="1700" y="2544"/>
                    <a:pt x="1588" y="2149"/>
                    <a:pt x="1422" y="1774"/>
                  </a:cubicBezTo>
                  <a:cubicBezTo>
                    <a:pt x="1275" y="1442"/>
                    <a:pt x="1110" y="1120"/>
                    <a:pt x="905" y="822"/>
                  </a:cubicBezTo>
                  <a:cubicBezTo>
                    <a:pt x="793" y="661"/>
                    <a:pt x="666" y="505"/>
                    <a:pt x="529" y="364"/>
                  </a:cubicBezTo>
                  <a:cubicBezTo>
                    <a:pt x="456" y="291"/>
                    <a:pt x="383" y="222"/>
                    <a:pt x="305" y="159"/>
                  </a:cubicBezTo>
                  <a:cubicBezTo>
                    <a:pt x="227" y="101"/>
                    <a:pt x="149" y="37"/>
                    <a:pt x="51" y="3"/>
                  </a:cubicBezTo>
                  <a:cubicBezTo>
                    <a:pt x="47" y="1"/>
                    <a:pt x="44" y="0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1"/>
            <p:cNvSpPr/>
            <p:nvPr/>
          </p:nvSpPr>
          <p:spPr>
            <a:xfrm>
              <a:off x="4201699" y="4022599"/>
              <a:ext cx="188508" cy="558045"/>
            </a:xfrm>
            <a:custGeom>
              <a:avLst/>
              <a:gdLst/>
              <a:ahLst/>
              <a:cxnLst/>
              <a:rect l="l" t="t" r="r" b="b"/>
              <a:pathLst>
                <a:path w="1840" h="5447" extrusionOk="0">
                  <a:moveTo>
                    <a:pt x="101" y="0"/>
                  </a:moveTo>
                  <a:cubicBezTo>
                    <a:pt x="79" y="0"/>
                    <a:pt x="58" y="11"/>
                    <a:pt x="54" y="35"/>
                  </a:cubicBezTo>
                  <a:cubicBezTo>
                    <a:pt x="20" y="231"/>
                    <a:pt x="10" y="426"/>
                    <a:pt x="5" y="626"/>
                  </a:cubicBezTo>
                  <a:cubicBezTo>
                    <a:pt x="0" y="811"/>
                    <a:pt x="5" y="996"/>
                    <a:pt x="20" y="1182"/>
                  </a:cubicBezTo>
                  <a:cubicBezTo>
                    <a:pt x="39" y="1552"/>
                    <a:pt x="98" y="1923"/>
                    <a:pt x="186" y="2279"/>
                  </a:cubicBezTo>
                  <a:cubicBezTo>
                    <a:pt x="366" y="3011"/>
                    <a:pt x="674" y="3703"/>
                    <a:pt x="1049" y="4352"/>
                  </a:cubicBezTo>
                  <a:cubicBezTo>
                    <a:pt x="1161" y="4542"/>
                    <a:pt x="1278" y="4733"/>
                    <a:pt x="1405" y="4918"/>
                  </a:cubicBezTo>
                  <a:cubicBezTo>
                    <a:pt x="1469" y="5006"/>
                    <a:pt x="1532" y="5094"/>
                    <a:pt x="1600" y="5181"/>
                  </a:cubicBezTo>
                  <a:cubicBezTo>
                    <a:pt x="1634" y="5225"/>
                    <a:pt x="1669" y="5279"/>
                    <a:pt x="1708" y="5318"/>
                  </a:cubicBezTo>
                  <a:cubicBezTo>
                    <a:pt x="1727" y="5337"/>
                    <a:pt x="1751" y="5352"/>
                    <a:pt x="1766" y="5372"/>
                  </a:cubicBezTo>
                  <a:cubicBezTo>
                    <a:pt x="1791" y="5396"/>
                    <a:pt x="1810" y="5420"/>
                    <a:pt x="1830" y="5445"/>
                  </a:cubicBezTo>
                  <a:cubicBezTo>
                    <a:pt x="1831" y="5446"/>
                    <a:pt x="1832" y="5447"/>
                    <a:pt x="1834" y="5447"/>
                  </a:cubicBezTo>
                  <a:cubicBezTo>
                    <a:pt x="1837" y="5447"/>
                    <a:pt x="1839" y="5443"/>
                    <a:pt x="1839" y="5440"/>
                  </a:cubicBezTo>
                  <a:cubicBezTo>
                    <a:pt x="1810" y="5396"/>
                    <a:pt x="1781" y="5352"/>
                    <a:pt x="1761" y="5303"/>
                  </a:cubicBezTo>
                  <a:cubicBezTo>
                    <a:pt x="1742" y="5255"/>
                    <a:pt x="1708" y="5215"/>
                    <a:pt x="1678" y="5172"/>
                  </a:cubicBezTo>
                  <a:cubicBezTo>
                    <a:pt x="1630" y="5089"/>
                    <a:pt x="1576" y="5006"/>
                    <a:pt x="1522" y="4923"/>
                  </a:cubicBezTo>
                  <a:cubicBezTo>
                    <a:pt x="1415" y="4757"/>
                    <a:pt x="1308" y="4591"/>
                    <a:pt x="1210" y="4425"/>
                  </a:cubicBezTo>
                  <a:cubicBezTo>
                    <a:pt x="1015" y="4099"/>
                    <a:pt x="839" y="3767"/>
                    <a:pt x="688" y="3421"/>
                  </a:cubicBezTo>
                  <a:cubicBezTo>
                    <a:pt x="395" y="2757"/>
                    <a:pt x="200" y="2045"/>
                    <a:pt x="137" y="1318"/>
                  </a:cubicBezTo>
                  <a:cubicBezTo>
                    <a:pt x="122" y="1113"/>
                    <a:pt x="113" y="904"/>
                    <a:pt x="117" y="699"/>
                  </a:cubicBezTo>
                  <a:cubicBezTo>
                    <a:pt x="117" y="484"/>
                    <a:pt x="142" y="265"/>
                    <a:pt x="156" y="50"/>
                  </a:cubicBezTo>
                  <a:cubicBezTo>
                    <a:pt x="156" y="18"/>
                    <a:pt x="128" y="0"/>
                    <a:pt x="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1"/>
            <p:cNvSpPr/>
            <p:nvPr/>
          </p:nvSpPr>
          <p:spPr>
            <a:xfrm>
              <a:off x="3710145" y="4276776"/>
              <a:ext cx="720019" cy="907195"/>
            </a:xfrm>
            <a:custGeom>
              <a:avLst/>
              <a:gdLst/>
              <a:ahLst/>
              <a:cxnLst/>
              <a:rect l="l" t="t" r="r" b="b"/>
              <a:pathLst>
                <a:path w="7028" h="8855" extrusionOk="0">
                  <a:moveTo>
                    <a:pt x="42" y="0"/>
                  </a:moveTo>
                  <a:cubicBezTo>
                    <a:pt x="19" y="0"/>
                    <a:pt x="0" y="28"/>
                    <a:pt x="23" y="47"/>
                  </a:cubicBezTo>
                  <a:cubicBezTo>
                    <a:pt x="77" y="96"/>
                    <a:pt x="130" y="154"/>
                    <a:pt x="184" y="208"/>
                  </a:cubicBezTo>
                  <a:cubicBezTo>
                    <a:pt x="243" y="266"/>
                    <a:pt x="301" y="320"/>
                    <a:pt x="360" y="379"/>
                  </a:cubicBezTo>
                  <a:cubicBezTo>
                    <a:pt x="482" y="501"/>
                    <a:pt x="599" y="622"/>
                    <a:pt x="716" y="749"/>
                  </a:cubicBezTo>
                  <a:cubicBezTo>
                    <a:pt x="965" y="1022"/>
                    <a:pt x="1204" y="1300"/>
                    <a:pt x="1433" y="1583"/>
                  </a:cubicBezTo>
                  <a:cubicBezTo>
                    <a:pt x="1872" y="2135"/>
                    <a:pt x="2277" y="2715"/>
                    <a:pt x="2618" y="3330"/>
                  </a:cubicBezTo>
                  <a:cubicBezTo>
                    <a:pt x="3042" y="4086"/>
                    <a:pt x="3389" y="4886"/>
                    <a:pt x="3716" y="5690"/>
                  </a:cubicBezTo>
                  <a:cubicBezTo>
                    <a:pt x="3872" y="6090"/>
                    <a:pt x="4018" y="6500"/>
                    <a:pt x="4194" y="6890"/>
                  </a:cubicBezTo>
                  <a:cubicBezTo>
                    <a:pt x="4355" y="7251"/>
                    <a:pt x="4555" y="7583"/>
                    <a:pt x="4818" y="7871"/>
                  </a:cubicBezTo>
                  <a:cubicBezTo>
                    <a:pt x="5062" y="8139"/>
                    <a:pt x="5350" y="8368"/>
                    <a:pt x="5667" y="8544"/>
                  </a:cubicBezTo>
                  <a:cubicBezTo>
                    <a:pt x="5958" y="8707"/>
                    <a:pt x="6296" y="8855"/>
                    <a:pt x="6638" y="8855"/>
                  </a:cubicBezTo>
                  <a:cubicBezTo>
                    <a:pt x="6685" y="8855"/>
                    <a:pt x="6732" y="8852"/>
                    <a:pt x="6779" y="8846"/>
                  </a:cubicBezTo>
                  <a:cubicBezTo>
                    <a:pt x="6828" y="8841"/>
                    <a:pt x="6871" y="8827"/>
                    <a:pt x="6915" y="8812"/>
                  </a:cubicBezTo>
                  <a:cubicBezTo>
                    <a:pt x="6954" y="8797"/>
                    <a:pt x="6993" y="8768"/>
                    <a:pt x="7023" y="8739"/>
                  </a:cubicBezTo>
                  <a:cubicBezTo>
                    <a:pt x="7028" y="8734"/>
                    <a:pt x="7028" y="8724"/>
                    <a:pt x="7018" y="8724"/>
                  </a:cubicBezTo>
                  <a:cubicBezTo>
                    <a:pt x="6974" y="8734"/>
                    <a:pt x="6925" y="8729"/>
                    <a:pt x="6881" y="8739"/>
                  </a:cubicBezTo>
                  <a:cubicBezTo>
                    <a:pt x="6832" y="8744"/>
                    <a:pt x="6779" y="8749"/>
                    <a:pt x="6730" y="8749"/>
                  </a:cubicBezTo>
                  <a:cubicBezTo>
                    <a:pt x="6713" y="8749"/>
                    <a:pt x="6696" y="8750"/>
                    <a:pt x="6679" y="8750"/>
                  </a:cubicBezTo>
                  <a:cubicBezTo>
                    <a:pt x="6595" y="8750"/>
                    <a:pt x="6514" y="8740"/>
                    <a:pt x="6432" y="8719"/>
                  </a:cubicBezTo>
                  <a:cubicBezTo>
                    <a:pt x="6242" y="8685"/>
                    <a:pt x="6057" y="8612"/>
                    <a:pt x="5886" y="8524"/>
                  </a:cubicBezTo>
                  <a:cubicBezTo>
                    <a:pt x="5564" y="8363"/>
                    <a:pt x="5272" y="8154"/>
                    <a:pt x="5023" y="7905"/>
                  </a:cubicBezTo>
                  <a:cubicBezTo>
                    <a:pt x="4754" y="7637"/>
                    <a:pt x="4540" y="7329"/>
                    <a:pt x="4374" y="6993"/>
                  </a:cubicBezTo>
                  <a:cubicBezTo>
                    <a:pt x="4189" y="6607"/>
                    <a:pt x="4047" y="6203"/>
                    <a:pt x="3891" y="5807"/>
                  </a:cubicBezTo>
                  <a:cubicBezTo>
                    <a:pt x="3574" y="5012"/>
                    <a:pt x="3233" y="4222"/>
                    <a:pt x="2823" y="3466"/>
                  </a:cubicBezTo>
                  <a:cubicBezTo>
                    <a:pt x="2491" y="2842"/>
                    <a:pt x="2096" y="2256"/>
                    <a:pt x="1662" y="1696"/>
                  </a:cubicBezTo>
                  <a:cubicBezTo>
                    <a:pt x="1438" y="1408"/>
                    <a:pt x="1204" y="1125"/>
                    <a:pt x="960" y="857"/>
                  </a:cubicBezTo>
                  <a:cubicBezTo>
                    <a:pt x="735" y="603"/>
                    <a:pt x="496" y="354"/>
                    <a:pt x="238" y="140"/>
                  </a:cubicBezTo>
                  <a:cubicBezTo>
                    <a:pt x="179" y="91"/>
                    <a:pt x="121" y="52"/>
                    <a:pt x="62" y="8"/>
                  </a:cubicBezTo>
                  <a:cubicBezTo>
                    <a:pt x="56" y="2"/>
                    <a:pt x="49" y="0"/>
                    <a:pt x="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1"/>
            <p:cNvSpPr/>
            <p:nvPr/>
          </p:nvSpPr>
          <p:spPr>
            <a:xfrm>
              <a:off x="3647446" y="4215306"/>
              <a:ext cx="290036" cy="313804"/>
            </a:xfrm>
            <a:custGeom>
              <a:avLst/>
              <a:gdLst/>
              <a:ahLst/>
              <a:cxnLst/>
              <a:rect l="l" t="t" r="r" b="b"/>
              <a:pathLst>
                <a:path w="2831" h="3063" extrusionOk="0">
                  <a:moveTo>
                    <a:pt x="56" y="1"/>
                  </a:moveTo>
                  <a:cubicBezTo>
                    <a:pt x="20" y="1"/>
                    <a:pt x="0" y="54"/>
                    <a:pt x="35" y="76"/>
                  </a:cubicBezTo>
                  <a:cubicBezTo>
                    <a:pt x="255" y="203"/>
                    <a:pt x="474" y="330"/>
                    <a:pt x="684" y="466"/>
                  </a:cubicBezTo>
                  <a:cubicBezTo>
                    <a:pt x="918" y="618"/>
                    <a:pt x="1142" y="783"/>
                    <a:pt x="1362" y="954"/>
                  </a:cubicBezTo>
                  <a:cubicBezTo>
                    <a:pt x="1786" y="1286"/>
                    <a:pt x="2191" y="1647"/>
                    <a:pt x="2464" y="2120"/>
                  </a:cubicBezTo>
                  <a:cubicBezTo>
                    <a:pt x="2620" y="2403"/>
                    <a:pt x="2733" y="2715"/>
                    <a:pt x="2772" y="3037"/>
                  </a:cubicBezTo>
                  <a:cubicBezTo>
                    <a:pt x="2774" y="3054"/>
                    <a:pt x="2789" y="3063"/>
                    <a:pt x="2803" y="3063"/>
                  </a:cubicBezTo>
                  <a:cubicBezTo>
                    <a:pt x="2817" y="3063"/>
                    <a:pt x="2830" y="3054"/>
                    <a:pt x="2830" y="3037"/>
                  </a:cubicBezTo>
                  <a:cubicBezTo>
                    <a:pt x="2786" y="2447"/>
                    <a:pt x="2489" y="1905"/>
                    <a:pt x="2094" y="1476"/>
                  </a:cubicBezTo>
                  <a:cubicBezTo>
                    <a:pt x="1918" y="1286"/>
                    <a:pt x="1718" y="1115"/>
                    <a:pt x="1518" y="954"/>
                  </a:cubicBezTo>
                  <a:cubicBezTo>
                    <a:pt x="1298" y="774"/>
                    <a:pt x="1064" y="603"/>
                    <a:pt x="830" y="437"/>
                  </a:cubicBezTo>
                  <a:cubicBezTo>
                    <a:pt x="591" y="276"/>
                    <a:pt x="342" y="105"/>
                    <a:pt x="69" y="3"/>
                  </a:cubicBezTo>
                  <a:cubicBezTo>
                    <a:pt x="65" y="2"/>
                    <a:pt x="61" y="1"/>
                    <a:pt x="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1"/>
            <p:cNvSpPr/>
            <p:nvPr/>
          </p:nvSpPr>
          <p:spPr>
            <a:xfrm>
              <a:off x="3650724" y="4215101"/>
              <a:ext cx="285733" cy="313087"/>
            </a:xfrm>
            <a:custGeom>
              <a:avLst/>
              <a:gdLst/>
              <a:ahLst/>
              <a:cxnLst/>
              <a:rect l="l" t="t" r="r" b="b"/>
              <a:pathLst>
                <a:path w="2789" h="3056" extrusionOk="0">
                  <a:moveTo>
                    <a:pt x="33" y="0"/>
                  </a:moveTo>
                  <a:cubicBezTo>
                    <a:pt x="17" y="0"/>
                    <a:pt x="0" y="14"/>
                    <a:pt x="3" y="34"/>
                  </a:cubicBezTo>
                  <a:cubicBezTo>
                    <a:pt x="47" y="298"/>
                    <a:pt x="145" y="546"/>
                    <a:pt x="262" y="781"/>
                  </a:cubicBezTo>
                  <a:cubicBezTo>
                    <a:pt x="384" y="1029"/>
                    <a:pt x="535" y="1268"/>
                    <a:pt x="701" y="1498"/>
                  </a:cubicBezTo>
                  <a:cubicBezTo>
                    <a:pt x="1042" y="1951"/>
                    <a:pt x="1462" y="2361"/>
                    <a:pt x="1940" y="2668"/>
                  </a:cubicBezTo>
                  <a:cubicBezTo>
                    <a:pt x="2188" y="2829"/>
                    <a:pt x="2452" y="2966"/>
                    <a:pt x="2730" y="3054"/>
                  </a:cubicBezTo>
                  <a:cubicBezTo>
                    <a:pt x="2734" y="3055"/>
                    <a:pt x="2739" y="3056"/>
                    <a:pt x="2743" y="3056"/>
                  </a:cubicBezTo>
                  <a:cubicBezTo>
                    <a:pt x="2781" y="3056"/>
                    <a:pt x="2789" y="2999"/>
                    <a:pt x="2749" y="2985"/>
                  </a:cubicBezTo>
                  <a:cubicBezTo>
                    <a:pt x="2252" y="2810"/>
                    <a:pt x="1803" y="2498"/>
                    <a:pt x="1413" y="2137"/>
                  </a:cubicBezTo>
                  <a:cubicBezTo>
                    <a:pt x="1003" y="1761"/>
                    <a:pt x="647" y="1317"/>
                    <a:pt x="384" y="824"/>
                  </a:cubicBezTo>
                  <a:cubicBezTo>
                    <a:pt x="247" y="571"/>
                    <a:pt x="140" y="303"/>
                    <a:pt x="57" y="20"/>
                  </a:cubicBezTo>
                  <a:cubicBezTo>
                    <a:pt x="53" y="6"/>
                    <a:pt x="43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1"/>
            <p:cNvSpPr/>
            <p:nvPr/>
          </p:nvSpPr>
          <p:spPr>
            <a:xfrm>
              <a:off x="3986759" y="4170023"/>
              <a:ext cx="75608" cy="392076"/>
            </a:xfrm>
            <a:custGeom>
              <a:avLst/>
              <a:gdLst/>
              <a:ahLst/>
              <a:cxnLst/>
              <a:rect l="l" t="t" r="r" b="b"/>
              <a:pathLst>
                <a:path w="738" h="3827" extrusionOk="0">
                  <a:moveTo>
                    <a:pt x="301" y="1"/>
                  </a:moveTo>
                  <a:cubicBezTo>
                    <a:pt x="285" y="1"/>
                    <a:pt x="267" y="18"/>
                    <a:pt x="274" y="35"/>
                  </a:cubicBezTo>
                  <a:cubicBezTo>
                    <a:pt x="503" y="484"/>
                    <a:pt x="611" y="986"/>
                    <a:pt x="601" y="1489"/>
                  </a:cubicBezTo>
                  <a:cubicBezTo>
                    <a:pt x="596" y="1738"/>
                    <a:pt x="557" y="1982"/>
                    <a:pt x="489" y="2221"/>
                  </a:cubicBezTo>
                  <a:cubicBezTo>
                    <a:pt x="420" y="2474"/>
                    <a:pt x="318" y="2708"/>
                    <a:pt x="225" y="2952"/>
                  </a:cubicBezTo>
                  <a:cubicBezTo>
                    <a:pt x="123" y="3216"/>
                    <a:pt x="16" y="3498"/>
                    <a:pt x="1" y="3786"/>
                  </a:cubicBezTo>
                  <a:cubicBezTo>
                    <a:pt x="1" y="3811"/>
                    <a:pt x="24" y="3826"/>
                    <a:pt x="45" y="3826"/>
                  </a:cubicBezTo>
                  <a:cubicBezTo>
                    <a:pt x="62" y="3826"/>
                    <a:pt x="77" y="3817"/>
                    <a:pt x="79" y="3796"/>
                  </a:cubicBezTo>
                  <a:cubicBezTo>
                    <a:pt x="103" y="3669"/>
                    <a:pt x="128" y="3542"/>
                    <a:pt x="167" y="3416"/>
                  </a:cubicBezTo>
                  <a:cubicBezTo>
                    <a:pt x="206" y="3289"/>
                    <a:pt x="255" y="3167"/>
                    <a:pt x="303" y="3050"/>
                  </a:cubicBezTo>
                  <a:cubicBezTo>
                    <a:pt x="401" y="2806"/>
                    <a:pt x="503" y="2562"/>
                    <a:pt x="581" y="2308"/>
                  </a:cubicBezTo>
                  <a:cubicBezTo>
                    <a:pt x="728" y="1821"/>
                    <a:pt x="738" y="1299"/>
                    <a:pt x="625" y="806"/>
                  </a:cubicBezTo>
                  <a:cubicBezTo>
                    <a:pt x="562" y="528"/>
                    <a:pt x="459" y="260"/>
                    <a:pt x="318" y="11"/>
                  </a:cubicBezTo>
                  <a:cubicBezTo>
                    <a:pt x="314" y="4"/>
                    <a:pt x="307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1"/>
            <p:cNvSpPr/>
            <p:nvPr/>
          </p:nvSpPr>
          <p:spPr>
            <a:xfrm>
              <a:off x="3956844" y="4168589"/>
              <a:ext cx="61060" cy="397096"/>
            </a:xfrm>
            <a:custGeom>
              <a:avLst/>
              <a:gdLst/>
              <a:ahLst/>
              <a:cxnLst/>
              <a:rect l="l" t="t" r="r" b="b"/>
              <a:pathLst>
                <a:path w="596" h="3876" extrusionOk="0">
                  <a:moveTo>
                    <a:pt x="552" y="1"/>
                  </a:moveTo>
                  <a:cubicBezTo>
                    <a:pt x="530" y="1"/>
                    <a:pt x="508" y="15"/>
                    <a:pt x="508" y="44"/>
                  </a:cubicBezTo>
                  <a:cubicBezTo>
                    <a:pt x="498" y="303"/>
                    <a:pt x="464" y="561"/>
                    <a:pt x="405" y="815"/>
                  </a:cubicBezTo>
                  <a:cubicBezTo>
                    <a:pt x="347" y="1064"/>
                    <a:pt x="254" y="1303"/>
                    <a:pt x="171" y="1547"/>
                  </a:cubicBezTo>
                  <a:cubicBezTo>
                    <a:pt x="88" y="1791"/>
                    <a:pt x="25" y="2035"/>
                    <a:pt x="10" y="2293"/>
                  </a:cubicBezTo>
                  <a:cubicBezTo>
                    <a:pt x="0" y="2542"/>
                    <a:pt x="25" y="2795"/>
                    <a:pt x="69" y="3039"/>
                  </a:cubicBezTo>
                  <a:cubicBezTo>
                    <a:pt x="98" y="3181"/>
                    <a:pt x="132" y="3322"/>
                    <a:pt x="171" y="3459"/>
                  </a:cubicBezTo>
                  <a:cubicBezTo>
                    <a:pt x="191" y="3527"/>
                    <a:pt x="215" y="3595"/>
                    <a:pt x="234" y="3664"/>
                  </a:cubicBezTo>
                  <a:cubicBezTo>
                    <a:pt x="244" y="3698"/>
                    <a:pt x="259" y="3732"/>
                    <a:pt x="269" y="3761"/>
                  </a:cubicBezTo>
                  <a:cubicBezTo>
                    <a:pt x="283" y="3800"/>
                    <a:pt x="303" y="3830"/>
                    <a:pt x="322" y="3859"/>
                  </a:cubicBezTo>
                  <a:cubicBezTo>
                    <a:pt x="329" y="3870"/>
                    <a:pt x="338" y="3875"/>
                    <a:pt x="348" y="3875"/>
                  </a:cubicBezTo>
                  <a:cubicBezTo>
                    <a:pt x="366" y="3875"/>
                    <a:pt x="384" y="3857"/>
                    <a:pt x="381" y="3834"/>
                  </a:cubicBezTo>
                  <a:cubicBezTo>
                    <a:pt x="376" y="3805"/>
                    <a:pt x="376" y="3771"/>
                    <a:pt x="366" y="3742"/>
                  </a:cubicBezTo>
                  <a:cubicBezTo>
                    <a:pt x="356" y="3712"/>
                    <a:pt x="347" y="3683"/>
                    <a:pt x="332" y="3649"/>
                  </a:cubicBezTo>
                  <a:cubicBezTo>
                    <a:pt x="317" y="3591"/>
                    <a:pt x="298" y="3532"/>
                    <a:pt x="278" y="3473"/>
                  </a:cubicBezTo>
                  <a:cubicBezTo>
                    <a:pt x="249" y="3352"/>
                    <a:pt x="220" y="3230"/>
                    <a:pt x="195" y="3108"/>
                  </a:cubicBezTo>
                  <a:cubicBezTo>
                    <a:pt x="147" y="2864"/>
                    <a:pt x="117" y="2610"/>
                    <a:pt x="127" y="2361"/>
                  </a:cubicBezTo>
                  <a:cubicBezTo>
                    <a:pt x="137" y="2113"/>
                    <a:pt x="186" y="1869"/>
                    <a:pt x="264" y="1635"/>
                  </a:cubicBezTo>
                  <a:cubicBezTo>
                    <a:pt x="347" y="1391"/>
                    <a:pt x="434" y="1152"/>
                    <a:pt x="493" y="903"/>
                  </a:cubicBezTo>
                  <a:cubicBezTo>
                    <a:pt x="556" y="620"/>
                    <a:pt x="591" y="332"/>
                    <a:pt x="595" y="44"/>
                  </a:cubicBezTo>
                  <a:cubicBezTo>
                    <a:pt x="595" y="15"/>
                    <a:pt x="573" y="1"/>
                    <a:pt x="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1"/>
            <p:cNvSpPr/>
            <p:nvPr/>
          </p:nvSpPr>
          <p:spPr>
            <a:xfrm>
              <a:off x="3988808" y="4205983"/>
              <a:ext cx="47025" cy="438076"/>
            </a:xfrm>
            <a:custGeom>
              <a:avLst/>
              <a:gdLst/>
              <a:ahLst/>
              <a:cxnLst/>
              <a:rect l="l" t="t" r="r" b="b"/>
              <a:pathLst>
                <a:path w="459" h="4276" extrusionOk="0">
                  <a:moveTo>
                    <a:pt x="332" y="0"/>
                  </a:moveTo>
                  <a:cubicBezTo>
                    <a:pt x="322" y="0"/>
                    <a:pt x="312" y="9"/>
                    <a:pt x="318" y="21"/>
                  </a:cubicBezTo>
                  <a:cubicBezTo>
                    <a:pt x="405" y="304"/>
                    <a:pt x="396" y="606"/>
                    <a:pt x="347" y="894"/>
                  </a:cubicBezTo>
                  <a:cubicBezTo>
                    <a:pt x="303" y="1167"/>
                    <a:pt x="235" y="1435"/>
                    <a:pt x="181" y="1704"/>
                  </a:cubicBezTo>
                  <a:cubicBezTo>
                    <a:pt x="79" y="2250"/>
                    <a:pt x="5" y="2801"/>
                    <a:pt x="0" y="3357"/>
                  </a:cubicBezTo>
                  <a:cubicBezTo>
                    <a:pt x="0" y="3508"/>
                    <a:pt x="5" y="3665"/>
                    <a:pt x="15" y="3816"/>
                  </a:cubicBezTo>
                  <a:cubicBezTo>
                    <a:pt x="25" y="3957"/>
                    <a:pt x="40" y="4108"/>
                    <a:pt x="74" y="4250"/>
                  </a:cubicBezTo>
                  <a:cubicBezTo>
                    <a:pt x="80" y="4267"/>
                    <a:pt x="98" y="4276"/>
                    <a:pt x="116" y="4276"/>
                  </a:cubicBezTo>
                  <a:cubicBezTo>
                    <a:pt x="138" y="4276"/>
                    <a:pt x="159" y="4262"/>
                    <a:pt x="157" y="4235"/>
                  </a:cubicBezTo>
                  <a:cubicBezTo>
                    <a:pt x="137" y="4108"/>
                    <a:pt x="118" y="3982"/>
                    <a:pt x="103" y="3855"/>
                  </a:cubicBezTo>
                  <a:cubicBezTo>
                    <a:pt x="93" y="3718"/>
                    <a:pt x="83" y="3582"/>
                    <a:pt x="83" y="3450"/>
                  </a:cubicBezTo>
                  <a:cubicBezTo>
                    <a:pt x="83" y="3167"/>
                    <a:pt x="103" y="2889"/>
                    <a:pt x="132" y="2611"/>
                  </a:cubicBezTo>
                  <a:cubicBezTo>
                    <a:pt x="161" y="2333"/>
                    <a:pt x="205" y="2060"/>
                    <a:pt x="254" y="1782"/>
                  </a:cubicBezTo>
                  <a:cubicBezTo>
                    <a:pt x="308" y="1513"/>
                    <a:pt x="376" y="1245"/>
                    <a:pt x="410" y="972"/>
                  </a:cubicBezTo>
                  <a:cubicBezTo>
                    <a:pt x="454" y="650"/>
                    <a:pt x="459" y="318"/>
                    <a:pt x="347" y="11"/>
                  </a:cubicBezTo>
                  <a:cubicBezTo>
                    <a:pt x="345" y="4"/>
                    <a:pt x="339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1"/>
            <p:cNvSpPr/>
            <p:nvPr/>
          </p:nvSpPr>
          <p:spPr>
            <a:xfrm>
              <a:off x="3637508" y="4470917"/>
              <a:ext cx="383675" cy="215965"/>
            </a:xfrm>
            <a:custGeom>
              <a:avLst/>
              <a:gdLst/>
              <a:ahLst/>
              <a:cxnLst/>
              <a:rect l="l" t="t" r="r" b="b"/>
              <a:pathLst>
                <a:path w="3745" h="2108" extrusionOk="0">
                  <a:moveTo>
                    <a:pt x="42" y="0"/>
                  </a:moveTo>
                  <a:cubicBezTo>
                    <a:pt x="19" y="0"/>
                    <a:pt x="0" y="30"/>
                    <a:pt x="20" y="49"/>
                  </a:cubicBezTo>
                  <a:cubicBezTo>
                    <a:pt x="108" y="142"/>
                    <a:pt x="220" y="210"/>
                    <a:pt x="327" y="283"/>
                  </a:cubicBezTo>
                  <a:cubicBezTo>
                    <a:pt x="439" y="357"/>
                    <a:pt x="557" y="430"/>
                    <a:pt x="674" y="498"/>
                  </a:cubicBezTo>
                  <a:cubicBezTo>
                    <a:pt x="913" y="635"/>
                    <a:pt x="1161" y="761"/>
                    <a:pt x="1415" y="869"/>
                  </a:cubicBezTo>
                  <a:cubicBezTo>
                    <a:pt x="1674" y="981"/>
                    <a:pt x="1942" y="1069"/>
                    <a:pt x="2210" y="1166"/>
                  </a:cubicBezTo>
                  <a:cubicBezTo>
                    <a:pt x="2473" y="1259"/>
                    <a:pt x="2722" y="1381"/>
                    <a:pt x="2961" y="1527"/>
                  </a:cubicBezTo>
                  <a:cubicBezTo>
                    <a:pt x="3220" y="1688"/>
                    <a:pt x="3464" y="1878"/>
                    <a:pt x="3678" y="2098"/>
                  </a:cubicBezTo>
                  <a:cubicBezTo>
                    <a:pt x="3685" y="2105"/>
                    <a:pt x="3693" y="2108"/>
                    <a:pt x="3700" y="2108"/>
                  </a:cubicBezTo>
                  <a:cubicBezTo>
                    <a:pt x="3724" y="2108"/>
                    <a:pt x="3745" y="2077"/>
                    <a:pt x="3722" y="2054"/>
                  </a:cubicBezTo>
                  <a:cubicBezTo>
                    <a:pt x="3342" y="1669"/>
                    <a:pt x="2883" y="1361"/>
                    <a:pt x="2381" y="1157"/>
                  </a:cubicBezTo>
                  <a:cubicBezTo>
                    <a:pt x="2113" y="1049"/>
                    <a:pt x="1834" y="966"/>
                    <a:pt x="1561" y="859"/>
                  </a:cubicBezTo>
                  <a:cubicBezTo>
                    <a:pt x="1308" y="752"/>
                    <a:pt x="1059" y="630"/>
                    <a:pt x="820" y="498"/>
                  </a:cubicBezTo>
                  <a:cubicBezTo>
                    <a:pt x="688" y="420"/>
                    <a:pt x="552" y="342"/>
                    <a:pt x="425" y="254"/>
                  </a:cubicBezTo>
                  <a:cubicBezTo>
                    <a:pt x="298" y="176"/>
                    <a:pt x="181" y="83"/>
                    <a:pt x="59" y="5"/>
                  </a:cubicBezTo>
                  <a:cubicBezTo>
                    <a:pt x="53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1"/>
            <p:cNvSpPr/>
            <p:nvPr/>
          </p:nvSpPr>
          <p:spPr>
            <a:xfrm>
              <a:off x="3631259" y="4465795"/>
              <a:ext cx="346486" cy="181644"/>
            </a:xfrm>
            <a:custGeom>
              <a:avLst/>
              <a:gdLst/>
              <a:ahLst/>
              <a:cxnLst/>
              <a:rect l="l" t="t" r="r" b="b"/>
              <a:pathLst>
                <a:path w="3382" h="1773" extrusionOk="0">
                  <a:moveTo>
                    <a:pt x="48" y="1"/>
                  </a:moveTo>
                  <a:cubicBezTo>
                    <a:pt x="11" y="1"/>
                    <a:pt x="1" y="56"/>
                    <a:pt x="37" y="70"/>
                  </a:cubicBezTo>
                  <a:cubicBezTo>
                    <a:pt x="174" y="114"/>
                    <a:pt x="315" y="133"/>
                    <a:pt x="452" y="158"/>
                  </a:cubicBezTo>
                  <a:cubicBezTo>
                    <a:pt x="583" y="182"/>
                    <a:pt x="715" y="207"/>
                    <a:pt x="847" y="236"/>
                  </a:cubicBezTo>
                  <a:cubicBezTo>
                    <a:pt x="1076" y="290"/>
                    <a:pt x="1305" y="358"/>
                    <a:pt x="1520" y="451"/>
                  </a:cubicBezTo>
                  <a:cubicBezTo>
                    <a:pt x="1632" y="494"/>
                    <a:pt x="1739" y="553"/>
                    <a:pt x="1847" y="611"/>
                  </a:cubicBezTo>
                  <a:cubicBezTo>
                    <a:pt x="1949" y="665"/>
                    <a:pt x="2052" y="724"/>
                    <a:pt x="2149" y="787"/>
                  </a:cubicBezTo>
                  <a:cubicBezTo>
                    <a:pt x="2354" y="914"/>
                    <a:pt x="2549" y="1050"/>
                    <a:pt x="2730" y="1207"/>
                  </a:cubicBezTo>
                  <a:cubicBezTo>
                    <a:pt x="2939" y="1377"/>
                    <a:pt x="3130" y="1567"/>
                    <a:pt x="3315" y="1763"/>
                  </a:cubicBezTo>
                  <a:cubicBezTo>
                    <a:pt x="3322" y="1769"/>
                    <a:pt x="3329" y="1772"/>
                    <a:pt x="3337" y="1772"/>
                  </a:cubicBezTo>
                  <a:cubicBezTo>
                    <a:pt x="3361" y="1772"/>
                    <a:pt x="3381" y="1741"/>
                    <a:pt x="3359" y="1719"/>
                  </a:cubicBezTo>
                  <a:cubicBezTo>
                    <a:pt x="3042" y="1358"/>
                    <a:pt x="2676" y="1041"/>
                    <a:pt x="2271" y="777"/>
                  </a:cubicBezTo>
                  <a:cubicBezTo>
                    <a:pt x="2071" y="646"/>
                    <a:pt x="1856" y="524"/>
                    <a:pt x="1637" y="431"/>
                  </a:cubicBezTo>
                  <a:cubicBezTo>
                    <a:pt x="1417" y="338"/>
                    <a:pt x="1198" y="251"/>
                    <a:pt x="969" y="187"/>
                  </a:cubicBezTo>
                  <a:cubicBezTo>
                    <a:pt x="827" y="148"/>
                    <a:pt x="681" y="119"/>
                    <a:pt x="530" y="94"/>
                  </a:cubicBezTo>
                  <a:cubicBezTo>
                    <a:pt x="374" y="70"/>
                    <a:pt x="218" y="36"/>
                    <a:pt x="57" y="2"/>
                  </a:cubicBezTo>
                  <a:cubicBezTo>
                    <a:pt x="53" y="1"/>
                    <a:pt x="51" y="1"/>
                    <a:pt x="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1"/>
            <p:cNvSpPr/>
            <p:nvPr/>
          </p:nvSpPr>
          <p:spPr>
            <a:xfrm>
              <a:off x="3628800" y="4464258"/>
              <a:ext cx="345461" cy="180210"/>
            </a:xfrm>
            <a:custGeom>
              <a:avLst/>
              <a:gdLst/>
              <a:ahLst/>
              <a:cxnLst/>
              <a:rect l="l" t="t" r="r" b="b"/>
              <a:pathLst>
                <a:path w="3372" h="1759" extrusionOk="0">
                  <a:moveTo>
                    <a:pt x="60" y="0"/>
                  </a:moveTo>
                  <a:cubicBezTo>
                    <a:pt x="30" y="0"/>
                    <a:pt x="0" y="32"/>
                    <a:pt x="17" y="66"/>
                  </a:cubicBezTo>
                  <a:cubicBezTo>
                    <a:pt x="124" y="266"/>
                    <a:pt x="227" y="466"/>
                    <a:pt x="373" y="636"/>
                  </a:cubicBezTo>
                  <a:cubicBezTo>
                    <a:pt x="539" y="831"/>
                    <a:pt x="754" y="963"/>
                    <a:pt x="968" y="1095"/>
                  </a:cubicBezTo>
                  <a:cubicBezTo>
                    <a:pt x="1188" y="1231"/>
                    <a:pt x="1417" y="1353"/>
                    <a:pt x="1661" y="1446"/>
                  </a:cubicBezTo>
                  <a:cubicBezTo>
                    <a:pt x="1905" y="1539"/>
                    <a:pt x="2168" y="1587"/>
                    <a:pt x="2427" y="1631"/>
                  </a:cubicBezTo>
                  <a:cubicBezTo>
                    <a:pt x="2729" y="1680"/>
                    <a:pt x="3032" y="1719"/>
                    <a:pt x="3334" y="1758"/>
                  </a:cubicBezTo>
                  <a:cubicBezTo>
                    <a:pt x="3335" y="1758"/>
                    <a:pt x="3337" y="1758"/>
                    <a:pt x="3338" y="1758"/>
                  </a:cubicBezTo>
                  <a:cubicBezTo>
                    <a:pt x="3368" y="1758"/>
                    <a:pt x="3372" y="1704"/>
                    <a:pt x="3339" y="1700"/>
                  </a:cubicBezTo>
                  <a:cubicBezTo>
                    <a:pt x="3080" y="1651"/>
                    <a:pt x="2817" y="1612"/>
                    <a:pt x="2558" y="1563"/>
                  </a:cubicBezTo>
                  <a:cubicBezTo>
                    <a:pt x="2305" y="1524"/>
                    <a:pt x="2051" y="1470"/>
                    <a:pt x="1807" y="1392"/>
                  </a:cubicBezTo>
                  <a:cubicBezTo>
                    <a:pt x="1563" y="1309"/>
                    <a:pt x="1339" y="1197"/>
                    <a:pt x="1115" y="1065"/>
                  </a:cubicBezTo>
                  <a:cubicBezTo>
                    <a:pt x="905" y="939"/>
                    <a:pt x="681" y="812"/>
                    <a:pt x="510" y="631"/>
                  </a:cubicBezTo>
                  <a:cubicBezTo>
                    <a:pt x="334" y="456"/>
                    <a:pt x="217" y="231"/>
                    <a:pt x="95" y="22"/>
                  </a:cubicBezTo>
                  <a:cubicBezTo>
                    <a:pt x="86" y="7"/>
                    <a:pt x="73" y="0"/>
                    <a:pt x="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1"/>
            <p:cNvSpPr/>
            <p:nvPr/>
          </p:nvSpPr>
          <p:spPr>
            <a:xfrm>
              <a:off x="4071383" y="4395002"/>
              <a:ext cx="50918" cy="500263"/>
            </a:xfrm>
            <a:custGeom>
              <a:avLst/>
              <a:gdLst/>
              <a:ahLst/>
              <a:cxnLst/>
              <a:rect l="l" t="t" r="r" b="b"/>
              <a:pathLst>
                <a:path w="497" h="4883" extrusionOk="0">
                  <a:moveTo>
                    <a:pt x="24" y="1"/>
                  </a:moveTo>
                  <a:cubicBezTo>
                    <a:pt x="13" y="1"/>
                    <a:pt x="1" y="12"/>
                    <a:pt x="4" y="25"/>
                  </a:cubicBezTo>
                  <a:cubicBezTo>
                    <a:pt x="180" y="590"/>
                    <a:pt x="326" y="1171"/>
                    <a:pt x="385" y="1766"/>
                  </a:cubicBezTo>
                  <a:cubicBezTo>
                    <a:pt x="448" y="2424"/>
                    <a:pt x="385" y="3078"/>
                    <a:pt x="336" y="3736"/>
                  </a:cubicBezTo>
                  <a:cubicBezTo>
                    <a:pt x="321" y="3927"/>
                    <a:pt x="307" y="4122"/>
                    <a:pt x="302" y="4312"/>
                  </a:cubicBezTo>
                  <a:cubicBezTo>
                    <a:pt x="297" y="4405"/>
                    <a:pt x="297" y="4497"/>
                    <a:pt x="297" y="4590"/>
                  </a:cubicBezTo>
                  <a:cubicBezTo>
                    <a:pt x="302" y="4683"/>
                    <a:pt x="307" y="4775"/>
                    <a:pt x="346" y="4863"/>
                  </a:cubicBezTo>
                  <a:cubicBezTo>
                    <a:pt x="351" y="4876"/>
                    <a:pt x="364" y="4882"/>
                    <a:pt x="376" y="4882"/>
                  </a:cubicBezTo>
                  <a:cubicBezTo>
                    <a:pt x="397" y="4882"/>
                    <a:pt x="419" y="4868"/>
                    <a:pt x="419" y="4844"/>
                  </a:cubicBezTo>
                  <a:cubicBezTo>
                    <a:pt x="414" y="4761"/>
                    <a:pt x="394" y="4678"/>
                    <a:pt x="394" y="4595"/>
                  </a:cubicBezTo>
                  <a:cubicBezTo>
                    <a:pt x="390" y="4512"/>
                    <a:pt x="390" y="4429"/>
                    <a:pt x="394" y="4341"/>
                  </a:cubicBezTo>
                  <a:cubicBezTo>
                    <a:pt x="399" y="4171"/>
                    <a:pt x="404" y="4005"/>
                    <a:pt x="414" y="3834"/>
                  </a:cubicBezTo>
                  <a:cubicBezTo>
                    <a:pt x="438" y="3488"/>
                    <a:pt x="463" y="3146"/>
                    <a:pt x="477" y="2800"/>
                  </a:cubicBezTo>
                  <a:cubicBezTo>
                    <a:pt x="492" y="2483"/>
                    <a:pt x="497" y="2161"/>
                    <a:pt x="468" y="1839"/>
                  </a:cubicBezTo>
                  <a:cubicBezTo>
                    <a:pt x="438" y="1541"/>
                    <a:pt x="394" y="1244"/>
                    <a:pt x="331" y="951"/>
                  </a:cubicBezTo>
                  <a:cubicBezTo>
                    <a:pt x="258" y="629"/>
                    <a:pt x="170" y="307"/>
                    <a:pt x="38" y="10"/>
                  </a:cubicBezTo>
                  <a:cubicBezTo>
                    <a:pt x="35" y="3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1"/>
            <p:cNvSpPr/>
            <p:nvPr/>
          </p:nvSpPr>
          <p:spPr>
            <a:xfrm>
              <a:off x="4071588" y="4390085"/>
              <a:ext cx="96713" cy="395047"/>
            </a:xfrm>
            <a:custGeom>
              <a:avLst/>
              <a:gdLst/>
              <a:ahLst/>
              <a:cxnLst/>
              <a:rect l="l" t="t" r="r" b="b"/>
              <a:pathLst>
                <a:path w="944" h="3856" extrusionOk="0">
                  <a:moveTo>
                    <a:pt x="33" y="0"/>
                  </a:moveTo>
                  <a:cubicBezTo>
                    <a:pt x="14" y="0"/>
                    <a:pt x="0" y="23"/>
                    <a:pt x="12" y="38"/>
                  </a:cubicBezTo>
                  <a:cubicBezTo>
                    <a:pt x="66" y="151"/>
                    <a:pt x="163" y="243"/>
                    <a:pt x="236" y="341"/>
                  </a:cubicBezTo>
                  <a:cubicBezTo>
                    <a:pt x="309" y="443"/>
                    <a:pt x="383" y="546"/>
                    <a:pt x="446" y="653"/>
                  </a:cubicBezTo>
                  <a:cubicBezTo>
                    <a:pt x="573" y="863"/>
                    <a:pt x="680" y="1092"/>
                    <a:pt x="748" y="1331"/>
                  </a:cubicBezTo>
                  <a:cubicBezTo>
                    <a:pt x="817" y="1585"/>
                    <a:pt x="841" y="1843"/>
                    <a:pt x="827" y="2107"/>
                  </a:cubicBezTo>
                  <a:cubicBezTo>
                    <a:pt x="802" y="2380"/>
                    <a:pt x="744" y="2653"/>
                    <a:pt x="666" y="2916"/>
                  </a:cubicBezTo>
                  <a:cubicBezTo>
                    <a:pt x="578" y="3219"/>
                    <a:pt x="466" y="3516"/>
                    <a:pt x="363" y="3814"/>
                  </a:cubicBezTo>
                  <a:cubicBezTo>
                    <a:pt x="354" y="3840"/>
                    <a:pt x="375" y="3856"/>
                    <a:pt x="397" y="3856"/>
                  </a:cubicBezTo>
                  <a:cubicBezTo>
                    <a:pt x="411" y="3856"/>
                    <a:pt x="426" y="3849"/>
                    <a:pt x="431" y="3833"/>
                  </a:cubicBezTo>
                  <a:cubicBezTo>
                    <a:pt x="622" y="3297"/>
                    <a:pt x="856" y="2760"/>
                    <a:pt x="914" y="2189"/>
                  </a:cubicBezTo>
                  <a:cubicBezTo>
                    <a:pt x="944" y="1921"/>
                    <a:pt x="929" y="1653"/>
                    <a:pt x="866" y="1389"/>
                  </a:cubicBezTo>
                  <a:cubicBezTo>
                    <a:pt x="802" y="1141"/>
                    <a:pt x="700" y="902"/>
                    <a:pt x="578" y="677"/>
                  </a:cubicBezTo>
                  <a:cubicBezTo>
                    <a:pt x="505" y="555"/>
                    <a:pt x="422" y="433"/>
                    <a:pt x="339" y="321"/>
                  </a:cubicBezTo>
                  <a:cubicBezTo>
                    <a:pt x="256" y="209"/>
                    <a:pt x="163" y="77"/>
                    <a:pt x="46" y="4"/>
                  </a:cubicBezTo>
                  <a:cubicBezTo>
                    <a:pt x="41" y="1"/>
                    <a:pt x="37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1"/>
            <p:cNvSpPr/>
            <p:nvPr/>
          </p:nvSpPr>
          <p:spPr>
            <a:xfrm>
              <a:off x="4054274" y="4388958"/>
              <a:ext cx="56552" cy="407136"/>
            </a:xfrm>
            <a:custGeom>
              <a:avLst/>
              <a:gdLst/>
              <a:ahLst/>
              <a:cxnLst/>
              <a:rect l="l" t="t" r="r" b="b"/>
              <a:pathLst>
                <a:path w="552" h="3974" extrusionOk="0">
                  <a:moveTo>
                    <a:pt x="157" y="0"/>
                  </a:moveTo>
                  <a:cubicBezTo>
                    <a:pt x="135" y="0"/>
                    <a:pt x="114" y="18"/>
                    <a:pt x="122" y="44"/>
                  </a:cubicBezTo>
                  <a:cubicBezTo>
                    <a:pt x="196" y="298"/>
                    <a:pt x="186" y="557"/>
                    <a:pt x="157" y="820"/>
                  </a:cubicBezTo>
                  <a:cubicBezTo>
                    <a:pt x="127" y="1083"/>
                    <a:pt x="69" y="1347"/>
                    <a:pt x="35" y="1615"/>
                  </a:cubicBezTo>
                  <a:cubicBezTo>
                    <a:pt x="0" y="1879"/>
                    <a:pt x="0" y="2137"/>
                    <a:pt x="49" y="2396"/>
                  </a:cubicBezTo>
                  <a:cubicBezTo>
                    <a:pt x="93" y="2644"/>
                    <a:pt x="166" y="2883"/>
                    <a:pt x="244" y="3122"/>
                  </a:cubicBezTo>
                  <a:cubicBezTo>
                    <a:pt x="283" y="3259"/>
                    <a:pt x="327" y="3391"/>
                    <a:pt x="366" y="3527"/>
                  </a:cubicBezTo>
                  <a:cubicBezTo>
                    <a:pt x="386" y="3595"/>
                    <a:pt x="405" y="3664"/>
                    <a:pt x="420" y="3732"/>
                  </a:cubicBezTo>
                  <a:cubicBezTo>
                    <a:pt x="435" y="3800"/>
                    <a:pt x="444" y="3873"/>
                    <a:pt x="469" y="3942"/>
                  </a:cubicBezTo>
                  <a:cubicBezTo>
                    <a:pt x="475" y="3964"/>
                    <a:pt x="493" y="3974"/>
                    <a:pt x="510" y="3974"/>
                  </a:cubicBezTo>
                  <a:cubicBezTo>
                    <a:pt x="531" y="3974"/>
                    <a:pt x="552" y="3959"/>
                    <a:pt x="552" y="3932"/>
                  </a:cubicBezTo>
                  <a:cubicBezTo>
                    <a:pt x="552" y="3810"/>
                    <a:pt x="513" y="3678"/>
                    <a:pt x="483" y="3561"/>
                  </a:cubicBezTo>
                  <a:cubicBezTo>
                    <a:pt x="449" y="3434"/>
                    <a:pt x="415" y="3313"/>
                    <a:pt x="376" y="3195"/>
                  </a:cubicBezTo>
                  <a:cubicBezTo>
                    <a:pt x="298" y="2952"/>
                    <a:pt x="220" y="2713"/>
                    <a:pt x="166" y="2469"/>
                  </a:cubicBezTo>
                  <a:cubicBezTo>
                    <a:pt x="113" y="2210"/>
                    <a:pt x="98" y="1957"/>
                    <a:pt x="127" y="1693"/>
                  </a:cubicBezTo>
                  <a:cubicBezTo>
                    <a:pt x="157" y="1425"/>
                    <a:pt x="220" y="1161"/>
                    <a:pt x="254" y="893"/>
                  </a:cubicBezTo>
                  <a:cubicBezTo>
                    <a:pt x="293" y="605"/>
                    <a:pt x="288" y="303"/>
                    <a:pt x="191" y="25"/>
                  </a:cubicBezTo>
                  <a:cubicBezTo>
                    <a:pt x="185" y="8"/>
                    <a:pt x="171" y="0"/>
                    <a:pt x="1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1"/>
            <p:cNvSpPr/>
            <p:nvPr/>
          </p:nvSpPr>
          <p:spPr>
            <a:xfrm>
              <a:off x="4152728" y="4664035"/>
              <a:ext cx="95586" cy="366156"/>
            </a:xfrm>
            <a:custGeom>
              <a:avLst/>
              <a:gdLst/>
              <a:ahLst/>
              <a:cxnLst/>
              <a:rect l="l" t="t" r="r" b="b"/>
              <a:pathLst>
                <a:path w="933" h="3574" extrusionOk="0">
                  <a:moveTo>
                    <a:pt x="897" y="1"/>
                  </a:moveTo>
                  <a:cubicBezTo>
                    <a:pt x="887" y="1"/>
                    <a:pt x="876" y="8"/>
                    <a:pt x="873" y="23"/>
                  </a:cubicBezTo>
                  <a:cubicBezTo>
                    <a:pt x="844" y="262"/>
                    <a:pt x="756" y="486"/>
                    <a:pt x="659" y="701"/>
                  </a:cubicBezTo>
                  <a:cubicBezTo>
                    <a:pt x="552" y="920"/>
                    <a:pt x="454" y="1145"/>
                    <a:pt x="366" y="1369"/>
                  </a:cubicBezTo>
                  <a:cubicBezTo>
                    <a:pt x="195" y="1818"/>
                    <a:pt x="44" y="2286"/>
                    <a:pt x="15" y="2769"/>
                  </a:cubicBezTo>
                  <a:cubicBezTo>
                    <a:pt x="0" y="3032"/>
                    <a:pt x="30" y="3301"/>
                    <a:pt x="117" y="3549"/>
                  </a:cubicBezTo>
                  <a:cubicBezTo>
                    <a:pt x="123" y="3567"/>
                    <a:pt x="137" y="3574"/>
                    <a:pt x="151" y="3574"/>
                  </a:cubicBezTo>
                  <a:cubicBezTo>
                    <a:pt x="173" y="3574"/>
                    <a:pt x="195" y="3556"/>
                    <a:pt x="186" y="3530"/>
                  </a:cubicBezTo>
                  <a:cubicBezTo>
                    <a:pt x="30" y="3076"/>
                    <a:pt x="83" y="2588"/>
                    <a:pt x="200" y="2130"/>
                  </a:cubicBezTo>
                  <a:cubicBezTo>
                    <a:pt x="322" y="1662"/>
                    <a:pt x="513" y="1208"/>
                    <a:pt x="713" y="764"/>
                  </a:cubicBezTo>
                  <a:cubicBezTo>
                    <a:pt x="820" y="535"/>
                    <a:pt x="932" y="286"/>
                    <a:pt x="917" y="23"/>
                  </a:cubicBezTo>
                  <a:cubicBezTo>
                    <a:pt x="917" y="8"/>
                    <a:pt x="908" y="1"/>
                    <a:pt x="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1"/>
            <p:cNvSpPr/>
            <p:nvPr/>
          </p:nvSpPr>
          <p:spPr>
            <a:xfrm>
              <a:off x="4156416" y="4538329"/>
              <a:ext cx="132365" cy="403243"/>
            </a:xfrm>
            <a:custGeom>
              <a:avLst/>
              <a:gdLst/>
              <a:ahLst/>
              <a:cxnLst/>
              <a:rect l="l" t="t" r="r" b="b"/>
              <a:pathLst>
                <a:path w="1292" h="3936" extrusionOk="0">
                  <a:moveTo>
                    <a:pt x="1244" y="1"/>
                  </a:moveTo>
                  <a:cubicBezTo>
                    <a:pt x="1232" y="1"/>
                    <a:pt x="1222" y="7"/>
                    <a:pt x="1218" y="21"/>
                  </a:cubicBezTo>
                  <a:cubicBezTo>
                    <a:pt x="1194" y="181"/>
                    <a:pt x="1184" y="338"/>
                    <a:pt x="1174" y="499"/>
                  </a:cubicBezTo>
                  <a:cubicBezTo>
                    <a:pt x="1164" y="660"/>
                    <a:pt x="1155" y="820"/>
                    <a:pt x="1145" y="981"/>
                  </a:cubicBezTo>
                  <a:cubicBezTo>
                    <a:pt x="1130" y="1279"/>
                    <a:pt x="1120" y="1581"/>
                    <a:pt x="1028" y="1864"/>
                  </a:cubicBezTo>
                  <a:cubicBezTo>
                    <a:pt x="877" y="2333"/>
                    <a:pt x="559" y="2723"/>
                    <a:pt x="311" y="3142"/>
                  </a:cubicBezTo>
                  <a:cubicBezTo>
                    <a:pt x="174" y="3376"/>
                    <a:pt x="57" y="3620"/>
                    <a:pt x="3" y="3893"/>
                  </a:cubicBezTo>
                  <a:cubicBezTo>
                    <a:pt x="0" y="3920"/>
                    <a:pt x="20" y="3936"/>
                    <a:pt x="39" y="3936"/>
                  </a:cubicBezTo>
                  <a:cubicBezTo>
                    <a:pt x="51" y="3936"/>
                    <a:pt x="63" y="3929"/>
                    <a:pt x="67" y="3913"/>
                  </a:cubicBezTo>
                  <a:cubicBezTo>
                    <a:pt x="189" y="3430"/>
                    <a:pt x="496" y="3030"/>
                    <a:pt x="764" y="2620"/>
                  </a:cubicBezTo>
                  <a:cubicBezTo>
                    <a:pt x="896" y="2415"/>
                    <a:pt x="1023" y="2206"/>
                    <a:pt x="1111" y="1976"/>
                  </a:cubicBezTo>
                  <a:cubicBezTo>
                    <a:pt x="1213" y="1703"/>
                    <a:pt x="1233" y="1416"/>
                    <a:pt x="1247" y="1123"/>
                  </a:cubicBezTo>
                  <a:cubicBezTo>
                    <a:pt x="1257" y="942"/>
                    <a:pt x="1267" y="762"/>
                    <a:pt x="1272" y="581"/>
                  </a:cubicBezTo>
                  <a:cubicBezTo>
                    <a:pt x="1281" y="396"/>
                    <a:pt x="1291" y="216"/>
                    <a:pt x="1281" y="30"/>
                  </a:cubicBezTo>
                  <a:cubicBezTo>
                    <a:pt x="1278" y="13"/>
                    <a:pt x="1260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4158670" y="4540890"/>
              <a:ext cx="129497" cy="370459"/>
            </a:xfrm>
            <a:custGeom>
              <a:avLst/>
              <a:gdLst/>
              <a:ahLst/>
              <a:cxnLst/>
              <a:rect l="l" t="t" r="r" b="b"/>
              <a:pathLst>
                <a:path w="1264" h="3616" extrusionOk="0">
                  <a:moveTo>
                    <a:pt x="1229" y="1"/>
                  </a:moveTo>
                  <a:cubicBezTo>
                    <a:pt x="1222" y="1"/>
                    <a:pt x="1216" y="4"/>
                    <a:pt x="1211" y="10"/>
                  </a:cubicBezTo>
                  <a:cubicBezTo>
                    <a:pt x="884" y="371"/>
                    <a:pt x="581" y="756"/>
                    <a:pt x="372" y="1195"/>
                  </a:cubicBezTo>
                  <a:cubicBezTo>
                    <a:pt x="147" y="1664"/>
                    <a:pt x="79" y="2176"/>
                    <a:pt x="40" y="2688"/>
                  </a:cubicBezTo>
                  <a:cubicBezTo>
                    <a:pt x="30" y="2839"/>
                    <a:pt x="25" y="2986"/>
                    <a:pt x="16" y="3137"/>
                  </a:cubicBezTo>
                  <a:cubicBezTo>
                    <a:pt x="11" y="3210"/>
                    <a:pt x="11" y="3288"/>
                    <a:pt x="6" y="3361"/>
                  </a:cubicBezTo>
                  <a:cubicBezTo>
                    <a:pt x="6" y="3439"/>
                    <a:pt x="1" y="3517"/>
                    <a:pt x="20" y="3595"/>
                  </a:cubicBezTo>
                  <a:cubicBezTo>
                    <a:pt x="23" y="3609"/>
                    <a:pt x="33" y="3615"/>
                    <a:pt x="44" y="3615"/>
                  </a:cubicBezTo>
                  <a:cubicBezTo>
                    <a:pt x="56" y="3615"/>
                    <a:pt x="69" y="3608"/>
                    <a:pt x="74" y="3595"/>
                  </a:cubicBezTo>
                  <a:cubicBezTo>
                    <a:pt x="94" y="3532"/>
                    <a:pt x="94" y="3464"/>
                    <a:pt x="98" y="3400"/>
                  </a:cubicBezTo>
                  <a:cubicBezTo>
                    <a:pt x="103" y="3332"/>
                    <a:pt x="108" y="3264"/>
                    <a:pt x="113" y="3195"/>
                  </a:cubicBezTo>
                  <a:cubicBezTo>
                    <a:pt x="118" y="3064"/>
                    <a:pt x="128" y="2932"/>
                    <a:pt x="137" y="2805"/>
                  </a:cubicBezTo>
                  <a:cubicBezTo>
                    <a:pt x="152" y="2551"/>
                    <a:pt x="177" y="2298"/>
                    <a:pt x="220" y="2049"/>
                  </a:cubicBezTo>
                  <a:cubicBezTo>
                    <a:pt x="264" y="1800"/>
                    <a:pt x="328" y="1556"/>
                    <a:pt x="430" y="1322"/>
                  </a:cubicBezTo>
                  <a:cubicBezTo>
                    <a:pt x="528" y="1108"/>
                    <a:pt x="645" y="898"/>
                    <a:pt x="781" y="703"/>
                  </a:cubicBezTo>
                  <a:cubicBezTo>
                    <a:pt x="933" y="478"/>
                    <a:pt x="1094" y="264"/>
                    <a:pt x="1250" y="39"/>
                  </a:cubicBezTo>
                  <a:cubicBezTo>
                    <a:pt x="1264" y="22"/>
                    <a:pt x="1247" y="1"/>
                    <a:pt x="1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3711170" y="4632685"/>
              <a:ext cx="432749" cy="336753"/>
            </a:xfrm>
            <a:custGeom>
              <a:avLst/>
              <a:gdLst/>
              <a:ahLst/>
              <a:cxnLst/>
              <a:rect l="l" t="t" r="r" b="b"/>
              <a:pathLst>
                <a:path w="4224" h="3287" extrusionOk="0">
                  <a:moveTo>
                    <a:pt x="38" y="0"/>
                  </a:moveTo>
                  <a:cubicBezTo>
                    <a:pt x="14" y="0"/>
                    <a:pt x="1" y="33"/>
                    <a:pt x="18" y="51"/>
                  </a:cubicBezTo>
                  <a:cubicBezTo>
                    <a:pt x="72" y="95"/>
                    <a:pt x="130" y="129"/>
                    <a:pt x="184" y="168"/>
                  </a:cubicBezTo>
                  <a:cubicBezTo>
                    <a:pt x="247" y="207"/>
                    <a:pt x="306" y="246"/>
                    <a:pt x="369" y="285"/>
                  </a:cubicBezTo>
                  <a:cubicBezTo>
                    <a:pt x="501" y="373"/>
                    <a:pt x="628" y="465"/>
                    <a:pt x="759" y="558"/>
                  </a:cubicBezTo>
                  <a:cubicBezTo>
                    <a:pt x="1037" y="763"/>
                    <a:pt x="1306" y="977"/>
                    <a:pt x="1569" y="1202"/>
                  </a:cubicBezTo>
                  <a:cubicBezTo>
                    <a:pt x="1803" y="1402"/>
                    <a:pt x="2037" y="1607"/>
                    <a:pt x="2257" y="1826"/>
                  </a:cubicBezTo>
                  <a:cubicBezTo>
                    <a:pt x="2525" y="2090"/>
                    <a:pt x="2789" y="2358"/>
                    <a:pt x="3076" y="2602"/>
                  </a:cubicBezTo>
                  <a:cubicBezTo>
                    <a:pt x="3408" y="2880"/>
                    <a:pt x="3769" y="3119"/>
                    <a:pt x="4169" y="3285"/>
                  </a:cubicBezTo>
                  <a:cubicBezTo>
                    <a:pt x="4173" y="3286"/>
                    <a:pt x="4176" y="3287"/>
                    <a:pt x="4180" y="3287"/>
                  </a:cubicBezTo>
                  <a:cubicBezTo>
                    <a:pt x="4208" y="3287"/>
                    <a:pt x="4224" y="3239"/>
                    <a:pt x="4193" y="3226"/>
                  </a:cubicBezTo>
                  <a:cubicBezTo>
                    <a:pt x="3481" y="2909"/>
                    <a:pt x="2915" y="2353"/>
                    <a:pt x="2374" y="1807"/>
                  </a:cubicBezTo>
                  <a:cubicBezTo>
                    <a:pt x="1925" y="1343"/>
                    <a:pt x="1423" y="934"/>
                    <a:pt x="906" y="548"/>
                  </a:cubicBezTo>
                  <a:cubicBezTo>
                    <a:pt x="759" y="441"/>
                    <a:pt x="613" y="334"/>
                    <a:pt x="457" y="231"/>
                  </a:cubicBezTo>
                  <a:cubicBezTo>
                    <a:pt x="389" y="182"/>
                    <a:pt x="320" y="138"/>
                    <a:pt x="247" y="99"/>
                  </a:cubicBezTo>
                  <a:cubicBezTo>
                    <a:pt x="184" y="60"/>
                    <a:pt x="120" y="21"/>
                    <a:pt x="47" y="2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3699490" y="4625719"/>
              <a:ext cx="374660" cy="301715"/>
            </a:xfrm>
            <a:custGeom>
              <a:avLst/>
              <a:gdLst/>
              <a:ahLst/>
              <a:cxnLst/>
              <a:rect l="l" t="t" r="r" b="b"/>
              <a:pathLst>
                <a:path w="3657" h="2945" extrusionOk="0">
                  <a:moveTo>
                    <a:pt x="148" y="0"/>
                  </a:moveTo>
                  <a:cubicBezTo>
                    <a:pt x="110" y="0"/>
                    <a:pt x="72" y="3"/>
                    <a:pt x="34" y="11"/>
                  </a:cubicBezTo>
                  <a:cubicBezTo>
                    <a:pt x="5" y="21"/>
                    <a:pt x="0" y="70"/>
                    <a:pt x="34" y="80"/>
                  </a:cubicBezTo>
                  <a:cubicBezTo>
                    <a:pt x="112" y="94"/>
                    <a:pt x="191" y="94"/>
                    <a:pt x="269" y="99"/>
                  </a:cubicBezTo>
                  <a:cubicBezTo>
                    <a:pt x="347" y="109"/>
                    <a:pt x="420" y="124"/>
                    <a:pt x="493" y="138"/>
                  </a:cubicBezTo>
                  <a:cubicBezTo>
                    <a:pt x="649" y="172"/>
                    <a:pt x="800" y="221"/>
                    <a:pt x="947" y="285"/>
                  </a:cubicBezTo>
                  <a:cubicBezTo>
                    <a:pt x="1234" y="402"/>
                    <a:pt x="1512" y="563"/>
                    <a:pt x="1771" y="738"/>
                  </a:cubicBezTo>
                  <a:cubicBezTo>
                    <a:pt x="2015" y="909"/>
                    <a:pt x="2234" y="1109"/>
                    <a:pt x="2434" y="1333"/>
                  </a:cubicBezTo>
                  <a:cubicBezTo>
                    <a:pt x="2639" y="1558"/>
                    <a:pt x="2805" y="1811"/>
                    <a:pt x="2971" y="2065"/>
                  </a:cubicBezTo>
                  <a:cubicBezTo>
                    <a:pt x="3161" y="2367"/>
                    <a:pt x="3361" y="2660"/>
                    <a:pt x="3585" y="2933"/>
                  </a:cubicBezTo>
                  <a:cubicBezTo>
                    <a:pt x="3592" y="2941"/>
                    <a:pt x="3601" y="2945"/>
                    <a:pt x="3608" y="2945"/>
                  </a:cubicBezTo>
                  <a:cubicBezTo>
                    <a:pt x="3634" y="2945"/>
                    <a:pt x="3656" y="2910"/>
                    <a:pt x="3634" y="2884"/>
                  </a:cubicBezTo>
                  <a:cubicBezTo>
                    <a:pt x="3434" y="2631"/>
                    <a:pt x="3254" y="2362"/>
                    <a:pt x="3083" y="2089"/>
                  </a:cubicBezTo>
                  <a:cubicBezTo>
                    <a:pt x="2995" y="1958"/>
                    <a:pt x="2917" y="1821"/>
                    <a:pt x="2829" y="1689"/>
                  </a:cubicBezTo>
                  <a:cubicBezTo>
                    <a:pt x="2742" y="1562"/>
                    <a:pt x="2654" y="1441"/>
                    <a:pt x="2556" y="1323"/>
                  </a:cubicBezTo>
                  <a:cubicBezTo>
                    <a:pt x="2156" y="850"/>
                    <a:pt x="1634" y="485"/>
                    <a:pt x="1073" y="231"/>
                  </a:cubicBezTo>
                  <a:cubicBezTo>
                    <a:pt x="908" y="158"/>
                    <a:pt x="737" y="99"/>
                    <a:pt x="566" y="55"/>
                  </a:cubicBezTo>
                  <a:cubicBezTo>
                    <a:pt x="478" y="36"/>
                    <a:pt x="391" y="21"/>
                    <a:pt x="303" y="11"/>
                  </a:cubicBezTo>
                  <a:cubicBezTo>
                    <a:pt x="252" y="6"/>
                    <a:pt x="200" y="0"/>
                    <a:pt x="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3700822" y="4627460"/>
              <a:ext cx="370562" cy="300793"/>
            </a:xfrm>
            <a:custGeom>
              <a:avLst/>
              <a:gdLst/>
              <a:ahLst/>
              <a:cxnLst/>
              <a:rect l="l" t="t" r="r" b="b"/>
              <a:pathLst>
                <a:path w="3617" h="2936" extrusionOk="0">
                  <a:moveTo>
                    <a:pt x="66" y="0"/>
                  </a:moveTo>
                  <a:cubicBezTo>
                    <a:pt x="33" y="0"/>
                    <a:pt x="0" y="27"/>
                    <a:pt x="17" y="63"/>
                  </a:cubicBezTo>
                  <a:cubicBezTo>
                    <a:pt x="80" y="209"/>
                    <a:pt x="158" y="346"/>
                    <a:pt x="241" y="482"/>
                  </a:cubicBezTo>
                  <a:cubicBezTo>
                    <a:pt x="319" y="609"/>
                    <a:pt x="402" y="736"/>
                    <a:pt x="495" y="853"/>
                  </a:cubicBezTo>
                  <a:cubicBezTo>
                    <a:pt x="670" y="1092"/>
                    <a:pt x="870" y="1316"/>
                    <a:pt x="1090" y="1521"/>
                  </a:cubicBezTo>
                  <a:cubicBezTo>
                    <a:pt x="1534" y="1941"/>
                    <a:pt x="2046" y="2272"/>
                    <a:pt x="2592" y="2545"/>
                  </a:cubicBezTo>
                  <a:cubicBezTo>
                    <a:pt x="2753" y="2628"/>
                    <a:pt x="2914" y="2706"/>
                    <a:pt x="3080" y="2770"/>
                  </a:cubicBezTo>
                  <a:cubicBezTo>
                    <a:pt x="3163" y="2804"/>
                    <a:pt x="3246" y="2838"/>
                    <a:pt x="3329" y="2862"/>
                  </a:cubicBezTo>
                  <a:cubicBezTo>
                    <a:pt x="3377" y="2877"/>
                    <a:pt x="3421" y="2897"/>
                    <a:pt x="3465" y="2906"/>
                  </a:cubicBezTo>
                  <a:cubicBezTo>
                    <a:pt x="3489" y="2911"/>
                    <a:pt x="3514" y="2911"/>
                    <a:pt x="3538" y="2916"/>
                  </a:cubicBezTo>
                  <a:cubicBezTo>
                    <a:pt x="3563" y="2921"/>
                    <a:pt x="3582" y="2931"/>
                    <a:pt x="3607" y="2936"/>
                  </a:cubicBezTo>
                  <a:cubicBezTo>
                    <a:pt x="3611" y="2936"/>
                    <a:pt x="3616" y="2926"/>
                    <a:pt x="3611" y="2926"/>
                  </a:cubicBezTo>
                  <a:cubicBezTo>
                    <a:pt x="3572" y="2906"/>
                    <a:pt x="3538" y="2892"/>
                    <a:pt x="3504" y="2867"/>
                  </a:cubicBezTo>
                  <a:cubicBezTo>
                    <a:pt x="3470" y="2838"/>
                    <a:pt x="3426" y="2828"/>
                    <a:pt x="3392" y="2809"/>
                  </a:cubicBezTo>
                  <a:cubicBezTo>
                    <a:pt x="3319" y="2775"/>
                    <a:pt x="3250" y="2745"/>
                    <a:pt x="3177" y="2711"/>
                  </a:cubicBezTo>
                  <a:cubicBezTo>
                    <a:pt x="3036" y="2648"/>
                    <a:pt x="2890" y="2584"/>
                    <a:pt x="2748" y="2511"/>
                  </a:cubicBezTo>
                  <a:cubicBezTo>
                    <a:pt x="2475" y="2380"/>
                    <a:pt x="2207" y="2228"/>
                    <a:pt x="1953" y="2063"/>
                  </a:cubicBezTo>
                  <a:cubicBezTo>
                    <a:pt x="1460" y="1741"/>
                    <a:pt x="1017" y="1345"/>
                    <a:pt x="651" y="882"/>
                  </a:cubicBezTo>
                  <a:cubicBezTo>
                    <a:pt x="548" y="750"/>
                    <a:pt x="456" y="614"/>
                    <a:pt x="368" y="472"/>
                  </a:cubicBezTo>
                  <a:cubicBezTo>
                    <a:pt x="275" y="326"/>
                    <a:pt x="197" y="175"/>
                    <a:pt x="109" y="24"/>
                  </a:cubicBezTo>
                  <a:cubicBezTo>
                    <a:pt x="99" y="7"/>
                    <a:pt x="83" y="0"/>
                    <a:pt x="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4739355" y="4256593"/>
              <a:ext cx="531306" cy="1025012"/>
            </a:xfrm>
            <a:custGeom>
              <a:avLst/>
              <a:gdLst/>
              <a:ahLst/>
              <a:cxnLst/>
              <a:rect l="l" t="t" r="r" b="b"/>
              <a:pathLst>
                <a:path w="5186" h="10005" extrusionOk="0">
                  <a:moveTo>
                    <a:pt x="5144" y="1"/>
                  </a:moveTo>
                  <a:cubicBezTo>
                    <a:pt x="5136" y="1"/>
                    <a:pt x="5129" y="3"/>
                    <a:pt x="5122" y="10"/>
                  </a:cubicBezTo>
                  <a:cubicBezTo>
                    <a:pt x="4903" y="239"/>
                    <a:pt x="4727" y="512"/>
                    <a:pt x="4552" y="785"/>
                  </a:cubicBezTo>
                  <a:cubicBezTo>
                    <a:pt x="4361" y="1088"/>
                    <a:pt x="4186" y="1400"/>
                    <a:pt x="4020" y="1717"/>
                  </a:cubicBezTo>
                  <a:cubicBezTo>
                    <a:pt x="3708" y="2322"/>
                    <a:pt x="3420" y="2946"/>
                    <a:pt x="3201" y="3595"/>
                  </a:cubicBezTo>
                  <a:cubicBezTo>
                    <a:pt x="2927" y="4419"/>
                    <a:pt x="2732" y="5273"/>
                    <a:pt x="2566" y="6126"/>
                  </a:cubicBezTo>
                  <a:cubicBezTo>
                    <a:pt x="2484" y="6551"/>
                    <a:pt x="2420" y="6980"/>
                    <a:pt x="2332" y="7409"/>
                  </a:cubicBezTo>
                  <a:cubicBezTo>
                    <a:pt x="2254" y="7795"/>
                    <a:pt x="2137" y="8170"/>
                    <a:pt x="1942" y="8512"/>
                  </a:cubicBezTo>
                  <a:cubicBezTo>
                    <a:pt x="1767" y="8824"/>
                    <a:pt x="1542" y="9107"/>
                    <a:pt x="1274" y="9351"/>
                  </a:cubicBezTo>
                  <a:cubicBezTo>
                    <a:pt x="1006" y="9594"/>
                    <a:pt x="669" y="9838"/>
                    <a:pt x="298" y="9902"/>
                  </a:cubicBezTo>
                  <a:cubicBezTo>
                    <a:pt x="254" y="9907"/>
                    <a:pt x="206" y="9911"/>
                    <a:pt x="162" y="9916"/>
                  </a:cubicBezTo>
                  <a:cubicBezTo>
                    <a:pt x="113" y="9916"/>
                    <a:pt x="59" y="9926"/>
                    <a:pt x="11" y="9931"/>
                  </a:cubicBezTo>
                  <a:cubicBezTo>
                    <a:pt x="6" y="9931"/>
                    <a:pt x="1" y="9941"/>
                    <a:pt x="6" y="9946"/>
                  </a:cubicBezTo>
                  <a:cubicBezTo>
                    <a:pt x="45" y="9965"/>
                    <a:pt x="84" y="9989"/>
                    <a:pt x="123" y="9994"/>
                  </a:cubicBezTo>
                  <a:cubicBezTo>
                    <a:pt x="172" y="10004"/>
                    <a:pt x="225" y="10004"/>
                    <a:pt x="269" y="10004"/>
                  </a:cubicBezTo>
                  <a:cubicBezTo>
                    <a:pt x="367" y="9994"/>
                    <a:pt x="464" y="9975"/>
                    <a:pt x="557" y="9946"/>
                  </a:cubicBezTo>
                  <a:cubicBezTo>
                    <a:pt x="742" y="9882"/>
                    <a:pt x="913" y="9780"/>
                    <a:pt x="1069" y="9668"/>
                  </a:cubicBezTo>
                  <a:cubicBezTo>
                    <a:pt x="1367" y="9458"/>
                    <a:pt x="1625" y="9199"/>
                    <a:pt x="1840" y="8907"/>
                  </a:cubicBezTo>
                  <a:cubicBezTo>
                    <a:pt x="2054" y="8609"/>
                    <a:pt x="2220" y="8273"/>
                    <a:pt x="2327" y="7921"/>
                  </a:cubicBezTo>
                  <a:cubicBezTo>
                    <a:pt x="2459" y="7502"/>
                    <a:pt x="2518" y="7063"/>
                    <a:pt x="2596" y="6629"/>
                  </a:cubicBezTo>
                  <a:cubicBezTo>
                    <a:pt x="2752" y="5761"/>
                    <a:pt x="2927" y="4897"/>
                    <a:pt x="3181" y="4053"/>
                  </a:cubicBezTo>
                  <a:cubicBezTo>
                    <a:pt x="3381" y="3361"/>
                    <a:pt x="3654" y="2702"/>
                    <a:pt x="3971" y="2058"/>
                  </a:cubicBezTo>
                  <a:cubicBezTo>
                    <a:pt x="4283" y="1419"/>
                    <a:pt x="4644" y="810"/>
                    <a:pt x="5049" y="224"/>
                  </a:cubicBezTo>
                  <a:cubicBezTo>
                    <a:pt x="5088" y="166"/>
                    <a:pt x="5127" y="102"/>
                    <a:pt x="5171" y="44"/>
                  </a:cubicBezTo>
                  <a:cubicBezTo>
                    <a:pt x="5186" y="22"/>
                    <a:pt x="5165" y="1"/>
                    <a:pt x="5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5091680" y="4184469"/>
              <a:ext cx="228873" cy="363185"/>
            </a:xfrm>
            <a:custGeom>
              <a:avLst/>
              <a:gdLst/>
              <a:ahLst/>
              <a:cxnLst/>
              <a:rect l="l" t="t" r="r" b="b"/>
              <a:pathLst>
                <a:path w="2234" h="3545" extrusionOk="0">
                  <a:moveTo>
                    <a:pt x="2176" y="1"/>
                  </a:moveTo>
                  <a:cubicBezTo>
                    <a:pt x="2170" y="1"/>
                    <a:pt x="2163" y="2"/>
                    <a:pt x="2157" y="7"/>
                  </a:cubicBezTo>
                  <a:cubicBezTo>
                    <a:pt x="1947" y="138"/>
                    <a:pt x="1761" y="314"/>
                    <a:pt x="1586" y="489"/>
                  </a:cubicBezTo>
                  <a:cubicBezTo>
                    <a:pt x="1391" y="685"/>
                    <a:pt x="1200" y="889"/>
                    <a:pt x="1020" y="1104"/>
                  </a:cubicBezTo>
                  <a:cubicBezTo>
                    <a:pt x="859" y="1294"/>
                    <a:pt x="703" y="1489"/>
                    <a:pt x="562" y="1694"/>
                  </a:cubicBezTo>
                  <a:cubicBezTo>
                    <a:pt x="391" y="1948"/>
                    <a:pt x="249" y="2221"/>
                    <a:pt x="152" y="2509"/>
                  </a:cubicBezTo>
                  <a:cubicBezTo>
                    <a:pt x="49" y="2836"/>
                    <a:pt x="1" y="3177"/>
                    <a:pt x="44" y="3518"/>
                  </a:cubicBezTo>
                  <a:cubicBezTo>
                    <a:pt x="47" y="3536"/>
                    <a:pt x="62" y="3544"/>
                    <a:pt x="76" y="3544"/>
                  </a:cubicBezTo>
                  <a:cubicBezTo>
                    <a:pt x="90" y="3544"/>
                    <a:pt x="103" y="3536"/>
                    <a:pt x="103" y="3518"/>
                  </a:cubicBezTo>
                  <a:cubicBezTo>
                    <a:pt x="54" y="2914"/>
                    <a:pt x="259" y="2319"/>
                    <a:pt x="591" y="1821"/>
                  </a:cubicBezTo>
                  <a:cubicBezTo>
                    <a:pt x="727" y="1611"/>
                    <a:pt x="883" y="1421"/>
                    <a:pt x="1044" y="1231"/>
                  </a:cubicBezTo>
                  <a:cubicBezTo>
                    <a:pt x="1220" y="1026"/>
                    <a:pt x="1400" y="826"/>
                    <a:pt x="1591" y="631"/>
                  </a:cubicBezTo>
                  <a:cubicBezTo>
                    <a:pt x="1791" y="436"/>
                    <a:pt x="1996" y="255"/>
                    <a:pt x="2205" y="70"/>
                  </a:cubicBezTo>
                  <a:cubicBezTo>
                    <a:pt x="2234" y="45"/>
                    <a:pt x="2208" y="1"/>
                    <a:pt x="2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5096290" y="4184469"/>
              <a:ext cx="221394" cy="361956"/>
            </a:xfrm>
            <a:custGeom>
              <a:avLst/>
              <a:gdLst/>
              <a:ahLst/>
              <a:cxnLst/>
              <a:rect l="l" t="t" r="r" b="b"/>
              <a:pathLst>
                <a:path w="2161" h="3533" extrusionOk="0">
                  <a:moveTo>
                    <a:pt x="2124" y="0"/>
                  </a:moveTo>
                  <a:cubicBezTo>
                    <a:pt x="2110" y="0"/>
                    <a:pt x="2097" y="9"/>
                    <a:pt x="2097" y="26"/>
                  </a:cubicBezTo>
                  <a:cubicBezTo>
                    <a:pt x="2043" y="558"/>
                    <a:pt x="1897" y="1075"/>
                    <a:pt x="1663" y="1553"/>
                  </a:cubicBezTo>
                  <a:cubicBezTo>
                    <a:pt x="1419" y="2060"/>
                    <a:pt x="1107" y="2528"/>
                    <a:pt x="712" y="2928"/>
                  </a:cubicBezTo>
                  <a:cubicBezTo>
                    <a:pt x="507" y="3133"/>
                    <a:pt x="282" y="3318"/>
                    <a:pt x="34" y="3465"/>
                  </a:cubicBezTo>
                  <a:cubicBezTo>
                    <a:pt x="0" y="3486"/>
                    <a:pt x="21" y="3532"/>
                    <a:pt x="52" y="3532"/>
                  </a:cubicBezTo>
                  <a:cubicBezTo>
                    <a:pt x="57" y="3532"/>
                    <a:pt x="62" y="3531"/>
                    <a:pt x="68" y="3528"/>
                  </a:cubicBezTo>
                  <a:cubicBezTo>
                    <a:pt x="541" y="3260"/>
                    <a:pt x="936" y="2865"/>
                    <a:pt x="1253" y="2431"/>
                  </a:cubicBezTo>
                  <a:cubicBezTo>
                    <a:pt x="1594" y="1972"/>
                    <a:pt x="1858" y="1450"/>
                    <a:pt x="2019" y="904"/>
                  </a:cubicBezTo>
                  <a:cubicBezTo>
                    <a:pt x="2102" y="621"/>
                    <a:pt x="2160" y="324"/>
                    <a:pt x="2151" y="26"/>
                  </a:cubicBezTo>
                  <a:cubicBezTo>
                    <a:pt x="2151" y="9"/>
                    <a:pt x="2137" y="0"/>
                    <a:pt x="2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926736" y="4211823"/>
              <a:ext cx="127960" cy="379167"/>
            </a:xfrm>
            <a:custGeom>
              <a:avLst/>
              <a:gdLst/>
              <a:ahLst/>
              <a:cxnLst/>
              <a:rect l="l" t="t" r="r" b="b"/>
              <a:pathLst>
                <a:path w="1249" h="3701" extrusionOk="0">
                  <a:moveTo>
                    <a:pt x="214" y="0"/>
                  </a:moveTo>
                  <a:cubicBezTo>
                    <a:pt x="205" y="0"/>
                    <a:pt x="195" y="6"/>
                    <a:pt x="191" y="18"/>
                  </a:cubicBezTo>
                  <a:cubicBezTo>
                    <a:pt x="30" y="510"/>
                    <a:pt x="1" y="1037"/>
                    <a:pt x="103" y="1544"/>
                  </a:cubicBezTo>
                  <a:cubicBezTo>
                    <a:pt x="157" y="1798"/>
                    <a:pt x="245" y="2042"/>
                    <a:pt x="362" y="2276"/>
                  </a:cubicBezTo>
                  <a:cubicBezTo>
                    <a:pt x="474" y="2500"/>
                    <a:pt x="616" y="2710"/>
                    <a:pt x="757" y="2920"/>
                  </a:cubicBezTo>
                  <a:cubicBezTo>
                    <a:pt x="835" y="3042"/>
                    <a:pt x="913" y="3159"/>
                    <a:pt x="981" y="3286"/>
                  </a:cubicBezTo>
                  <a:cubicBezTo>
                    <a:pt x="1055" y="3412"/>
                    <a:pt x="1108" y="3539"/>
                    <a:pt x="1162" y="3671"/>
                  </a:cubicBezTo>
                  <a:cubicBezTo>
                    <a:pt x="1170" y="3691"/>
                    <a:pt x="1188" y="3701"/>
                    <a:pt x="1204" y="3701"/>
                  </a:cubicBezTo>
                  <a:cubicBezTo>
                    <a:pt x="1227" y="3701"/>
                    <a:pt x="1248" y="3683"/>
                    <a:pt x="1240" y="3651"/>
                  </a:cubicBezTo>
                  <a:cubicBezTo>
                    <a:pt x="1181" y="3412"/>
                    <a:pt x="1050" y="3188"/>
                    <a:pt x="923" y="2983"/>
                  </a:cubicBezTo>
                  <a:cubicBezTo>
                    <a:pt x="791" y="2769"/>
                    <a:pt x="645" y="2564"/>
                    <a:pt x="523" y="2344"/>
                  </a:cubicBezTo>
                  <a:cubicBezTo>
                    <a:pt x="274" y="1900"/>
                    <a:pt x="138" y="1398"/>
                    <a:pt x="128" y="886"/>
                  </a:cubicBezTo>
                  <a:cubicBezTo>
                    <a:pt x="123" y="598"/>
                    <a:pt x="157" y="310"/>
                    <a:pt x="235" y="32"/>
                  </a:cubicBezTo>
                  <a:cubicBezTo>
                    <a:pt x="241" y="12"/>
                    <a:pt x="228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947328" y="4209159"/>
              <a:ext cx="114027" cy="385622"/>
            </a:xfrm>
            <a:custGeom>
              <a:avLst/>
              <a:gdLst/>
              <a:ahLst/>
              <a:cxnLst/>
              <a:rect l="l" t="t" r="r" b="b"/>
              <a:pathLst>
                <a:path w="1113" h="3764" extrusionOk="0">
                  <a:moveTo>
                    <a:pt x="55" y="0"/>
                  </a:moveTo>
                  <a:cubicBezTo>
                    <a:pt x="29" y="0"/>
                    <a:pt x="1" y="23"/>
                    <a:pt x="10" y="58"/>
                  </a:cubicBezTo>
                  <a:cubicBezTo>
                    <a:pt x="58" y="307"/>
                    <a:pt x="136" y="551"/>
                    <a:pt x="234" y="785"/>
                  </a:cubicBezTo>
                  <a:cubicBezTo>
                    <a:pt x="336" y="1024"/>
                    <a:pt x="468" y="1248"/>
                    <a:pt x="600" y="1473"/>
                  </a:cubicBezTo>
                  <a:cubicBezTo>
                    <a:pt x="663" y="1580"/>
                    <a:pt x="727" y="1692"/>
                    <a:pt x="775" y="1809"/>
                  </a:cubicBezTo>
                  <a:cubicBezTo>
                    <a:pt x="829" y="1921"/>
                    <a:pt x="868" y="2039"/>
                    <a:pt x="897" y="2156"/>
                  </a:cubicBezTo>
                  <a:cubicBezTo>
                    <a:pt x="966" y="2395"/>
                    <a:pt x="995" y="2638"/>
                    <a:pt x="1000" y="2887"/>
                  </a:cubicBezTo>
                  <a:cubicBezTo>
                    <a:pt x="1005" y="3029"/>
                    <a:pt x="1000" y="3165"/>
                    <a:pt x="990" y="3307"/>
                  </a:cubicBezTo>
                  <a:cubicBezTo>
                    <a:pt x="985" y="3380"/>
                    <a:pt x="980" y="3448"/>
                    <a:pt x="975" y="3516"/>
                  </a:cubicBezTo>
                  <a:cubicBezTo>
                    <a:pt x="971" y="3555"/>
                    <a:pt x="966" y="3590"/>
                    <a:pt x="961" y="3624"/>
                  </a:cubicBezTo>
                  <a:cubicBezTo>
                    <a:pt x="956" y="3663"/>
                    <a:pt x="961" y="3697"/>
                    <a:pt x="961" y="3731"/>
                  </a:cubicBezTo>
                  <a:cubicBezTo>
                    <a:pt x="964" y="3753"/>
                    <a:pt x="979" y="3764"/>
                    <a:pt x="995" y="3764"/>
                  </a:cubicBezTo>
                  <a:cubicBezTo>
                    <a:pt x="1008" y="3764"/>
                    <a:pt x="1020" y="3756"/>
                    <a:pt x="1024" y="3741"/>
                  </a:cubicBezTo>
                  <a:cubicBezTo>
                    <a:pt x="1034" y="3712"/>
                    <a:pt x="1049" y="3682"/>
                    <a:pt x="1053" y="3653"/>
                  </a:cubicBezTo>
                  <a:cubicBezTo>
                    <a:pt x="1058" y="3619"/>
                    <a:pt x="1063" y="3590"/>
                    <a:pt x="1068" y="3560"/>
                  </a:cubicBezTo>
                  <a:cubicBezTo>
                    <a:pt x="1073" y="3497"/>
                    <a:pt x="1083" y="3434"/>
                    <a:pt x="1088" y="3370"/>
                  </a:cubicBezTo>
                  <a:cubicBezTo>
                    <a:pt x="1097" y="3243"/>
                    <a:pt x="1107" y="3116"/>
                    <a:pt x="1107" y="2990"/>
                  </a:cubicBezTo>
                  <a:cubicBezTo>
                    <a:pt x="1112" y="2736"/>
                    <a:pt x="1093" y="2487"/>
                    <a:pt x="1044" y="2243"/>
                  </a:cubicBezTo>
                  <a:cubicBezTo>
                    <a:pt x="990" y="1990"/>
                    <a:pt x="893" y="1756"/>
                    <a:pt x="771" y="1531"/>
                  </a:cubicBezTo>
                  <a:cubicBezTo>
                    <a:pt x="644" y="1307"/>
                    <a:pt x="497" y="1092"/>
                    <a:pt x="385" y="858"/>
                  </a:cubicBezTo>
                  <a:cubicBezTo>
                    <a:pt x="258" y="595"/>
                    <a:pt x="161" y="317"/>
                    <a:pt x="93" y="34"/>
                  </a:cubicBezTo>
                  <a:cubicBezTo>
                    <a:pt x="89" y="10"/>
                    <a:pt x="72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939235" y="4248192"/>
              <a:ext cx="122120" cy="425372"/>
            </a:xfrm>
            <a:custGeom>
              <a:avLst/>
              <a:gdLst/>
              <a:ahLst/>
              <a:cxnLst/>
              <a:rect l="l" t="t" r="r" b="b"/>
              <a:pathLst>
                <a:path w="1192" h="4152" extrusionOk="0">
                  <a:moveTo>
                    <a:pt x="104" y="0"/>
                  </a:moveTo>
                  <a:cubicBezTo>
                    <a:pt x="97" y="0"/>
                    <a:pt x="91" y="3"/>
                    <a:pt x="89" y="9"/>
                  </a:cubicBezTo>
                  <a:cubicBezTo>
                    <a:pt x="1" y="589"/>
                    <a:pt x="279" y="1126"/>
                    <a:pt x="489" y="1643"/>
                  </a:cubicBezTo>
                  <a:cubicBezTo>
                    <a:pt x="698" y="2155"/>
                    <a:pt x="884" y="2682"/>
                    <a:pt x="996" y="3218"/>
                  </a:cubicBezTo>
                  <a:cubicBezTo>
                    <a:pt x="1030" y="3370"/>
                    <a:pt x="1054" y="3521"/>
                    <a:pt x="1074" y="3672"/>
                  </a:cubicBezTo>
                  <a:cubicBezTo>
                    <a:pt x="1093" y="3818"/>
                    <a:pt x="1093" y="3965"/>
                    <a:pt x="1103" y="4111"/>
                  </a:cubicBezTo>
                  <a:cubicBezTo>
                    <a:pt x="1106" y="4138"/>
                    <a:pt x="1125" y="4151"/>
                    <a:pt x="1145" y="4151"/>
                  </a:cubicBezTo>
                  <a:cubicBezTo>
                    <a:pt x="1164" y="4151"/>
                    <a:pt x="1184" y="4138"/>
                    <a:pt x="1186" y="4111"/>
                  </a:cubicBezTo>
                  <a:cubicBezTo>
                    <a:pt x="1191" y="3984"/>
                    <a:pt x="1181" y="3852"/>
                    <a:pt x="1167" y="3726"/>
                  </a:cubicBezTo>
                  <a:cubicBezTo>
                    <a:pt x="1152" y="3594"/>
                    <a:pt x="1132" y="3462"/>
                    <a:pt x="1108" y="3335"/>
                  </a:cubicBezTo>
                  <a:cubicBezTo>
                    <a:pt x="1054" y="3062"/>
                    <a:pt x="986" y="2789"/>
                    <a:pt x="903" y="2526"/>
                  </a:cubicBezTo>
                  <a:cubicBezTo>
                    <a:pt x="820" y="2262"/>
                    <a:pt x="728" y="2004"/>
                    <a:pt x="625" y="1745"/>
                  </a:cubicBezTo>
                  <a:cubicBezTo>
                    <a:pt x="523" y="1492"/>
                    <a:pt x="406" y="1243"/>
                    <a:pt x="303" y="984"/>
                  </a:cubicBezTo>
                  <a:cubicBezTo>
                    <a:pt x="176" y="677"/>
                    <a:pt x="84" y="350"/>
                    <a:pt x="123" y="14"/>
                  </a:cubicBezTo>
                  <a:cubicBezTo>
                    <a:pt x="123" y="5"/>
                    <a:pt x="113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5044963" y="4432806"/>
              <a:ext cx="335216" cy="285528"/>
            </a:xfrm>
            <a:custGeom>
              <a:avLst/>
              <a:gdLst/>
              <a:ahLst/>
              <a:cxnLst/>
              <a:rect l="l" t="t" r="r" b="b"/>
              <a:pathLst>
                <a:path w="3272" h="2787" extrusionOk="0">
                  <a:moveTo>
                    <a:pt x="3226" y="0"/>
                  </a:moveTo>
                  <a:cubicBezTo>
                    <a:pt x="3220" y="0"/>
                    <a:pt x="3213" y="2"/>
                    <a:pt x="3208" y="7"/>
                  </a:cubicBezTo>
                  <a:cubicBezTo>
                    <a:pt x="3110" y="99"/>
                    <a:pt x="3027" y="202"/>
                    <a:pt x="2934" y="294"/>
                  </a:cubicBezTo>
                  <a:cubicBezTo>
                    <a:pt x="2837" y="392"/>
                    <a:pt x="2734" y="490"/>
                    <a:pt x="2627" y="582"/>
                  </a:cubicBezTo>
                  <a:cubicBezTo>
                    <a:pt x="2417" y="763"/>
                    <a:pt x="2203" y="933"/>
                    <a:pt x="1974" y="1090"/>
                  </a:cubicBezTo>
                  <a:cubicBezTo>
                    <a:pt x="1730" y="1255"/>
                    <a:pt x="1476" y="1392"/>
                    <a:pt x="1227" y="1553"/>
                  </a:cubicBezTo>
                  <a:cubicBezTo>
                    <a:pt x="998" y="1694"/>
                    <a:pt x="783" y="1860"/>
                    <a:pt x="588" y="2050"/>
                  </a:cubicBezTo>
                  <a:cubicBezTo>
                    <a:pt x="374" y="2255"/>
                    <a:pt x="183" y="2489"/>
                    <a:pt x="18" y="2738"/>
                  </a:cubicBezTo>
                  <a:cubicBezTo>
                    <a:pt x="0" y="2762"/>
                    <a:pt x="22" y="2786"/>
                    <a:pt x="45" y="2786"/>
                  </a:cubicBezTo>
                  <a:cubicBezTo>
                    <a:pt x="54" y="2786"/>
                    <a:pt x="64" y="2782"/>
                    <a:pt x="71" y="2772"/>
                  </a:cubicBezTo>
                  <a:cubicBezTo>
                    <a:pt x="369" y="2324"/>
                    <a:pt x="759" y="1933"/>
                    <a:pt x="1213" y="1641"/>
                  </a:cubicBezTo>
                  <a:cubicBezTo>
                    <a:pt x="1456" y="1485"/>
                    <a:pt x="1715" y="1348"/>
                    <a:pt x="1954" y="1187"/>
                  </a:cubicBezTo>
                  <a:cubicBezTo>
                    <a:pt x="2183" y="1036"/>
                    <a:pt x="2403" y="870"/>
                    <a:pt x="2613" y="690"/>
                  </a:cubicBezTo>
                  <a:cubicBezTo>
                    <a:pt x="2730" y="587"/>
                    <a:pt x="2847" y="485"/>
                    <a:pt x="2959" y="373"/>
                  </a:cubicBezTo>
                  <a:cubicBezTo>
                    <a:pt x="3061" y="270"/>
                    <a:pt x="3173" y="168"/>
                    <a:pt x="3256" y="46"/>
                  </a:cubicBezTo>
                  <a:cubicBezTo>
                    <a:pt x="3271" y="23"/>
                    <a:pt x="3249" y="0"/>
                    <a:pt x="3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5080001" y="4426557"/>
              <a:ext cx="305199" cy="244651"/>
            </a:xfrm>
            <a:custGeom>
              <a:avLst/>
              <a:gdLst/>
              <a:ahLst/>
              <a:cxnLst/>
              <a:rect l="l" t="t" r="r" b="b"/>
              <a:pathLst>
                <a:path w="2979" h="2388" extrusionOk="0">
                  <a:moveTo>
                    <a:pt x="2937" y="1"/>
                  </a:moveTo>
                  <a:cubicBezTo>
                    <a:pt x="2933" y="1"/>
                    <a:pt x="2929" y="2"/>
                    <a:pt x="2924" y="4"/>
                  </a:cubicBezTo>
                  <a:cubicBezTo>
                    <a:pt x="2792" y="58"/>
                    <a:pt x="2661" y="116"/>
                    <a:pt x="2524" y="170"/>
                  </a:cubicBezTo>
                  <a:cubicBezTo>
                    <a:pt x="2397" y="219"/>
                    <a:pt x="2271" y="268"/>
                    <a:pt x="2149" y="321"/>
                  </a:cubicBezTo>
                  <a:cubicBezTo>
                    <a:pt x="1929" y="424"/>
                    <a:pt x="1724" y="551"/>
                    <a:pt x="1524" y="687"/>
                  </a:cubicBezTo>
                  <a:cubicBezTo>
                    <a:pt x="1427" y="755"/>
                    <a:pt x="1329" y="819"/>
                    <a:pt x="1236" y="897"/>
                  </a:cubicBezTo>
                  <a:cubicBezTo>
                    <a:pt x="1144" y="970"/>
                    <a:pt x="1056" y="1048"/>
                    <a:pt x="968" y="1131"/>
                  </a:cubicBezTo>
                  <a:cubicBezTo>
                    <a:pt x="793" y="1297"/>
                    <a:pt x="627" y="1477"/>
                    <a:pt x="476" y="1668"/>
                  </a:cubicBezTo>
                  <a:cubicBezTo>
                    <a:pt x="305" y="1882"/>
                    <a:pt x="154" y="2107"/>
                    <a:pt x="17" y="2341"/>
                  </a:cubicBezTo>
                  <a:cubicBezTo>
                    <a:pt x="0" y="2364"/>
                    <a:pt x="20" y="2387"/>
                    <a:pt x="42" y="2387"/>
                  </a:cubicBezTo>
                  <a:cubicBezTo>
                    <a:pt x="52" y="2387"/>
                    <a:pt x="63" y="2382"/>
                    <a:pt x="71" y="2370"/>
                  </a:cubicBezTo>
                  <a:cubicBezTo>
                    <a:pt x="319" y="1965"/>
                    <a:pt x="612" y="1580"/>
                    <a:pt x="954" y="1248"/>
                  </a:cubicBezTo>
                  <a:cubicBezTo>
                    <a:pt x="1124" y="1082"/>
                    <a:pt x="1305" y="931"/>
                    <a:pt x="1495" y="790"/>
                  </a:cubicBezTo>
                  <a:cubicBezTo>
                    <a:pt x="1680" y="648"/>
                    <a:pt x="1895" y="531"/>
                    <a:pt x="2105" y="429"/>
                  </a:cubicBezTo>
                  <a:cubicBezTo>
                    <a:pt x="2236" y="365"/>
                    <a:pt x="2373" y="307"/>
                    <a:pt x="2514" y="253"/>
                  </a:cubicBezTo>
                  <a:cubicBezTo>
                    <a:pt x="2661" y="199"/>
                    <a:pt x="2812" y="146"/>
                    <a:pt x="2949" y="68"/>
                  </a:cubicBezTo>
                  <a:cubicBezTo>
                    <a:pt x="2978" y="51"/>
                    <a:pt x="2964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5082562" y="4424713"/>
              <a:ext cx="304789" cy="242909"/>
            </a:xfrm>
            <a:custGeom>
              <a:avLst/>
              <a:gdLst/>
              <a:ahLst/>
              <a:cxnLst/>
              <a:rect l="l" t="t" r="r" b="b"/>
              <a:pathLst>
                <a:path w="2975" h="2371" extrusionOk="0">
                  <a:moveTo>
                    <a:pt x="2923" y="1"/>
                  </a:moveTo>
                  <a:cubicBezTo>
                    <a:pt x="2906" y="1"/>
                    <a:pt x="2888" y="10"/>
                    <a:pt x="2880" y="32"/>
                  </a:cubicBezTo>
                  <a:cubicBezTo>
                    <a:pt x="2806" y="242"/>
                    <a:pt x="2743" y="461"/>
                    <a:pt x="2626" y="656"/>
                  </a:cubicBezTo>
                  <a:cubicBezTo>
                    <a:pt x="2504" y="871"/>
                    <a:pt x="2314" y="1042"/>
                    <a:pt x="2133" y="1208"/>
                  </a:cubicBezTo>
                  <a:cubicBezTo>
                    <a:pt x="1948" y="1378"/>
                    <a:pt x="1758" y="1534"/>
                    <a:pt x="1543" y="1666"/>
                  </a:cubicBezTo>
                  <a:cubicBezTo>
                    <a:pt x="1324" y="1798"/>
                    <a:pt x="1094" y="1900"/>
                    <a:pt x="860" y="1993"/>
                  </a:cubicBezTo>
                  <a:cubicBezTo>
                    <a:pt x="587" y="2100"/>
                    <a:pt x="309" y="2203"/>
                    <a:pt x="31" y="2310"/>
                  </a:cubicBezTo>
                  <a:cubicBezTo>
                    <a:pt x="1" y="2323"/>
                    <a:pt x="9" y="2371"/>
                    <a:pt x="35" y="2371"/>
                  </a:cubicBezTo>
                  <a:cubicBezTo>
                    <a:pt x="38" y="2371"/>
                    <a:pt x="42" y="2370"/>
                    <a:pt x="46" y="2368"/>
                  </a:cubicBezTo>
                  <a:cubicBezTo>
                    <a:pt x="304" y="2286"/>
                    <a:pt x="558" y="2193"/>
                    <a:pt x="811" y="2100"/>
                  </a:cubicBezTo>
                  <a:cubicBezTo>
                    <a:pt x="1055" y="2012"/>
                    <a:pt x="1294" y="1920"/>
                    <a:pt x="1519" y="1793"/>
                  </a:cubicBezTo>
                  <a:cubicBezTo>
                    <a:pt x="1748" y="1671"/>
                    <a:pt x="1953" y="1510"/>
                    <a:pt x="2143" y="1334"/>
                  </a:cubicBezTo>
                  <a:cubicBezTo>
                    <a:pt x="2333" y="1164"/>
                    <a:pt x="2528" y="993"/>
                    <a:pt x="2670" y="778"/>
                  </a:cubicBezTo>
                  <a:cubicBezTo>
                    <a:pt x="2816" y="559"/>
                    <a:pt x="2889" y="305"/>
                    <a:pt x="2963" y="56"/>
                  </a:cubicBezTo>
                  <a:cubicBezTo>
                    <a:pt x="2974" y="22"/>
                    <a:pt x="2949" y="1"/>
                    <a:pt x="29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4924277" y="4443666"/>
              <a:ext cx="80013" cy="497600"/>
            </a:xfrm>
            <a:custGeom>
              <a:avLst/>
              <a:gdLst/>
              <a:ahLst/>
              <a:cxnLst/>
              <a:rect l="l" t="t" r="r" b="b"/>
              <a:pathLst>
                <a:path w="781" h="4857" extrusionOk="0">
                  <a:moveTo>
                    <a:pt x="126" y="0"/>
                  </a:moveTo>
                  <a:cubicBezTo>
                    <a:pt x="119" y="0"/>
                    <a:pt x="113" y="4"/>
                    <a:pt x="113" y="13"/>
                  </a:cubicBezTo>
                  <a:cubicBezTo>
                    <a:pt x="44" y="301"/>
                    <a:pt x="20" y="598"/>
                    <a:pt x="10" y="891"/>
                  </a:cubicBezTo>
                  <a:cubicBezTo>
                    <a:pt x="1" y="1198"/>
                    <a:pt x="10" y="1505"/>
                    <a:pt x="40" y="1808"/>
                  </a:cubicBezTo>
                  <a:cubicBezTo>
                    <a:pt x="103" y="2452"/>
                    <a:pt x="283" y="3076"/>
                    <a:pt x="454" y="3700"/>
                  </a:cubicBezTo>
                  <a:cubicBezTo>
                    <a:pt x="503" y="3886"/>
                    <a:pt x="552" y="4066"/>
                    <a:pt x="591" y="4252"/>
                  </a:cubicBezTo>
                  <a:cubicBezTo>
                    <a:pt x="615" y="4339"/>
                    <a:pt x="635" y="4432"/>
                    <a:pt x="649" y="4520"/>
                  </a:cubicBezTo>
                  <a:cubicBezTo>
                    <a:pt x="669" y="4617"/>
                    <a:pt x="674" y="4720"/>
                    <a:pt x="683" y="4817"/>
                  </a:cubicBezTo>
                  <a:cubicBezTo>
                    <a:pt x="686" y="4840"/>
                    <a:pt x="709" y="4856"/>
                    <a:pt x="729" y="4856"/>
                  </a:cubicBezTo>
                  <a:cubicBezTo>
                    <a:pt x="744" y="4856"/>
                    <a:pt x="757" y="4848"/>
                    <a:pt x="761" y="4827"/>
                  </a:cubicBezTo>
                  <a:cubicBezTo>
                    <a:pt x="781" y="4744"/>
                    <a:pt x="766" y="4661"/>
                    <a:pt x="757" y="4578"/>
                  </a:cubicBezTo>
                  <a:cubicBezTo>
                    <a:pt x="742" y="4491"/>
                    <a:pt x="722" y="4408"/>
                    <a:pt x="708" y="4325"/>
                  </a:cubicBezTo>
                  <a:cubicBezTo>
                    <a:pt x="669" y="4164"/>
                    <a:pt x="625" y="3998"/>
                    <a:pt x="581" y="3837"/>
                  </a:cubicBezTo>
                  <a:cubicBezTo>
                    <a:pt x="493" y="3515"/>
                    <a:pt x="401" y="3198"/>
                    <a:pt x="313" y="2876"/>
                  </a:cubicBezTo>
                  <a:cubicBezTo>
                    <a:pt x="235" y="2564"/>
                    <a:pt x="166" y="2247"/>
                    <a:pt x="127" y="1930"/>
                  </a:cubicBezTo>
                  <a:cubicBezTo>
                    <a:pt x="93" y="1627"/>
                    <a:pt x="79" y="1325"/>
                    <a:pt x="83" y="1018"/>
                  </a:cubicBezTo>
                  <a:cubicBezTo>
                    <a:pt x="83" y="686"/>
                    <a:pt x="108" y="349"/>
                    <a:pt x="142" y="18"/>
                  </a:cubicBezTo>
                  <a:cubicBezTo>
                    <a:pt x="145" y="7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4878277" y="4438851"/>
              <a:ext cx="101323" cy="394945"/>
            </a:xfrm>
            <a:custGeom>
              <a:avLst/>
              <a:gdLst/>
              <a:ahLst/>
              <a:cxnLst/>
              <a:rect l="l" t="t" r="r" b="b"/>
              <a:pathLst>
                <a:path w="989" h="3855" extrusionOk="0">
                  <a:moveTo>
                    <a:pt x="555" y="0"/>
                  </a:moveTo>
                  <a:cubicBezTo>
                    <a:pt x="549" y="0"/>
                    <a:pt x="543" y="2"/>
                    <a:pt x="537" y="6"/>
                  </a:cubicBezTo>
                  <a:cubicBezTo>
                    <a:pt x="440" y="99"/>
                    <a:pt x="381" y="235"/>
                    <a:pt x="323" y="353"/>
                  </a:cubicBezTo>
                  <a:cubicBezTo>
                    <a:pt x="264" y="479"/>
                    <a:pt x="211" y="606"/>
                    <a:pt x="167" y="738"/>
                  </a:cubicBezTo>
                  <a:cubicBezTo>
                    <a:pt x="74" y="996"/>
                    <a:pt x="20" y="1265"/>
                    <a:pt x="6" y="1538"/>
                  </a:cubicBezTo>
                  <a:cubicBezTo>
                    <a:pt x="1" y="1806"/>
                    <a:pt x="40" y="2074"/>
                    <a:pt x="118" y="2333"/>
                  </a:cubicBezTo>
                  <a:cubicBezTo>
                    <a:pt x="201" y="2587"/>
                    <a:pt x="318" y="2826"/>
                    <a:pt x="445" y="3055"/>
                  </a:cubicBezTo>
                  <a:cubicBezTo>
                    <a:pt x="596" y="3318"/>
                    <a:pt x="757" y="3577"/>
                    <a:pt x="913" y="3840"/>
                  </a:cubicBezTo>
                  <a:cubicBezTo>
                    <a:pt x="920" y="3850"/>
                    <a:pt x="930" y="3854"/>
                    <a:pt x="940" y="3854"/>
                  </a:cubicBezTo>
                  <a:cubicBezTo>
                    <a:pt x="964" y="3854"/>
                    <a:pt x="989" y="3829"/>
                    <a:pt x="971" y="3801"/>
                  </a:cubicBezTo>
                  <a:cubicBezTo>
                    <a:pt x="713" y="3352"/>
                    <a:pt x="425" y="2908"/>
                    <a:pt x="250" y="2416"/>
                  </a:cubicBezTo>
                  <a:cubicBezTo>
                    <a:pt x="162" y="2172"/>
                    <a:pt x="108" y="1913"/>
                    <a:pt x="103" y="1655"/>
                  </a:cubicBezTo>
                  <a:cubicBezTo>
                    <a:pt x="98" y="1387"/>
                    <a:pt x="147" y="1118"/>
                    <a:pt x="225" y="865"/>
                  </a:cubicBezTo>
                  <a:cubicBezTo>
                    <a:pt x="269" y="723"/>
                    <a:pt x="323" y="582"/>
                    <a:pt x="386" y="445"/>
                  </a:cubicBezTo>
                  <a:cubicBezTo>
                    <a:pt x="420" y="377"/>
                    <a:pt x="454" y="304"/>
                    <a:pt x="489" y="235"/>
                  </a:cubicBezTo>
                  <a:cubicBezTo>
                    <a:pt x="523" y="172"/>
                    <a:pt x="562" y="104"/>
                    <a:pt x="581" y="31"/>
                  </a:cubicBezTo>
                  <a:cubicBezTo>
                    <a:pt x="585" y="13"/>
                    <a:pt x="570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4932268" y="4436904"/>
              <a:ext cx="66080" cy="406522"/>
            </a:xfrm>
            <a:custGeom>
              <a:avLst/>
              <a:gdLst/>
              <a:ahLst/>
              <a:cxnLst/>
              <a:rect l="l" t="t" r="r" b="b"/>
              <a:pathLst>
                <a:path w="645" h="3968" extrusionOk="0">
                  <a:moveTo>
                    <a:pt x="71" y="0"/>
                  </a:moveTo>
                  <a:cubicBezTo>
                    <a:pt x="56" y="0"/>
                    <a:pt x="42" y="8"/>
                    <a:pt x="40" y="25"/>
                  </a:cubicBezTo>
                  <a:cubicBezTo>
                    <a:pt x="1" y="279"/>
                    <a:pt x="35" y="542"/>
                    <a:pt x="108" y="791"/>
                  </a:cubicBezTo>
                  <a:cubicBezTo>
                    <a:pt x="186" y="1035"/>
                    <a:pt x="288" y="1269"/>
                    <a:pt x="376" y="1513"/>
                  </a:cubicBezTo>
                  <a:cubicBezTo>
                    <a:pt x="464" y="1757"/>
                    <a:pt x="527" y="2006"/>
                    <a:pt x="537" y="2269"/>
                  </a:cubicBezTo>
                  <a:cubicBezTo>
                    <a:pt x="547" y="2527"/>
                    <a:pt x="522" y="2791"/>
                    <a:pt x="493" y="3049"/>
                  </a:cubicBezTo>
                  <a:cubicBezTo>
                    <a:pt x="474" y="3196"/>
                    <a:pt x="459" y="3347"/>
                    <a:pt x="449" y="3493"/>
                  </a:cubicBezTo>
                  <a:cubicBezTo>
                    <a:pt x="444" y="3566"/>
                    <a:pt x="440" y="3635"/>
                    <a:pt x="440" y="3708"/>
                  </a:cubicBezTo>
                  <a:cubicBezTo>
                    <a:pt x="440" y="3786"/>
                    <a:pt x="435" y="3859"/>
                    <a:pt x="449" y="3937"/>
                  </a:cubicBezTo>
                  <a:cubicBezTo>
                    <a:pt x="453" y="3958"/>
                    <a:pt x="469" y="3967"/>
                    <a:pt x="486" y="3967"/>
                  </a:cubicBezTo>
                  <a:cubicBezTo>
                    <a:pt x="508" y="3967"/>
                    <a:pt x="532" y="3950"/>
                    <a:pt x="532" y="3923"/>
                  </a:cubicBezTo>
                  <a:cubicBezTo>
                    <a:pt x="542" y="3859"/>
                    <a:pt x="537" y="3796"/>
                    <a:pt x="537" y="3732"/>
                  </a:cubicBezTo>
                  <a:cubicBezTo>
                    <a:pt x="542" y="3664"/>
                    <a:pt x="542" y="3601"/>
                    <a:pt x="547" y="3537"/>
                  </a:cubicBezTo>
                  <a:cubicBezTo>
                    <a:pt x="557" y="3405"/>
                    <a:pt x="571" y="3274"/>
                    <a:pt x="586" y="3142"/>
                  </a:cubicBezTo>
                  <a:cubicBezTo>
                    <a:pt x="615" y="2884"/>
                    <a:pt x="644" y="2620"/>
                    <a:pt x="644" y="2362"/>
                  </a:cubicBezTo>
                  <a:cubicBezTo>
                    <a:pt x="640" y="2103"/>
                    <a:pt x="601" y="1854"/>
                    <a:pt x="522" y="1610"/>
                  </a:cubicBezTo>
                  <a:cubicBezTo>
                    <a:pt x="444" y="1367"/>
                    <a:pt x="337" y="1132"/>
                    <a:pt x="254" y="889"/>
                  </a:cubicBezTo>
                  <a:cubicBezTo>
                    <a:pt x="157" y="615"/>
                    <a:pt x="79" y="328"/>
                    <a:pt x="108" y="35"/>
                  </a:cubicBezTo>
                  <a:cubicBezTo>
                    <a:pt x="111" y="13"/>
                    <a:pt x="90" y="0"/>
                    <a:pt x="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4820086" y="4740974"/>
              <a:ext cx="158285" cy="344130"/>
            </a:xfrm>
            <a:custGeom>
              <a:avLst/>
              <a:gdLst/>
              <a:ahLst/>
              <a:cxnLst/>
              <a:rect l="l" t="t" r="r" b="b"/>
              <a:pathLst>
                <a:path w="1545" h="3359" extrusionOk="0">
                  <a:moveTo>
                    <a:pt x="24" y="0"/>
                  </a:moveTo>
                  <a:cubicBezTo>
                    <a:pt x="12" y="0"/>
                    <a:pt x="0" y="11"/>
                    <a:pt x="3" y="28"/>
                  </a:cubicBezTo>
                  <a:cubicBezTo>
                    <a:pt x="32" y="247"/>
                    <a:pt x="159" y="442"/>
                    <a:pt x="286" y="623"/>
                  </a:cubicBezTo>
                  <a:cubicBezTo>
                    <a:pt x="422" y="818"/>
                    <a:pt x="564" y="1013"/>
                    <a:pt x="696" y="1218"/>
                  </a:cubicBezTo>
                  <a:cubicBezTo>
                    <a:pt x="959" y="1623"/>
                    <a:pt x="1213" y="2052"/>
                    <a:pt x="1344" y="2525"/>
                  </a:cubicBezTo>
                  <a:cubicBezTo>
                    <a:pt x="1418" y="2784"/>
                    <a:pt x="1447" y="3052"/>
                    <a:pt x="1408" y="3325"/>
                  </a:cubicBezTo>
                  <a:cubicBezTo>
                    <a:pt x="1405" y="3346"/>
                    <a:pt x="1426" y="3359"/>
                    <a:pt x="1445" y="3359"/>
                  </a:cubicBezTo>
                  <a:cubicBezTo>
                    <a:pt x="1462" y="3359"/>
                    <a:pt x="1479" y="3350"/>
                    <a:pt x="1481" y="3330"/>
                  </a:cubicBezTo>
                  <a:cubicBezTo>
                    <a:pt x="1544" y="2852"/>
                    <a:pt x="1408" y="2374"/>
                    <a:pt x="1203" y="1945"/>
                  </a:cubicBezTo>
                  <a:cubicBezTo>
                    <a:pt x="988" y="1496"/>
                    <a:pt x="720" y="1081"/>
                    <a:pt x="422" y="686"/>
                  </a:cubicBezTo>
                  <a:cubicBezTo>
                    <a:pt x="271" y="476"/>
                    <a:pt x="125" y="262"/>
                    <a:pt x="42" y="18"/>
                  </a:cubicBezTo>
                  <a:cubicBezTo>
                    <a:pt x="40" y="6"/>
                    <a:pt x="32" y="0"/>
                    <a:pt x="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4755542" y="4625514"/>
              <a:ext cx="207359" cy="370869"/>
            </a:xfrm>
            <a:custGeom>
              <a:avLst/>
              <a:gdLst/>
              <a:ahLst/>
              <a:cxnLst/>
              <a:rect l="l" t="t" r="r" b="b"/>
              <a:pathLst>
                <a:path w="2024" h="3620" extrusionOk="0">
                  <a:moveTo>
                    <a:pt x="33" y="0"/>
                  </a:moveTo>
                  <a:cubicBezTo>
                    <a:pt x="17" y="0"/>
                    <a:pt x="1" y="15"/>
                    <a:pt x="4" y="38"/>
                  </a:cubicBezTo>
                  <a:cubicBezTo>
                    <a:pt x="28" y="204"/>
                    <a:pt x="67" y="365"/>
                    <a:pt x="106" y="526"/>
                  </a:cubicBezTo>
                  <a:cubicBezTo>
                    <a:pt x="145" y="691"/>
                    <a:pt x="184" y="852"/>
                    <a:pt x="228" y="1013"/>
                  </a:cubicBezTo>
                  <a:cubicBezTo>
                    <a:pt x="301" y="1301"/>
                    <a:pt x="370" y="1589"/>
                    <a:pt x="516" y="1847"/>
                  </a:cubicBezTo>
                  <a:cubicBezTo>
                    <a:pt x="760" y="2277"/>
                    <a:pt x="1150" y="2594"/>
                    <a:pt x="1482" y="2945"/>
                  </a:cubicBezTo>
                  <a:cubicBezTo>
                    <a:pt x="1667" y="3145"/>
                    <a:pt x="1838" y="3359"/>
                    <a:pt x="1955" y="3603"/>
                  </a:cubicBezTo>
                  <a:cubicBezTo>
                    <a:pt x="1960" y="3615"/>
                    <a:pt x="1970" y="3620"/>
                    <a:pt x="1980" y="3620"/>
                  </a:cubicBezTo>
                  <a:cubicBezTo>
                    <a:pt x="2001" y="3620"/>
                    <a:pt x="2023" y="3601"/>
                    <a:pt x="2013" y="3579"/>
                  </a:cubicBezTo>
                  <a:cubicBezTo>
                    <a:pt x="1828" y="3120"/>
                    <a:pt x="1462" y="2789"/>
                    <a:pt x="1131" y="2442"/>
                  </a:cubicBezTo>
                  <a:cubicBezTo>
                    <a:pt x="960" y="2272"/>
                    <a:pt x="799" y="2091"/>
                    <a:pt x="672" y="1886"/>
                  </a:cubicBezTo>
                  <a:cubicBezTo>
                    <a:pt x="599" y="1779"/>
                    <a:pt x="540" y="1662"/>
                    <a:pt x="496" y="1540"/>
                  </a:cubicBezTo>
                  <a:cubicBezTo>
                    <a:pt x="438" y="1399"/>
                    <a:pt x="404" y="1247"/>
                    <a:pt x="365" y="1096"/>
                  </a:cubicBezTo>
                  <a:cubicBezTo>
                    <a:pt x="316" y="916"/>
                    <a:pt x="272" y="740"/>
                    <a:pt x="223" y="560"/>
                  </a:cubicBezTo>
                  <a:cubicBezTo>
                    <a:pt x="174" y="379"/>
                    <a:pt x="131" y="199"/>
                    <a:pt x="62" y="23"/>
                  </a:cubicBezTo>
                  <a:cubicBezTo>
                    <a:pt x="56" y="7"/>
                    <a:pt x="45" y="0"/>
                    <a:pt x="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4755337" y="4627870"/>
              <a:ext cx="197524" cy="339622"/>
            </a:xfrm>
            <a:custGeom>
              <a:avLst/>
              <a:gdLst/>
              <a:ahLst/>
              <a:cxnLst/>
              <a:rect l="l" t="t" r="r" b="b"/>
              <a:pathLst>
                <a:path w="1928" h="3315" extrusionOk="0">
                  <a:moveTo>
                    <a:pt x="39" y="0"/>
                  </a:moveTo>
                  <a:cubicBezTo>
                    <a:pt x="17" y="0"/>
                    <a:pt x="0" y="33"/>
                    <a:pt x="20" y="49"/>
                  </a:cubicBezTo>
                  <a:cubicBezTo>
                    <a:pt x="367" y="376"/>
                    <a:pt x="742" y="688"/>
                    <a:pt x="1030" y="1078"/>
                  </a:cubicBezTo>
                  <a:cubicBezTo>
                    <a:pt x="1323" y="1483"/>
                    <a:pt x="1493" y="1951"/>
                    <a:pt x="1625" y="2429"/>
                  </a:cubicBezTo>
                  <a:cubicBezTo>
                    <a:pt x="1664" y="2571"/>
                    <a:pt x="1703" y="2717"/>
                    <a:pt x="1742" y="2858"/>
                  </a:cubicBezTo>
                  <a:cubicBezTo>
                    <a:pt x="1757" y="2932"/>
                    <a:pt x="1776" y="3005"/>
                    <a:pt x="1796" y="3078"/>
                  </a:cubicBezTo>
                  <a:cubicBezTo>
                    <a:pt x="1820" y="3156"/>
                    <a:pt x="1835" y="3229"/>
                    <a:pt x="1874" y="3302"/>
                  </a:cubicBezTo>
                  <a:cubicBezTo>
                    <a:pt x="1879" y="3311"/>
                    <a:pt x="1887" y="3315"/>
                    <a:pt x="1895" y="3315"/>
                  </a:cubicBezTo>
                  <a:cubicBezTo>
                    <a:pt x="1909" y="3315"/>
                    <a:pt x="1923" y="3303"/>
                    <a:pt x="1923" y="3288"/>
                  </a:cubicBezTo>
                  <a:cubicBezTo>
                    <a:pt x="1928" y="3215"/>
                    <a:pt x="1913" y="3151"/>
                    <a:pt x="1893" y="3083"/>
                  </a:cubicBezTo>
                  <a:cubicBezTo>
                    <a:pt x="1879" y="3015"/>
                    <a:pt x="1864" y="2946"/>
                    <a:pt x="1845" y="2878"/>
                  </a:cubicBezTo>
                  <a:cubicBezTo>
                    <a:pt x="1815" y="2746"/>
                    <a:pt x="1781" y="2615"/>
                    <a:pt x="1747" y="2483"/>
                  </a:cubicBezTo>
                  <a:cubicBezTo>
                    <a:pt x="1679" y="2239"/>
                    <a:pt x="1611" y="1995"/>
                    <a:pt x="1518" y="1756"/>
                  </a:cubicBezTo>
                  <a:cubicBezTo>
                    <a:pt x="1425" y="1522"/>
                    <a:pt x="1313" y="1293"/>
                    <a:pt x="1167" y="1088"/>
                  </a:cubicBezTo>
                  <a:cubicBezTo>
                    <a:pt x="1025" y="888"/>
                    <a:pt x="864" y="707"/>
                    <a:pt x="689" y="537"/>
                  </a:cubicBezTo>
                  <a:cubicBezTo>
                    <a:pt x="489" y="346"/>
                    <a:pt x="274" y="171"/>
                    <a:pt x="55" y="5"/>
                  </a:cubicBezTo>
                  <a:cubicBezTo>
                    <a:pt x="49" y="2"/>
                    <a:pt x="44" y="0"/>
                    <a:pt x="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4980317" y="4605946"/>
              <a:ext cx="359497" cy="413693"/>
            </a:xfrm>
            <a:custGeom>
              <a:avLst/>
              <a:gdLst/>
              <a:ahLst/>
              <a:cxnLst/>
              <a:rect l="l" t="t" r="r" b="b"/>
              <a:pathLst>
                <a:path w="3509" h="4038" extrusionOk="0">
                  <a:moveTo>
                    <a:pt x="3467" y="0"/>
                  </a:moveTo>
                  <a:cubicBezTo>
                    <a:pt x="3463" y="0"/>
                    <a:pt x="3458" y="2"/>
                    <a:pt x="3453" y="4"/>
                  </a:cubicBezTo>
                  <a:cubicBezTo>
                    <a:pt x="3390" y="34"/>
                    <a:pt x="3341" y="82"/>
                    <a:pt x="3287" y="126"/>
                  </a:cubicBezTo>
                  <a:cubicBezTo>
                    <a:pt x="3234" y="175"/>
                    <a:pt x="3180" y="224"/>
                    <a:pt x="3131" y="273"/>
                  </a:cubicBezTo>
                  <a:cubicBezTo>
                    <a:pt x="3014" y="385"/>
                    <a:pt x="2907" y="502"/>
                    <a:pt x="2800" y="619"/>
                  </a:cubicBezTo>
                  <a:cubicBezTo>
                    <a:pt x="2566" y="873"/>
                    <a:pt x="2341" y="1141"/>
                    <a:pt x="2122" y="1409"/>
                  </a:cubicBezTo>
                  <a:cubicBezTo>
                    <a:pt x="1931" y="1653"/>
                    <a:pt x="1746" y="1902"/>
                    <a:pt x="1570" y="2160"/>
                  </a:cubicBezTo>
                  <a:cubicBezTo>
                    <a:pt x="1366" y="2468"/>
                    <a:pt x="1166" y="2780"/>
                    <a:pt x="941" y="3072"/>
                  </a:cubicBezTo>
                  <a:cubicBezTo>
                    <a:pt x="678" y="3409"/>
                    <a:pt x="375" y="3731"/>
                    <a:pt x="29" y="3980"/>
                  </a:cubicBezTo>
                  <a:cubicBezTo>
                    <a:pt x="0" y="3996"/>
                    <a:pt x="17" y="4038"/>
                    <a:pt x="44" y="4038"/>
                  </a:cubicBezTo>
                  <a:cubicBezTo>
                    <a:pt x="48" y="4038"/>
                    <a:pt x="53" y="4036"/>
                    <a:pt x="58" y="4033"/>
                  </a:cubicBezTo>
                  <a:cubicBezTo>
                    <a:pt x="707" y="3599"/>
                    <a:pt x="1161" y="2960"/>
                    <a:pt x="1580" y="2321"/>
                  </a:cubicBezTo>
                  <a:cubicBezTo>
                    <a:pt x="1936" y="1780"/>
                    <a:pt x="2346" y="1268"/>
                    <a:pt x="2780" y="785"/>
                  </a:cubicBezTo>
                  <a:cubicBezTo>
                    <a:pt x="2902" y="648"/>
                    <a:pt x="3029" y="517"/>
                    <a:pt x="3156" y="385"/>
                  </a:cubicBezTo>
                  <a:cubicBezTo>
                    <a:pt x="3214" y="326"/>
                    <a:pt x="3278" y="268"/>
                    <a:pt x="3336" y="209"/>
                  </a:cubicBezTo>
                  <a:cubicBezTo>
                    <a:pt x="3390" y="156"/>
                    <a:pt x="3448" y="107"/>
                    <a:pt x="3492" y="43"/>
                  </a:cubicBezTo>
                  <a:cubicBezTo>
                    <a:pt x="3508" y="24"/>
                    <a:pt x="3488" y="0"/>
                    <a:pt x="3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5040353" y="4597750"/>
              <a:ext cx="309809" cy="367181"/>
            </a:xfrm>
            <a:custGeom>
              <a:avLst/>
              <a:gdLst/>
              <a:ahLst/>
              <a:cxnLst/>
              <a:rect l="l" t="t" r="r" b="b"/>
              <a:pathLst>
                <a:path w="3024" h="3584" extrusionOk="0">
                  <a:moveTo>
                    <a:pt x="2955" y="1"/>
                  </a:moveTo>
                  <a:cubicBezTo>
                    <a:pt x="2886" y="1"/>
                    <a:pt x="2821" y="19"/>
                    <a:pt x="2760" y="40"/>
                  </a:cubicBezTo>
                  <a:cubicBezTo>
                    <a:pt x="2687" y="60"/>
                    <a:pt x="2614" y="89"/>
                    <a:pt x="2540" y="119"/>
                  </a:cubicBezTo>
                  <a:cubicBezTo>
                    <a:pt x="2399" y="177"/>
                    <a:pt x="2267" y="250"/>
                    <a:pt x="2140" y="333"/>
                  </a:cubicBezTo>
                  <a:cubicBezTo>
                    <a:pt x="1877" y="499"/>
                    <a:pt x="1643" y="704"/>
                    <a:pt x="1423" y="918"/>
                  </a:cubicBezTo>
                  <a:cubicBezTo>
                    <a:pt x="1199" y="1133"/>
                    <a:pt x="1009" y="1377"/>
                    <a:pt x="848" y="1640"/>
                  </a:cubicBezTo>
                  <a:cubicBezTo>
                    <a:pt x="682" y="1914"/>
                    <a:pt x="560" y="2201"/>
                    <a:pt x="453" y="2499"/>
                  </a:cubicBezTo>
                  <a:cubicBezTo>
                    <a:pt x="326" y="2850"/>
                    <a:pt x="185" y="3196"/>
                    <a:pt x="14" y="3528"/>
                  </a:cubicBezTo>
                  <a:cubicBezTo>
                    <a:pt x="0" y="3556"/>
                    <a:pt x="25" y="3583"/>
                    <a:pt x="48" y="3583"/>
                  </a:cubicBezTo>
                  <a:cubicBezTo>
                    <a:pt x="58" y="3583"/>
                    <a:pt x="67" y="3578"/>
                    <a:pt x="72" y="3567"/>
                  </a:cubicBezTo>
                  <a:cubicBezTo>
                    <a:pt x="224" y="3279"/>
                    <a:pt x="350" y="2987"/>
                    <a:pt x="472" y="2684"/>
                  </a:cubicBezTo>
                  <a:cubicBezTo>
                    <a:pt x="531" y="2533"/>
                    <a:pt x="584" y="2382"/>
                    <a:pt x="648" y="2235"/>
                  </a:cubicBezTo>
                  <a:cubicBezTo>
                    <a:pt x="711" y="2094"/>
                    <a:pt x="780" y="1957"/>
                    <a:pt x="853" y="1826"/>
                  </a:cubicBezTo>
                  <a:cubicBezTo>
                    <a:pt x="1004" y="1557"/>
                    <a:pt x="1180" y="1309"/>
                    <a:pt x="1389" y="1089"/>
                  </a:cubicBezTo>
                  <a:cubicBezTo>
                    <a:pt x="1599" y="870"/>
                    <a:pt x="1828" y="665"/>
                    <a:pt x="2077" y="489"/>
                  </a:cubicBezTo>
                  <a:cubicBezTo>
                    <a:pt x="2214" y="392"/>
                    <a:pt x="2360" y="304"/>
                    <a:pt x="2516" y="231"/>
                  </a:cubicBezTo>
                  <a:cubicBezTo>
                    <a:pt x="2589" y="197"/>
                    <a:pt x="2662" y="167"/>
                    <a:pt x="2740" y="143"/>
                  </a:cubicBezTo>
                  <a:cubicBezTo>
                    <a:pt x="2823" y="119"/>
                    <a:pt x="2911" y="104"/>
                    <a:pt x="2989" y="70"/>
                  </a:cubicBezTo>
                  <a:cubicBezTo>
                    <a:pt x="3023" y="55"/>
                    <a:pt x="3018" y="6"/>
                    <a:pt x="2979" y="1"/>
                  </a:cubicBezTo>
                  <a:cubicBezTo>
                    <a:pt x="2971" y="1"/>
                    <a:pt x="2963" y="1"/>
                    <a:pt x="2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5043734" y="4599082"/>
              <a:ext cx="304481" cy="366669"/>
            </a:xfrm>
            <a:custGeom>
              <a:avLst/>
              <a:gdLst/>
              <a:ahLst/>
              <a:cxnLst/>
              <a:rect l="l" t="t" r="r" b="b"/>
              <a:pathLst>
                <a:path w="2972" h="3579" extrusionOk="0">
                  <a:moveTo>
                    <a:pt x="2913" y="0"/>
                  </a:moveTo>
                  <a:cubicBezTo>
                    <a:pt x="2893" y="0"/>
                    <a:pt x="2873" y="12"/>
                    <a:pt x="2864" y="37"/>
                  </a:cubicBezTo>
                  <a:cubicBezTo>
                    <a:pt x="2815" y="184"/>
                    <a:pt x="2776" y="335"/>
                    <a:pt x="2722" y="481"/>
                  </a:cubicBezTo>
                  <a:cubicBezTo>
                    <a:pt x="2668" y="618"/>
                    <a:pt x="2610" y="754"/>
                    <a:pt x="2551" y="886"/>
                  </a:cubicBezTo>
                  <a:cubicBezTo>
                    <a:pt x="2425" y="1154"/>
                    <a:pt x="2273" y="1408"/>
                    <a:pt x="2103" y="1647"/>
                  </a:cubicBezTo>
                  <a:cubicBezTo>
                    <a:pt x="1756" y="2130"/>
                    <a:pt x="1332" y="2549"/>
                    <a:pt x="864" y="2920"/>
                  </a:cubicBezTo>
                  <a:cubicBezTo>
                    <a:pt x="727" y="3027"/>
                    <a:pt x="586" y="3130"/>
                    <a:pt x="444" y="3232"/>
                  </a:cubicBezTo>
                  <a:cubicBezTo>
                    <a:pt x="371" y="3286"/>
                    <a:pt x="298" y="3339"/>
                    <a:pt x="225" y="3393"/>
                  </a:cubicBezTo>
                  <a:cubicBezTo>
                    <a:pt x="186" y="3417"/>
                    <a:pt x="152" y="3442"/>
                    <a:pt x="117" y="3471"/>
                  </a:cubicBezTo>
                  <a:cubicBezTo>
                    <a:pt x="98" y="3486"/>
                    <a:pt x="83" y="3510"/>
                    <a:pt x="64" y="3525"/>
                  </a:cubicBezTo>
                  <a:cubicBezTo>
                    <a:pt x="44" y="3539"/>
                    <a:pt x="25" y="3554"/>
                    <a:pt x="5" y="3569"/>
                  </a:cubicBezTo>
                  <a:cubicBezTo>
                    <a:pt x="0" y="3574"/>
                    <a:pt x="5" y="3578"/>
                    <a:pt x="10" y="3578"/>
                  </a:cubicBezTo>
                  <a:cubicBezTo>
                    <a:pt x="49" y="3559"/>
                    <a:pt x="83" y="3539"/>
                    <a:pt x="127" y="3530"/>
                  </a:cubicBezTo>
                  <a:cubicBezTo>
                    <a:pt x="166" y="3515"/>
                    <a:pt x="205" y="3486"/>
                    <a:pt x="239" y="3466"/>
                  </a:cubicBezTo>
                  <a:cubicBezTo>
                    <a:pt x="308" y="3427"/>
                    <a:pt x="376" y="3388"/>
                    <a:pt x="444" y="3344"/>
                  </a:cubicBezTo>
                  <a:cubicBezTo>
                    <a:pt x="576" y="3257"/>
                    <a:pt x="708" y="3164"/>
                    <a:pt x="834" y="3066"/>
                  </a:cubicBezTo>
                  <a:cubicBezTo>
                    <a:pt x="1083" y="2881"/>
                    <a:pt x="1317" y="2681"/>
                    <a:pt x="1537" y="2466"/>
                  </a:cubicBezTo>
                  <a:cubicBezTo>
                    <a:pt x="1966" y="2047"/>
                    <a:pt x="2332" y="1564"/>
                    <a:pt x="2600" y="1032"/>
                  </a:cubicBezTo>
                  <a:cubicBezTo>
                    <a:pt x="2678" y="881"/>
                    <a:pt x="2746" y="720"/>
                    <a:pt x="2805" y="564"/>
                  </a:cubicBezTo>
                  <a:cubicBezTo>
                    <a:pt x="2868" y="403"/>
                    <a:pt x="2932" y="232"/>
                    <a:pt x="2966" y="67"/>
                  </a:cubicBezTo>
                  <a:cubicBezTo>
                    <a:pt x="2972" y="26"/>
                    <a:pt x="2943" y="0"/>
                    <a:pt x="29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C26C254-4F6E-57F2-16CE-A0C2E8701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55" y="708056"/>
            <a:ext cx="2753673" cy="3772599"/>
          </a:xfrm>
          <a:prstGeom prst="flowChartConnecto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0" grpId="0"/>
      <p:bldP spid="15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42"/>
          <p:cNvSpPr/>
          <p:nvPr/>
        </p:nvSpPr>
        <p:spPr>
          <a:xfrm>
            <a:off x="1046742" y="54394"/>
            <a:ext cx="914107" cy="810595"/>
          </a:xfrm>
          <a:custGeom>
            <a:avLst/>
            <a:gdLst/>
            <a:ahLst/>
            <a:cxnLst/>
            <a:rect l="l" t="t" r="r" b="b"/>
            <a:pathLst>
              <a:path w="2667" h="2902" extrusionOk="0">
                <a:moveTo>
                  <a:pt x="1401" y="0"/>
                </a:moveTo>
                <a:cubicBezTo>
                  <a:pt x="1056" y="0"/>
                  <a:pt x="705" y="168"/>
                  <a:pt x="473" y="418"/>
                </a:cubicBezTo>
                <a:cubicBezTo>
                  <a:pt x="75" y="844"/>
                  <a:pt x="1" y="1431"/>
                  <a:pt x="226" y="1954"/>
                </a:cubicBezTo>
                <a:cubicBezTo>
                  <a:pt x="254" y="2062"/>
                  <a:pt x="296" y="2166"/>
                  <a:pt x="353" y="2263"/>
                </a:cubicBezTo>
                <a:cubicBezTo>
                  <a:pt x="437" y="2400"/>
                  <a:pt x="547" y="2521"/>
                  <a:pt x="675" y="2620"/>
                </a:cubicBezTo>
                <a:cubicBezTo>
                  <a:pt x="749" y="2689"/>
                  <a:pt x="833" y="2746"/>
                  <a:pt x="924" y="2790"/>
                </a:cubicBezTo>
                <a:cubicBezTo>
                  <a:pt x="1014" y="2831"/>
                  <a:pt x="1110" y="2858"/>
                  <a:pt x="1210" y="2870"/>
                </a:cubicBezTo>
                <a:cubicBezTo>
                  <a:pt x="1301" y="2891"/>
                  <a:pt x="1394" y="2901"/>
                  <a:pt x="1487" y="2901"/>
                </a:cubicBezTo>
                <a:cubicBezTo>
                  <a:pt x="1568" y="2901"/>
                  <a:pt x="1649" y="2894"/>
                  <a:pt x="1728" y="2878"/>
                </a:cubicBezTo>
                <a:cubicBezTo>
                  <a:pt x="1849" y="2855"/>
                  <a:pt x="1969" y="2793"/>
                  <a:pt x="2070" y="2723"/>
                </a:cubicBezTo>
                <a:cubicBezTo>
                  <a:pt x="2139" y="2676"/>
                  <a:pt x="2205" y="2623"/>
                  <a:pt x="2265" y="2564"/>
                </a:cubicBezTo>
                <a:lnTo>
                  <a:pt x="2301" y="2526"/>
                </a:lnTo>
                <a:lnTo>
                  <a:pt x="2301" y="2526"/>
                </a:lnTo>
                <a:cubicBezTo>
                  <a:pt x="2266" y="2545"/>
                  <a:pt x="2247" y="2555"/>
                  <a:pt x="2243" y="2555"/>
                </a:cubicBezTo>
                <a:cubicBezTo>
                  <a:pt x="2235" y="2555"/>
                  <a:pt x="2276" y="2524"/>
                  <a:pt x="2366" y="2461"/>
                </a:cubicBezTo>
                <a:cubicBezTo>
                  <a:pt x="2594" y="2250"/>
                  <a:pt x="2667" y="1936"/>
                  <a:pt x="2662" y="1637"/>
                </a:cubicBezTo>
                <a:cubicBezTo>
                  <a:pt x="2653" y="1054"/>
                  <a:pt x="2423" y="504"/>
                  <a:pt x="1944" y="167"/>
                </a:cubicBezTo>
                <a:cubicBezTo>
                  <a:pt x="1778" y="51"/>
                  <a:pt x="1590" y="0"/>
                  <a:pt x="1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01" name="Google Shape;1601;p42"/>
          <p:cNvSpPr txBox="1">
            <a:spLocks noGrp="1"/>
          </p:cNvSpPr>
          <p:nvPr>
            <p:ph type="title"/>
          </p:nvPr>
        </p:nvSpPr>
        <p:spPr>
          <a:xfrm>
            <a:off x="2163229" y="183610"/>
            <a:ext cx="6595890" cy="5066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Tóm </a:t>
            </a:r>
            <a:r>
              <a:rPr lang="en-US" sz="2800" dirty="0">
                <a:solidFill>
                  <a:srgbClr val="FF0000"/>
                </a:solidFill>
              </a:rPr>
              <a:t>tắt các sự kiện theo trình tự truyện.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603" name="Google Shape;1603;p42"/>
          <p:cNvSpPr txBox="1">
            <a:spLocks noGrp="1"/>
          </p:cNvSpPr>
          <p:nvPr>
            <p:ph type="title" idx="2"/>
          </p:nvPr>
        </p:nvSpPr>
        <p:spPr>
          <a:xfrm>
            <a:off x="1213686" y="195124"/>
            <a:ext cx="634620" cy="5711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rgbClr val="FF0000"/>
                </a:solidFill>
              </a:rPr>
              <a:t>1/</a:t>
            </a:r>
            <a:endParaRPr sz="4400" dirty="0">
              <a:solidFill>
                <a:srgbClr val="FF0000"/>
              </a:solidFill>
            </a:endParaRPr>
          </a:p>
        </p:txBody>
      </p:sp>
      <p:grpSp>
        <p:nvGrpSpPr>
          <p:cNvPr id="1604" name="Google Shape;1604;p42"/>
          <p:cNvGrpSpPr/>
          <p:nvPr/>
        </p:nvGrpSpPr>
        <p:grpSpPr>
          <a:xfrm>
            <a:off x="7418940" y="3289393"/>
            <a:ext cx="1495565" cy="1941205"/>
            <a:chOff x="7783550" y="3444358"/>
            <a:chExt cx="1349666" cy="1751832"/>
          </a:xfrm>
        </p:grpSpPr>
        <p:sp>
          <p:nvSpPr>
            <p:cNvPr id="1605" name="Google Shape;1605;p42"/>
            <p:cNvSpPr/>
            <p:nvPr/>
          </p:nvSpPr>
          <p:spPr>
            <a:xfrm>
              <a:off x="7783550" y="3444358"/>
              <a:ext cx="1349666" cy="1751832"/>
            </a:xfrm>
            <a:custGeom>
              <a:avLst/>
              <a:gdLst/>
              <a:ahLst/>
              <a:cxnLst/>
              <a:rect l="l" t="t" r="r" b="b"/>
              <a:pathLst>
                <a:path w="14565" h="18905" extrusionOk="0">
                  <a:moveTo>
                    <a:pt x="6828" y="401"/>
                  </a:moveTo>
                  <a:cubicBezTo>
                    <a:pt x="6860" y="439"/>
                    <a:pt x="6894" y="476"/>
                    <a:pt x="6920" y="519"/>
                  </a:cubicBezTo>
                  <a:cubicBezTo>
                    <a:pt x="7063" y="734"/>
                    <a:pt x="7264" y="863"/>
                    <a:pt x="7513" y="926"/>
                  </a:cubicBezTo>
                  <a:cubicBezTo>
                    <a:pt x="7817" y="1003"/>
                    <a:pt x="8115" y="1092"/>
                    <a:pt x="8393" y="1244"/>
                  </a:cubicBezTo>
                  <a:cubicBezTo>
                    <a:pt x="8840" y="1487"/>
                    <a:pt x="9121" y="1857"/>
                    <a:pt x="9270" y="2338"/>
                  </a:cubicBezTo>
                  <a:cubicBezTo>
                    <a:pt x="9275" y="2355"/>
                    <a:pt x="9281" y="2376"/>
                    <a:pt x="9284" y="2393"/>
                  </a:cubicBezTo>
                  <a:cubicBezTo>
                    <a:pt x="9284" y="2398"/>
                    <a:pt x="9281" y="2407"/>
                    <a:pt x="9275" y="2436"/>
                  </a:cubicBezTo>
                  <a:cubicBezTo>
                    <a:pt x="9255" y="2410"/>
                    <a:pt x="9244" y="2396"/>
                    <a:pt x="9235" y="2381"/>
                  </a:cubicBezTo>
                  <a:cubicBezTo>
                    <a:pt x="9055" y="2103"/>
                    <a:pt x="8794" y="1931"/>
                    <a:pt x="8487" y="1831"/>
                  </a:cubicBezTo>
                  <a:cubicBezTo>
                    <a:pt x="8261" y="1757"/>
                    <a:pt x="8026" y="1714"/>
                    <a:pt x="7794" y="1651"/>
                  </a:cubicBezTo>
                  <a:cubicBezTo>
                    <a:pt x="7697" y="1625"/>
                    <a:pt x="7596" y="1593"/>
                    <a:pt x="7502" y="1556"/>
                  </a:cubicBezTo>
                  <a:cubicBezTo>
                    <a:pt x="7338" y="1487"/>
                    <a:pt x="7212" y="1367"/>
                    <a:pt x="7126" y="1212"/>
                  </a:cubicBezTo>
                  <a:cubicBezTo>
                    <a:pt x="7052" y="1075"/>
                    <a:pt x="6992" y="929"/>
                    <a:pt x="6934" y="783"/>
                  </a:cubicBezTo>
                  <a:cubicBezTo>
                    <a:pt x="6886" y="662"/>
                    <a:pt x="6848" y="536"/>
                    <a:pt x="6808" y="413"/>
                  </a:cubicBezTo>
                  <a:cubicBezTo>
                    <a:pt x="6817" y="410"/>
                    <a:pt x="6823" y="404"/>
                    <a:pt x="6828" y="401"/>
                  </a:cubicBezTo>
                  <a:close/>
                  <a:moveTo>
                    <a:pt x="1382" y="5060"/>
                  </a:moveTo>
                  <a:cubicBezTo>
                    <a:pt x="1433" y="5097"/>
                    <a:pt x="1488" y="5138"/>
                    <a:pt x="1542" y="5172"/>
                  </a:cubicBezTo>
                  <a:cubicBezTo>
                    <a:pt x="1817" y="5358"/>
                    <a:pt x="2118" y="5490"/>
                    <a:pt x="2428" y="5610"/>
                  </a:cubicBezTo>
                  <a:cubicBezTo>
                    <a:pt x="2594" y="5673"/>
                    <a:pt x="2757" y="5736"/>
                    <a:pt x="2923" y="5794"/>
                  </a:cubicBezTo>
                  <a:cubicBezTo>
                    <a:pt x="3204" y="5891"/>
                    <a:pt x="3462" y="6029"/>
                    <a:pt x="3717" y="6172"/>
                  </a:cubicBezTo>
                  <a:cubicBezTo>
                    <a:pt x="3731" y="6180"/>
                    <a:pt x="3743" y="6192"/>
                    <a:pt x="3751" y="6221"/>
                  </a:cubicBezTo>
                  <a:cubicBezTo>
                    <a:pt x="3705" y="6209"/>
                    <a:pt x="3662" y="6198"/>
                    <a:pt x="3617" y="6186"/>
                  </a:cubicBezTo>
                  <a:cubicBezTo>
                    <a:pt x="3367" y="6126"/>
                    <a:pt x="3118" y="6066"/>
                    <a:pt x="2869" y="6008"/>
                  </a:cubicBezTo>
                  <a:cubicBezTo>
                    <a:pt x="2857" y="6006"/>
                    <a:pt x="2846" y="6003"/>
                    <a:pt x="2834" y="6003"/>
                  </a:cubicBezTo>
                  <a:cubicBezTo>
                    <a:pt x="2823" y="6003"/>
                    <a:pt x="2812" y="6003"/>
                    <a:pt x="2801" y="6003"/>
                  </a:cubicBezTo>
                  <a:cubicBezTo>
                    <a:pt x="2549" y="6003"/>
                    <a:pt x="2335" y="5883"/>
                    <a:pt x="2127" y="5762"/>
                  </a:cubicBezTo>
                  <a:cubicBezTo>
                    <a:pt x="1869" y="5616"/>
                    <a:pt x="1634" y="5441"/>
                    <a:pt x="1451" y="5203"/>
                  </a:cubicBezTo>
                  <a:cubicBezTo>
                    <a:pt x="1428" y="5175"/>
                    <a:pt x="1408" y="5146"/>
                    <a:pt x="1388" y="5115"/>
                  </a:cubicBezTo>
                  <a:cubicBezTo>
                    <a:pt x="1379" y="5103"/>
                    <a:pt x="1373" y="5089"/>
                    <a:pt x="1368" y="5074"/>
                  </a:cubicBezTo>
                  <a:cubicBezTo>
                    <a:pt x="1373" y="5072"/>
                    <a:pt x="1376" y="5066"/>
                    <a:pt x="1382" y="5060"/>
                  </a:cubicBezTo>
                  <a:close/>
                  <a:moveTo>
                    <a:pt x="6642" y="5713"/>
                  </a:moveTo>
                  <a:lnTo>
                    <a:pt x="6642" y="5713"/>
                  </a:lnTo>
                  <a:cubicBezTo>
                    <a:pt x="6740" y="5796"/>
                    <a:pt x="6763" y="6092"/>
                    <a:pt x="6685" y="6301"/>
                  </a:cubicBezTo>
                  <a:cubicBezTo>
                    <a:pt x="6568" y="6146"/>
                    <a:pt x="6551" y="5885"/>
                    <a:pt x="6642" y="5713"/>
                  </a:cubicBezTo>
                  <a:close/>
                  <a:moveTo>
                    <a:pt x="6963" y="6180"/>
                  </a:moveTo>
                  <a:lnTo>
                    <a:pt x="6963" y="6180"/>
                  </a:lnTo>
                  <a:cubicBezTo>
                    <a:pt x="7032" y="6364"/>
                    <a:pt x="6972" y="6699"/>
                    <a:pt x="6854" y="6819"/>
                  </a:cubicBezTo>
                  <a:cubicBezTo>
                    <a:pt x="6797" y="6722"/>
                    <a:pt x="6863" y="6324"/>
                    <a:pt x="6963" y="6180"/>
                  </a:cubicBezTo>
                  <a:close/>
                  <a:moveTo>
                    <a:pt x="5980" y="6410"/>
                  </a:moveTo>
                  <a:cubicBezTo>
                    <a:pt x="6121" y="6518"/>
                    <a:pt x="6167" y="6670"/>
                    <a:pt x="6181" y="6837"/>
                  </a:cubicBezTo>
                  <a:cubicBezTo>
                    <a:pt x="6035" y="6733"/>
                    <a:pt x="6012" y="6567"/>
                    <a:pt x="5980" y="6410"/>
                  </a:cubicBezTo>
                  <a:close/>
                  <a:moveTo>
                    <a:pt x="6258" y="6404"/>
                  </a:moveTo>
                  <a:lnTo>
                    <a:pt x="6258" y="6404"/>
                  </a:lnTo>
                  <a:cubicBezTo>
                    <a:pt x="6359" y="6547"/>
                    <a:pt x="6413" y="6705"/>
                    <a:pt x="6399" y="6894"/>
                  </a:cubicBezTo>
                  <a:cubicBezTo>
                    <a:pt x="6293" y="6805"/>
                    <a:pt x="6221" y="6576"/>
                    <a:pt x="6258" y="6404"/>
                  </a:cubicBezTo>
                  <a:close/>
                  <a:moveTo>
                    <a:pt x="6232" y="6877"/>
                  </a:moveTo>
                  <a:lnTo>
                    <a:pt x="6232" y="6877"/>
                  </a:lnTo>
                  <a:cubicBezTo>
                    <a:pt x="6413" y="6974"/>
                    <a:pt x="6465" y="7206"/>
                    <a:pt x="6402" y="7404"/>
                  </a:cubicBezTo>
                  <a:cubicBezTo>
                    <a:pt x="6381" y="7315"/>
                    <a:pt x="6364" y="7226"/>
                    <a:pt x="6339" y="7140"/>
                  </a:cubicBezTo>
                  <a:cubicBezTo>
                    <a:pt x="6310" y="7054"/>
                    <a:pt x="6273" y="6974"/>
                    <a:pt x="6232" y="6877"/>
                  </a:cubicBezTo>
                  <a:close/>
                  <a:moveTo>
                    <a:pt x="3563" y="1909"/>
                  </a:moveTo>
                  <a:cubicBezTo>
                    <a:pt x="3635" y="1909"/>
                    <a:pt x="3709" y="1913"/>
                    <a:pt x="3783" y="1920"/>
                  </a:cubicBezTo>
                  <a:cubicBezTo>
                    <a:pt x="4193" y="1957"/>
                    <a:pt x="4490" y="2175"/>
                    <a:pt x="4757" y="2482"/>
                  </a:cubicBezTo>
                  <a:cubicBezTo>
                    <a:pt x="4940" y="2694"/>
                    <a:pt x="5000" y="2929"/>
                    <a:pt x="4952" y="3183"/>
                  </a:cubicBezTo>
                  <a:cubicBezTo>
                    <a:pt x="4834" y="3802"/>
                    <a:pt x="5069" y="4307"/>
                    <a:pt x="5442" y="4771"/>
                  </a:cubicBezTo>
                  <a:cubicBezTo>
                    <a:pt x="5513" y="4862"/>
                    <a:pt x="5602" y="4943"/>
                    <a:pt x="5685" y="5026"/>
                  </a:cubicBezTo>
                  <a:cubicBezTo>
                    <a:pt x="5740" y="5080"/>
                    <a:pt x="5797" y="5132"/>
                    <a:pt x="5854" y="5180"/>
                  </a:cubicBezTo>
                  <a:cubicBezTo>
                    <a:pt x="6204" y="5464"/>
                    <a:pt x="6364" y="5848"/>
                    <a:pt x="6436" y="6275"/>
                  </a:cubicBezTo>
                  <a:cubicBezTo>
                    <a:pt x="6459" y="6404"/>
                    <a:pt x="6473" y="6536"/>
                    <a:pt x="6493" y="6665"/>
                  </a:cubicBezTo>
                  <a:cubicBezTo>
                    <a:pt x="6485" y="6665"/>
                    <a:pt x="6476" y="6667"/>
                    <a:pt x="6465" y="6667"/>
                  </a:cubicBezTo>
                  <a:cubicBezTo>
                    <a:pt x="6318" y="6301"/>
                    <a:pt x="6318" y="6301"/>
                    <a:pt x="6204" y="6292"/>
                  </a:cubicBezTo>
                  <a:cubicBezTo>
                    <a:pt x="6190" y="6352"/>
                    <a:pt x="6175" y="6412"/>
                    <a:pt x="6158" y="6478"/>
                  </a:cubicBezTo>
                  <a:cubicBezTo>
                    <a:pt x="6094" y="6434"/>
                    <a:pt x="6066" y="6329"/>
                    <a:pt x="5976" y="6329"/>
                  </a:cubicBezTo>
                  <a:cubicBezTo>
                    <a:pt x="5961" y="6329"/>
                    <a:pt x="5945" y="6331"/>
                    <a:pt x="5926" y="6338"/>
                  </a:cubicBezTo>
                  <a:cubicBezTo>
                    <a:pt x="5880" y="6513"/>
                    <a:pt x="6032" y="6845"/>
                    <a:pt x="6204" y="6937"/>
                  </a:cubicBezTo>
                  <a:cubicBezTo>
                    <a:pt x="6275" y="7080"/>
                    <a:pt x="6324" y="7235"/>
                    <a:pt x="6333" y="7407"/>
                  </a:cubicBezTo>
                  <a:cubicBezTo>
                    <a:pt x="6310" y="7352"/>
                    <a:pt x="6290" y="7298"/>
                    <a:pt x="6267" y="7246"/>
                  </a:cubicBezTo>
                  <a:cubicBezTo>
                    <a:pt x="6241" y="7192"/>
                    <a:pt x="6215" y="7137"/>
                    <a:pt x="6184" y="7089"/>
                  </a:cubicBezTo>
                  <a:cubicBezTo>
                    <a:pt x="6154" y="7043"/>
                    <a:pt x="6125" y="6988"/>
                    <a:pt x="6051" y="6988"/>
                  </a:cubicBezTo>
                  <a:cubicBezTo>
                    <a:pt x="6046" y="6988"/>
                    <a:pt x="6040" y="6988"/>
                    <a:pt x="6035" y="6988"/>
                  </a:cubicBezTo>
                  <a:cubicBezTo>
                    <a:pt x="6026" y="7017"/>
                    <a:pt x="6018" y="7049"/>
                    <a:pt x="6009" y="7080"/>
                  </a:cubicBezTo>
                  <a:cubicBezTo>
                    <a:pt x="5998" y="7077"/>
                    <a:pt x="5986" y="7080"/>
                    <a:pt x="5980" y="7074"/>
                  </a:cubicBezTo>
                  <a:cubicBezTo>
                    <a:pt x="5914" y="7000"/>
                    <a:pt x="5840" y="6931"/>
                    <a:pt x="5788" y="6848"/>
                  </a:cubicBezTo>
                  <a:cubicBezTo>
                    <a:pt x="5725" y="6736"/>
                    <a:pt x="5639" y="6662"/>
                    <a:pt x="5522" y="6610"/>
                  </a:cubicBezTo>
                  <a:cubicBezTo>
                    <a:pt x="5390" y="6553"/>
                    <a:pt x="5253" y="6521"/>
                    <a:pt x="5109" y="6507"/>
                  </a:cubicBezTo>
                  <a:cubicBezTo>
                    <a:pt x="4774" y="6470"/>
                    <a:pt x="4439" y="6427"/>
                    <a:pt x="4115" y="6327"/>
                  </a:cubicBezTo>
                  <a:cubicBezTo>
                    <a:pt x="4055" y="6309"/>
                    <a:pt x="3998" y="6281"/>
                    <a:pt x="3946" y="6249"/>
                  </a:cubicBezTo>
                  <a:cubicBezTo>
                    <a:pt x="3622" y="6051"/>
                    <a:pt x="3293" y="5868"/>
                    <a:pt x="2938" y="5731"/>
                  </a:cubicBezTo>
                  <a:cubicBezTo>
                    <a:pt x="2591" y="5599"/>
                    <a:pt x="2247" y="5461"/>
                    <a:pt x="1909" y="5309"/>
                  </a:cubicBezTo>
                  <a:cubicBezTo>
                    <a:pt x="1757" y="5244"/>
                    <a:pt x="1617" y="5140"/>
                    <a:pt x="1474" y="5054"/>
                  </a:cubicBezTo>
                  <a:cubicBezTo>
                    <a:pt x="1250" y="4923"/>
                    <a:pt x="1176" y="4711"/>
                    <a:pt x="1158" y="4467"/>
                  </a:cubicBezTo>
                  <a:cubicBezTo>
                    <a:pt x="1150" y="4318"/>
                    <a:pt x="1144" y="4166"/>
                    <a:pt x="1144" y="4017"/>
                  </a:cubicBezTo>
                  <a:cubicBezTo>
                    <a:pt x="1144" y="3754"/>
                    <a:pt x="1092" y="3499"/>
                    <a:pt x="1058" y="3241"/>
                  </a:cubicBezTo>
                  <a:cubicBezTo>
                    <a:pt x="1032" y="3049"/>
                    <a:pt x="1041" y="2857"/>
                    <a:pt x="1113" y="2676"/>
                  </a:cubicBezTo>
                  <a:cubicBezTo>
                    <a:pt x="1221" y="2401"/>
                    <a:pt x="1456" y="2239"/>
                    <a:pt x="1735" y="2239"/>
                  </a:cubicBezTo>
                  <a:cubicBezTo>
                    <a:pt x="1780" y="2239"/>
                    <a:pt x="1827" y="2243"/>
                    <a:pt x="1875" y="2252"/>
                  </a:cubicBezTo>
                  <a:cubicBezTo>
                    <a:pt x="1969" y="2270"/>
                    <a:pt x="2067" y="2292"/>
                    <a:pt x="2161" y="2321"/>
                  </a:cubicBezTo>
                  <a:cubicBezTo>
                    <a:pt x="2214" y="2336"/>
                    <a:pt x="2264" y="2344"/>
                    <a:pt x="2313" y="2344"/>
                  </a:cubicBezTo>
                  <a:cubicBezTo>
                    <a:pt x="2410" y="2344"/>
                    <a:pt x="2501" y="2313"/>
                    <a:pt x="2591" y="2252"/>
                  </a:cubicBezTo>
                  <a:cubicBezTo>
                    <a:pt x="2694" y="2186"/>
                    <a:pt x="2800" y="2129"/>
                    <a:pt x="2906" y="2069"/>
                  </a:cubicBezTo>
                  <a:cubicBezTo>
                    <a:pt x="3113" y="1949"/>
                    <a:pt x="3334" y="1909"/>
                    <a:pt x="3563" y="1909"/>
                  </a:cubicBezTo>
                  <a:close/>
                  <a:moveTo>
                    <a:pt x="6078" y="7103"/>
                  </a:moveTo>
                  <a:lnTo>
                    <a:pt x="6078" y="7103"/>
                  </a:lnTo>
                  <a:cubicBezTo>
                    <a:pt x="6167" y="7157"/>
                    <a:pt x="6244" y="7315"/>
                    <a:pt x="6230" y="7410"/>
                  </a:cubicBezTo>
                  <a:cubicBezTo>
                    <a:pt x="6181" y="7306"/>
                    <a:pt x="6129" y="7203"/>
                    <a:pt x="6078" y="7103"/>
                  </a:cubicBezTo>
                  <a:close/>
                  <a:moveTo>
                    <a:pt x="6278" y="73"/>
                  </a:moveTo>
                  <a:cubicBezTo>
                    <a:pt x="6397" y="73"/>
                    <a:pt x="6510" y="122"/>
                    <a:pt x="6614" y="204"/>
                  </a:cubicBezTo>
                  <a:cubicBezTo>
                    <a:pt x="6659" y="238"/>
                    <a:pt x="6697" y="298"/>
                    <a:pt x="6720" y="353"/>
                  </a:cubicBezTo>
                  <a:cubicBezTo>
                    <a:pt x="6771" y="485"/>
                    <a:pt x="6808" y="625"/>
                    <a:pt x="6860" y="757"/>
                  </a:cubicBezTo>
                  <a:cubicBezTo>
                    <a:pt x="6920" y="914"/>
                    <a:pt x="6977" y="1075"/>
                    <a:pt x="7058" y="1224"/>
                  </a:cubicBezTo>
                  <a:cubicBezTo>
                    <a:pt x="7172" y="1439"/>
                    <a:pt x="7350" y="1590"/>
                    <a:pt x="7588" y="1659"/>
                  </a:cubicBezTo>
                  <a:cubicBezTo>
                    <a:pt x="7751" y="1705"/>
                    <a:pt x="7917" y="1739"/>
                    <a:pt x="8080" y="1777"/>
                  </a:cubicBezTo>
                  <a:cubicBezTo>
                    <a:pt x="8404" y="1851"/>
                    <a:pt x="8719" y="1951"/>
                    <a:pt x="8974" y="2178"/>
                  </a:cubicBezTo>
                  <a:cubicBezTo>
                    <a:pt x="9272" y="2444"/>
                    <a:pt x="9404" y="2774"/>
                    <a:pt x="9341" y="3175"/>
                  </a:cubicBezTo>
                  <a:cubicBezTo>
                    <a:pt x="9301" y="3433"/>
                    <a:pt x="9204" y="3662"/>
                    <a:pt x="9063" y="3877"/>
                  </a:cubicBezTo>
                  <a:cubicBezTo>
                    <a:pt x="9060" y="3883"/>
                    <a:pt x="9055" y="3888"/>
                    <a:pt x="9052" y="3897"/>
                  </a:cubicBezTo>
                  <a:cubicBezTo>
                    <a:pt x="8868" y="4215"/>
                    <a:pt x="8608" y="4458"/>
                    <a:pt x="8307" y="4668"/>
                  </a:cubicBezTo>
                  <a:cubicBezTo>
                    <a:pt x="8132" y="4788"/>
                    <a:pt x="7957" y="4911"/>
                    <a:pt x="7797" y="5052"/>
                  </a:cubicBezTo>
                  <a:cubicBezTo>
                    <a:pt x="7496" y="5312"/>
                    <a:pt x="7290" y="5639"/>
                    <a:pt x="7124" y="5997"/>
                  </a:cubicBezTo>
                  <a:cubicBezTo>
                    <a:pt x="7103" y="6043"/>
                    <a:pt x="7081" y="6089"/>
                    <a:pt x="7063" y="6129"/>
                  </a:cubicBezTo>
                  <a:cubicBezTo>
                    <a:pt x="7025" y="6124"/>
                    <a:pt x="6989" y="6111"/>
                    <a:pt x="6960" y="6111"/>
                  </a:cubicBezTo>
                  <a:cubicBezTo>
                    <a:pt x="6952" y="6111"/>
                    <a:pt x="6944" y="6112"/>
                    <a:pt x="6937" y="6115"/>
                  </a:cubicBezTo>
                  <a:cubicBezTo>
                    <a:pt x="6906" y="6126"/>
                    <a:pt x="6874" y="6169"/>
                    <a:pt x="6863" y="6203"/>
                  </a:cubicBezTo>
                  <a:cubicBezTo>
                    <a:pt x="6794" y="6430"/>
                    <a:pt x="6737" y="6656"/>
                    <a:pt x="6780" y="6894"/>
                  </a:cubicBezTo>
                  <a:cubicBezTo>
                    <a:pt x="6783" y="6908"/>
                    <a:pt x="6788" y="6925"/>
                    <a:pt x="6785" y="6937"/>
                  </a:cubicBezTo>
                  <a:cubicBezTo>
                    <a:pt x="6740" y="7080"/>
                    <a:pt x="6691" y="7223"/>
                    <a:pt x="6642" y="7364"/>
                  </a:cubicBezTo>
                  <a:cubicBezTo>
                    <a:pt x="6642" y="7369"/>
                    <a:pt x="6631" y="7369"/>
                    <a:pt x="6614" y="7378"/>
                  </a:cubicBezTo>
                  <a:cubicBezTo>
                    <a:pt x="6622" y="7329"/>
                    <a:pt x="6625" y="7286"/>
                    <a:pt x="6636" y="7246"/>
                  </a:cubicBezTo>
                  <a:cubicBezTo>
                    <a:pt x="6694" y="7003"/>
                    <a:pt x="6728" y="6756"/>
                    <a:pt x="6720" y="6504"/>
                  </a:cubicBezTo>
                  <a:cubicBezTo>
                    <a:pt x="6717" y="6447"/>
                    <a:pt x="6728" y="6392"/>
                    <a:pt x="6754" y="6335"/>
                  </a:cubicBezTo>
                  <a:cubicBezTo>
                    <a:pt x="6780" y="6269"/>
                    <a:pt x="6791" y="6195"/>
                    <a:pt x="6800" y="6123"/>
                  </a:cubicBezTo>
                  <a:cubicBezTo>
                    <a:pt x="6811" y="5986"/>
                    <a:pt x="6794" y="5851"/>
                    <a:pt x="6748" y="5722"/>
                  </a:cubicBezTo>
                  <a:cubicBezTo>
                    <a:pt x="6720" y="5639"/>
                    <a:pt x="6705" y="5633"/>
                    <a:pt x="6622" y="5627"/>
                  </a:cubicBezTo>
                  <a:lnTo>
                    <a:pt x="6622" y="5627"/>
                  </a:lnTo>
                  <a:cubicBezTo>
                    <a:pt x="6467" y="5811"/>
                    <a:pt x="6493" y="6226"/>
                    <a:pt x="6679" y="6418"/>
                  </a:cubicBezTo>
                  <a:cubicBezTo>
                    <a:pt x="6688" y="6742"/>
                    <a:pt x="6628" y="7057"/>
                    <a:pt x="6579" y="7369"/>
                  </a:cubicBezTo>
                  <a:cubicBezTo>
                    <a:pt x="6579" y="7384"/>
                    <a:pt x="6553" y="7389"/>
                    <a:pt x="6516" y="7415"/>
                  </a:cubicBezTo>
                  <a:cubicBezTo>
                    <a:pt x="6522" y="7349"/>
                    <a:pt x="6522" y="7306"/>
                    <a:pt x="6525" y="7261"/>
                  </a:cubicBezTo>
                  <a:cubicBezTo>
                    <a:pt x="6576" y="6765"/>
                    <a:pt x="6551" y="6278"/>
                    <a:pt x="6384" y="5805"/>
                  </a:cubicBezTo>
                  <a:cubicBezTo>
                    <a:pt x="6318" y="5610"/>
                    <a:pt x="6215" y="5438"/>
                    <a:pt x="6069" y="5292"/>
                  </a:cubicBezTo>
                  <a:cubicBezTo>
                    <a:pt x="5957" y="5180"/>
                    <a:pt x="5843" y="5072"/>
                    <a:pt x="5728" y="4966"/>
                  </a:cubicBezTo>
                  <a:cubicBezTo>
                    <a:pt x="5367" y="4630"/>
                    <a:pt x="5109" y="4238"/>
                    <a:pt x="5015" y="3751"/>
                  </a:cubicBezTo>
                  <a:cubicBezTo>
                    <a:pt x="4992" y="3633"/>
                    <a:pt x="4983" y="3504"/>
                    <a:pt x="5003" y="3390"/>
                  </a:cubicBezTo>
                  <a:cubicBezTo>
                    <a:pt x="5052" y="3098"/>
                    <a:pt x="5023" y="2811"/>
                    <a:pt x="4989" y="2522"/>
                  </a:cubicBezTo>
                  <a:cubicBezTo>
                    <a:pt x="4969" y="2358"/>
                    <a:pt x="4992" y="2201"/>
                    <a:pt x="5095" y="2075"/>
                  </a:cubicBezTo>
                  <a:cubicBezTo>
                    <a:pt x="5187" y="1963"/>
                    <a:pt x="5210" y="1840"/>
                    <a:pt x="5218" y="1705"/>
                  </a:cubicBezTo>
                  <a:cubicBezTo>
                    <a:pt x="5235" y="1464"/>
                    <a:pt x="5270" y="1224"/>
                    <a:pt x="5350" y="995"/>
                  </a:cubicBezTo>
                  <a:cubicBezTo>
                    <a:pt x="5447" y="714"/>
                    <a:pt x="5596" y="467"/>
                    <a:pt x="5826" y="275"/>
                  </a:cubicBezTo>
                  <a:cubicBezTo>
                    <a:pt x="5900" y="212"/>
                    <a:pt x="5989" y="164"/>
                    <a:pt x="6078" y="121"/>
                  </a:cubicBezTo>
                  <a:cubicBezTo>
                    <a:pt x="6146" y="88"/>
                    <a:pt x="6213" y="73"/>
                    <a:pt x="6278" y="73"/>
                  </a:cubicBezTo>
                  <a:close/>
                  <a:moveTo>
                    <a:pt x="9768" y="7249"/>
                  </a:moveTo>
                  <a:cubicBezTo>
                    <a:pt x="9794" y="7249"/>
                    <a:pt x="9819" y="7250"/>
                    <a:pt x="9845" y="7252"/>
                  </a:cubicBezTo>
                  <a:cubicBezTo>
                    <a:pt x="9954" y="7261"/>
                    <a:pt x="10063" y="7283"/>
                    <a:pt x="10172" y="7295"/>
                  </a:cubicBezTo>
                  <a:cubicBezTo>
                    <a:pt x="10373" y="7315"/>
                    <a:pt x="10573" y="7332"/>
                    <a:pt x="10774" y="7352"/>
                  </a:cubicBezTo>
                  <a:cubicBezTo>
                    <a:pt x="10777" y="7355"/>
                    <a:pt x="10779" y="7361"/>
                    <a:pt x="10782" y="7367"/>
                  </a:cubicBezTo>
                  <a:cubicBezTo>
                    <a:pt x="10693" y="7387"/>
                    <a:pt x="10608" y="7418"/>
                    <a:pt x="10519" y="7427"/>
                  </a:cubicBezTo>
                  <a:cubicBezTo>
                    <a:pt x="10318" y="7447"/>
                    <a:pt x="10118" y="7461"/>
                    <a:pt x="9914" y="7464"/>
                  </a:cubicBezTo>
                  <a:cubicBezTo>
                    <a:pt x="9904" y="7464"/>
                    <a:pt x="9893" y="7464"/>
                    <a:pt x="9883" y="7464"/>
                  </a:cubicBezTo>
                  <a:cubicBezTo>
                    <a:pt x="9736" y="7464"/>
                    <a:pt x="9589" y="7446"/>
                    <a:pt x="9441" y="7441"/>
                  </a:cubicBezTo>
                  <a:cubicBezTo>
                    <a:pt x="9400" y="7439"/>
                    <a:pt x="9359" y="7439"/>
                    <a:pt x="9318" y="7439"/>
                  </a:cubicBezTo>
                  <a:cubicBezTo>
                    <a:pt x="9235" y="7439"/>
                    <a:pt x="9151" y="7441"/>
                    <a:pt x="9063" y="7441"/>
                  </a:cubicBezTo>
                  <a:cubicBezTo>
                    <a:pt x="9083" y="7427"/>
                    <a:pt x="9100" y="7412"/>
                    <a:pt x="9121" y="7407"/>
                  </a:cubicBezTo>
                  <a:cubicBezTo>
                    <a:pt x="9332" y="7324"/>
                    <a:pt x="9542" y="7249"/>
                    <a:pt x="9768" y="7249"/>
                  </a:cubicBezTo>
                  <a:close/>
                  <a:moveTo>
                    <a:pt x="10084" y="3736"/>
                  </a:moveTo>
                  <a:cubicBezTo>
                    <a:pt x="10299" y="3736"/>
                    <a:pt x="10514" y="3759"/>
                    <a:pt x="10728" y="3808"/>
                  </a:cubicBezTo>
                  <a:cubicBezTo>
                    <a:pt x="11049" y="3880"/>
                    <a:pt x="11335" y="4029"/>
                    <a:pt x="11550" y="4287"/>
                  </a:cubicBezTo>
                  <a:cubicBezTo>
                    <a:pt x="11633" y="4384"/>
                    <a:pt x="11734" y="4456"/>
                    <a:pt x="11848" y="4510"/>
                  </a:cubicBezTo>
                  <a:cubicBezTo>
                    <a:pt x="11891" y="4530"/>
                    <a:pt x="11934" y="4550"/>
                    <a:pt x="11977" y="4570"/>
                  </a:cubicBezTo>
                  <a:cubicBezTo>
                    <a:pt x="12278" y="4716"/>
                    <a:pt x="12424" y="4963"/>
                    <a:pt x="12441" y="5289"/>
                  </a:cubicBezTo>
                  <a:cubicBezTo>
                    <a:pt x="12450" y="5453"/>
                    <a:pt x="12447" y="5613"/>
                    <a:pt x="12393" y="5768"/>
                  </a:cubicBezTo>
                  <a:cubicBezTo>
                    <a:pt x="12361" y="5868"/>
                    <a:pt x="12315" y="5960"/>
                    <a:pt x="12238" y="6031"/>
                  </a:cubicBezTo>
                  <a:cubicBezTo>
                    <a:pt x="12089" y="6166"/>
                    <a:pt x="11983" y="6329"/>
                    <a:pt x="11911" y="6521"/>
                  </a:cubicBezTo>
                  <a:cubicBezTo>
                    <a:pt x="11802" y="6822"/>
                    <a:pt x="11559" y="7000"/>
                    <a:pt x="11284" y="7140"/>
                  </a:cubicBezTo>
                  <a:cubicBezTo>
                    <a:pt x="11099" y="7237"/>
                    <a:pt x="10900" y="7276"/>
                    <a:pt x="10697" y="7276"/>
                  </a:cubicBezTo>
                  <a:cubicBezTo>
                    <a:pt x="10636" y="7276"/>
                    <a:pt x="10575" y="7273"/>
                    <a:pt x="10513" y="7266"/>
                  </a:cubicBezTo>
                  <a:cubicBezTo>
                    <a:pt x="10321" y="7246"/>
                    <a:pt x="10129" y="7215"/>
                    <a:pt x="9934" y="7192"/>
                  </a:cubicBezTo>
                  <a:cubicBezTo>
                    <a:pt x="9884" y="7186"/>
                    <a:pt x="9835" y="7184"/>
                    <a:pt x="9786" y="7184"/>
                  </a:cubicBezTo>
                  <a:cubicBezTo>
                    <a:pt x="9601" y="7184"/>
                    <a:pt x="9420" y="7221"/>
                    <a:pt x="9244" y="7289"/>
                  </a:cubicBezTo>
                  <a:cubicBezTo>
                    <a:pt x="9106" y="7341"/>
                    <a:pt x="8972" y="7398"/>
                    <a:pt x="8831" y="7447"/>
                  </a:cubicBezTo>
                  <a:cubicBezTo>
                    <a:pt x="8708" y="7490"/>
                    <a:pt x="8583" y="7522"/>
                    <a:pt x="8455" y="7522"/>
                  </a:cubicBezTo>
                  <a:cubicBezTo>
                    <a:pt x="8395" y="7522"/>
                    <a:pt x="8334" y="7515"/>
                    <a:pt x="8272" y="7498"/>
                  </a:cubicBezTo>
                  <a:cubicBezTo>
                    <a:pt x="8212" y="7481"/>
                    <a:pt x="8152" y="7455"/>
                    <a:pt x="8098" y="7430"/>
                  </a:cubicBezTo>
                  <a:cubicBezTo>
                    <a:pt x="7856" y="7303"/>
                    <a:pt x="7598" y="7231"/>
                    <a:pt x="7329" y="7231"/>
                  </a:cubicBezTo>
                  <a:cubicBezTo>
                    <a:pt x="7292" y="7231"/>
                    <a:pt x="7255" y="7232"/>
                    <a:pt x="7218" y="7235"/>
                  </a:cubicBezTo>
                  <a:cubicBezTo>
                    <a:pt x="7086" y="7246"/>
                    <a:pt x="6957" y="7278"/>
                    <a:pt x="6831" y="7301"/>
                  </a:cubicBezTo>
                  <a:cubicBezTo>
                    <a:pt x="6860" y="7169"/>
                    <a:pt x="6886" y="7034"/>
                    <a:pt x="6923" y="6900"/>
                  </a:cubicBezTo>
                  <a:cubicBezTo>
                    <a:pt x="6955" y="6791"/>
                    <a:pt x="7000" y="6688"/>
                    <a:pt x="7038" y="6582"/>
                  </a:cubicBezTo>
                  <a:cubicBezTo>
                    <a:pt x="7043" y="6564"/>
                    <a:pt x="7049" y="6544"/>
                    <a:pt x="7049" y="6527"/>
                  </a:cubicBezTo>
                  <a:cubicBezTo>
                    <a:pt x="7049" y="6338"/>
                    <a:pt x="7121" y="6169"/>
                    <a:pt x="7198" y="6003"/>
                  </a:cubicBezTo>
                  <a:cubicBezTo>
                    <a:pt x="7413" y="5544"/>
                    <a:pt x="7714" y="5158"/>
                    <a:pt x="8138" y="4871"/>
                  </a:cubicBezTo>
                  <a:cubicBezTo>
                    <a:pt x="8298" y="4762"/>
                    <a:pt x="8450" y="4642"/>
                    <a:pt x="8608" y="4524"/>
                  </a:cubicBezTo>
                  <a:cubicBezTo>
                    <a:pt x="8731" y="4436"/>
                    <a:pt x="8843" y="4332"/>
                    <a:pt x="8923" y="4203"/>
                  </a:cubicBezTo>
                  <a:cubicBezTo>
                    <a:pt x="9095" y="3928"/>
                    <a:pt x="9358" y="3811"/>
                    <a:pt x="9665" y="3765"/>
                  </a:cubicBezTo>
                  <a:cubicBezTo>
                    <a:pt x="9805" y="3746"/>
                    <a:pt x="9945" y="3736"/>
                    <a:pt x="10084" y="3736"/>
                  </a:cubicBezTo>
                  <a:close/>
                  <a:moveTo>
                    <a:pt x="2493" y="6055"/>
                  </a:moveTo>
                  <a:cubicBezTo>
                    <a:pt x="2807" y="6055"/>
                    <a:pt x="3118" y="6113"/>
                    <a:pt x="3428" y="6200"/>
                  </a:cubicBezTo>
                  <a:cubicBezTo>
                    <a:pt x="3774" y="6301"/>
                    <a:pt x="4127" y="6398"/>
                    <a:pt x="4479" y="6484"/>
                  </a:cubicBezTo>
                  <a:cubicBezTo>
                    <a:pt x="4662" y="6527"/>
                    <a:pt x="4854" y="6541"/>
                    <a:pt x="5043" y="6567"/>
                  </a:cubicBezTo>
                  <a:cubicBezTo>
                    <a:pt x="5221" y="6587"/>
                    <a:pt x="5393" y="6616"/>
                    <a:pt x="5551" y="6705"/>
                  </a:cubicBezTo>
                  <a:cubicBezTo>
                    <a:pt x="5616" y="6742"/>
                    <a:pt x="5671" y="6788"/>
                    <a:pt x="5705" y="6857"/>
                  </a:cubicBezTo>
                  <a:cubicBezTo>
                    <a:pt x="5763" y="6971"/>
                    <a:pt x="5846" y="7060"/>
                    <a:pt x="5940" y="7146"/>
                  </a:cubicBezTo>
                  <a:cubicBezTo>
                    <a:pt x="6020" y="7215"/>
                    <a:pt x="6106" y="7281"/>
                    <a:pt x="6144" y="7401"/>
                  </a:cubicBezTo>
                  <a:cubicBezTo>
                    <a:pt x="5963" y="7441"/>
                    <a:pt x="5846" y="7561"/>
                    <a:pt x="5748" y="7693"/>
                  </a:cubicBezTo>
                  <a:cubicBezTo>
                    <a:pt x="5634" y="7848"/>
                    <a:pt x="5533" y="8011"/>
                    <a:pt x="5465" y="8192"/>
                  </a:cubicBezTo>
                  <a:cubicBezTo>
                    <a:pt x="5350" y="8498"/>
                    <a:pt x="5178" y="8762"/>
                    <a:pt x="4935" y="8977"/>
                  </a:cubicBezTo>
                  <a:cubicBezTo>
                    <a:pt x="4771" y="9123"/>
                    <a:pt x="4619" y="9278"/>
                    <a:pt x="4453" y="9415"/>
                  </a:cubicBezTo>
                  <a:cubicBezTo>
                    <a:pt x="4049" y="9750"/>
                    <a:pt x="3588" y="9971"/>
                    <a:pt x="3072" y="10066"/>
                  </a:cubicBezTo>
                  <a:cubicBezTo>
                    <a:pt x="2989" y="10081"/>
                    <a:pt x="2907" y="10089"/>
                    <a:pt x="2828" y="10089"/>
                  </a:cubicBezTo>
                  <a:cubicBezTo>
                    <a:pt x="2583" y="10089"/>
                    <a:pt x="2356" y="10012"/>
                    <a:pt x="2155" y="9831"/>
                  </a:cubicBezTo>
                  <a:cubicBezTo>
                    <a:pt x="2038" y="9727"/>
                    <a:pt x="1906" y="9639"/>
                    <a:pt x="1774" y="9553"/>
                  </a:cubicBezTo>
                  <a:cubicBezTo>
                    <a:pt x="1605" y="9438"/>
                    <a:pt x="1436" y="9329"/>
                    <a:pt x="1299" y="9177"/>
                  </a:cubicBezTo>
                  <a:cubicBezTo>
                    <a:pt x="1161" y="9025"/>
                    <a:pt x="1061" y="8859"/>
                    <a:pt x="1070" y="8644"/>
                  </a:cubicBezTo>
                  <a:cubicBezTo>
                    <a:pt x="1070" y="8590"/>
                    <a:pt x="1087" y="8538"/>
                    <a:pt x="1095" y="8484"/>
                  </a:cubicBezTo>
                  <a:cubicBezTo>
                    <a:pt x="1104" y="8450"/>
                    <a:pt x="1107" y="8418"/>
                    <a:pt x="1115" y="8372"/>
                  </a:cubicBezTo>
                  <a:cubicBezTo>
                    <a:pt x="1061" y="8366"/>
                    <a:pt x="1024" y="8361"/>
                    <a:pt x="984" y="8358"/>
                  </a:cubicBezTo>
                  <a:cubicBezTo>
                    <a:pt x="880" y="8358"/>
                    <a:pt x="777" y="8361"/>
                    <a:pt x="674" y="8361"/>
                  </a:cubicBezTo>
                  <a:cubicBezTo>
                    <a:pt x="634" y="8361"/>
                    <a:pt x="594" y="8361"/>
                    <a:pt x="554" y="8352"/>
                  </a:cubicBezTo>
                  <a:cubicBezTo>
                    <a:pt x="170" y="8283"/>
                    <a:pt x="70" y="8028"/>
                    <a:pt x="130" y="7687"/>
                  </a:cubicBezTo>
                  <a:cubicBezTo>
                    <a:pt x="161" y="7524"/>
                    <a:pt x="227" y="7378"/>
                    <a:pt x="319" y="7243"/>
                  </a:cubicBezTo>
                  <a:cubicBezTo>
                    <a:pt x="706" y="6653"/>
                    <a:pt x="1250" y="6295"/>
                    <a:pt x="1926" y="6123"/>
                  </a:cubicBezTo>
                  <a:cubicBezTo>
                    <a:pt x="2116" y="6076"/>
                    <a:pt x="2305" y="6055"/>
                    <a:pt x="2493" y="6055"/>
                  </a:cubicBezTo>
                  <a:close/>
                  <a:moveTo>
                    <a:pt x="7332" y="7296"/>
                  </a:moveTo>
                  <a:cubicBezTo>
                    <a:pt x="7447" y="7296"/>
                    <a:pt x="7560" y="7319"/>
                    <a:pt x="7671" y="7349"/>
                  </a:cubicBezTo>
                  <a:cubicBezTo>
                    <a:pt x="8012" y="7435"/>
                    <a:pt x="8313" y="7596"/>
                    <a:pt x="8548" y="7871"/>
                  </a:cubicBezTo>
                  <a:cubicBezTo>
                    <a:pt x="8823" y="8192"/>
                    <a:pt x="9043" y="8544"/>
                    <a:pt x="9186" y="8942"/>
                  </a:cubicBezTo>
                  <a:cubicBezTo>
                    <a:pt x="9261" y="9143"/>
                    <a:pt x="9287" y="9352"/>
                    <a:pt x="9218" y="9558"/>
                  </a:cubicBezTo>
                  <a:cubicBezTo>
                    <a:pt x="9126" y="9836"/>
                    <a:pt x="9126" y="10114"/>
                    <a:pt x="9201" y="10395"/>
                  </a:cubicBezTo>
                  <a:cubicBezTo>
                    <a:pt x="9215" y="10447"/>
                    <a:pt x="9218" y="10504"/>
                    <a:pt x="9221" y="10558"/>
                  </a:cubicBezTo>
                  <a:cubicBezTo>
                    <a:pt x="9238" y="10788"/>
                    <a:pt x="9132" y="10945"/>
                    <a:pt x="8929" y="11040"/>
                  </a:cubicBezTo>
                  <a:cubicBezTo>
                    <a:pt x="8799" y="11099"/>
                    <a:pt x="8665" y="11135"/>
                    <a:pt x="8529" y="11135"/>
                  </a:cubicBezTo>
                  <a:cubicBezTo>
                    <a:pt x="8454" y="11135"/>
                    <a:pt x="8379" y="11124"/>
                    <a:pt x="8304" y="11100"/>
                  </a:cubicBezTo>
                  <a:cubicBezTo>
                    <a:pt x="8035" y="11011"/>
                    <a:pt x="7757" y="11005"/>
                    <a:pt x="7479" y="10985"/>
                  </a:cubicBezTo>
                  <a:cubicBezTo>
                    <a:pt x="7215" y="10968"/>
                    <a:pt x="6955" y="10928"/>
                    <a:pt x="6705" y="10830"/>
                  </a:cubicBezTo>
                  <a:cubicBezTo>
                    <a:pt x="6387" y="10704"/>
                    <a:pt x="6138" y="10507"/>
                    <a:pt x="6000" y="10186"/>
                  </a:cubicBezTo>
                  <a:cubicBezTo>
                    <a:pt x="5960" y="10086"/>
                    <a:pt x="5926" y="9977"/>
                    <a:pt x="5912" y="9868"/>
                  </a:cubicBezTo>
                  <a:cubicBezTo>
                    <a:pt x="5889" y="9702"/>
                    <a:pt x="5823" y="9558"/>
                    <a:pt x="5720" y="9429"/>
                  </a:cubicBezTo>
                  <a:cubicBezTo>
                    <a:pt x="5548" y="9215"/>
                    <a:pt x="5470" y="8968"/>
                    <a:pt x="5456" y="8696"/>
                  </a:cubicBezTo>
                  <a:cubicBezTo>
                    <a:pt x="5453" y="8673"/>
                    <a:pt x="5456" y="8653"/>
                    <a:pt x="5456" y="8630"/>
                  </a:cubicBezTo>
                  <a:cubicBezTo>
                    <a:pt x="5450" y="8369"/>
                    <a:pt x="5542" y="8140"/>
                    <a:pt x="5674" y="7925"/>
                  </a:cubicBezTo>
                  <a:cubicBezTo>
                    <a:pt x="5751" y="7799"/>
                    <a:pt x="5831" y="7673"/>
                    <a:pt x="5943" y="7576"/>
                  </a:cubicBezTo>
                  <a:cubicBezTo>
                    <a:pt x="6011" y="7520"/>
                    <a:pt x="6078" y="7483"/>
                    <a:pt x="6163" y="7483"/>
                  </a:cubicBezTo>
                  <a:cubicBezTo>
                    <a:pt x="6179" y="7483"/>
                    <a:pt x="6195" y="7484"/>
                    <a:pt x="6212" y="7487"/>
                  </a:cubicBezTo>
                  <a:cubicBezTo>
                    <a:pt x="6251" y="7493"/>
                    <a:pt x="6290" y="7495"/>
                    <a:pt x="6329" y="7495"/>
                  </a:cubicBezTo>
                  <a:cubicBezTo>
                    <a:pt x="6485" y="7495"/>
                    <a:pt x="6636" y="7453"/>
                    <a:pt x="6785" y="7410"/>
                  </a:cubicBezTo>
                  <a:cubicBezTo>
                    <a:pt x="6909" y="7372"/>
                    <a:pt x="7035" y="7341"/>
                    <a:pt x="7158" y="7315"/>
                  </a:cubicBezTo>
                  <a:cubicBezTo>
                    <a:pt x="7216" y="7302"/>
                    <a:pt x="7274" y="7296"/>
                    <a:pt x="7332" y="7296"/>
                  </a:cubicBezTo>
                  <a:close/>
                  <a:moveTo>
                    <a:pt x="8874" y="8109"/>
                  </a:moveTo>
                  <a:lnTo>
                    <a:pt x="8874" y="8109"/>
                  </a:lnTo>
                  <a:cubicBezTo>
                    <a:pt x="8917" y="8126"/>
                    <a:pt x="8943" y="8134"/>
                    <a:pt x="8969" y="8146"/>
                  </a:cubicBezTo>
                  <a:cubicBezTo>
                    <a:pt x="9507" y="8412"/>
                    <a:pt x="10026" y="8710"/>
                    <a:pt x="10502" y="9077"/>
                  </a:cubicBezTo>
                  <a:cubicBezTo>
                    <a:pt x="10928" y="9407"/>
                    <a:pt x="11298" y="9793"/>
                    <a:pt x="11648" y="10206"/>
                  </a:cubicBezTo>
                  <a:cubicBezTo>
                    <a:pt x="11860" y="10455"/>
                    <a:pt x="12080" y="10696"/>
                    <a:pt x="12298" y="10939"/>
                  </a:cubicBezTo>
                  <a:cubicBezTo>
                    <a:pt x="12564" y="11237"/>
                    <a:pt x="12891" y="11444"/>
                    <a:pt x="13269" y="11570"/>
                  </a:cubicBezTo>
                  <a:cubicBezTo>
                    <a:pt x="13359" y="11601"/>
                    <a:pt x="13450" y="11620"/>
                    <a:pt x="13548" y="11620"/>
                  </a:cubicBezTo>
                  <a:cubicBezTo>
                    <a:pt x="13565" y="11620"/>
                    <a:pt x="13583" y="11620"/>
                    <a:pt x="13602" y="11618"/>
                  </a:cubicBezTo>
                  <a:cubicBezTo>
                    <a:pt x="13570" y="11607"/>
                    <a:pt x="13541" y="11595"/>
                    <a:pt x="13513" y="11590"/>
                  </a:cubicBezTo>
                  <a:cubicBezTo>
                    <a:pt x="13060" y="11484"/>
                    <a:pt x="12670" y="11266"/>
                    <a:pt x="12358" y="10919"/>
                  </a:cubicBezTo>
                  <a:cubicBezTo>
                    <a:pt x="12106" y="10639"/>
                    <a:pt x="11851" y="10358"/>
                    <a:pt x="11607" y="10066"/>
                  </a:cubicBezTo>
                  <a:cubicBezTo>
                    <a:pt x="10969" y="9306"/>
                    <a:pt x="10201" y="8710"/>
                    <a:pt x="9315" y="8269"/>
                  </a:cubicBezTo>
                  <a:cubicBezTo>
                    <a:pt x="9272" y="8246"/>
                    <a:pt x="9232" y="8223"/>
                    <a:pt x="9169" y="8189"/>
                  </a:cubicBezTo>
                  <a:cubicBezTo>
                    <a:pt x="9209" y="8183"/>
                    <a:pt x="9229" y="8180"/>
                    <a:pt x="9247" y="8180"/>
                  </a:cubicBezTo>
                  <a:cubicBezTo>
                    <a:pt x="9464" y="8200"/>
                    <a:pt x="9685" y="8223"/>
                    <a:pt x="9906" y="8240"/>
                  </a:cubicBezTo>
                  <a:cubicBezTo>
                    <a:pt x="10585" y="8298"/>
                    <a:pt x="11186" y="8547"/>
                    <a:pt x="11699" y="9000"/>
                  </a:cubicBezTo>
                  <a:cubicBezTo>
                    <a:pt x="11977" y="9243"/>
                    <a:pt x="12198" y="9541"/>
                    <a:pt x="12401" y="9848"/>
                  </a:cubicBezTo>
                  <a:cubicBezTo>
                    <a:pt x="12616" y="10172"/>
                    <a:pt x="12825" y="10501"/>
                    <a:pt x="13040" y="10825"/>
                  </a:cubicBezTo>
                  <a:cubicBezTo>
                    <a:pt x="13295" y="11206"/>
                    <a:pt x="13613" y="11515"/>
                    <a:pt x="14031" y="11710"/>
                  </a:cubicBezTo>
                  <a:cubicBezTo>
                    <a:pt x="14046" y="11716"/>
                    <a:pt x="14057" y="11724"/>
                    <a:pt x="14074" y="11739"/>
                  </a:cubicBezTo>
                  <a:cubicBezTo>
                    <a:pt x="14060" y="11744"/>
                    <a:pt x="14054" y="11750"/>
                    <a:pt x="14046" y="11750"/>
                  </a:cubicBezTo>
                  <a:cubicBezTo>
                    <a:pt x="13883" y="11750"/>
                    <a:pt x="13722" y="11746"/>
                    <a:pt x="13561" y="11746"/>
                  </a:cubicBezTo>
                  <a:cubicBezTo>
                    <a:pt x="13480" y="11746"/>
                    <a:pt x="13399" y="11747"/>
                    <a:pt x="13318" y="11750"/>
                  </a:cubicBezTo>
                  <a:cubicBezTo>
                    <a:pt x="13251" y="11753"/>
                    <a:pt x="13185" y="11754"/>
                    <a:pt x="13118" y="11754"/>
                  </a:cubicBezTo>
                  <a:cubicBezTo>
                    <a:pt x="12843" y="11754"/>
                    <a:pt x="12571" y="11729"/>
                    <a:pt x="12301" y="11664"/>
                  </a:cubicBezTo>
                  <a:cubicBezTo>
                    <a:pt x="11905" y="11570"/>
                    <a:pt x="11573" y="11352"/>
                    <a:pt x="11272" y="11088"/>
                  </a:cubicBezTo>
                  <a:cubicBezTo>
                    <a:pt x="11052" y="10891"/>
                    <a:pt x="10871" y="10659"/>
                    <a:pt x="10688" y="10429"/>
                  </a:cubicBezTo>
                  <a:cubicBezTo>
                    <a:pt x="10390" y="10057"/>
                    <a:pt x="10118" y="9670"/>
                    <a:pt x="9886" y="9255"/>
                  </a:cubicBezTo>
                  <a:cubicBezTo>
                    <a:pt x="9694" y="8917"/>
                    <a:pt x="9473" y="8601"/>
                    <a:pt x="9175" y="8349"/>
                  </a:cubicBezTo>
                  <a:cubicBezTo>
                    <a:pt x="9080" y="8269"/>
                    <a:pt x="8986" y="8197"/>
                    <a:pt x="8874" y="8109"/>
                  </a:cubicBezTo>
                  <a:close/>
                  <a:moveTo>
                    <a:pt x="6284" y="1"/>
                  </a:moveTo>
                  <a:cubicBezTo>
                    <a:pt x="6247" y="1"/>
                    <a:pt x="6211" y="5"/>
                    <a:pt x="6172" y="15"/>
                  </a:cubicBezTo>
                  <a:cubicBezTo>
                    <a:pt x="6032" y="49"/>
                    <a:pt x="5903" y="109"/>
                    <a:pt x="5791" y="204"/>
                  </a:cubicBezTo>
                  <a:cubicBezTo>
                    <a:pt x="5542" y="416"/>
                    <a:pt x="5376" y="685"/>
                    <a:pt x="5273" y="995"/>
                  </a:cubicBezTo>
                  <a:cubicBezTo>
                    <a:pt x="5190" y="1244"/>
                    <a:pt x="5155" y="1505"/>
                    <a:pt x="5138" y="1765"/>
                  </a:cubicBezTo>
                  <a:cubicBezTo>
                    <a:pt x="5132" y="1851"/>
                    <a:pt x="5115" y="1926"/>
                    <a:pt x="5058" y="1997"/>
                  </a:cubicBezTo>
                  <a:cubicBezTo>
                    <a:pt x="4955" y="2123"/>
                    <a:pt x="4909" y="2272"/>
                    <a:pt x="4915" y="2439"/>
                  </a:cubicBezTo>
                  <a:cubicBezTo>
                    <a:pt x="4915" y="2476"/>
                    <a:pt x="4915" y="2516"/>
                    <a:pt x="4915" y="2553"/>
                  </a:cubicBezTo>
                  <a:cubicBezTo>
                    <a:pt x="4849" y="2504"/>
                    <a:pt x="4803" y="2447"/>
                    <a:pt x="4757" y="2393"/>
                  </a:cubicBezTo>
                  <a:cubicBezTo>
                    <a:pt x="4473" y="2037"/>
                    <a:pt x="4109" y="1848"/>
                    <a:pt x="3654" y="1840"/>
                  </a:cubicBezTo>
                  <a:cubicBezTo>
                    <a:pt x="3637" y="1839"/>
                    <a:pt x="3621" y="1839"/>
                    <a:pt x="3605" y="1839"/>
                  </a:cubicBezTo>
                  <a:cubicBezTo>
                    <a:pt x="3317" y="1839"/>
                    <a:pt x="3047" y="1889"/>
                    <a:pt x="2800" y="2049"/>
                  </a:cubicBezTo>
                  <a:cubicBezTo>
                    <a:pt x="2711" y="2103"/>
                    <a:pt x="2620" y="2149"/>
                    <a:pt x="2534" y="2206"/>
                  </a:cubicBezTo>
                  <a:cubicBezTo>
                    <a:pt x="2465" y="2252"/>
                    <a:pt x="2395" y="2273"/>
                    <a:pt x="2321" y="2273"/>
                  </a:cubicBezTo>
                  <a:cubicBezTo>
                    <a:pt x="2284" y="2273"/>
                    <a:pt x="2246" y="2268"/>
                    <a:pt x="2207" y="2258"/>
                  </a:cubicBezTo>
                  <a:cubicBezTo>
                    <a:pt x="2118" y="2235"/>
                    <a:pt x="2029" y="2206"/>
                    <a:pt x="1941" y="2192"/>
                  </a:cubicBezTo>
                  <a:cubicBezTo>
                    <a:pt x="1869" y="2179"/>
                    <a:pt x="1802" y="2173"/>
                    <a:pt x="1738" y="2173"/>
                  </a:cubicBezTo>
                  <a:cubicBezTo>
                    <a:pt x="1351" y="2173"/>
                    <a:pt x="1097" y="2405"/>
                    <a:pt x="1004" y="2788"/>
                  </a:cubicBezTo>
                  <a:cubicBezTo>
                    <a:pt x="964" y="2957"/>
                    <a:pt x="966" y="3132"/>
                    <a:pt x="995" y="3301"/>
                  </a:cubicBezTo>
                  <a:cubicBezTo>
                    <a:pt x="1052" y="3645"/>
                    <a:pt x="1075" y="3986"/>
                    <a:pt x="1081" y="4332"/>
                  </a:cubicBezTo>
                  <a:cubicBezTo>
                    <a:pt x="1090" y="4765"/>
                    <a:pt x="1253" y="5140"/>
                    <a:pt x="1571" y="5441"/>
                  </a:cubicBezTo>
                  <a:cubicBezTo>
                    <a:pt x="1774" y="5636"/>
                    <a:pt x="2006" y="5791"/>
                    <a:pt x="2261" y="5911"/>
                  </a:cubicBezTo>
                  <a:cubicBezTo>
                    <a:pt x="2296" y="5925"/>
                    <a:pt x="2327" y="5945"/>
                    <a:pt x="2362" y="5963"/>
                  </a:cubicBezTo>
                  <a:lnTo>
                    <a:pt x="2353" y="5988"/>
                  </a:lnTo>
                  <a:cubicBezTo>
                    <a:pt x="2310" y="5991"/>
                    <a:pt x="2270" y="5994"/>
                    <a:pt x="2227" y="6000"/>
                  </a:cubicBezTo>
                  <a:cubicBezTo>
                    <a:pt x="2184" y="6003"/>
                    <a:pt x="2138" y="6011"/>
                    <a:pt x="2095" y="6017"/>
                  </a:cubicBezTo>
                  <a:cubicBezTo>
                    <a:pt x="1373" y="6146"/>
                    <a:pt x="780" y="6487"/>
                    <a:pt x="339" y="7080"/>
                  </a:cubicBezTo>
                  <a:cubicBezTo>
                    <a:pt x="193" y="7272"/>
                    <a:pt x="84" y="7484"/>
                    <a:pt x="50" y="7728"/>
                  </a:cubicBezTo>
                  <a:cubicBezTo>
                    <a:pt x="1" y="8043"/>
                    <a:pt x="113" y="8361"/>
                    <a:pt x="545" y="8421"/>
                  </a:cubicBezTo>
                  <a:cubicBezTo>
                    <a:pt x="663" y="8435"/>
                    <a:pt x="780" y="8430"/>
                    <a:pt x="898" y="8432"/>
                  </a:cubicBezTo>
                  <a:lnTo>
                    <a:pt x="1012" y="8432"/>
                  </a:lnTo>
                  <a:cubicBezTo>
                    <a:pt x="1007" y="8544"/>
                    <a:pt x="992" y="8639"/>
                    <a:pt x="1001" y="8730"/>
                  </a:cubicBezTo>
                  <a:cubicBezTo>
                    <a:pt x="1018" y="8931"/>
                    <a:pt x="1118" y="9091"/>
                    <a:pt x="1253" y="9235"/>
                  </a:cubicBezTo>
                  <a:cubicBezTo>
                    <a:pt x="1396" y="9389"/>
                    <a:pt x="1571" y="9504"/>
                    <a:pt x="1746" y="9619"/>
                  </a:cubicBezTo>
                  <a:cubicBezTo>
                    <a:pt x="1878" y="9707"/>
                    <a:pt x="2006" y="9799"/>
                    <a:pt x="2127" y="9902"/>
                  </a:cubicBezTo>
                  <a:cubicBezTo>
                    <a:pt x="2332" y="10079"/>
                    <a:pt x="2561" y="10162"/>
                    <a:pt x="2812" y="10162"/>
                  </a:cubicBezTo>
                  <a:cubicBezTo>
                    <a:pt x="2870" y="10162"/>
                    <a:pt x="2929" y="10157"/>
                    <a:pt x="2989" y="10149"/>
                  </a:cubicBezTo>
                  <a:cubicBezTo>
                    <a:pt x="3502" y="10077"/>
                    <a:pt x="3963" y="9874"/>
                    <a:pt x="4376" y="9564"/>
                  </a:cubicBezTo>
                  <a:cubicBezTo>
                    <a:pt x="4740" y="9289"/>
                    <a:pt x="5066" y="8968"/>
                    <a:pt x="5347" y="8607"/>
                  </a:cubicBezTo>
                  <a:cubicBezTo>
                    <a:pt x="5353" y="8601"/>
                    <a:pt x="5364" y="8601"/>
                    <a:pt x="5382" y="8593"/>
                  </a:cubicBezTo>
                  <a:cubicBezTo>
                    <a:pt x="5382" y="8962"/>
                    <a:pt x="5496" y="9283"/>
                    <a:pt x="5725" y="9564"/>
                  </a:cubicBezTo>
                  <a:cubicBezTo>
                    <a:pt x="5800" y="9656"/>
                    <a:pt x="5823" y="9770"/>
                    <a:pt x="5840" y="9882"/>
                  </a:cubicBezTo>
                  <a:cubicBezTo>
                    <a:pt x="5914" y="10346"/>
                    <a:pt x="6172" y="10667"/>
                    <a:pt x="6591" y="10862"/>
                  </a:cubicBezTo>
                  <a:cubicBezTo>
                    <a:pt x="6628" y="10879"/>
                    <a:pt x="6662" y="10896"/>
                    <a:pt x="6702" y="10914"/>
                  </a:cubicBezTo>
                  <a:cubicBezTo>
                    <a:pt x="6702" y="10959"/>
                    <a:pt x="6702" y="10997"/>
                    <a:pt x="6702" y="11031"/>
                  </a:cubicBezTo>
                  <a:cubicBezTo>
                    <a:pt x="6697" y="11209"/>
                    <a:pt x="6688" y="11386"/>
                    <a:pt x="6682" y="11561"/>
                  </a:cubicBezTo>
                  <a:cubicBezTo>
                    <a:pt x="6671" y="11945"/>
                    <a:pt x="6625" y="12323"/>
                    <a:pt x="6536" y="12696"/>
                  </a:cubicBezTo>
                  <a:cubicBezTo>
                    <a:pt x="6427" y="13143"/>
                    <a:pt x="6301" y="13584"/>
                    <a:pt x="6184" y="14028"/>
                  </a:cubicBezTo>
                  <a:cubicBezTo>
                    <a:pt x="5998" y="14733"/>
                    <a:pt x="5889" y="15452"/>
                    <a:pt x="5909" y="16185"/>
                  </a:cubicBezTo>
                  <a:cubicBezTo>
                    <a:pt x="5920" y="16592"/>
                    <a:pt x="5940" y="16999"/>
                    <a:pt x="5960" y="17409"/>
                  </a:cubicBezTo>
                  <a:cubicBezTo>
                    <a:pt x="5975" y="17715"/>
                    <a:pt x="5998" y="18025"/>
                    <a:pt x="6015" y="18331"/>
                  </a:cubicBezTo>
                  <a:cubicBezTo>
                    <a:pt x="6026" y="18523"/>
                    <a:pt x="6032" y="18715"/>
                    <a:pt x="6038" y="18904"/>
                  </a:cubicBezTo>
                  <a:lnTo>
                    <a:pt x="6104" y="18904"/>
                  </a:lnTo>
                  <a:cubicBezTo>
                    <a:pt x="6106" y="18890"/>
                    <a:pt x="6109" y="18876"/>
                    <a:pt x="6109" y="18861"/>
                  </a:cubicBezTo>
                  <a:cubicBezTo>
                    <a:pt x="6089" y="18469"/>
                    <a:pt x="6069" y="18076"/>
                    <a:pt x="6052" y="17684"/>
                  </a:cubicBezTo>
                  <a:cubicBezTo>
                    <a:pt x="6029" y="17191"/>
                    <a:pt x="6003" y="16698"/>
                    <a:pt x="5986" y="16205"/>
                  </a:cubicBezTo>
                  <a:cubicBezTo>
                    <a:pt x="5969" y="15684"/>
                    <a:pt x="6006" y="15163"/>
                    <a:pt x="6124" y="14650"/>
                  </a:cubicBezTo>
                  <a:cubicBezTo>
                    <a:pt x="6227" y="14194"/>
                    <a:pt x="6350" y="13739"/>
                    <a:pt x="6470" y="13286"/>
                  </a:cubicBezTo>
                  <a:cubicBezTo>
                    <a:pt x="6573" y="12899"/>
                    <a:pt x="6674" y="12509"/>
                    <a:pt x="6711" y="12111"/>
                  </a:cubicBezTo>
                  <a:cubicBezTo>
                    <a:pt x="6745" y="11767"/>
                    <a:pt x="6754" y="11421"/>
                    <a:pt x="6771" y="11077"/>
                  </a:cubicBezTo>
                  <a:cubicBezTo>
                    <a:pt x="6774" y="11034"/>
                    <a:pt x="6777" y="10991"/>
                    <a:pt x="6780" y="10939"/>
                  </a:cubicBezTo>
                  <a:cubicBezTo>
                    <a:pt x="6826" y="10951"/>
                    <a:pt x="6857" y="10959"/>
                    <a:pt x="6889" y="10965"/>
                  </a:cubicBezTo>
                  <a:cubicBezTo>
                    <a:pt x="7118" y="11000"/>
                    <a:pt x="7344" y="11048"/>
                    <a:pt x="7573" y="11063"/>
                  </a:cubicBezTo>
                  <a:cubicBezTo>
                    <a:pt x="7805" y="11077"/>
                    <a:pt x="8035" y="11094"/>
                    <a:pt x="8258" y="11163"/>
                  </a:cubicBezTo>
                  <a:cubicBezTo>
                    <a:pt x="8349" y="11192"/>
                    <a:pt x="8439" y="11205"/>
                    <a:pt x="8529" y="11205"/>
                  </a:cubicBezTo>
                  <a:cubicBezTo>
                    <a:pt x="8671" y="11205"/>
                    <a:pt x="8811" y="11171"/>
                    <a:pt x="8949" y="11111"/>
                  </a:cubicBezTo>
                  <a:cubicBezTo>
                    <a:pt x="9192" y="11008"/>
                    <a:pt x="9312" y="10822"/>
                    <a:pt x="9298" y="10558"/>
                  </a:cubicBezTo>
                  <a:cubicBezTo>
                    <a:pt x="9292" y="10444"/>
                    <a:pt x="9272" y="10332"/>
                    <a:pt x="9247" y="10220"/>
                  </a:cubicBezTo>
                  <a:cubicBezTo>
                    <a:pt x="9206" y="10060"/>
                    <a:pt x="9204" y="9902"/>
                    <a:pt x="9252" y="9742"/>
                  </a:cubicBezTo>
                  <a:cubicBezTo>
                    <a:pt x="9267" y="9696"/>
                    <a:pt x="9272" y="9650"/>
                    <a:pt x="9287" y="9604"/>
                  </a:cubicBezTo>
                  <a:cubicBezTo>
                    <a:pt x="9350" y="9384"/>
                    <a:pt x="9333" y="9169"/>
                    <a:pt x="9270" y="8951"/>
                  </a:cubicBezTo>
                  <a:cubicBezTo>
                    <a:pt x="9209" y="8745"/>
                    <a:pt x="9106" y="8558"/>
                    <a:pt x="8997" y="8375"/>
                  </a:cubicBezTo>
                  <a:cubicBezTo>
                    <a:pt x="8980" y="8344"/>
                    <a:pt x="8966" y="8312"/>
                    <a:pt x="8951" y="8283"/>
                  </a:cubicBezTo>
                  <a:cubicBezTo>
                    <a:pt x="8957" y="8278"/>
                    <a:pt x="8963" y="8275"/>
                    <a:pt x="8969" y="8269"/>
                  </a:cubicBezTo>
                  <a:cubicBezTo>
                    <a:pt x="9003" y="8298"/>
                    <a:pt x="9035" y="8324"/>
                    <a:pt x="9069" y="8352"/>
                  </a:cubicBezTo>
                  <a:cubicBezTo>
                    <a:pt x="9381" y="8621"/>
                    <a:pt x="9622" y="8951"/>
                    <a:pt x="9822" y="9309"/>
                  </a:cubicBezTo>
                  <a:cubicBezTo>
                    <a:pt x="10055" y="9722"/>
                    <a:pt x="10327" y="10103"/>
                    <a:pt x="10619" y="10472"/>
                  </a:cubicBezTo>
                  <a:cubicBezTo>
                    <a:pt x="10820" y="10722"/>
                    <a:pt x="11017" y="10974"/>
                    <a:pt x="11261" y="11183"/>
                  </a:cubicBezTo>
                  <a:cubicBezTo>
                    <a:pt x="11570" y="11446"/>
                    <a:pt x="11911" y="11653"/>
                    <a:pt x="12309" y="11744"/>
                  </a:cubicBezTo>
                  <a:cubicBezTo>
                    <a:pt x="12555" y="11801"/>
                    <a:pt x="12800" y="11826"/>
                    <a:pt x="13050" y="11826"/>
                  </a:cubicBezTo>
                  <a:cubicBezTo>
                    <a:pt x="13077" y="11826"/>
                    <a:pt x="13104" y="11825"/>
                    <a:pt x="13132" y="11825"/>
                  </a:cubicBezTo>
                  <a:cubicBezTo>
                    <a:pt x="13324" y="11819"/>
                    <a:pt x="13513" y="11807"/>
                    <a:pt x="13705" y="11807"/>
                  </a:cubicBezTo>
                  <a:cubicBezTo>
                    <a:pt x="13945" y="11807"/>
                    <a:pt x="14180" y="11833"/>
                    <a:pt x="14412" y="11896"/>
                  </a:cubicBezTo>
                  <a:cubicBezTo>
                    <a:pt x="14434" y="11901"/>
                    <a:pt x="14457" y="11908"/>
                    <a:pt x="14479" y="11908"/>
                  </a:cubicBezTo>
                  <a:cubicBezTo>
                    <a:pt x="14507" y="11908"/>
                    <a:pt x="14536" y="11898"/>
                    <a:pt x="14564" y="11865"/>
                  </a:cubicBezTo>
                  <a:cubicBezTo>
                    <a:pt x="14527" y="11842"/>
                    <a:pt x="14496" y="11819"/>
                    <a:pt x="14461" y="11805"/>
                  </a:cubicBezTo>
                  <a:cubicBezTo>
                    <a:pt x="14369" y="11767"/>
                    <a:pt x="14278" y="11733"/>
                    <a:pt x="14186" y="11693"/>
                  </a:cubicBezTo>
                  <a:cubicBezTo>
                    <a:pt x="13805" y="11538"/>
                    <a:pt x="13484" y="11303"/>
                    <a:pt x="13243" y="10971"/>
                  </a:cubicBezTo>
                  <a:cubicBezTo>
                    <a:pt x="13060" y="10719"/>
                    <a:pt x="12894" y="10455"/>
                    <a:pt x="12716" y="10197"/>
                  </a:cubicBezTo>
                  <a:cubicBezTo>
                    <a:pt x="12536" y="9928"/>
                    <a:pt x="12361" y="9656"/>
                    <a:pt x="12169" y="9395"/>
                  </a:cubicBezTo>
                  <a:cubicBezTo>
                    <a:pt x="11923" y="9066"/>
                    <a:pt x="11625" y="8788"/>
                    <a:pt x="11261" y="8584"/>
                  </a:cubicBezTo>
                  <a:cubicBezTo>
                    <a:pt x="10880" y="8372"/>
                    <a:pt x="10476" y="8220"/>
                    <a:pt x="10037" y="8180"/>
                  </a:cubicBezTo>
                  <a:cubicBezTo>
                    <a:pt x="9794" y="8154"/>
                    <a:pt x="9547" y="8146"/>
                    <a:pt x="9301" y="8114"/>
                  </a:cubicBezTo>
                  <a:cubicBezTo>
                    <a:pt x="9012" y="8077"/>
                    <a:pt x="8731" y="8005"/>
                    <a:pt x="8539" y="7750"/>
                  </a:cubicBezTo>
                  <a:cubicBezTo>
                    <a:pt x="8513" y="7713"/>
                    <a:pt x="8473" y="7685"/>
                    <a:pt x="8439" y="7650"/>
                  </a:cubicBezTo>
                  <a:cubicBezTo>
                    <a:pt x="8424" y="7633"/>
                    <a:pt x="8410" y="7613"/>
                    <a:pt x="8384" y="7584"/>
                  </a:cubicBezTo>
                  <a:cubicBezTo>
                    <a:pt x="8479" y="7584"/>
                    <a:pt x="8556" y="7584"/>
                    <a:pt x="8631" y="7581"/>
                  </a:cubicBezTo>
                  <a:cubicBezTo>
                    <a:pt x="8702" y="7579"/>
                    <a:pt x="8771" y="7576"/>
                    <a:pt x="8840" y="7564"/>
                  </a:cubicBezTo>
                  <a:cubicBezTo>
                    <a:pt x="9012" y="7530"/>
                    <a:pt x="9185" y="7516"/>
                    <a:pt x="9359" y="7516"/>
                  </a:cubicBezTo>
                  <a:cubicBezTo>
                    <a:pt x="9464" y="7516"/>
                    <a:pt x="9568" y="7521"/>
                    <a:pt x="9674" y="7530"/>
                  </a:cubicBezTo>
                  <a:cubicBezTo>
                    <a:pt x="9784" y="7539"/>
                    <a:pt x="9895" y="7544"/>
                    <a:pt x="10005" y="7544"/>
                  </a:cubicBezTo>
                  <a:cubicBezTo>
                    <a:pt x="10177" y="7544"/>
                    <a:pt x="10348" y="7532"/>
                    <a:pt x="10519" y="7504"/>
                  </a:cubicBezTo>
                  <a:cubicBezTo>
                    <a:pt x="10885" y="7444"/>
                    <a:pt x="11212" y="7289"/>
                    <a:pt x="11522" y="7092"/>
                  </a:cubicBezTo>
                  <a:cubicBezTo>
                    <a:pt x="11742" y="6948"/>
                    <a:pt x="11914" y="6759"/>
                    <a:pt x="12000" y="6504"/>
                  </a:cubicBezTo>
                  <a:cubicBezTo>
                    <a:pt x="12049" y="6358"/>
                    <a:pt x="12132" y="6232"/>
                    <a:pt x="12246" y="6132"/>
                  </a:cubicBezTo>
                  <a:cubicBezTo>
                    <a:pt x="12372" y="6014"/>
                    <a:pt x="12447" y="5874"/>
                    <a:pt x="12487" y="5708"/>
                  </a:cubicBezTo>
                  <a:cubicBezTo>
                    <a:pt x="12521" y="5562"/>
                    <a:pt x="12530" y="5415"/>
                    <a:pt x="12519" y="5269"/>
                  </a:cubicBezTo>
                  <a:cubicBezTo>
                    <a:pt x="12484" y="4903"/>
                    <a:pt x="12312" y="4633"/>
                    <a:pt x="11966" y="4484"/>
                  </a:cubicBezTo>
                  <a:cubicBezTo>
                    <a:pt x="11923" y="4464"/>
                    <a:pt x="11877" y="4447"/>
                    <a:pt x="11840" y="4421"/>
                  </a:cubicBezTo>
                  <a:cubicBezTo>
                    <a:pt x="11768" y="4370"/>
                    <a:pt x="11688" y="4324"/>
                    <a:pt x="11633" y="4258"/>
                  </a:cubicBezTo>
                  <a:cubicBezTo>
                    <a:pt x="11373" y="3960"/>
                    <a:pt x="11043" y="3788"/>
                    <a:pt x="10659" y="3722"/>
                  </a:cubicBezTo>
                  <a:cubicBezTo>
                    <a:pt x="10510" y="3696"/>
                    <a:pt x="10358" y="3682"/>
                    <a:pt x="10209" y="3673"/>
                  </a:cubicBezTo>
                  <a:cubicBezTo>
                    <a:pt x="10151" y="3670"/>
                    <a:pt x="10094" y="3669"/>
                    <a:pt x="10037" y="3669"/>
                  </a:cubicBezTo>
                  <a:cubicBezTo>
                    <a:pt x="9767" y="3669"/>
                    <a:pt x="9502" y="3706"/>
                    <a:pt x="9249" y="3820"/>
                  </a:cubicBezTo>
                  <a:cubicBezTo>
                    <a:pt x="9235" y="3825"/>
                    <a:pt x="9218" y="3825"/>
                    <a:pt x="9184" y="3831"/>
                  </a:cubicBezTo>
                  <a:cubicBezTo>
                    <a:pt x="9206" y="3785"/>
                    <a:pt x="9224" y="3754"/>
                    <a:pt x="9238" y="3719"/>
                  </a:cubicBezTo>
                  <a:cubicBezTo>
                    <a:pt x="9275" y="3633"/>
                    <a:pt x="9315" y="3545"/>
                    <a:pt x="9347" y="3456"/>
                  </a:cubicBezTo>
                  <a:cubicBezTo>
                    <a:pt x="9450" y="3152"/>
                    <a:pt x="9447" y="2840"/>
                    <a:pt x="9387" y="2530"/>
                  </a:cubicBezTo>
                  <a:cubicBezTo>
                    <a:pt x="9287" y="2003"/>
                    <a:pt x="9035" y="1568"/>
                    <a:pt x="8576" y="1270"/>
                  </a:cubicBezTo>
                  <a:cubicBezTo>
                    <a:pt x="8370" y="1138"/>
                    <a:pt x="8152" y="1032"/>
                    <a:pt x="7917" y="966"/>
                  </a:cubicBezTo>
                  <a:cubicBezTo>
                    <a:pt x="7768" y="923"/>
                    <a:pt x="7622" y="877"/>
                    <a:pt x="7473" y="837"/>
                  </a:cubicBezTo>
                  <a:cubicBezTo>
                    <a:pt x="7284" y="785"/>
                    <a:pt x="7132" y="682"/>
                    <a:pt x="7020" y="522"/>
                  </a:cubicBezTo>
                  <a:cubicBezTo>
                    <a:pt x="6972" y="459"/>
                    <a:pt x="6923" y="393"/>
                    <a:pt x="6869" y="333"/>
                  </a:cubicBezTo>
                  <a:cubicBezTo>
                    <a:pt x="6765" y="210"/>
                    <a:pt x="6642" y="112"/>
                    <a:pt x="6496" y="49"/>
                  </a:cubicBezTo>
                  <a:cubicBezTo>
                    <a:pt x="6425" y="18"/>
                    <a:pt x="6356" y="1"/>
                    <a:pt x="6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8430901" y="3929919"/>
              <a:ext cx="430151" cy="176434"/>
            </a:xfrm>
            <a:custGeom>
              <a:avLst/>
              <a:gdLst/>
              <a:ahLst/>
              <a:cxnLst/>
              <a:rect l="l" t="t" r="r" b="b"/>
              <a:pathLst>
                <a:path w="4642" h="1904" extrusionOk="0">
                  <a:moveTo>
                    <a:pt x="4639" y="1"/>
                  </a:moveTo>
                  <a:cubicBezTo>
                    <a:pt x="4421" y="9"/>
                    <a:pt x="4206" y="15"/>
                    <a:pt x="3991" y="29"/>
                  </a:cubicBezTo>
                  <a:cubicBezTo>
                    <a:pt x="3808" y="41"/>
                    <a:pt x="3624" y="52"/>
                    <a:pt x="3444" y="81"/>
                  </a:cubicBezTo>
                  <a:cubicBezTo>
                    <a:pt x="3008" y="152"/>
                    <a:pt x="2584" y="273"/>
                    <a:pt x="2172" y="430"/>
                  </a:cubicBezTo>
                  <a:cubicBezTo>
                    <a:pt x="1378" y="728"/>
                    <a:pt x="662" y="1155"/>
                    <a:pt x="86" y="1788"/>
                  </a:cubicBezTo>
                  <a:cubicBezTo>
                    <a:pt x="54" y="1826"/>
                    <a:pt x="29" y="1863"/>
                    <a:pt x="0" y="1903"/>
                  </a:cubicBezTo>
                  <a:lnTo>
                    <a:pt x="3" y="1900"/>
                  </a:lnTo>
                  <a:cubicBezTo>
                    <a:pt x="49" y="1860"/>
                    <a:pt x="100" y="1823"/>
                    <a:pt x="146" y="1783"/>
                  </a:cubicBezTo>
                  <a:cubicBezTo>
                    <a:pt x="330" y="1619"/>
                    <a:pt x="504" y="1442"/>
                    <a:pt x="699" y="1293"/>
                  </a:cubicBezTo>
                  <a:cubicBezTo>
                    <a:pt x="1272" y="849"/>
                    <a:pt x="1917" y="545"/>
                    <a:pt x="2607" y="333"/>
                  </a:cubicBezTo>
                  <a:cubicBezTo>
                    <a:pt x="3028" y="201"/>
                    <a:pt x="3458" y="112"/>
                    <a:pt x="3899" y="72"/>
                  </a:cubicBezTo>
                  <a:cubicBezTo>
                    <a:pt x="4106" y="52"/>
                    <a:pt x="4315" y="49"/>
                    <a:pt x="4524" y="38"/>
                  </a:cubicBezTo>
                  <a:cubicBezTo>
                    <a:pt x="4547" y="38"/>
                    <a:pt x="4570" y="35"/>
                    <a:pt x="4590" y="32"/>
                  </a:cubicBezTo>
                  <a:cubicBezTo>
                    <a:pt x="4607" y="32"/>
                    <a:pt x="4624" y="26"/>
                    <a:pt x="4642" y="21"/>
                  </a:cubicBezTo>
                  <a:cubicBezTo>
                    <a:pt x="4639" y="15"/>
                    <a:pt x="4639" y="6"/>
                    <a:pt x="46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7881033" y="4071232"/>
              <a:ext cx="414769" cy="64773"/>
            </a:xfrm>
            <a:custGeom>
              <a:avLst/>
              <a:gdLst/>
              <a:ahLst/>
              <a:cxnLst/>
              <a:rect l="l" t="t" r="r" b="b"/>
              <a:pathLst>
                <a:path w="4476" h="699" extrusionOk="0">
                  <a:moveTo>
                    <a:pt x="2518" y="0"/>
                  </a:moveTo>
                  <a:cubicBezTo>
                    <a:pt x="2154" y="0"/>
                    <a:pt x="1794" y="48"/>
                    <a:pt x="1436" y="117"/>
                  </a:cubicBezTo>
                  <a:cubicBezTo>
                    <a:pt x="960" y="212"/>
                    <a:pt x="507" y="367"/>
                    <a:pt x="95" y="622"/>
                  </a:cubicBezTo>
                  <a:cubicBezTo>
                    <a:pt x="61" y="642"/>
                    <a:pt x="32" y="665"/>
                    <a:pt x="0" y="685"/>
                  </a:cubicBezTo>
                  <a:cubicBezTo>
                    <a:pt x="3" y="690"/>
                    <a:pt x="6" y="693"/>
                    <a:pt x="6" y="699"/>
                  </a:cubicBezTo>
                  <a:cubicBezTo>
                    <a:pt x="18" y="696"/>
                    <a:pt x="26" y="693"/>
                    <a:pt x="35" y="690"/>
                  </a:cubicBezTo>
                  <a:cubicBezTo>
                    <a:pt x="677" y="309"/>
                    <a:pt x="1384" y="143"/>
                    <a:pt x="2118" y="72"/>
                  </a:cubicBezTo>
                  <a:cubicBezTo>
                    <a:pt x="2236" y="59"/>
                    <a:pt x="2355" y="54"/>
                    <a:pt x="2474" y="54"/>
                  </a:cubicBezTo>
                  <a:cubicBezTo>
                    <a:pt x="2692" y="54"/>
                    <a:pt x="2910" y="71"/>
                    <a:pt x="3129" y="92"/>
                  </a:cubicBezTo>
                  <a:cubicBezTo>
                    <a:pt x="3493" y="126"/>
                    <a:pt x="3860" y="163"/>
                    <a:pt x="4224" y="198"/>
                  </a:cubicBezTo>
                  <a:cubicBezTo>
                    <a:pt x="4307" y="206"/>
                    <a:pt x="4393" y="212"/>
                    <a:pt x="4476" y="221"/>
                  </a:cubicBezTo>
                  <a:cubicBezTo>
                    <a:pt x="4456" y="200"/>
                    <a:pt x="4433" y="189"/>
                    <a:pt x="4410" y="186"/>
                  </a:cubicBezTo>
                  <a:cubicBezTo>
                    <a:pt x="4252" y="160"/>
                    <a:pt x="4092" y="135"/>
                    <a:pt x="3931" y="117"/>
                  </a:cubicBezTo>
                  <a:cubicBezTo>
                    <a:pt x="3748" y="94"/>
                    <a:pt x="3559" y="80"/>
                    <a:pt x="3373" y="63"/>
                  </a:cubicBezTo>
                  <a:cubicBezTo>
                    <a:pt x="3158" y="43"/>
                    <a:pt x="2943" y="17"/>
                    <a:pt x="2728" y="6"/>
                  </a:cubicBezTo>
                  <a:cubicBezTo>
                    <a:pt x="2658" y="2"/>
                    <a:pt x="2588" y="0"/>
                    <a:pt x="2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8418392" y="3658042"/>
              <a:ext cx="95167" cy="364359"/>
            </a:xfrm>
            <a:custGeom>
              <a:avLst/>
              <a:gdLst/>
              <a:ahLst/>
              <a:cxnLst/>
              <a:rect l="l" t="t" r="r" b="b"/>
              <a:pathLst>
                <a:path w="1027" h="3932" extrusionOk="0">
                  <a:moveTo>
                    <a:pt x="1026" y="1"/>
                  </a:moveTo>
                  <a:lnTo>
                    <a:pt x="1026" y="1"/>
                  </a:lnTo>
                  <a:cubicBezTo>
                    <a:pt x="1003" y="21"/>
                    <a:pt x="995" y="44"/>
                    <a:pt x="989" y="67"/>
                  </a:cubicBezTo>
                  <a:cubicBezTo>
                    <a:pt x="983" y="104"/>
                    <a:pt x="980" y="141"/>
                    <a:pt x="974" y="176"/>
                  </a:cubicBezTo>
                  <a:cubicBezTo>
                    <a:pt x="886" y="706"/>
                    <a:pt x="751" y="1221"/>
                    <a:pt x="591" y="1734"/>
                  </a:cubicBezTo>
                  <a:cubicBezTo>
                    <a:pt x="419" y="2281"/>
                    <a:pt x="221" y="2823"/>
                    <a:pt x="106" y="3390"/>
                  </a:cubicBezTo>
                  <a:cubicBezTo>
                    <a:pt x="69" y="3568"/>
                    <a:pt x="35" y="3748"/>
                    <a:pt x="0" y="3929"/>
                  </a:cubicBezTo>
                  <a:cubicBezTo>
                    <a:pt x="6" y="3929"/>
                    <a:pt x="12" y="3929"/>
                    <a:pt x="18" y="3932"/>
                  </a:cubicBezTo>
                  <a:cubicBezTo>
                    <a:pt x="26" y="3903"/>
                    <a:pt x="38" y="3874"/>
                    <a:pt x="43" y="3849"/>
                  </a:cubicBezTo>
                  <a:cubicBezTo>
                    <a:pt x="172" y="3264"/>
                    <a:pt x="338" y="2691"/>
                    <a:pt x="522" y="2121"/>
                  </a:cubicBezTo>
                  <a:cubicBezTo>
                    <a:pt x="697" y="1579"/>
                    <a:pt x="874" y="1041"/>
                    <a:pt x="957" y="476"/>
                  </a:cubicBezTo>
                  <a:cubicBezTo>
                    <a:pt x="983" y="316"/>
                    <a:pt x="1003" y="158"/>
                    <a:pt x="10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8448878" y="3842629"/>
              <a:ext cx="257145" cy="219338"/>
            </a:xfrm>
            <a:custGeom>
              <a:avLst/>
              <a:gdLst/>
              <a:ahLst/>
              <a:cxnLst/>
              <a:rect l="l" t="t" r="r" b="b"/>
              <a:pathLst>
                <a:path w="2775" h="2367" extrusionOk="0">
                  <a:moveTo>
                    <a:pt x="2774" y="0"/>
                  </a:moveTo>
                  <a:lnTo>
                    <a:pt x="2774" y="0"/>
                  </a:lnTo>
                  <a:cubicBezTo>
                    <a:pt x="2734" y="3"/>
                    <a:pt x="2694" y="6"/>
                    <a:pt x="2657" y="14"/>
                  </a:cubicBezTo>
                  <a:cubicBezTo>
                    <a:pt x="2313" y="80"/>
                    <a:pt x="2015" y="238"/>
                    <a:pt x="1731" y="436"/>
                  </a:cubicBezTo>
                  <a:cubicBezTo>
                    <a:pt x="1032" y="923"/>
                    <a:pt x="482" y="1547"/>
                    <a:pt x="44" y="2272"/>
                  </a:cubicBezTo>
                  <a:cubicBezTo>
                    <a:pt x="27" y="2304"/>
                    <a:pt x="15" y="2335"/>
                    <a:pt x="1" y="2367"/>
                  </a:cubicBezTo>
                  <a:cubicBezTo>
                    <a:pt x="72" y="2295"/>
                    <a:pt x="130" y="2215"/>
                    <a:pt x="184" y="2132"/>
                  </a:cubicBezTo>
                  <a:cubicBezTo>
                    <a:pt x="548" y="1582"/>
                    <a:pt x="978" y="1092"/>
                    <a:pt x="1494" y="682"/>
                  </a:cubicBezTo>
                  <a:cubicBezTo>
                    <a:pt x="1823" y="418"/>
                    <a:pt x="2173" y="192"/>
                    <a:pt x="2582" y="72"/>
                  </a:cubicBezTo>
                  <a:cubicBezTo>
                    <a:pt x="2645" y="54"/>
                    <a:pt x="2708" y="37"/>
                    <a:pt x="2771" y="20"/>
                  </a:cubicBezTo>
                  <a:cubicBezTo>
                    <a:pt x="2774" y="14"/>
                    <a:pt x="2774" y="6"/>
                    <a:pt x="2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8300801" y="3562505"/>
              <a:ext cx="70981" cy="365934"/>
            </a:xfrm>
            <a:custGeom>
              <a:avLst/>
              <a:gdLst/>
              <a:ahLst/>
              <a:cxnLst/>
              <a:rect l="l" t="t" r="r" b="b"/>
              <a:pathLst>
                <a:path w="766" h="3949" extrusionOk="0">
                  <a:moveTo>
                    <a:pt x="37" y="0"/>
                  </a:moveTo>
                  <a:cubicBezTo>
                    <a:pt x="14" y="129"/>
                    <a:pt x="0" y="258"/>
                    <a:pt x="0" y="384"/>
                  </a:cubicBezTo>
                  <a:cubicBezTo>
                    <a:pt x="0" y="596"/>
                    <a:pt x="9" y="811"/>
                    <a:pt x="17" y="1023"/>
                  </a:cubicBezTo>
                  <a:cubicBezTo>
                    <a:pt x="32" y="1401"/>
                    <a:pt x="77" y="1774"/>
                    <a:pt x="152" y="2146"/>
                  </a:cubicBezTo>
                  <a:cubicBezTo>
                    <a:pt x="269" y="2739"/>
                    <a:pt x="447" y="3310"/>
                    <a:pt x="708" y="3857"/>
                  </a:cubicBezTo>
                  <a:cubicBezTo>
                    <a:pt x="722" y="3888"/>
                    <a:pt x="744" y="3916"/>
                    <a:pt x="764" y="3944"/>
                  </a:cubicBezTo>
                  <a:lnTo>
                    <a:pt x="764" y="3944"/>
                  </a:lnTo>
                  <a:cubicBezTo>
                    <a:pt x="750" y="3896"/>
                    <a:pt x="739" y="3847"/>
                    <a:pt x="719" y="3802"/>
                  </a:cubicBezTo>
                  <a:cubicBezTo>
                    <a:pt x="430" y="3100"/>
                    <a:pt x="206" y="2381"/>
                    <a:pt x="118" y="1625"/>
                  </a:cubicBezTo>
                  <a:cubicBezTo>
                    <a:pt x="83" y="1335"/>
                    <a:pt x="52" y="1043"/>
                    <a:pt x="37" y="751"/>
                  </a:cubicBezTo>
                  <a:cubicBezTo>
                    <a:pt x="26" y="513"/>
                    <a:pt x="40" y="273"/>
                    <a:pt x="46" y="35"/>
                  </a:cubicBezTo>
                  <a:cubicBezTo>
                    <a:pt x="46" y="23"/>
                    <a:pt x="40" y="12"/>
                    <a:pt x="37" y="0"/>
                  </a:cubicBezTo>
                  <a:close/>
                  <a:moveTo>
                    <a:pt x="764" y="3944"/>
                  </a:moveTo>
                  <a:cubicBezTo>
                    <a:pt x="764" y="3945"/>
                    <a:pt x="765" y="3947"/>
                    <a:pt x="765" y="3948"/>
                  </a:cubicBezTo>
                  <a:lnTo>
                    <a:pt x="765" y="3946"/>
                  </a:lnTo>
                  <a:cubicBezTo>
                    <a:pt x="765" y="3945"/>
                    <a:pt x="764" y="3944"/>
                    <a:pt x="764" y="39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7961465" y="3878120"/>
              <a:ext cx="286057" cy="165314"/>
            </a:xfrm>
            <a:custGeom>
              <a:avLst/>
              <a:gdLst/>
              <a:ahLst/>
              <a:cxnLst/>
              <a:rect l="l" t="t" r="r" b="b"/>
              <a:pathLst>
                <a:path w="3087" h="1784" extrusionOk="0">
                  <a:moveTo>
                    <a:pt x="6" y="1"/>
                  </a:moveTo>
                  <a:cubicBezTo>
                    <a:pt x="3" y="7"/>
                    <a:pt x="3" y="12"/>
                    <a:pt x="0" y="18"/>
                  </a:cubicBezTo>
                  <a:cubicBezTo>
                    <a:pt x="121" y="64"/>
                    <a:pt x="244" y="104"/>
                    <a:pt x="359" y="156"/>
                  </a:cubicBezTo>
                  <a:cubicBezTo>
                    <a:pt x="946" y="419"/>
                    <a:pt x="1510" y="729"/>
                    <a:pt x="2049" y="1081"/>
                  </a:cubicBezTo>
                  <a:cubicBezTo>
                    <a:pt x="2347" y="1276"/>
                    <a:pt x="2634" y="1488"/>
                    <a:pt x="2929" y="1689"/>
                  </a:cubicBezTo>
                  <a:cubicBezTo>
                    <a:pt x="2977" y="1723"/>
                    <a:pt x="3032" y="1752"/>
                    <a:pt x="3086" y="1783"/>
                  </a:cubicBezTo>
                  <a:cubicBezTo>
                    <a:pt x="3052" y="1729"/>
                    <a:pt x="3006" y="1691"/>
                    <a:pt x="2960" y="1657"/>
                  </a:cubicBezTo>
                  <a:cubicBezTo>
                    <a:pt x="2740" y="1497"/>
                    <a:pt x="2522" y="1333"/>
                    <a:pt x="2295" y="1181"/>
                  </a:cubicBezTo>
                  <a:cubicBezTo>
                    <a:pt x="1700" y="775"/>
                    <a:pt x="1069" y="431"/>
                    <a:pt x="407" y="141"/>
                  </a:cubicBezTo>
                  <a:cubicBezTo>
                    <a:pt x="278" y="87"/>
                    <a:pt x="141" y="47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7941820" y="3676390"/>
              <a:ext cx="249918" cy="221469"/>
            </a:xfrm>
            <a:custGeom>
              <a:avLst/>
              <a:gdLst/>
              <a:ahLst/>
              <a:cxnLst/>
              <a:rect l="l" t="t" r="r" b="b"/>
              <a:pathLst>
                <a:path w="2697" h="2390" extrusionOk="0">
                  <a:moveTo>
                    <a:pt x="9" y="0"/>
                  </a:moveTo>
                  <a:cubicBezTo>
                    <a:pt x="6" y="3"/>
                    <a:pt x="3" y="6"/>
                    <a:pt x="0" y="9"/>
                  </a:cubicBezTo>
                  <a:cubicBezTo>
                    <a:pt x="32" y="32"/>
                    <a:pt x="63" y="58"/>
                    <a:pt x="98" y="81"/>
                  </a:cubicBezTo>
                  <a:cubicBezTo>
                    <a:pt x="264" y="204"/>
                    <a:pt x="436" y="324"/>
                    <a:pt x="602" y="453"/>
                  </a:cubicBezTo>
                  <a:cubicBezTo>
                    <a:pt x="1287" y="989"/>
                    <a:pt x="1923" y="1576"/>
                    <a:pt x="2510" y="2218"/>
                  </a:cubicBezTo>
                  <a:cubicBezTo>
                    <a:pt x="2564" y="2275"/>
                    <a:pt x="2626" y="2324"/>
                    <a:pt x="2686" y="2378"/>
                  </a:cubicBezTo>
                  <a:lnTo>
                    <a:pt x="2686" y="2378"/>
                  </a:lnTo>
                  <a:cubicBezTo>
                    <a:pt x="2670" y="2350"/>
                    <a:pt x="2656" y="2323"/>
                    <a:pt x="2636" y="2298"/>
                  </a:cubicBezTo>
                  <a:cubicBezTo>
                    <a:pt x="2049" y="1622"/>
                    <a:pt x="1399" y="1012"/>
                    <a:pt x="688" y="467"/>
                  </a:cubicBezTo>
                  <a:cubicBezTo>
                    <a:pt x="470" y="301"/>
                    <a:pt x="235" y="155"/>
                    <a:pt x="9" y="0"/>
                  </a:cubicBezTo>
                  <a:close/>
                  <a:moveTo>
                    <a:pt x="2686" y="2378"/>
                  </a:moveTo>
                  <a:lnTo>
                    <a:pt x="2686" y="2378"/>
                  </a:lnTo>
                  <a:cubicBezTo>
                    <a:pt x="2689" y="2382"/>
                    <a:pt x="2691" y="2386"/>
                    <a:pt x="2694" y="2390"/>
                  </a:cubicBezTo>
                  <a:lnTo>
                    <a:pt x="2697" y="2387"/>
                  </a:lnTo>
                  <a:cubicBezTo>
                    <a:pt x="2693" y="2384"/>
                    <a:pt x="2690" y="2381"/>
                    <a:pt x="2686" y="23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8433496" y="4132483"/>
              <a:ext cx="164480" cy="222303"/>
            </a:xfrm>
            <a:custGeom>
              <a:avLst/>
              <a:gdLst/>
              <a:ahLst/>
              <a:cxnLst/>
              <a:rect l="l" t="t" r="r" b="b"/>
              <a:pathLst>
                <a:path w="1775" h="2399" extrusionOk="0">
                  <a:moveTo>
                    <a:pt x="1" y="1"/>
                  </a:moveTo>
                  <a:lnTo>
                    <a:pt x="1" y="1"/>
                  </a:lnTo>
                  <a:cubicBezTo>
                    <a:pt x="55" y="29"/>
                    <a:pt x="107" y="64"/>
                    <a:pt x="164" y="90"/>
                  </a:cubicBezTo>
                  <a:cubicBezTo>
                    <a:pt x="373" y="187"/>
                    <a:pt x="577" y="296"/>
                    <a:pt x="757" y="442"/>
                  </a:cubicBezTo>
                  <a:cubicBezTo>
                    <a:pt x="1276" y="857"/>
                    <a:pt x="1554" y="1410"/>
                    <a:pt x="1697" y="2044"/>
                  </a:cubicBezTo>
                  <a:cubicBezTo>
                    <a:pt x="1723" y="2161"/>
                    <a:pt x="1737" y="2281"/>
                    <a:pt x="1754" y="2399"/>
                  </a:cubicBezTo>
                  <a:cubicBezTo>
                    <a:pt x="1768" y="2370"/>
                    <a:pt x="1774" y="2342"/>
                    <a:pt x="1771" y="2313"/>
                  </a:cubicBezTo>
                  <a:cubicBezTo>
                    <a:pt x="1748" y="2072"/>
                    <a:pt x="1703" y="1834"/>
                    <a:pt x="1622" y="1605"/>
                  </a:cubicBezTo>
                  <a:cubicBezTo>
                    <a:pt x="1459" y="1124"/>
                    <a:pt x="1195" y="711"/>
                    <a:pt x="791" y="396"/>
                  </a:cubicBezTo>
                  <a:cubicBezTo>
                    <a:pt x="554" y="210"/>
                    <a:pt x="290" y="7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8048569" y="4157502"/>
              <a:ext cx="228883" cy="145669"/>
            </a:xfrm>
            <a:custGeom>
              <a:avLst/>
              <a:gdLst/>
              <a:ahLst/>
              <a:cxnLst/>
              <a:rect l="l" t="t" r="r" b="b"/>
              <a:pathLst>
                <a:path w="2470" h="1572" extrusionOk="0">
                  <a:moveTo>
                    <a:pt x="2470" y="0"/>
                  </a:moveTo>
                  <a:lnTo>
                    <a:pt x="2470" y="0"/>
                  </a:lnTo>
                  <a:cubicBezTo>
                    <a:pt x="2413" y="54"/>
                    <a:pt x="2353" y="109"/>
                    <a:pt x="2292" y="166"/>
                  </a:cubicBezTo>
                  <a:cubicBezTo>
                    <a:pt x="1977" y="479"/>
                    <a:pt x="1653" y="785"/>
                    <a:pt x="1284" y="1031"/>
                  </a:cubicBezTo>
                  <a:cubicBezTo>
                    <a:pt x="894" y="1289"/>
                    <a:pt x="479" y="1481"/>
                    <a:pt x="0" y="1562"/>
                  </a:cubicBezTo>
                  <a:cubicBezTo>
                    <a:pt x="30" y="1569"/>
                    <a:pt x="58" y="1572"/>
                    <a:pt x="85" y="1572"/>
                  </a:cubicBezTo>
                  <a:cubicBezTo>
                    <a:pt x="141" y="1572"/>
                    <a:pt x="193" y="1559"/>
                    <a:pt x="244" y="1547"/>
                  </a:cubicBezTo>
                  <a:cubicBezTo>
                    <a:pt x="568" y="1470"/>
                    <a:pt x="874" y="1347"/>
                    <a:pt x="1158" y="1175"/>
                  </a:cubicBezTo>
                  <a:cubicBezTo>
                    <a:pt x="1642" y="883"/>
                    <a:pt x="2043" y="499"/>
                    <a:pt x="2418" y="80"/>
                  </a:cubicBezTo>
                  <a:cubicBezTo>
                    <a:pt x="2441" y="57"/>
                    <a:pt x="2453" y="26"/>
                    <a:pt x="2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8199612" y="3824282"/>
              <a:ext cx="159106" cy="220450"/>
            </a:xfrm>
            <a:custGeom>
              <a:avLst/>
              <a:gdLst/>
              <a:ahLst/>
              <a:cxnLst/>
              <a:rect l="l" t="t" r="r" b="b"/>
              <a:pathLst>
                <a:path w="1717" h="2379" extrusionOk="0">
                  <a:moveTo>
                    <a:pt x="3" y="0"/>
                  </a:moveTo>
                  <a:lnTo>
                    <a:pt x="0" y="3"/>
                  </a:lnTo>
                  <a:cubicBezTo>
                    <a:pt x="6" y="7"/>
                    <a:pt x="12" y="11"/>
                    <a:pt x="17" y="14"/>
                  </a:cubicBezTo>
                  <a:lnTo>
                    <a:pt x="17" y="14"/>
                  </a:lnTo>
                  <a:cubicBezTo>
                    <a:pt x="13" y="10"/>
                    <a:pt x="8" y="5"/>
                    <a:pt x="3" y="0"/>
                  </a:cubicBezTo>
                  <a:close/>
                  <a:moveTo>
                    <a:pt x="17" y="14"/>
                  </a:moveTo>
                  <a:cubicBezTo>
                    <a:pt x="82" y="78"/>
                    <a:pt x="148" y="143"/>
                    <a:pt x="213" y="209"/>
                  </a:cubicBezTo>
                  <a:cubicBezTo>
                    <a:pt x="800" y="837"/>
                    <a:pt x="1284" y="1530"/>
                    <a:pt x="1654" y="2307"/>
                  </a:cubicBezTo>
                  <a:cubicBezTo>
                    <a:pt x="1665" y="2330"/>
                    <a:pt x="1679" y="2355"/>
                    <a:pt x="1691" y="2378"/>
                  </a:cubicBezTo>
                  <a:cubicBezTo>
                    <a:pt x="1700" y="2376"/>
                    <a:pt x="1708" y="2373"/>
                    <a:pt x="1717" y="2367"/>
                  </a:cubicBezTo>
                  <a:cubicBezTo>
                    <a:pt x="1702" y="2333"/>
                    <a:pt x="1694" y="2295"/>
                    <a:pt x="1677" y="2264"/>
                  </a:cubicBezTo>
                  <a:cubicBezTo>
                    <a:pt x="1553" y="2035"/>
                    <a:pt x="1433" y="1802"/>
                    <a:pt x="1301" y="1579"/>
                  </a:cubicBezTo>
                  <a:cubicBezTo>
                    <a:pt x="975" y="1026"/>
                    <a:pt x="576" y="528"/>
                    <a:pt x="115" y="81"/>
                  </a:cubicBezTo>
                  <a:cubicBezTo>
                    <a:pt x="86" y="54"/>
                    <a:pt x="50" y="35"/>
                    <a:pt x="17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8437480" y="3999510"/>
              <a:ext cx="164944" cy="112866"/>
            </a:xfrm>
            <a:custGeom>
              <a:avLst/>
              <a:gdLst/>
              <a:ahLst/>
              <a:cxnLst/>
              <a:rect l="l" t="t" r="r" b="b"/>
              <a:pathLst>
                <a:path w="1780" h="1218" extrusionOk="0">
                  <a:moveTo>
                    <a:pt x="1780" y="0"/>
                  </a:moveTo>
                  <a:lnTo>
                    <a:pt x="1780" y="0"/>
                  </a:lnTo>
                  <a:cubicBezTo>
                    <a:pt x="1293" y="72"/>
                    <a:pt x="207" y="814"/>
                    <a:pt x="1" y="1218"/>
                  </a:cubicBezTo>
                  <a:cubicBezTo>
                    <a:pt x="261" y="969"/>
                    <a:pt x="525" y="722"/>
                    <a:pt x="823" y="513"/>
                  </a:cubicBezTo>
                  <a:cubicBezTo>
                    <a:pt x="1121" y="304"/>
                    <a:pt x="1445" y="141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8695828" y="4020730"/>
              <a:ext cx="196542" cy="48649"/>
            </a:xfrm>
            <a:custGeom>
              <a:avLst/>
              <a:gdLst/>
              <a:ahLst/>
              <a:cxnLst/>
              <a:rect l="l" t="t" r="r" b="b"/>
              <a:pathLst>
                <a:path w="2121" h="525" extrusionOk="0">
                  <a:moveTo>
                    <a:pt x="2038" y="3"/>
                  </a:moveTo>
                  <a:cubicBezTo>
                    <a:pt x="1851" y="9"/>
                    <a:pt x="1662" y="1"/>
                    <a:pt x="1476" y="29"/>
                  </a:cubicBezTo>
                  <a:cubicBezTo>
                    <a:pt x="957" y="104"/>
                    <a:pt x="473" y="298"/>
                    <a:pt x="0" y="525"/>
                  </a:cubicBezTo>
                  <a:cubicBezTo>
                    <a:pt x="656" y="268"/>
                    <a:pt x="1318" y="28"/>
                    <a:pt x="2036" y="28"/>
                  </a:cubicBezTo>
                  <a:cubicBezTo>
                    <a:pt x="2064" y="28"/>
                    <a:pt x="2092" y="28"/>
                    <a:pt x="2121" y="29"/>
                  </a:cubicBezTo>
                  <a:cubicBezTo>
                    <a:pt x="2092" y="15"/>
                    <a:pt x="2063" y="3"/>
                    <a:pt x="2038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7898824" y="4196236"/>
              <a:ext cx="205809" cy="87661"/>
            </a:xfrm>
            <a:custGeom>
              <a:avLst/>
              <a:gdLst/>
              <a:ahLst/>
              <a:cxnLst/>
              <a:rect l="l" t="t" r="r" b="b"/>
              <a:pathLst>
                <a:path w="2221" h="946" extrusionOk="0">
                  <a:moveTo>
                    <a:pt x="2218" y="0"/>
                  </a:moveTo>
                  <a:cubicBezTo>
                    <a:pt x="2118" y="23"/>
                    <a:pt x="2017" y="49"/>
                    <a:pt x="1920" y="69"/>
                  </a:cubicBezTo>
                  <a:cubicBezTo>
                    <a:pt x="1404" y="184"/>
                    <a:pt x="911" y="356"/>
                    <a:pt x="456" y="619"/>
                  </a:cubicBezTo>
                  <a:cubicBezTo>
                    <a:pt x="324" y="697"/>
                    <a:pt x="201" y="783"/>
                    <a:pt x="78" y="868"/>
                  </a:cubicBezTo>
                  <a:cubicBezTo>
                    <a:pt x="49" y="889"/>
                    <a:pt x="26" y="920"/>
                    <a:pt x="0" y="946"/>
                  </a:cubicBezTo>
                  <a:cubicBezTo>
                    <a:pt x="155" y="857"/>
                    <a:pt x="295" y="757"/>
                    <a:pt x="444" y="671"/>
                  </a:cubicBezTo>
                  <a:cubicBezTo>
                    <a:pt x="831" y="450"/>
                    <a:pt x="1238" y="281"/>
                    <a:pt x="1671" y="172"/>
                  </a:cubicBezTo>
                  <a:cubicBezTo>
                    <a:pt x="1857" y="126"/>
                    <a:pt x="2037" y="72"/>
                    <a:pt x="2221" y="23"/>
                  </a:cubicBezTo>
                  <a:cubicBezTo>
                    <a:pt x="2221" y="18"/>
                    <a:pt x="2218" y="9"/>
                    <a:pt x="2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8397913" y="4206614"/>
              <a:ext cx="69128" cy="196820"/>
            </a:xfrm>
            <a:custGeom>
              <a:avLst/>
              <a:gdLst/>
              <a:ahLst/>
              <a:cxnLst/>
              <a:rect l="l" t="t" r="r" b="b"/>
              <a:pathLst>
                <a:path w="746" h="2124" extrusionOk="0">
                  <a:moveTo>
                    <a:pt x="4" y="0"/>
                  </a:moveTo>
                  <a:lnTo>
                    <a:pt x="1" y="3"/>
                  </a:lnTo>
                  <a:cubicBezTo>
                    <a:pt x="3" y="6"/>
                    <a:pt x="6" y="8"/>
                    <a:pt x="9" y="11"/>
                  </a:cubicBezTo>
                  <a:lnTo>
                    <a:pt x="9" y="11"/>
                  </a:lnTo>
                  <a:cubicBezTo>
                    <a:pt x="7" y="7"/>
                    <a:pt x="5" y="4"/>
                    <a:pt x="4" y="0"/>
                  </a:cubicBezTo>
                  <a:close/>
                  <a:moveTo>
                    <a:pt x="9" y="11"/>
                  </a:moveTo>
                  <a:cubicBezTo>
                    <a:pt x="33" y="56"/>
                    <a:pt x="54" y="101"/>
                    <a:pt x="81" y="146"/>
                  </a:cubicBezTo>
                  <a:cubicBezTo>
                    <a:pt x="399" y="676"/>
                    <a:pt x="651" y="1229"/>
                    <a:pt x="697" y="1857"/>
                  </a:cubicBezTo>
                  <a:cubicBezTo>
                    <a:pt x="706" y="1946"/>
                    <a:pt x="723" y="2034"/>
                    <a:pt x="734" y="2123"/>
                  </a:cubicBezTo>
                  <a:cubicBezTo>
                    <a:pt x="746" y="1988"/>
                    <a:pt x="740" y="1851"/>
                    <a:pt x="726" y="1719"/>
                  </a:cubicBezTo>
                  <a:cubicBezTo>
                    <a:pt x="714" y="1613"/>
                    <a:pt x="697" y="1507"/>
                    <a:pt x="674" y="1404"/>
                  </a:cubicBezTo>
                  <a:cubicBezTo>
                    <a:pt x="565" y="908"/>
                    <a:pt x="327" y="473"/>
                    <a:pt x="55" y="52"/>
                  </a:cubicBezTo>
                  <a:cubicBezTo>
                    <a:pt x="43" y="35"/>
                    <a:pt x="25" y="24"/>
                    <a:pt x="9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8559890" y="3641085"/>
              <a:ext cx="57730" cy="190983"/>
            </a:xfrm>
            <a:custGeom>
              <a:avLst/>
              <a:gdLst/>
              <a:ahLst/>
              <a:cxnLst/>
              <a:rect l="l" t="t" r="r" b="b"/>
              <a:pathLst>
                <a:path w="623" h="2061" extrusionOk="0">
                  <a:moveTo>
                    <a:pt x="585" y="0"/>
                  </a:moveTo>
                  <a:cubicBezTo>
                    <a:pt x="588" y="250"/>
                    <a:pt x="548" y="476"/>
                    <a:pt x="496" y="702"/>
                  </a:cubicBezTo>
                  <a:cubicBezTo>
                    <a:pt x="410" y="1083"/>
                    <a:pt x="264" y="1442"/>
                    <a:pt x="106" y="1797"/>
                  </a:cubicBezTo>
                  <a:cubicBezTo>
                    <a:pt x="66" y="1883"/>
                    <a:pt x="35" y="1974"/>
                    <a:pt x="0" y="2060"/>
                  </a:cubicBezTo>
                  <a:cubicBezTo>
                    <a:pt x="307" y="1525"/>
                    <a:pt x="533" y="960"/>
                    <a:pt x="611" y="341"/>
                  </a:cubicBezTo>
                  <a:cubicBezTo>
                    <a:pt x="622" y="238"/>
                    <a:pt x="616" y="75"/>
                    <a:pt x="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8331843" y="4150830"/>
              <a:ext cx="29838" cy="206921"/>
            </a:xfrm>
            <a:custGeom>
              <a:avLst/>
              <a:gdLst/>
              <a:ahLst/>
              <a:cxnLst/>
              <a:rect l="l" t="t" r="r" b="b"/>
              <a:pathLst>
                <a:path w="322" h="2233" extrusionOk="0">
                  <a:moveTo>
                    <a:pt x="164" y="0"/>
                  </a:moveTo>
                  <a:cubicBezTo>
                    <a:pt x="69" y="227"/>
                    <a:pt x="26" y="465"/>
                    <a:pt x="15" y="705"/>
                  </a:cubicBezTo>
                  <a:cubicBezTo>
                    <a:pt x="0" y="1095"/>
                    <a:pt x="81" y="1470"/>
                    <a:pt x="184" y="1843"/>
                  </a:cubicBezTo>
                  <a:cubicBezTo>
                    <a:pt x="220" y="1970"/>
                    <a:pt x="272" y="2092"/>
                    <a:pt x="317" y="2219"/>
                  </a:cubicBezTo>
                  <a:lnTo>
                    <a:pt x="317" y="2219"/>
                  </a:lnTo>
                  <a:cubicBezTo>
                    <a:pt x="315" y="2206"/>
                    <a:pt x="315" y="2191"/>
                    <a:pt x="313" y="2178"/>
                  </a:cubicBezTo>
                  <a:cubicBezTo>
                    <a:pt x="244" y="1903"/>
                    <a:pt x="167" y="1628"/>
                    <a:pt x="109" y="1350"/>
                  </a:cubicBezTo>
                  <a:cubicBezTo>
                    <a:pt x="35" y="995"/>
                    <a:pt x="38" y="636"/>
                    <a:pt x="106" y="278"/>
                  </a:cubicBezTo>
                  <a:cubicBezTo>
                    <a:pt x="126" y="187"/>
                    <a:pt x="146" y="95"/>
                    <a:pt x="164" y="0"/>
                  </a:cubicBezTo>
                  <a:close/>
                  <a:moveTo>
                    <a:pt x="317" y="2219"/>
                  </a:moveTo>
                  <a:lnTo>
                    <a:pt x="317" y="2219"/>
                  </a:lnTo>
                  <a:cubicBezTo>
                    <a:pt x="317" y="2224"/>
                    <a:pt x="318" y="2228"/>
                    <a:pt x="318" y="2232"/>
                  </a:cubicBezTo>
                  <a:lnTo>
                    <a:pt x="321" y="2232"/>
                  </a:lnTo>
                  <a:cubicBezTo>
                    <a:pt x="320" y="2228"/>
                    <a:pt x="318" y="2224"/>
                    <a:pt x="317" y="22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8111210" y="3929363"/>
              <a:ext cx="160403" cy="117777"/>
            </a:xfrm>
            <a:custGeom>
              <a:avLst/>
              <a:gdLst/>
              <a:ahLst/>
              <a:cxnLst/>
              <a:rect l="l" t="t" r="r" b="b"/>
              <a:pathLst>
                <a:path w="1731" h="1271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52"/>
                    <a:pt x="126" y="90"/>
                    <a:pt x="192" y="130"/>
                  </a:cubicBezTo>
                  <a:cubicBezTo>
                    <a:pt x="697" y="439"/>
                    <a:pt x="1164" y="803"/>
                    <a:pt x="1613" y="1187"/>
                  </a:cubicBezTo>
                  <a:cubicBezTo>
                    <a:pt x="1648" y="1216"/>
                    <a:pt x="1685" y="1238"/>
                    <a:pt x="1722" y="1262"/>
                  </a:cubicBezTo>
                  <a:lnTo>
                    <a:pt x="1722" y="1262"/>
                  </a:lnTo>
                  <a:cubicBezTo>
                    <a:pt x="1707" y="1240"/>
                    <a:pt x="1694" y="1216"/>
                    <a:pt x="1677" y="1201"/>
                  </a:cubicBezTo>
                  <a:cubicBezTo>
                    <a:pt x="1218" y="774"/>
                    <a:pt x="720" y="399"/>
                    <a:pt x="175" y="90"/>
                  </a:cubicBezTo>
                  <a:cubicBezTo>
                    <a:pt x="118" y="55"/>
                    <a:pt x="58" y="30"/>
                    <a:pt x="0" y="1"/>
                  </a:cubicBezTo>
                  <a:close/>
                  <a:moveTo>
                    <a:pt x="1722" y="1262"/>
                  </a:moveTo>
                  <a:cubicBezTo>
                    <a:pt x="1724" y="1264"/>
                    <a:pt x="1726" y="1267"/>
                    <a:pt x="1728" y="1270"/>
                  </a:cubicBezTo>
                  <a:lnTo>
                    <a:pt x="1731" y="1267"/>
                  </a:lnTo>
                  <a:cubicBezTo>
                    <a:pt x="1728" y="1265"/>
                    <a:pt x="1725" y="1263"/>
                    <a:pt x="1722" y="12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8506237" y="4310954"/>
              <a:ext cx="46610" cy="162534"/>
            </a:xfrm>
            <a:custGeom>
              <a:avLst/>
              <a:gdLst/>
              <a:ahLst/>
              <a:cxnLst/>
              <a:rect l="l" t="t" r="r" b="b"/>
              <a:pathLst>
                <a:path w="503" h="1754" extrusionOk="0">
                  <a:moveTo>
                    <a:pt x="1" y="0"/>
                  </a:moveTo>
                  <a:cubicBezTo>
                    <a:pt x="2" y="1"/>
                    <a:pt x="4" y="3"/>
                    <a:pt x="5" y="4"/>
                  </a:cubicBezTo>
                  <a:lnTo>
                    <a:pt x="5" y="4"/>
                  </a:lnTo>
                  <a:cubicBezTo>
                    <a:pt x="5" y="3"/>
                    <a:pt x="4" y="1"/>
                    <a:pt x="4" y="0"/>
                  </a:cubicBezTo>
                  <a:close/>
                  <a:moveTo>
                    <a:pt x="5" y="4"/>
                  </a:moveTo>
                  <a:cubicBezTo>
                    <a:pt x="71" y="146"/>
                    <a:pt x="145" y="285"/>
                    <a:pt x="204" y="427"/>
                  </a:cubicBezTo>
                  <a:cubicBezTo>
                    <a:pt x="373" y="840"/>
                    <a:pt x="482" y="1264"/>
                    <a:pt x="453" y="1711"/>
                  </a:cubicBezTo>
                  <a:cubicBezTo>
                    <a:pt x="453" y="1719"/>
                    <a:pt x="462" y="1728"/>
                    <a:pt x="473" y="1754"/>
                  </a:cubicBezTo>
                  <a:cubicBezTo>
                    <a:pt x="485" y="1673"/>
                    <a:pt x="502" y="1613"/>
                    <a:pt x="502" y="1553"/>
                  </a:cubicBezTo>
                  <a:cubicBezTo>
                    <a:pt x="502" y="1450"/>
                    <a:pt x="496" y="1347"/>
                    <a:pt x="485" y="1246"/>
                  </a:cubicBezTo>
                  <a:cubicBezTo>
                    <a:pt x="430" y="814"/>
                    <a:pt x="273" y="416"/>
                    <a:pt x="47" y="46"/>
                  </a:cubicBezTo>
                  <a:cubicBezTo>
                    <a:pt x="36" y="30"/>
                    <a:pt x="21" y="17"/>
                    <a:pt x="5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8048569" y="4090321"/>
              <a:ext cx="163090" cy="10193"/>
            </a:xfrm>
            <a:custGeom>
              <a:avLst/>
              <a:gdLst/>
              <a:ahLst/>
              <a:cxnLst/>
              <a:rect l="l" t="t" r="r" b="b"/>
              <a:pathLst>
                <a:path w="1760" h="110" extrusionOk="0">
                  <a:moveTo>
                    <a:pt x="680" y="1"/>
                  </a:moveTo>
                  <a:cubicBezTo>
                    <a:pt x="577" y="1"/>
                    <a:pt x="474" y="6"/>
                    <a:pt x="370" y="20"/>
                  </a:cubicBezTo>
                  <a:cubicBezTo>
                    <a:pt x="247" y="40"/>
                    <a:pt x="121" y="38"/>
                    <a:pt x="11" y="104"/>
                  </a:cubicBezTo>
                  <a:lnTo>
                    <a:pt x="11" y="104"/>
                  </a:lnTo>
                  <a:cubicBezTo>
                    <a:pt x="247" y="64"/>
                    <a:pt x="483" y="51"/>
                    <a:pt x="719" y="51"/>
                  </a:cubicBezTo>
                  <a:cubicBezTo>
                    <a:pt x="1066" y="51"/>
                    <a:pt x="1412" y="79"/>
                    <a:pt x="1759" y="89"/>
                  </a:cubicBezTo>
                  <a:cubicBezTo>
                    <a:pt x="1567" y="60"/>
                    <a:pt x="1376" y="35"/>
                    <a:pt x="1184" y="23"/>
                  </a:cubicBezTo>
                  <a:cubicBezTo>
                    <a:pt x="1015" y="14"/>
                    <a:pt x="848" y="1"/>
                    <a:pt x="680" y="1"/>
                  </a:cubicBezTo>
                  <a:close/>
                  <a:moveTo>
                    <a:pt x="11" y="104"/>
                  </a:moveTo>
                  <a:lnTo>
                    <a:pt x="11" y="104"/>
                  </a:lnTo>
                  <a:cubicBezTo>
                    <a:pt x="7" y="105"/>
                    <a:pt x="4" y="106"/>
                    <a:pt x="0" y="106"/>
                  </a:cubicBezTo>
                  <a:lnTo>
                    <a:pt x="3" y="109"/>
                  </a:lnTo>
                  <a:cubicBezTo>
                    <a:pt x="6" y="107"/>
                    <a:pt x="8" y="106"/>
                    <a:pt x="11" y="1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8330546" y="3715123"/>
              <a:ext cx="26873" cy="141592"/>
            </a:xfrm>
            <a:custGeom>
              <a:avLst/>
              <a:gdLst/>
              <a:ahLst/>
              <a:cxnLst/>
              <a:rect l="l" t="t" r="r" b="b"/>
              <a:pathLst>
                <a:path w="290" h="1528" extrusionOk="0">
                  <a:moveTo>
                    <a:pt x="0" y="1"/>
                  </a:moveTo>
                  <a:lnTo>
                    <a:pt x="0" y="1"/>
                  </a:lnTo>
                  <a:cubicBezTo>
                    <a:pt x="26" y="519"/>
                    <a:pt x="132" y="1021"/>
                    <a:pt x="289" y="1528"/>
                  </a:cubicBezTo>
                  <a:cubicBezTo>
                    <a:pt x="192" y="1009"/>
                    <a:pt x="97" y="5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42"/>
            <p:cNvSpPr/>
            <p:nvPr/>
          </p:nvSpPr>
          <p:spPr>
            <a:xfrm>
              <a:off x="8463519" y="3808621"/>
              <a:ext cx="30579" cy="100449"/>
            </a:xfrm>
            <a:custGeom>
              <a:avLst/>
              <a:gdLst/>
              <a:ahLst/>
              <a:cxnLst/>
              <a:rect l="l" t="t" r="r" b="b"/>
              <a:pathLst>
                <a:path w="330" h="1084" extrusionOk="0">
                  <a:moveTo>
                    <a:pt x="310" y="0"/>
                  </a:moveTo>
                  <a:cubicBezTo>
                    <a:pt x="207" y="358"/>
                    <a:pt x="104" y="719"/>
                    <a:pt x="0" y="1078"/>
                  </a:cubicBezTo>
                  <a:cubicBezTo>
                    <a:pt x="9" y="1080"/>
                    <a:pt x="18" y="1080"/>
                    <a:pt x="29" y="1083"/>
                  </a:cubicBezTo>
                  <a:cubicBezTo>
                    <a:pt x="147" y="728"/>
                    <a:pt x="258" y="373"/>
                    <a:pt x="330" y="6"/>
                  </a:cubicBezTo>
                  <a:cubicBezTo>
                    <a:pt x="324" y="3"/>
                    <a:pt x="316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42"/>
            <p:cNvSpPr/>
            <p:nvPr/>
          </p:nvSpPr>
          <p:spPr>
            <a:xfrm>
              <a:off x="8801465" y="4034722"/>
              <a:ext cx="90904" cy="18255"/>
            </a:xfrm>
            <a:custGeom>
              <a:avLst/>
              <a:gdLst/>
              <a:ahLst/>
              <a:cxnLst/>
              <a:rect l="l" t="t" r="r" b="b"/>
              <a:pathLst>
                <a:path w="981" h="197" extrusionOk="0">
                  <a:moveTo>
                    <a:pt x="847" y="1"/>
                  </a:moveTo>
                  <a:cubicBezTo>
                    <a:pt x="555" y="1"/>
                    <a:pt x="280" y="93"/>
                    <a:pt x="1" y="173"/>
                  </a:cubicBezTo>
                  <a:cubicBezTo>
                    <a:pt x="4" y="179"/>
                    <a:pt x="4" y="188"/>
                    <a:pt x="6" y="196"/>
                  </a:cubicBezTo>
                  <a:cubicBezTo>
                    <a:pt x="87" y="176"/>
                    <a:pt x="167" y="156"/>
                    <a:pt x="247" y="139"/>
                  </a:cubicBezTo>
                  <a:cubicBezTo>
                    <a:pt x="327" y="122"/>
                    <a:pt x="410" y="102"/>
                    <a:pt x="494" y="84"/>
                  </a:cubicBezTo>
                  <a:cubicBezTo>
                    <a:pt x="574" y="70"/>
                    <a:pt x="657" y="56"/>
                    <a:pt x="740" y="47"/>
                  </a:cubicBezTo>
                  <a:cubicBezTo>
                    <a:pt x="820" y="39"/>
                    <a:pt x="900" y="36"/>
                    <a:pt x="981" y="30"/>
                  </a:cubicBezTo>
                  <a:cubicBezTo>
                    <a:pt x="981" y="21"/>
                    <a:pt x="981" y="16"/>
                    <a:pt x="978" y="7"/>
                  </a:cubicBezTo>
                  <a:cubicBezTo>
                    <a:pt x="934" y="3"/>
                    <a:pt x="890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42"/>
            <p:cNvSpPr/>
            <p:nvPr/>
          </p:nvSpPr>
          <p:spPr>
            <a:xfrm>
              <a:off x="8341944" y="4138599"/>
              <a:ext cx="24464" cy="94611"/>
            </a:xfrm>
            <a:custGeom>
              <a:avLst/>
              <a:gdLst/>
              <a:ahLst/>
              <a:cxnLst/>
              <a:rect l="l" t="t" r="r" b="b"/>
              <a:pathLst>
                <a:path w="264" h="1021" extrusionOk="0">
                  <a:moveTo>
                    <a:pt x="264" y="1"/>
                  </a:moveTo>
                  <a:lnTo>
                    <a:pt x="264" y="1"/>
                  </a:lnTo>
                  <a:cubicBezTo>
                    <a:pt x="69" y="110"/>
                    <a:pt x="0" y="700"/>
                    <a:pt x="95" y="1021"/>
                  </a:cubicBezTo>
                  <a:cubicBezTo>
                    <a:pt x="66" y="671"/>
                    <a:pt x="80" y="333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42"/>
            <p:cNvSpPr/>
            <p:nvPr/>
          </p:nvSpPr>
          <p:spPr>
            <a:xfrm>
              <a:off x="7919210" y="4210321"/>
              <a:ext cx="96464" cy="38456"/>
            </a:xfrm>
            <a:custGeom>
              <a:avLst/>
              <a:gdLst/>
              <a:ahLst/>
              <a:cxnLst/>
              <a:rect l="l" t="t" r="r" b="b"/>
              <a:pathLst>
                <a:path w="1041" h="415" extrusionOk="0">
                  <a:moveTo>
                    <a:pt x="1038" y="0"/>
                  </a:moveTo>
                  <a:cubicBezTo>
                    <a:pt x="1035" y="2"/>
                    <a:pt x="1031" y="3"/>
                    <a:pt x="1027" y="4"/>
                  </a:cubicBezTo>
                  <a:lnTo>
                    <a:pt x="1027" y="4"/>
                  </a:lnTo>
                  <a:cubicBezTo>
                    <a:pt x="1032" y="4"/>
                    <a:pt x="1036" y="4"/>
                    <a:pt x="1041" y="3"/>
                  </a:cubicBezTo>
                  <a:lnTo>
                    <a:pt x="1038" y="0"/>
                  </a:lnTo>
                  <a:close/>
                  <a:moveTo>
                    <a:pt x="1027" y="4"/>
                  </a:moveTo>
                  <a:cubicBezTo>
                    <a:pt x="1003" y="6"/>
                    <a:pt x="976" y="7"/>
                    <a:pt x="952" y="12"/>
                  </a:cubicBezTo>
                  <a:cubicBezTo>
                    <a:pt x="669" y="95"/>
                    <a:pt x="385" y="184"/>
                    <a:pt x="127" y="335"/>
                  </a:cubicBezTo>
                  <a:cubicBezTo>
                    <a:pt x="84" y="361"/>
                    <a:pt x="44" y="387"/>
                    <a:pt x="1" y="413"/>
                  </a:cubicBezTo>
                  <a:cubicBezTo>
                    <a:pt x="7" y="414"/>
                    <a:pt x="12" y="414"/>
                    <a:pt x="18" y="414"/>
                  </a:cubicBezTo>
                  <a:cubicBezTo>
                    <a:pt x="41" y="414"/>
                    <a:pt x="59" y="405"/>
                    <a:pt x="75" y="398"/>
                  </a:cubicBezTo>
                  <a:cubicBezTo>
                    <a:pt x="259" y="315"/>
                    <a:pt x="442" y="229"/>
                    <a:pt x="628" y="152"/>
                  </a:cubicBezTo>
                  <a:cubicBezTo>
                    <a:pt x="760" y="99"/>
                    <a:pt x="893" y="54"/>
                    <a:pt x="1027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42"/>
            <p:cNvSpPr/>
            <p:nvPr/>
          </p:nvSpPr>
          <p:spPr>
            <a:xfrm>
              <a:off x="8070809" y="3756266"/>
              <a:ext cx="82194" cy="75800"/>
            </a:xfrm>
            <a:custGeom>
              <a:avLst/>
              <a:gdLst/>
              <a:ahLst/>
              <a:cxnLst/>
              <a:rect l="l" t="t" r="r" b="b"/>
              <a:pathLst>
                <a:path w="887" h="818" extrusionOk="0">
                  <a:moveTo>
                    <a:pt x="4" y="1"/>
                  </a:moveTo>
                  <a:lnTo>
                    <a:pt x="1" y="4"/>
                  </a:lnTo>
                  <a:cubicBezTo>
                    <a:pt x="3" y="5"/>
                    <a:pt x="6" y="7"/>
                    <a:pt x="8" y="9"/>
                  </a:cubicBezTo>
                  <a:lnTo>
                    <a:pt x="8" y="9"/>
                  </a:lnTo>
                  <a:cubicBezTo>
                    <a:pt x="7" y="6"/>
                    <a:pt x="5" y="4"/>
                    <a:pt x="4" y="1"/>
                  </a:cubicBezTo>
                  <a:close/>
                  <a:moveTo>
                    <a:pt x="8" y="9"/>
                  </a:moveTo>
                  <a:cubicBezTo>
                    <a:pt x="15" y="20"/>
                    <a:pt x="20" y="29"/>
                    <a:pt x="30" y="38"/>
                  </a:cubicBezTo>
                  <a:cubicBezTo>
                    <a:pt x="279" y="273"/>
                    <a:pt x="531" y="505"/>
                    <a:pt x="783" y="740"/>
                  </a:cubicBezTo>
                  <a:cubicBezTo>
                    <a:pt x="815" y="769"/>
                    <a:pt x="852" y="792"/>
                    <a:pt x="886" y="817"/>
                  </a:cubicBezTo>
                  <a:cubicBezTo>
                    <a:pt x="646" y="582"/>
                    <a:pt x="405" y="348"/>
                    <a:pt x="161" y="115"/>
                  </a:cubicBezTo>
                  <a:cubicBezTo>
                    <a:pt x="118" y="72"/>
                    <a:pt x="61" y="44"/>
                    <a:pt x="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8526438" y="4397966"/>
              <a:ext cx="14456" cy="66533"/>
            </a:xfrm>
            <a:custGeom>
              <a:avLst/>
              <a:gdLst/>
              <a:ahLst/>
              <a:cxnLst/>
              <a:rect l="l" t="t" r="r" b="b"/>
              <a:pathLst>
                <a:path w="156" h="718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239"/>
                    <a:pt x="86" y="479"/>
                    <a:pt x="129" y="717"/>
                  </a:cubicBezTo>
                  <a:cubicBezTo>
                    <a:pt x="155" y="462"/>
                    <a:pt x="95" y="2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42"/>
            <p:cNvSpPr/>
            <p:nvPr/>
          </p:nvSpPr>
          <p:spPr>
            <a:xfrm>
              <a:off x="8371689" y="4081517"/>
              <a:ext cx="7784" cy="20850"/>
            </a:xfrm>
            <a:custGeom>
              <a:avLst/>
              <a:gdLst/>
              <a:ahLst/>
              <a:cxnLst/>
              <a:rect l="l" t="t" r="r" b="b"/>
              <a:pathLst>
                <a:path w="84" h="225" extrusionOk="0">
                  <a:moveTo>
                    <a:pt x="3" y="1"/>
                  </a:moveTo>
                  <a:lnTo>
                    <a:pt x="0" y="3"/>
                  </a:lnTo>
                  <a:cubicBezTo>
                    <a:pt x="2" y="5"/>
                    <a:pt x="4" y="7"/>
                    <a:pt x="6" y="8"/>
                  </a:cubicBezTo>
                  <a:lnTo>
                    <a:pt x="6" y="8"/>
                  </a:lnTo>
                  <a:lnTo>
                    <a:pt x="3" y="1"/>
                  </a:lnTo>
                  <a:close/>
                  <a:moveTo>
                    <a:pt x="6" y="8"/>
                  </a:moveTo>
                  <a:lnTo>
                    <a:pt x="81" y="217"/>
                  </a:lnTo>
                  <a:lnTo>
                    <a:pt x="81" y="217"/>
                  </a:lnTo>
                  <a:cubicBezTo>
                    <a:pt x="82" y="138"/>
                    <a:pt x="70" y="63"/>
                    <a:pt x="6" y="8"/>
                  </a:cubicBezTo>
                  <a:close/>
                  <a:moveTo>
                    <a:pt x="81" y="217"/>
                  </a:moveTo>
                  <a:lnTo>
                    <a:pt x="81" y="217"/>
                  </a:lnTo>
                  <a:cubicBezTo>
                    <a:pt x="80" y="219"/>
                    <a:pt x="80" y="222"/>
                    <a:pt x="80" y="224"/>
                  </a:cubicBezTo>
                  <a:lnTo>
                    <a:pt x="83" y="224"/>
                  </a:lnTo>
                  <a:lnTo>
                    <a:pt x="81" y="2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42"/>
            <p:cNvSpPr/>
            <p:nvPr/>
          </p:nvSpPr>
          <p:spPr>
            <a:xfrm>
              <a:off x="8361311" y="4357657"/>
              <a:ext cx="8803" cy="20294"/>
            </a:xfrm>
            <a:custGeom>
              <a:avLst/>
              <a:gdLst/>
              <a:ahLst/>
              <a:cxnLst/>
              <a:rect l="l" t="t" r="r" b="b"/>
              <a:pathLst>
                <a:path w="95" h="219" extrusionOk="0">
                  <a:moveTo>
                    <a:pt x="0" y="0"/>
                  </a:moveTo>
                  <a:cubicBezTo>
                    <a:pt x="32" y="75"/>
                    <a:pt x="61" y="146"/>
                    <a:pt x="92" y="218"/>
                  </a:cubicBezTo>
                  <a:lnTo>
                    <a:pt x="95" y="215"/>
                  </a:lnTo>
                  <a:cubicBezTo>
                    <a:pt x="63" y="144"/>
                    <a:pt x="32" y="72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42"/>
            <p:cNvSpPr/>
            <p:nvPr/>
          </p:nvSpPr>
          <p:spPr>
            <a:xfrm>
              <a:off x="8369836" y="4377580"/>
              <a:ext cx="3799" cy="10934"/>
            </a:xfrm>
            <a:custGeom>
              <a:avLst/>
              <a:gdLst/>
              <a:ahLst/>
              <a:cxnLst/>
              <a:rect l="l" t="t" r="r" b="b"/>
              <a:pathLst>
                <a:path w="41" h="118" extrusionOk="0">
                  <a:moveTo>
                    <a:pt x="0" y="0"/>
                  </a:moveTo>
                  <a:lnTo>
                    <a:pt x="0" y="3"/>
                  </a:lnTo>
                  <a:cubicBezTo>
                    <a:pt x="12" y="40"/>
                    <a:pt x="26" y="80"/>
                    <a:pt x="40" y="118"/>
                  </a:cubicBezTo>
                  <a:cubicBezTo>
                    <a:pt x="26" y="80"/>
                    <a:pt x="14" y="4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42"/>
            <p:cNvSpPr/>
            <p:nvPr/>
          </p:nvSpPr>
          <p:spPr>
            <a:xfrm>
              <a:off x="8066083" y="3752560"/>
              <a:ext cx="5097" cy="4077"/>
            </a:xfrm>
            <a:custGeom>
              <a:avLst/>
              <a:gdLst/>
              <a:ahLst/>
              <a:cxnLst/>
              <a:rect l="l" t="t" r="r" b="b"/>
              <a:pathLst>
                <a:path w="55" h="44" extrusionOk="0">
                  <a:moveTo>
                    <a:pt x="12" y="1"/>
                  </a:moveTo>
                  <a:cubicBezTo>
                    <a:pt x="9" y="4"/>
                    <a:pt x="6" y="9"/>
                    <a:pt x="0" y="15"/>
                  </a:cubicBezTo>
                  <a:cubicBezTo>
                    <a:pt x="17" y="22"/>
                    <a:pt x="32" y="29"/>
                    <a:pt x="46" y="36"/>
                  </a:cubicBezTo>
                  <a:lnTo>
                    <a:pt x="46" y="36"/>
                  </a:lnTo>
                  <a:cubicBezTo>
                    <a:pt x="36" y="25"/>
                    <a:pt x="24" y="13"/>
                    <a:pt x="12" y="1"/>
                  </a:cubicBezTo>
                  <a:close/>
                  <a:moveTo>
                    <a:pt x="46" y="36"/>
                  </a:moveTo>
                  <a:cubicBezTo>
                    <a:pt x="48" y="39"/>
                    <a:pt x="50" y="41"/>
                    <a:pt x="52" y="44"/>
                  </a:cubicBezTo>
                  <a:lnTo>
                    <a:pt x="55" y="41"/>
                  </a:lnTo>
                  <a:cubicBezTo>
                    <a:pt x="52" y="39"/>
                    <a:pt x="49" y="38"/>
                    <a:pt x="46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42"/>
            <p:cNvSpPr/>
            <p:nvPr/>
          </p:nvSpPr>
          <p:spPr>
            <a:xfrm>
              <a:off x="7935982" y="3672683"/>
              <a:ext cx="6765" cy="4633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0" y="0"/>
                  </a:moveTo>
                  <a:lnTo>
                    <a:pt x="0" y="3"/>
                  </a:lnTo>
                  <a:lnTo>
                    <a:pt x="13" y="10"/>
                  </a:lnTo>
                  <a:lnTo>
                    <a:pt x="13" y="10"/>
                  </a:lnTo>
                  <a:cubicBezTo>
                    <a:pt x="9" y="7"/>
                    <a:pt x="5" y="4"/>
                    <a:pt x="0" y="0"/>
                  </a:cubicBezTo>
                  <a:close/>
                  <a:moveTo>
                    <a:pt x="13" y="10"/>
                  </a:moveTo>
                  <a:lnTo>
                    <a:pt x="13" y="10"/>
                  </a:lnTo>
                  <a:cubicBezTo>
                    <a:pt x="31" y="23"/>
                    <a:pt x="47" y="35"/>
                    <a:pt x="63" y="49"/>
                  </a:cubicBezTo>
                  <a:cubicBezTo>
                    <a:pt x="66" y="46"/>
                    <a:pt x="69" y="43"/>
                    <a:pt x="72" y="4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42"/>
            <p:cNvSpPr/>
            <p:nvPr/>
          </p:nvSpPr>
          <p:spPr>
            <a:xfrm>
              <a:off x="8015396" y="4209950"/>
              <a:ext cx="1575" cy="741"/>
            </a:xfrm>
            <a:custGeom>
              <a:avLst/>
              <a:gdLst/>
              <a:ahLst/>
              <a:cxnLst/>
              <a:rect l="l" t="t" r="r" b="b"/>
              <a:pathLst>
                <a:path w="17" h="8" extrusionOk="0">
                  <a:moveTo>
                    <a:pt x="16" y="0"/>
                  </a:moveTo>
                  <a:cubicBezTo>
                    <a:pt x="14" y="0"/>
                    <a:pt x="6" y="2"/>
                    <a:pt x="0" y="4"/>
                  </a:cubicBezTo>
                  <a:lnTo>
                    <a:pt x="3" y="7"/>
                  </a:lnTo>
                  <a:cubicBezTo>
                    <a:pt x="9" y="3"/>
                    <a:pt x="14" y="0"/>
                    <a:pt x="15" y="0"/>
                  </a:cubicBezTo>
                  <a:lnTo>
                    <a:pt x="15" y="0"/>
                  </a:lnTo>
                  <a:cubicBezTo>
                    <a:pt x="15" y="0"/>
                    <a:pt x="15" y="1"/>
                    <a:pt x="14" y="1"/>
                  </a:cubicBezTo>
                  <a:cubicBezTo>
                    <a:pt x="16" y="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42"/>
            <p:cNvSpPr/>
            <p:nvPr/>
          </p:nvSpPr>
          <p:spPr>
            <a:xfrm>
              <a:off x="8371689" y="3928066"/>
              <a:ext cx="1112" cy="1390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0" y="1"/>
                  </a:moveTo>
                  <a:lnTo>
                    <a:pt x="0" y="3"/>
                  </a:lnTo>
                  <a:lnTo>
                    <a:pt x="12" y="15"/>
                  </a:lnTo>
                  <a:cubicBezTo>
                    <a:pt x="9" y="9"/>
                    <a:pt x="6" y="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42"/>
            <p:cNvSpPr/>
            <p:nvPr/>
          </p:nvSpPr>
          <p:spPr>
            <a:xfrm>
              <a:off x="8396338" y="4202630"/>
              <a:ext cx="1946" cy="4263"/>
            </a:xfrm>
            <a:custGeom>
              <a:avLst/>
              <a:gdLst/>
              <a:ahLst/>
              <a:cxnLst/>
              <a:rect l="l" t="t" r="r" b="b"/>
              <a:pathLst>
                <a:path w="21" h="46" extrusionOk="0">
                  <a:moveTo>
                    <a:pt x="1" y="0"/>
                  </a:moveTo>
                  <a:lnTo>
                    <a:pt x="18" y="46"/>
                  </a:lnTo>
                  <a:lnTo>
                    <a:pt x="21" y="43"/>
                  </a:lnTo>
                  <a:cubicBezTo>
                    <a:pt x="15" y="29"/>
                    <a:pt x="9" y="14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42"/>
            <p:cNvSpPr/>
            <p:nvPr/>
          </p:nvSpPr>
          <p:spPr>
            <a:xfrm>
              <a:off x="8504662" y="4306691"/>
              <a:ext cx="1946" cy="4355"/>
            </a:xfrm>
            <a:custGeom>
              <a:avLst/>
              <a:gdLst/>
              <a:ahLst/>
              <a:cxnLst/>
              <a:rect l="l" t="t" r="r" b="b"/>
              <a:pathLst>
                <a:path w="21" h="47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17"/>
                    <a:pt x="12" y="32"/>
                    <a:pt x="18" y="46"/>
                  </a:cubicBezTo>
                  <a:lnTo>
                    <a:pt x="21" y="46"/>
                  </a:lnTo>
                  <a:cubicBezTo>
                    <a:pt x="15" y="29"/>
                    <a:pt x="9" y="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42"/>
            <p:cNvSpPr/>
            <p:nvPr/>
          </p:nvSpPr>
          <p:spPr>
            <a:xfrm>
              <a:off x="8432199" y="4132019"/>
              <a:ext cx="1390" cy="556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0" y="0"/>
                  </a:moveTo>
                  <a:cubicBezTo>
                    <a:pt x="6" y="3"/>
                    <a:pt x="9" y="6"/>
                    <a:pt x="15" y="6"/>
                  </a:cubicBezTo>
                  <a:cubicBezTo>
                    <a:pt x="12" y="3"/>
                    <a:pt x="6" y="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8394206" y="4200220"/>
              <a:ext cx="2502" cy="2502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9"/>
                    <a:pt x="15" y="18"/>
                    <a:pt x="24" y="26"/>
                  </a:cubicBezTo>
                  <a:lnTo>
                    <a:pt x="26" y="26"/>
                  </a:lnTo>
                  <a:cubicBezTo>
                    <a:pt x="18" y="18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8199612" y="3824282"/>
              <a:ext cx="371" cy="371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lnTo>
                    <a:pt x="0" y="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8504384" y="4306135"/>
              <a:ext cx="371" cy="649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6"/>
                  </a:moveTo>
                  <a:lnTo>
                    <a:pt x="1" y="1"/>
                  </a:lnTo>
                  <a:lnTo>
                    <a:pt x="4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8373542" y="4388421"/>
              <a:ext cx="93" cy="92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4"/>
                    <a:pt x="0" y="6"/>
                    <a:pt x="0" y="9"/>
                  </a:cubicBezTo>
                  <a:cubicBezTo>
                    <a:pt x="0" y="6"/>
                    <a:pt x="0" y="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7935426" y="3672127"/>
              <a:ext cx="649" cy="927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1" y="1"/>
                  </a:moveTo>
                  <a:cubicBezTo>
                    <a:pt x="1" y="3"/>
                    <a:pt x="4" y="6"/>
                    <a:pt x="6" y="9"/>
                  </a:cubicBezTo>
                  <a:lnTo>
                    <a:pt x="6" y="6"/>
                  </a:lnTo>
                  <a:cubicBezTo>
                    <a:pt x="6" y="6"/>
                    <a:pt x="4" y="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42"/>
            <p:cNvSpPr/>
            <p:nvPr/>
          </p:nvSpPr>
          <p:spPr>
            <a:xfrm>
              <a:off x="8393465" y="4199386"/>
              <a:ext cx="834" cy="92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6" y="4"/>
                    <a:pt x="3" y="6"/>
                    <a:pt x="0" y="9"/>
                  </a:cubicBezTo>
                  <a:lnTo>
                    <a:pt x="9" y="9"/>
                  </a:lnTo>
                  <a:cubicBezTo>
                    <a:pt x="9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8152909" y="3831973"/>
              <a:ext cx="371" cy="649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3" y="6"/>
                    <a:pt x="3" y="6"/>
                  </a:cubicBezTo>
                  <a:cubicBezTo>
                    <a:pt x="3" y="3"/>
                    <a:pt x="0" y="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8559334" y="3831973"/>
              <a:ext cx="649" cy="649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6" y="0"/>
                  </a:moveTo>
                  <a:cubicBezTo>
                    <a:pt x="4" y="0"/>
                    <a:pt x="4" y="3"/>
                    <a:pt x="1" y="6"/>
                  </a:cubicBezTo>
                  <a:cubicBezTo>
                    <a:pt x="4" y="3"/>
                    <a:pt x="4" y="3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8277357" y="4156946"/>
              <a:ext cx="649" cy="649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6"/>
                  </a:moveTo>
                  <a:cubicBezTo>
                    <a:pt x="4" y="3"/>
                    <a:pt x="7" y="3"/>
                    <a:pt x="7" y="0"/>
                  </a:cubicBezTo>
                  <a:cubicBezTo>
                    <a:pt x="7" y="3"/>
                    <a:pt x="4" y="3"/>
                    <a:pt x="1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8191365" y="3897579"/>
              <a:ext cx="2224" cy="2224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4" y="0"/>
                  </a:moveTo>
                  <a:lnTo>
                    <a:pt x="1" y="3"/>
                  </a:lnTo>
                  <a:cubicBezTo>
                    <a:pt x="6" y="9"/>
                    <a:pt x="15" y="14"/>
                    <a:pt x="21" y="23"/>
                  </a:cubicBezTo>
                  <a:lnTo>
                    <a:pt x="24" y="2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8193218" y="3899432"/>
              <a:ext cx="2780" cy="2409"/>
            </a:xfrm>
            <a:custGeom>
              <a:avLst/>
              <a:gdLst/>
              <a:ahLst/>
              <a:cxnLst/>
              <a:rect l="l" t="t" r="r" b="b"/>
              <a:pathLst>
                <a:path w="30" h="26" extrusionOk="0">
                  <a:moveTo>
                    <a:pt x="4" y="0"/>
                  </a:moveTo>
                  <a:lnTo>
                    <a:pt x="1" y="3"/>
                  </a:lnTo>
                  <a:cubicBezTo>
                    <a:pt x="8" y="8"/>
                    <a:pt x="14" y="14"/>
                    <a:pt x="23" y="21"/>
                  </a:cubicBezTo>
                  <a:lnTo>
                    <a:pt x="23" y="21"/>
                  </a:lnTo>
                  <a:cubicBezTo>
                    <a:pt x="17" y="14"/>
                    <a:pt x="10" y="7"/>
                    <a:pt x="4" y="0"/>
                  </a:cubicBezTo>
                  <a:close/>
                  <a:moveTo>
                    <a:pt x="23" y="21"/>
                  </a:moveTo>
                  <a:cubicBezTo>
                    <a:pt x="24" y="22"/>
                    <a:pt x="25" y="24"/>
                    <a:pt x="27" y="26"/>
                  </a:cubicBezTo>
                  <a:lnTo>
                    <a:pt x="29" y="26"/>
                  </a:lnTo>
                  <a:cubicBezTo>
                    <a:pt x="27" y="24"/>
                    <a:pt x="25" y="22"/>
                    <a:pt x="2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8430345" y="4105981"/>
              <a:ext cx="834" cy="556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0"/>
                  </a:moveTo>
                  <a:lnTo>
                    <a:pt x="9" y="0"/>
                  </a:lnTo>
                  <a:cubicBezTo>
                    <a:pt x="6" y="3"/>
                    <a:pt x="3" y="3"/>
                    <a:pt x="0" y="6"/>
                  </a:cubicBezTo>
                  <a:cubicBezTo>
                    <a:pt x="3" y="6"/>
                    <a:pt x="3" y="3"/>
                    <a:pt x="6" y="3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8379102" y="4102274"/>
              <a:ext cx="834" cy="278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0" y="0"/>
                  </a:moveTo>
                  <a:lnTo>
                    <a:pt x="9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8048569" y="4100143"/>
              <a:ext cx="371" cy="371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3" y="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8195627" y="3901749"/>
              <a:ext cx="927" cy="649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1" y="1"/>
                  </a:move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2" y="2"/>
                    <a:pt x="3" y="1"/>
                    <a:pt x="3" y="1"/>
                  </a:cubicBezTo>
                  <a:close/>
                  <a:moveTo>
                    <a:pt x="2" y="2"/>
                  </a:moveTo>
                  <a:cubicBezTo>
                    <a:pt x="1" y="5"/>
                    <a:pt x="1" y="7"/>
                    <a:pt x="1" y="7"/>
                  </a:cubicBezTo>
                  <a:lnTo>
                    <a:pt x="9" y="7"/>
                  </a:lnTo>
                  <a:cubicBezTo>
                    <a:pt x="7" y="7"/>
                    <a:pt x="4" y="5"/>
                    <a:pt x="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8371689" y="4081517"/>
              <a:ext cx="278" cy="371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3" y="1"/>
                  </a:moveTo>
                  <a:lnTo>
                    <a:pt x="0" y="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8273465" y="4049178"/>
              <a:ext cx="556" cy="556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8271334" y="4046768"/>
              <a:ext cx="2409" cy="2687"/>
            </a:xfrm>
            <a:custGeom>
              <a:avLst/>
              <a:gdLst/>
              <a:ahLst/>
              <a:cxnLst/>
              <a:rect l="l" t="t" r="r" b="b"/>
              <a:pathLst>
                <a:path w="26" h="29" extrusionOk="0">
                  <a:moveTo>
                    <a:pt x="3" y="0"/>
                  </a:moveTo>
                  <a:lnTo>
                    <a:pt x="0" y="3"/>
                  </a:lnTo>
                  <a:cubicBezTo>
                    <a:pt x="9" y="12"/>
                    <a:pt x="14" y="20"/>
                    <a:pt x="23" y="29"/>
                  </a:cubicBezTo>
                  <a:lnTo>
                    <a:pt x="26" y="26"/>
                  </a:lnTo>
                  <a:cubicBezTo>
                    <a:pt x="17" y="17"/>
                    <a:pt x="9" y="9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60" name="Google Shape;1660;p42"/>
          <p:cNvGrpSpPr/>
          <p:nvPr/>
        </p:nvGrpSpPr>
        <p:grpSpPr>
          <a:xfrm rot="-1070798">
            <a:off x="7378879" y="618935"/>
            <a:ext cx="957553" cy="766846"/>
            <a:chOff x="4365025" y="1539800"/>
            <a:chExt cx="121025" cy="96925"/>
          </a:xfrm>
        </p:grpSpPr>
        <p:sp>
          <p:nvSpPr>
            <p:cNvPr id="1661" name="Google Shape;1661;p42"/>
            <p:cNvSpPr/>
            <p:nvPr/>
          </p:nvSpPr>
          <p:spPr>
            <a:xfrm>
              <a:off x="4365025" y="1587950"/>
              <a:ext cx="30125" cy="19500"/>
            </a:xfrm>
            <a:custGeom>
              <a:avLst/>
              <a:gdLst/>
              <a:ahLst/>
              <a:cxnLst/>
              <a:rect l="l" t="t" r="r" b="b"/>
              <a:pathLst>
                <a:path w="1205" h="780" extrusionOk="0">
                  <a:moveTo>
                    <a:pt x="786" y="0"/>
                  </a:moveTo>
                  <a:cubicBezTo>
                    <a:pt x="525" y="3"/>
                    <a:pt x="1" y="135"/>
                    <a:pt x="70" y="487"/>
                  </a:cubicBezTo>
                  <a:cubicBezTo>
                    <a:pt x="112" y="700"/>
                    <a:pt x="344" y="779"/>
                    <a:pt x="555" y="779"/>
                  </a:cubicBezTo>
                  <a:cubicBezTo>
                    <a:pt x="632" y="779"/>
                    <a:pt x="705" y="769"/>
                    <a:pt x="766" y="751"/>
                  </a:cubicBezTo>
                  <a:cubicBezTo>
                    <a:pt x="949" y="699"/>
                    <a:pt x="1204" y="525"/>
                    <a:pt x="1147" y="307"/>
                  </a:cubicBezTo>
                  <a:cubicBezTo>
                    <a:pt x="1115" y="184"/>
                    <a:pt x="929" y="49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42"/>
            <p:cNvSpPr/>
            <p:nvPr/>
          </p:nvSpPr>
          <p:spPr>
            <a:xfrm>
              <a:off x="4407850" y="1579225"/>
              <a:ext cx="22750" cy="14925"/>
            </a:xfrm>
            <a:custGeom>
              <a:avLst/>
              <a:gdLst/>
              <a:ahLst/>
              <a:cxnLst/>
              <a:rect l="l" t="t" r="r" b="b"/>
              <a:pathLst>
                <a:path w="910" h="597" extrusionOk="0">
                  <a:moveTo>
                    <a:pt x="581" y="0"/>
                  </a:moveTo>
                  <a:cubicBezTo>
                    <a:pt x="571" y="0"/>
                    <a:pt x="561" y="1"/>
                    <a:pt x="551" y="3"/>
                  </a:cubicBezTo>
                  <a:lnTo>
                    <a:pt x="594" y="8"/>
                  </a:lnTo>
                  <a:cubicBezTo>
                    <a:pt x="1" y="8"/>
                    <a:pt x="140" y="596"/>
                    <a:pt x="475" y="596"/>
                  </a:cubicBezTo>
                  <a:cubicBezTo>
                    <a:pt x="531" y="596"/>
                    <a:pt x="593" y="580"/>
                    <a:pt x="657" y="541"/>
                  </a:cubicBezTo>
                  <a:cubicBezTo>
                    <a:pt x="801" y="455"/>
                    <a:pt x="909" y="343"/>
                    <a:pt x="832" y="180"/>
                  </a:cubicBezTo>
                  <a:cubicBezTo>
                    <a:pt x="788" y="81"/>
                    <a:pt x="686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42"/>
            <p:cNvSpPr/>
            <p:nvPr/>
          </p:nvSpPr>
          <p:spPr>
            <a:xfrm>
              <a:off x="4403900" y="1617025"/>
              <a:ext cx="28200" cy="19700"/>
            </a:xfrm>
            <a:custGeom>
              <a:avLst/>
              <a:gdLst/>
              <a:ahLst/>
              <a:cxnLst/>
              <a:rect l="l" t="t" r="r" b="b"/>
              <a:pathLst>
                <a:path w="1128" h="788" extrusionOk="0">
                  <a:moveTo>
                    <a:pt x="649" y="0"/>
                  </a:moveTo>
                  <a:cubicBezTo>
                    <a:pt x="0" y="101"/>
                    <a:pt x="230" y="788"/>
                    <a:pt x="599" y="788"/>
                  </a:cubicBezTo>
                  <a:cubicBezTo>
                    <a:pt x="681" y="788"/>
                    <a:pt x="770" y="754"/>
                    <a:pt x="858" y="671"/>
                  </a:cubicBezTo>
                  <a:cubicBezTo>
                    <a:pt x="1128" y="416"/>
                    <a:pt x="921" y="141"/>
                    <a:pt x="6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4449625" y="1610200"/>
              <a:ext cx="13700" cy="15800"/>
            </a:xfrm>
            <a:custGeom>
              <a:avLst/>
              <a:gdLst/>
              <a:ahLst/>
              <a:cxnLst/>
              <a:rect l="l" t="t" r="r" b="b"/>
              <a:pathLst>
                <a:path w="548" h="632" extrusionOk="0">
                  <a:moveTo>
                    <a:pt x="299" y="0"/>
                  </a:moveTo>
                  <a:cubicBezTo>
                    <a:pt x="274" y="0"/>
                    <a:pt x="251" y="8"/>
                    <a:pt x="230" y="27"/>
                  </a:cubicBezTo>
                  <a:lnTo>
                    <a:pt x="207" y="59"/>
                  </a:lnTo>
                  <a:cubicBezTo>
                    <a:pt x="78" y="248"/>
                    <a:pt x="1" y="468"/>
                    <a:pt x="213" y="632"/>
                  </a:cubicBezTo>
                  <a:cubicBezTo>
                    <a:pt x="359" y="563"/>
                    <a:pt x="548" y="408"/>
                    <a:pt x="519" y="225"/>
                  </a:cubicBezTo>
                  <a:cubicBezTo>
                    <a:pt x="505" y="131"/>
                    <a:pt x="396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42"/>
            <p:cNvSpPr/>
            <p:nvPr/>
          </p:nvSpPr>
          <p:spPr>
            <a:xfrm>
              <a:off x="4388575" y="1553100"/>
              <a:ext cx="24300" cy="10400"/>
            </a:xfrm>
            <a:custGeom>
              <a:avLst/>
              <a:gdLst/>
              <a:ahLst/>
              <a:cxnLst/>
              <a:rect l="l" t="t" r="r" b="b"/>
              <a:pathLst>
                <a:path w="972" h="416" extrusionOk="0">
                  <a:moveTo>
                    <a:pt x="577" y="1"/>
                  </a:moveTo>
                  <a:cubicBezTo>
                    <a:pt x="297" y="1"/>
                    <a:pt x="1" y="289"/>
                    <a:pt x="403" y="400"/>
                  </a:cubicBezTo>
                  <a:cubicBezTo>
                    <a:pt x="440" y="410"/>
                    <a:pt x="477" y="415"/>
                    <a:pt x="514" y="415"/>
                  </a:cubicBezTo>
                  <a:cubicBezTo>
                    <a:pt x="764" y="415"/>
                    <a:pt x="972" y="196"/>
                    <a:pt x="692" y="19"/>
                  </a:cubicBezTo>
                  <a:cubicBezTo>
                    <a:pt x="655" y="6"/>
                    <a:pt x="616" y="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42"/>
            <p:cNvSpPr/>
            <p:nvPr/>
          </p:nvSpPr>
          <p:spPr>
            <a:xfrm>
              <a:off x="4457500" y="1582775"/>
              <a:ext cx="13600" cy="7825"/>
            </a:xfrm>
            <a:custGeom>
              <a:avLst/>
              <a:gdLst/>
              <a:ahLst/>
              <a:cxnLst/>
              <a:rect l="l" t="t" r="r" b="b"/>
              <a:pathLst>
                <a:path w="544" h="313" extrusionOk="0">
                  <a:moveTo>
                    <a:pt x="362" y="1"/>
                  </a:moveTo>
                  <a:cubicBezTo>
                    <a:pt x="264" y="27"/>
                    <a:pt x="1" y="67"/>
                    <a:pt x="35" y="216"/>
                  </a:cubicBezTo>
                  <a:cubicBezTo>
                    <a:pt x="51" y="296"/>
                    <a:pt x="119" y="313"/>
                    <a:pt x="186" y="313"/>
                  </a:cubicBezTo>
                  <a:cubicBezTo>
                    <a:pt x="212" y="313"/>
                    <a:pt x="239" y="310"/>
                    <a:pt x="261" y="307"/>
                  </a:cubicBezTo>
                  <a:cubicBezTo>
                    <a:pt x="345" y="299"/>
                    <a:pt x="516" y="262"/>
                    <a:pt x="534" y="153"/>
                  </a:cubicBezTo>
                  <a:cubicBezTo>
                    <a:pt x="543" y="91"/>
                    <a:pt x="467" y="11"/>
                    <a:pt x="400" y="11"/>
                  </a:cubicBezTo>
                  <a:cubicBezTo>
                    <a:pt x="389" y="11"/>
                    <a:pt x="378" y="13"/>
                    <a:pt x="367" y="18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4436600" y="1539800"/>
              <a:ext cx="15925" cy="12850"/>
            </a:xfrm>
            <a:custGeom>
              <a:avLst/>
              <a:gdLst/>
              <a:ahLst/>
              <a:cxnLst/>
              <a:rect l="l" t="t" r="r" b="b"/>
              <a:pathLst>
                <a:path w="637" h="514" extrusionOk="0">
                  <a:moveTo>
                    <a:pt x="473" y="1"/>
                  </a:moveTo>
                  <a:lnTo>
                    <a:pt x="473" y="1"/>
                  </a:lnTo>
                  <a:cubicBezTo>
                    <a:pt x="307" y="21"/>
                    <a:pt x="0" y="196"/>
                    <a:pt x="83" y="405"/>
                  </a:cubicBezTo>
                  <a:cubicBezTo>
                    <a:pt x="115" y="484"/>
                    <a:pt x="170" y="514"/>
                    <a:pt x="230" y="514"/>
                  </a:cubicBezTo>
                  <a:cubicBezTo>
                    <a:pt x="297" y="514"/>
                    <a:pt x="370" y="478"/>
                    <a:pt x="427" y="433"/>
                  </a:cubicBezTo>
                  <a:cubicBezTo>
                    <a:pt x="570" y="319"/>
                    <a:pt x="636" y="113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42"/>
            <p:cNvSpPr/>
            <p:nvPr/>
          </p:nvSpPr>
          <p:spPr>
            <a:xfrm>
              <a:off x="4472250" y="1549775"/>
              <a:ext cx="13800" cy="12175"/>
            </a:xfrm>
            <a:custGeom>
              <a:avLst/>
              <a:gdLst/>
              <a:ahLst/>
              <a:cxnLst/>
              <a:rect l="l" t="t" r="r" b="b"/>
              <a:pathLst>
                <a:path w="552" h="487" extrusionOk="0">
                  <a:moveTo>
                    <a:pt x="359" y="0"/>
                  </a:moveTo>
                  <a:lnTo>
                    <a:pt x="359" y="0"/>
                  </a:lnTo>
                  <a:cubicBezTo>
                    <a:pt x="239" y="37"/>
                    <a:pt x="1" y="161"/>
                    <a:pt x="18" y="315"/>
                  </a:cubicBezTo>
                  <a:cubicBezTo>
                    <a:pt x="28" y="414"/>
                    <a:pt x="123" y="487"/>
                    <a:pt x="221" y="487"/>
                  </a:cubicBezTo>
                  <a:cubicBezTo>
                    <a:pt x="239" y="487"/>
                    <a:pt x="258" y="484"/>
                    <a:pt x="276" y="479"/>
                  </a:cubicBezTo>
                  <a:cubicBezTo>
                    <a:pt x="442" y="433"/>
                    <a:pt x="551" y="118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69" name="Google Shape;1669;p42"/>
          <p:cNvGrpSpPr/>
          <p:nvPr/>
        </p:nvGrpSpPr>
        <p:grpSpPr>
          <a:xfrm>
            <a:off x="-24995" y="54394"/>
            <a:ext cx="879785" cy="851104"/>
            <a:chOff x="366600" y="226633"/>
            <a:chExt cx="671131" cy="649252"/>
          </a:xfrm>
        </p:grpSpPr>
        <p:sp>
          <p:nvSpPr>
            <p:cNvPr id="1670" name="Google Shape;1670;p42"/>
            <p:cNvSpPr/>
            <p:nvPr/>
          </p:nvSpPr>
          <p:spPr>
            <a:xfrm>
              <a:off x="679268" y="483427"/>
              <a:ext cx="30556" cy="43997"/>
            </a:xfrm>
            <a:custGeom>
              <a:avLst/>
              <a:gdLst/>
              <a:ahLst/>
              <a:cxnLst/>
              <a:rect l="l" t="t" r="r" b="b"/>
              <a:pathLst>
                <a:path w="391" h="563" extrusionOk="0">
                  <a:moveTo>
                    <a:pt x="233" y="1"/>
                  </a:moveTo>
                  <a:cubicBezTo>
                    <a:pt x="181" y="1"/>
                    <a:pt x="128" y="26"/>
                    <a:pt x="94" y="84"/>
                  </a:cubicBezTo>
                  <a:cubicBezTo>
                    <a:pt x="65" y="133"/>
                    <a:pt x="57" y="199"/>
                    <a:pt x="42" y="256"/>
                  </a:cubicBezTo>
                  <a:cubicBezTo>
                    <a:pt x="28" y="308"/>
                    <a:pt x="16" y="359"/>
                    <a:pt x="11" y="414"/>
                  </a:cubicBezTo>
                  <a:cubicBezTo>
                    <a:pt x="0" y="505"/>
                    <a:pt x="68" y="562"/>
                    <a:pt x="138" y="562"/>
                  </a:cubicBezTo>
                  <a:cubicBezTo>
                    <a:pt x="182" y="562"/>
                    <a:pt x="227" y="540"/>
                    <a:pt x="254" y="491"/>
                  </a:cubicBezTo>
                  <a:cubicBezTo>
                    <a:pt x="280" y="445"/>
                    <a:pt x="303" y="396"/>
                    <a:pt x="323" y="345"/>
                  </a:cubicBezTo>
                  <a:cubicBezTo>
                    <a:pt x="346" y="290"/>
                    <a:pt x="375" y="233"/>
                    <a:pt x="380" y="173"/>
                  </a:cubicBezTo>
                  <a:cubicBezTo>
                    <a:pt x="391" y="66"/>
                    <a:pt x="314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42"/>
            <p:cNvSpPr/>
            <p:nvPr/>
          </p:nvSpPr>
          <p:spPr>
            <a:xfrm>
              <a:off x="772732" y="429817"/>
              <a:ext cx="30556" cy="31259"/>
            </a:xfrm>
            <a:custGeom>
              <a:avLst/>
              <a:gdLst/>
              <a:ahLst/>
              <a:cxnLst/>
              <a:rect l="l" t="t" r="r" b="b"/>
              <a:pathLst>
                <a:path w="391" h="400" extrusionOk="0">
                  <a:moveTo>
                    <a:pt x="219" y="0"/>
                  </a:moveTo>
                  <a:cubicBezTo>
                    <a:pt x="177" y="0"/>
                    <a:pt x="134" y="19"/>
                    <a:pt x="101" y="54"/>
                  </a:cubicBezTo>
                  <a:cubicBezTo>
                    <a:pt x="55" y="102"/>
                    <a:pt x="18" y="186"/>
                    <a:pt x="7" y="251"/>
                  </a:cubicBezTo>
                  <a:cubicBezTo>
                    <a:pt x="1" y="300"/>
                    <a:pt x="21" y="352"/>
                    <a:pt x="64" y="378"/>
                  </a:cubicBezTo>
                  <a:cubicBezTo>
                    <a:pt x="86" y="392"/>
                    <a:pt x="108" y="399"/>
                    <a:pt x="131" y="399"/>
                  </a:cubicBezTo>
                  <a:cubicBezTo>
                    <a:pt x="155" y="399"/>
                    <a:pt x="180" y="391"/>
                    <a:pt x="204" y="378"/>
                  </a:cubicBezTo>
                  <a:cubicBezTo>
                    <a:pt x="265" y="346"/>
                    <a:pt x="325" y="277"/>
                    <a:pt x="356" y="217"/>
                  </a:cubicBezTo>
                  <a:cubicBezTo>
                    <a:pt x="391" y="148"/>
                    <a:pt x="359" y="65"/>
                    <a:pt x="299" y="25"/>
                  </a:cubicBezTo>
                  <a:cubicBezTo>
                    <a:pt x="274" y="8"/>
                    <a:pt x="247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730220" y="382382"/>
              <a:ext cx="26492" cy="37823"/>
            </a:xfrm>
            <a:custGeom>
              <a:avLst/>
              <a:gdLst/>
              <a:ahLst/>
              <a:cxnLst/>
              <a:rect l="l" t="t" r="r" b="b"/>
              <a:pathLst>
                <a:path w="339" h="484" extrusionOk="0">
                  <a:moveTo>
                    <a:pt x="188" y="0"/>
                  </a:moveTo>
                  <a:cubicBezTo>
                    <a:pt x="135" y="0"/>
                    <a:pt x="88" y="31"/>
                    <a:pt x="61" y="82"/>
                  </a:cubicBezTo>
                  <a:cubicBezTo>
                    <a:pt x="23" y="156"/>
                    <a:pt x="18" y="260"/>
                    <a:pt x="9" y="343"/>
                  </a:cubicBezTo>
                  <a:cubicBezTo>
                    <a:pt x="0" y="425"/>
                    <a:pt x="69" y="483"/>
                    <a:pt x="136" y="483"/>
                  </a:cubicBezTo>
                  <a:cubicBezTo>
                    <a:pt x="176" y="483"/>
                    <a:pt x="216" y="463"/>
                    <a:pt x="238" y="414"/>
                  </a:cubicBezTo>
                  <a:cubicBezTo>
                    <a:pt x="256" y="377"/>
                    <a:pt x="273" y="343"/>
                    <a:pt x="287" y="303"/>
                  </a:cubicBezTo>
                  <a:cubicBezTo>
                    <a:pt x="304" y="260"/>
                    <a:pt x="330" y="214"/>
                    <a:pt x="333" y="168"/>
                  </a:cubicBezTo>
                  <a:cubicBezTo>
                    <a:pt x="339" y="93"/>
                    <a:pt x="307" y="30"/>
                    <a:pt x="233" y="8"/>
                  </a:cubicBezTo>
                  <a:cubicBezTo>
                    <a:pt x="218" y="2"/>
                    <a:pt x="202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592524" y="457560"/>
              <a:ext cx="26726" cy="28993"/>
            </a:xfrm>
            <a:custGeom>
              <a:avLst/>
              <a:gdLst/>
              <a:ahLst/>
              <a:cxnLst/>
              <a:rect l="l" t="t" r="r" b="b"/>
              <a:pathLst>
                <a:path w="342" h="371" extrusionOk="0">
                  <a:moveTo>
                    <a:pt x="163" y="0"/>
                  </a:moveTo>
                  <a:cubicBezTo>
                    <a:pt x="94" y="0"/>
                    <a:pt x="26" y="48"/>
                    <a:pt x="18" y="123"/>
                  </a:cubicBezTo>
                  <a:cubicBezTo>
                    <a:pt x="9" y="174"/>
                    <a:pt x="1" y="226"/>
                    <a:pt x="6" y="280"/>
                  </a:cubicBezTo>
                  <a:cubicBezTo>
                    <a:pt x="8" y="334"/>
                    <a:pt x="56" y="371"/>
                    <a:pt x="105" y="371"/>
                  </a:cubicBezTo>
                  <a:cubicBezTo>
                    <a:pt x="124" y="371"/>
                    <a:pt x="144" y="365"/>
                    <a:pt x="161" y="352"/>
                  </a:cubicBezTo>
                  <a:cubicBezTo>
                    <a:pt x="204" y="320"/>
                    <a:pt x="238" y="283"/>
                    <a:pt x="276" y="243"/>
                  </a:cubicBezTo>
                  <a:cubicBezTo>
                    <a:pt x="341" y="172"/>
                    <a:pt x="310" y="54"/>
                    <a:pt x="224" y="14"/>
                  </a:cubicBezTo>
                  <a:cubicBezTo>
                    <a:pt x="205" y="5"/>
                    <a:pt x="184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42"/>
            <p:cNvSpPr/>
            <p:nvPr/>
          </p:nvSpPr>
          <p:spPr>
            <a:xfrm>
              <a:off x="574863" y="595100"/>
              <a:ext cx="37120" cy="25163"/>
            </a:xfrm>
            <a:custGeom>
              <a:avLst/>
              <a:gdLst/>
              <a:ahLst/>
              <a:cxnLst/>
              <a:rect l="l" t="t" r="r" b="b"/>
              <a:pathLst>
                <a:path w="475" h="322" extrusionOk="0">
                  <a:moveTo>
                    <a:pt x="293" y="0"/>
                  </a:moveTo>
                  <a:cubicBezTo>
                    <a:pt x="287" y="0"/>
                    <a:pt x="281" y="1"/>
                    <a:pt x="275" y="2"/>
                  </a:cubicBezTo>
                  <a:cubicBezTo>
                    <a:pt x="209" y="7"/>
                    <a:pt x="166" y="39"/>
                    <a:pt x="118" y="79"/>
                  </a:cubicBezTo>
                  <a:cubicBezTo>
                    <a:pt x="92" y="99"/>
                    <a:pt x="72" y="119"/>
                    <a:pt x="55" y="148"/>
                  </a:cubicBezTo>
                  <a:cubicBezTo>
                    <a:pt x="49" y="159"/>
                    <a:pt x="43" y="171"/>
                    <a:pt x="40" y="182"/>
                  </a:cubicBezTo>
                  <a:cubicBezTo>
                    <a:pt x="35" y="194"/>
                    <a:pt x="33" y="197"/>
                    <a:pt x="33" y="197"/>
                  </a:cubicBezTo>
                  <a:cubicBezTo>
                    <a:pt x="33" y="197"/>
                    <a:pt x="36" y="191"/>
                    <a:pt x="34" y="191"/>
                  </a:cubicBezTo>
                  <a:lnTo>
                    <a:pt x="34" y="191"/>
                  </a:lnTo>
                  <a:cubicBezTo>
                    <a:pt x="34" y="191"/>
                    <a:pt x="31" y="194"/>
                    <a:pt x="26" y="202"/>
                  </a:cubicBezTo>
                  <a:cubicBezTo>
                    <a:pt x="0" y="242"/>
                    <a:pt x="37" y="308"/>
                    <a:pt x="83" y="311"/>
                  </a:cubicBezTo>
                  <a:cubicBezTo>
                    <a:pt x="100" y="311"/>
                    <a:pt x="115" y="317"/>
                    <a:pt x="138" y="320"/>
                  </a:cubicBezTo>
                  <a:cubicBezTo>
                    <a:pt x="148" y="321"/>
                    <a:pt x="158" y="322"/>
                    <a:pt x="167" y="322"/>
                  </a:cubicBezTo>
                  <a:cubicBezTo>
                    <a:pt x="191" y="322"/>
                    <a:pt x="213" y="317"/>
                    <a:pt x="238" y="311"/>
                  </a:cubicBezTo>
                  <a:cubicBezTo>
                    <a:pt x="298" y="294"/>
                    <a:pt x="347" y="277"/>
                    <a:pt x="393" y="231"/>
                  </a:cubicBezTo>
                  <a:cubicBezTo>
                    <a:pt x="474" y="149"/>
                    <a:pt x="401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42"/>
            <p:cNvSpPr/>
            <p:nvPr/>
          </p:nvSpPr>
          <p:spPr>
            <a:xfrm>
              <a:off x="702478" y="654336"/>
              <a:ext cx="40324" cy="24929"/>
            </a:xfrm>
            <a:custGeom>
              <a:avLst/>
              <a:gdLst/>
              <a:ahLst/>
              <a:cxnLst/>
              <a:rect l="l" t="t" r="r" b="b"/>
              <a:pathLst>
                <a:path w="516" h="319" extrusionOk="0">
                  <a:moveTo>
                    <a:pt x="316" y="0"/>
                  </a:moveTo>
                  <a:cubicBezTo>
                    <a:pt x="241" y="0"/>
                    <a:pt x="165" y="38"/>
                    <a:pt x="95" y="63"/>
                  </a:cubicBezTo>
                  <a:cubicBezTo>
                    <a:pt x="35" y="86"/>
                    <a:pt x="0" y="149"/>
                    <a:pt x="15" y="212"/>
                  </a:cubicBezTo>
                  <a:cubicBezTo>
                    <a:pt x="28" y="276"/>
                    <a:pt x="82" y="315"/>
                    <a:pt x="146" y="315"/>
                  </a:cubicBezTo>
                  <a:cubicBezTo>
                    <a:pt x="148" y="315"/>
                    <a:pt x="150" y="315"/>
                    <a:pt x="152" y="315"/>
                  </a:cubicBezTo>
                  <a:cubicBezTo>
                    <a:pt x="238" y="309"/>
                    <a:pt x="333" y="318"/>
                    <a:pt x="407" y="269"/>
                  </a:cubicBezTo>
                  <a:cubicBezTo>
                    <a:pt x="516" y="201"/>
                    <a:pt x="473" y="23"/>
                    <a:pt x="350" y="3"/>
                  </a:cubicBezTo>
                  <a:cubicBezTo>
                    <a:pt x="339" y="1"/>
                    <a:pt x="327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42"/>
            <p:cNvSpPr/>
            <p:nvPr/>
          </p:nvSpPr>
          <p:spPr>
            <a:xfrm>
              <a:off x="725610" y="559777"/>
              <a:ext cx="32431" cy="26883"/>
            </a:xfrm>
            <a:custGeom>
              <a:avLst/>
              <a:gdLst/>
              <a:ahLst/>
              <a:cxnLst/>
              <a:rect l="l" t="t" r="r" b="b"/>
              <a:pathLst>
                <a:path w="415" h="344" extrusionOk="0">
                  <a:moveTo>
                    <a:pt x="180" y="305"/>
                  </a:moveTo>
                  <a:lnTo>
                    <a:pt x="180" y="305"/>
                  </a:lnTo>
                  <a:cubicBezTo>
                    <a:pt x="189" y="309"/>
                    <a:pt x="199" y="313"/>
                    <a:pt x="209" y="315"/>
                  </a:cubicBezTo>
                  <a:lnTo>
                    <a:pt x="209" y="315"/>
                  </a:lnTo>
                  <a:cubicBezTo>
                    <a:pt x="209" y="316"/>
                    <a:pt x="208" y="316"/>
                    <a:pt x="208" y="316"/>
                  </a:cubicBezTo>
                  <a:cubicBezTo>
                    <a:pt x="205" y="316"/>
                    <a:pt x="197" y="313"/>
                    <a:pt x="180" y="305"/>
                  </a:cubicBezTo>
                  <a:close/>
                  <a:moveTo>
                    <a:pt x="222" y="0"/>
                  </a:moveTo>
                  <a:cubicBezTo>
                    <a:pt x="111" y="0"/>
                    <a:pt x="0" y="93"/>
                    <a:pt x="17" y="219"/>
                  </a:cubicBezTo>
                  <a:cubicBezTo>
                    <a:pt x="25" y="276"/>
                    <a:pt x="68" y="336"/>
                    <a:pt x="131" y="342"/>
                  </a:cubicBezTo>
                  <a:cubicBezTo>
                    <a:pt x="138" y="343"/>
                    <a:pt x="146" y="344"/>
                    <a:pt x="153" y="344"/>
                  </a:cubicBezTo>
                  <a:cubicBezTo>
                    <a:pt x="182" y="344"/>
                    <a:pt x="213" y="335"/>
                    <a:pt x="237" y="319"/>
                  </a:cubicBezTo>
                  <a:lnTo>
                    <a:pt x="237" y="319"/>
                  </a:lnTo>
                  <a:cubicBezTo>
                    <a:pt x="239" y="319"/>
                    <a:pt x="241" y="319"/>
                    <a:pt x="243" y="319"/>
                  </a:cubicBezTo>
                  <a:cubicBezTo>
                    <a:pt x="295" y="319"/>
                    <a:pt x="346" y="292"/>
                    <a:pt x="375" y="247"/>
                  </a:cubicBezTo>
                  <a:cubicBezTo>
                    <a:pt x="415" y="184"/>
                    <a:pt x="403" y="98"/>
                    <a:pt x="346" y="47"/>
                  </a:cubicBezTo>
                  <a:cubicBezTo>
                    <a:pt x="310" y="14"/>
                    <a:pt x="266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617610" y="696145"/>
              <a:ext cx="28289" cy="30556"/>
            </a:xfrm>
            <a:custGeom>
              <a:avLst/>
              <a:gdLst/>
              <a:ahLst/>
              <a:cxnLst/>
              <a:rect l="l" t="t" r="r" b="b"/>
              <a:pathLst>
                <a:path w="362" h="391" extrusionOk="0">
                  <a:moveTo>
                    <a:pt x="202" y="1"/>
                  </a:moveTo>
                  <a:cubicBezTo>
                    <a:pt x="148" y="1"/>
                    <a:pt x="97" y="29"/>
                    <a:pt x="72" y="81"/>
                  </a:cubicBezTo>
                  <a:cubicBezTo>
                    <a:pt x="46" y="135"/>
                    <a:pt x="35" y="190"/>
                    <a:pt x="20" y="247"/>
                  </a:cubicBezTo>
                  <a:cubicBezTo>
                    <a:pt x="1" y="326"/>
                    <a:pt x="77" y="390"/>
                    <a:pt x="149" y="390"/>
                  </a:cubicBezTo>
                  <a:cubicBezTo>
                    <a:pt x="181" y="390"/>
                    <a:pt x="213" y="378"/>
                    <a:pt x="235" y="347"/>
                  </a:cubicBezTo>
                  <a:cubicBezTo>
                    <a:pt x="270" y="302"/>
                    <a:pt x="307" y="256"/>
                    <a:pt x="330" y="204"/>
                  </a:cubicBezTo>
                  <a:cubicBezTo>
                    <a:pt x="361" y="135"/>
                    <a:pt x="333" y="44"/>
                    <a:pt x="261" y="12"/>
                  </a:cubicBezTo>
                  <a:cubicBezTo>
                    <a:pt x="242" y="5"/>
                    <a:pt x="222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484525" y="667387"/>
              <a:ext cx="30399" cy="23601"/>
            </a:xfrm>
            <a:custGeom>
              <a:avLst/>
              <a:gdLst/>
              <a:ahLst/>
              <a:cxnLst/>
              <a:rect l="l" t="t" r="r" b="b"/>
              <a:pathLst>
                <a:path w="389" h="302" extrusionOk="0">
                  <a:moveTo>
                    <a:pt x="186" y="0"/>
                  </a:moveTo>
                  <a:cubicBezTo>
                    <a:pt x="135" y="0"/>
                    <a:pt x="85" y="25"/>
                    <a:pt x="56" y="85"/>
                  </a:cubicBezTo>
                  <a:cubicBezTo>
                    <a:pt x="1" y="203"/>
                    <a:pt x="105" y="301"/>
                    <a:pt x="206" y="301"/>
                  </a:cubicBezTo>
                  <a:cubicBezTo>
                    <a:pt x="256" y="301"/>
                    <a:pt x="306" y="276"/>
                    <a:pt x="334" y="217"/>
                  </a:cubicBezTo>
                  <a:cubicBezTo>
                    <a:pt x="389" y="97"/>
                    <a:pt x="287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42"/>
            <p:cNvSpPr/>
            <p:nvPr/>
          </p:nvSpPr>
          <p:spPr>
            <a:xfrm>
              <a:off x="487885" y="527893"/>
              <a:ext cx="35635" cy="27664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7" y="0"/>
                  </a:moveTo>
                  <a:cubicBezTo>
                    <a:pt x="158" y="0"/>
                    <a:pt x="100" y="29"/>
                    <a:pt x="67" y="100"/>
                  </a:cubicBezTo>
                  <a:cubicBezTo>
                    <a:pt x="1" y="239"/>
                    <a:pt x="123" y="354"/>
                    <a:pt x="241" y="354"/>
                  </a:cubicBezTo>
                  <a:cubicBezTo>
                    <a:pt x="300" y="354"/>
                    <a:pt x="359" y="324"/>
                    <a:pt x="391" y="254"/>
                  </a:cubicBezTo>
                  <a:cubicBezTo>
                    <a:pt x="456" y="115"/>
                    <a:pt x="335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658403" y="302280"/>
              <a:ext cx="30790" cy="32353"/>
            </a:xfrm>
            <a:custGeom>
              <a:avLst/>
              <a:gdLst/>
              <a:ahLst/>
              <a:cxnLst/>
              <a:rect l="l" t="t" r="r" b="b"/>
              <a:pathLst>
                <a:path w="394" h="414" extrusionOk="0">
                  <a:moveTo>
                    <a:pt x="270" y="1"/>
                  </a:moveTo>
                  <a:cubicBezTo>
                    <a:pt x="251" y="1"/>
                    <a:pt x="232" y="6"/>
                    <a:pt x="215" y="18"/>
                  </a:cubicBezTo>
                  <a:cubicBezTo>
                    <a:pt x="132" y="78"/>
                    <a:pt x="80" y="150"/>
                    <a:pt x="40" y="242"/>
                  </a:cubicBezTo>
                  <a:cubicBezTo>
                    <a:pt x="1" y="334"/>
                    <a:pt x="73" y="414"/>
                    <a:pt x="153" y="414"/>
                  </a:cubicBezTo>
                  <a:cubicBezTo>
                    <a:pt x="184" y="414"/>
                    <a:pt x="216" y="402"/>
                    <a:pt x="243" y="374"/>
                  </a:cubicBezTo>
                  <a:cubicBezTo>
                    <a:pt x="312" y="299"/>
                    <a:pt x="358" y="225"/>
                    <a:pt x="378" y="124"/>
                  </a:cubicBezTo>
                  <a:cubicBezTo>
                    <a:pt x="393" y="57"/>
                    <a:pt x="332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845566" y="316581"/>
              <a:ext cx="30243" cy="24226"/>
            </a:xfrm>
            <a:custGeom>
              <a:avLst/>
              <a:gdLst/>
              <a:ahLst/>
              <a:cxnLst/>
              <a:rect l="l" t="t" r="r" b="b"/>
              <a:pathLst>
                <a:path w="387" h="310" extrusionOk="0">
                  <a:moveTo>
                    <a:pt x="240" y="1"/>
                  </a:moveTo>
                  <a:cubicBezTo>
                    <a:pt x="197" y="1"/>
                    <a:pt x="163" y="7"/>
                    <a:pt x="123" y="33"/>
                  </a:cubicBezTo>
                  <a:cubicBezTo>
                    <a:pt x="92" y="53"/>
                    <a:pt x="66" y="82"/>
                    <a:pt x="40" y="113"/>
                  </a:cubicBezTo>
                  <a:cubicBezTo>
                    <a:pt x="6" y="150"/>
                    <a:pt x="0" y="216"/>
                    <a:pt x="32" y="259"/>
                  </a:cubicBezTo>
                  <a:cubicBezTo>
                    <a:pt x="60" y="294"/>
                    <a:pt x="95" y="309"/>
                    <a:pt x="134" y="309"/>
                  </a:cubicBezTo>
                  <a:cubicBezTo>
                    <a:pt x="147" y="309"/>
                    <a:pt x="159" y="308"/>
                    <a:pt x="172" y="305"/>
                  </a:cubicBezTo>
                  <a:cubicBezTo>
                    <a:pt x="255" y="285"/>
                    <a:pt x="324" y="251"/>
                    <a:pt x="358" y="170"/>
                  </a:cubicBezTo>
                  <a:cubicBezTo>
                    <a:pt x="387" y="107"/>
                    <a:pt x="350" y="7"/>
                    <a:pt x="269" y="1"/>
                  </a:cubicBezTo>
                  <a:cubicBezTo>
                    <a:pt x="259" y="1"/>
                    <a:pt x="249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895893" y="404341"/>
              <a:ext cx="31025" cy="28993"/>
            </a:xfrm>
            <a:custGeom>
              <a:avLst/>
              <a:gdLst/>
              <a:ahLst/>
              <a:cxnLst/>
              <a:rect l="l" t="t" r="r" b="b"/>
              <a:pathLst>
                <a:path w="397" h="371" extrusionOk="0">
                  <a:moveTo>
                    <a:pt x="241" y="0"/>
                  </a:moveTo>
                  <a:cubicBezTo>
                    <a:pt x="178" y="0"/>
                    <a:pt x="115" y="38"/>
                    <a:pt x="78" y="85"/>
                  </a:cubicBezTo>
                  <a:cubicBezTo>
                    <a:pt x="29" y="139"/>
                    <a:pt x="1" y="219"/>
                    <a:pt x="32" y="291"/>
                  </a:cubicBezTo>
                  <a:cubicBezTo>
                    <a:pt x="54" y="337"/>
                    <a:pt x="105" y="370"/>
                    <a:pt x="153" y="370"/>
                  </a:cubicBezTo>
                  <a:cubicBezTo>
                    <a:pt x="183" y="370"/>
                    <a:pt x="212" y="358"/>
                    <a:pt x="233" y="328"/>
                  </a:cubicBezTo>
                  <a:cubicBezTo>
                    <a:pt x="239" y="322"/>
                    <a:pt x="241" y="320"/>
                    <a:pt x="244" y="314"/>
                  </a:cubicBezTo>
                  <a:cubicBezTo>
                    <a:pt x="250" y="308"/>
                    <a:pt x="256" y="302"/>
                    <a:pt x="259" y="297"/>
                  </a:cubicBezTo>
                  <a:cubicBezTo>
                    <a:pt x="259" y="295"/>
                    <a:pt x="260" y="294"/>
                    <a:pt x="261" y="293"/>
                  </a:cubicBezTo>
                  <a:lnTo>
                    <a:pt x="261" y="293"/>
                  </a:lnTo>
                  <a:cubicBezTo>
                    <a:pt x="272" y="289"/>
                    <a:pt x="282" y="286"/>
                    <a:pt x="291" y="281"/>
                  </a:cubicBezTo>
                  <a:lnTo>
                    <a:pt x="291" y="281"/>
                  </a:lnTo>
                  <a:cubicBezTo>
                    <a:pt x="292" y="281"/>
                    <a:pt x="294" y="280"/>
                    <a:pt x="296" y="279"/>
                  </a:cubicBezTo>
                  <a:cubicBezTo>
                    <a:pt x="325" y="268"/>
                    <a:pt x="339" y="254"/>
                    <a:pt x="359" y="234"/>
                  </a:cubicBezTo>
                  <a:cubicBezTo>
                    <a:pt x="390" y="205"/>
                    <a:pt x="396" y="153"/>
                    <a:pt x="388" y="116"/>
                  </a:cubicBezTo>
                  <a:cubicBezTo>
                    <a:pt x="379" y="70"/>
                    <a:pt x="353" y="45"/>
                    <a:pt x="316" y="22"/>
                  </a:cubicBezTo>
                  <a:cubicBezTo>
                    <a:pt x="292" y="7"/>
                    <a:pt x="267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802741" y="541412"/>
              <a:ext cx="25632" cy="24226"/>
            </a:xfrm>
            <a:custGeom>
              <a:avLst/>
              <a:gdLst/>
              <a:ahLst/>
              <a:cxnLst/>
              <a:rect l="l" t="t" r="r" b="b"/>
              <a:pathLst>
                <a:path w="328" h="310" extrusionOk="0">
                  <a:moveTo>
                    <a:pt x="188" y="1"/>
                  </a:moveTo>
                  <a:cubicBezTo>
                    <a:pt x="174" y="1"/>
                    <a:pt x="159" y="3"/>
                    <a:pt x="144" y="7"/>
                  </a:cubicBezTo>
                  <a:cubicBezTo>
                    <a:pt x="110" y="15"/>
                    <a:pt x="84" y="41"/>
                    <a:pt x="61" y="67"/>
                  </a:cubicBezTo>
                  <a:cubicBezTo>
                    <a:pt x="1" y="141"/>
                    <a:pt x="24" y="256"/>
                    <a:pt x="110" y="296"/>
                  </a:cubicBezTo>
                  <a:cubicBezTo>
                    <a:pt x="129" y="305"/>
                    <a:pt x="150" y="309"/>
                    <a:pt x="170" y="309"/>
                  </a:cubicBezTo>
                  <a:cubicBezTo>
                    <a:pt x="239" y="309"/>
                    <a:pt x="306" y="260"/>
                    <a:pt x="319" y="187"/>
                  </a:cubicBezTo>
                  <a:cubicBezTo>
                    <a:pt x="325" y="153"/>
                    <a:pt x="327" y="118"/>
                    <a:pt x="313" y="84"/>
                  </a:cubicBezTo>
                  <a:cubicBezTo>
                    <a:pt x="288" y="31"/>
                    <a:pt x="243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1003424" y="226633"/>
              <a:ext cx="34307" cy="34854"/>
            </a:xfrm>
            <a:custGeom>
              <a:avLst/>
              <a:gdLst/>
              <a:ahLst/>
              <a:cxnLst/>
              <a:rect l="l" t="t" r="r" b="b"/>
              <a:pathLst>
                <a:path w="439" h="446" extrusionOk="0">
                  <a:moveTo>
                    <a:pt x="284" y="1"/>
                  </a:moveTo>
                  <a:cubicBezTo>
                    <a:pt x="209" y="1"/>
                    <a:pt x="155" y="52"/>
                    <a:pt x="112" y="107"/>
                  </a:cubicBezTo>
                  <a:cubicBezTo>
                    <a:pt x="77" y="147"/>
                    <a:pt x="34" y="201"/>
                    <a:pt x="17" y="253"/>
                  </a:cubicBezTo>
                  <a:cubicBezTo>
                    <a:pt x="0" y="304"/>
                    <a:pt x="0" y="356"/>
                    <a:pt x="40" y="399"/>
                  </a:cubicBezTo>
                  <a:cubicBezTo>
                    <a:pt x="65" y="426"/>
                    <a:pt x="103" y="445"/>
                    <a:pt x="141" y="445"/>
                  </a:cubicBezTo>
                  <a:cubicBezTo>
                    <a:pt x="156" y="445"/>
                    <a:pt x="170" y="442"/>
                    <a:pt x="183" y="436"/>
                  </a:cubicBezTo>
                  <a:cubicBezTo>
                    <a:pt x="244" y="408"/>
                    <a:pt x="295" y="365"/>
                    <a:pt x="341" y="316"/>
                  </a:cubicBezTo>
                  <a:cubicBezTo>
                    <a:pt x="395" y="264"/>
                    <a:pt x="438" y="201"/>
                    <a:pt x="430" y="124"/>
                  </a:cubicBezTo>
                  <a:cubicBezTo>
                    <a:pt x="421" y="47"/>
                    <a:pt x="358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803366" y="269927"/>
              <a:ext cx="26336" cy="24069"/>
            </a:xfrm>
            <a:custGeom>
              <a:avLst/>
              <a:gdLst/>
              <a:ahLst/>
              <a:cxnLst/>
              <a:rect l="l" t="t" r="r" b="b"/>
              <a:pathLst>
                <a:path w="337" h="308" extrusionOk="0">
                  <a:moveTo>
                    <a:pt x="175" y="1"/>
                  </a:moveTo>
                  <a:cubicBezTo>
                    <a:pt x="131" y="1"/>
                    <a:pt x="95" y="22"/>
                    <a:pt x="70" y="54"/>
                  </a:cubicBezTo>
                  <a:lnTo>
                    <a:pt x="70" y="54"/>
                  </a:lnTo>
                  <a:cubicBezTo>
                    <a:pt x="20" y="102"/>
                    <a:pt x="0" y="176"/>
                    <a:pt x="53" y="237"/>
                  </a:cubicBezTo>
                  <a:cubicBezTo>
                    <a:pt x="53" y="237"/>
                    <a:pt x="53" y="237"/>
                    <a:pt x="53" y="237"/>
                  </a:cubicBezTo>
                  <a:lnTo>
                    <a:pt x="53" y="237"/>
                  </a:lnTo>
                  <a:cubicBezTo>
                    <a:pt x="56" y="243"/>
                    <a:pt x="59" y="246"/>
                    <a:pt x="59" y="249"/>
                  </a:cubicBezTo>
                  <a:cubicBezTo>
                    <a:pt x="76" y="282"/>
                    <a:pt x="125" y="308"/>
                    <a:pt x="164" y="308"/>
                  </a:cubicBezTo>
                  <a:cubicBezTo>
                    <a:pt x="169" y="308"/>
                    <a:pt x="174" y="307"/>
                    <a:pt x="179" y="306"/>
                  </a:cubicBezTo>
                  <a:cubicBezTo>
                    <a:pt x="182" y="303"/>
                    <a:pt x="188" y="303"/>
                    <a:pt x="191" y="303"/>
                  </a:cubicBezTo>
                  <a:cubicBezTo>
                    <a:pt x="192" y="303"/>
                    <a:pt x="192" y="303"/>
                    <a:pt x="193" y="303"/>
                  </a:cubicBezTo>
                  <a:cubicBezTo>
                    <a:pt x="272" y="303"/>
                    <a:pt x="316" y="242"/>
                    <a:pt x="323" y="175"/>
                  </a:cubicBezTo>
                  <a:lnTo>
                    <a:pt x="323" y="175"/>
                  </a:lnTo>
                  <a:cubicBezTo>
                    <a:pt x="337" y="116"/>
                    <a:pt x="315" y="51"/>
                    <a:pt x="242" y="17"/>
                  </a:cubicBezTo>
                  <a:lnTo>
                    <a:pt x="242" y="17"/>
                  </a:lnTo>
                  <a:cubicBezTo>
                    <a:pt x="242" y="17"/>
                    <a:pt x="242" y="17"/>
                    <a:pt x="242" y="17"/>
                  </a:cubicBezTo>
                  <a:cubicBezTo>
                    <a:pt x="218" y="6"/>
                    <a:pt x="196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396921" y="843297"/>
              <a:ext cx="36651" cy="32588"/>
            </a:xfrm>
            <a:custGeom>
              <a:avLst/>
              <a:gdLst/>
              <a:ahLst/>
              <a:cxnLst/>
              <a:rect l="l" t="t" r="r" b="b"/>
              <a:pathLst>
                <a:path w="469" h="417" extrusionOk="0">
                  <a:moveTo>
                    <a:pt x="305" y="0"/>
                  </a:moveTo>
                  <a:cubicBezTo>
                    <a:pt x="291" y="0"/>
                    <a:pt x="275" y="3"/>
                    <a:pt x="260" y="9"/>
                  </a:cubicBezTo>
                  <a:cubicBezTo>
                    <a:pt x="154" y="49"/>
                    <a:pt x="42" y="123"/>
                    <a:pt x="19" y="241"/>
                  </a:cubicBezTo>
                  <a:cubicBezTo>
                    <a:pt x="1" y="327"/>
                    <a:pt x="76" y="417"/>
                    <a:pt x="164" y="417"/>
                  </a:cubicBezTo>
                  <a:cubicBezTo>
                    <a:pt x="169" y="417"/>
                    <a:pt x="175" y="416"/>
                    <a:pt x="180" y="416"/>
                  </a:cubicBezTo>
                  <a:cubicBezTo>
                    <a:pt x="294" y="398"/>
                    <a:pt x="380" y="295"/>
                    <a:pt x="426" y="195"/>
                  </a:cubicBezTo>
                  <a:cubicBezTo>
                    <a:pt x="468" y="104"/>
                    <a:pt x="396" y="0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527584" y="779529"/>
              <a:ext cx="27039" cy="34619"/>
            </a:xfrm>
            <a:custGeom>
              <a:avLst/>
              <a:gdLst/>
              <a:ahLst/>
              <a:cxnLst/>
              <a:rect l="l" t="t" r="r" b="b"/>
              <a:pathLst>
                <a:path w="346" h="443" extrusionOk="0">
                  <a:moveTo>
                    <a:pt x="248" y="0"/>
                  </a:moveTo>
                  <a:cubicBezTo>
                    <a:pt x="226" y="0"/>
                    <a:pt x="203" y="9"/>
                    <a:pt x="184" y="28"/>
                  </a:cubicBezTo>
                  <a:cubicBezTo>
                    <a:pt x="127" y="94"/>
                    <a:pt x="55" y="166"/>
                    <a:pt x="26" y="249"/>
                  </a:cubicBezTo>
                  <a:cubicBezTo>
                    <a:pt x="1" y="318"/>
                    <a:pt x="18" y="395"/>
                    <a:pt x="89" y="429"/>
                  </a:cubicBezTo>
                  <a:cubicBezTo>
                    <a:pt x="108" y="438"/>
                    <a:pt x="127" y="442"/>
                    <a:pt x="145" y="442"/>
                  </a:cubicBezTo>
                  <a:cubicBezTo>
                    <a:pt x="195" y="442"/>
                    <a:pt x="240" y="410"/>
                    <a:pt x="270" y="364"/>
                  </a:cubicBezTo>
                  <a:cubicBezTo>
                    <a:pt x="316" y="289"/>
                    <a:pt x="324" y="189"/>
                    <a:pt x="336" y="100"/>
                  </a:cubicBezTo>
                  <a:cubicBezTo>
                    <a:pt x="346" y="43"/>
                    <a:pt x="29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366600" y="700990"/>
              <a:ext cx="30946" cy="21881"/>
            </a:xfrm>
            <a:custGeom>
              <a:avLst/>
              <a:gdLst/>
              <a:ahLst/>
              <a:cxnLst/>
              <a:rect l="l" t="t" r="r" b="b"/>
              <a:pathLst>
                <a:path w="396" h="280" extrusionOk="0">
                  <a:moveTo>
                    <a:pt x="147" y="1"/>
                  </a:moveTo>
                  <a:cubicBezTo>
                    <a:pt x="80" y="1"/>
                    <a:pt x="11" y="45"/>
                    <a:pt x="3" y="116"/>
                  </a:cubicBezTo>
                  <a:cubicBezTo>
                    <a:pt x="1" y="142"/>
                    <a:pt x="1" y="162"/>
                    <a:pt x="9" y="188"/>
                  </a:cubicBezTo>
                  <a:cubicBezTo>
                    <a:pt x="30" y="243"/>
                    <a:pt x="86" y="279"/>
                    <a:pt x="143" y="279"/>
                  </a:cubicBezTo>
                  <a:cubicBezTo>
                    <a:pt x="158" y="279"/>
                    <a:pt x="173" y="277"/>
                    <a:pt x="187" y="271"/>
                  </a:cubicBezTo>
                  <a:cubicBezTo>
                    <a:pt x="253" y="248"/>
                    <a:pt x="321" y="217"/>
                    <a:pt x="370" y="168"/>
                  </a:cubicBezTo>
                  <a:cubicBezTo>
                    <a:pt x="396" y="142"/>
                    <a:pt x="393" y="88"/>
                    <a:pt x="362" y="65"/>
                  </a:cubicBezTo>
                  <a:cubicBezTo>
                    <a:pt x="304" y="28"/>
                    <a:pt x="233" y="10"/>
                    <a:pt x="164" y="2"/>
                  </a:cubicBezTo>
                  <a:cubicBezTo>
                    <a:pt x="158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403564" y="579705"/>
              <a:ext cx="33213" cy="23835"/>
            </a:xfrm>
            <a:custGeom>
              <a:avLst/>
              <a:gdLst/>
              <a:ahLst/>
              <a:cxnLst/>
              <a:rect l="l" t="t" r="r" b="b"/>
              <a:pathLst>
                <a:path w="425" h="305" extrusionOk="0">
                  <a:moveTo>
                    <a:pt x="161" y="1"/>
                  </a:moveTo>
                  <a:cubicBezTo>
                    <a:pt x="63" y="4"/>
                    <a:pt x="0" y="118"/>
                    <a:pt x="32" y="204"/>
                  </a:cubicBezTo>
                  <a:cubicBezTo>
                    <a:pt x="54" y="265"/>
                    <a:pt x="117" y="305"/>
                    <a:pt x="180" y="305"/>
                  </a:cubicBezTo>
                  <a:cubicBezTo>
                    <a:pt x="209" y="305"/>
                    <a:pt x="237" y="297"/>
                    <a:pt x="261" y="279"/>
                  </a:cubicBezTo>
                  <a:cubicBezTo>
                    <a:pt x="287" y="259"/>
                    <a:pt x="316" y="233"/>
                    <a:pt x="338" y="207"/>
                  </a:cubicBezTo>
                  <a:cubicBezTo>
                    <a:pt x="356" y="190"/>
                    <a:pt x="367" y="167"/>
                    <a:pt x="384" y="150"/>
                  </a:cubicBezTo>
                  <a:cubicBezTo>
                    <a:pt x="424" y="110"/>
                    <a:pt x="396" y="30"/>
                    <a:pt x="338" y="24"/>
                  </a:cubicBezTo>
                  <a:cubicBezTo>
                    <a:pt x="313" y="21"/>
                    <a:pt x="290" y="12"/>
                    <a:pt x="267" y="7"/>
                  </a:cubicBezTo>
                  <a:cubicBezTo>
                    <a:pt x="232" y="1"/>
                    <a:pt x="19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42"/>
            <p:cNvSpPr/>
            <p:nvPr/>
          </p:nvSpPr>
          <p:spPr>
            <a:xfrm>
              <a:off x="498904" y="425597"/>
              <a:ext cx="35948" cy="26570"/>
            </a:xfrm>
            <a:custGeom>
              <a:avLst/>
              <a:gdLst/>
              <a:ahLst/>
              <a:cxnLst/>
              <a:rect l="l" t="t" r="r" b="b"/>
              <a:pathLst>
                <a:path w="460" h="340" extrusionOk="0">
                  <a:moveTo>
                    <a:pt x="376" y="1"/>
                  </a:moveTo>
                  <a:cubicBezTo>
                    <a:pt x="373" y="1"/>
                    <a:pt x="369" y="1"/>
                    <a:pt x="365" y="2"/>
                  </a:cubicBezTo>
                  <a:cubicBezTo>
                    <a:pt x="307" y="13"/>
                    <a:pt x="253" y="16"/>
                    <a:pt x="204" y="19"/>
                  </a:cubicBezTo>
                  <a:cubicBezTo>
                    <a:pt x="104" y="22"/>
                    <a:pt x="30" y="88"/>
                    <a:pt x="9" y="182"/>
                  </a:cubicBezTo>
                  <a:cubicBezTo>
                    <a:pt x="1" y="234"/>
                    <a:pt x="30" y="303"/>
                    <a:pt x="81" y="320"/>
                  </a:cubicBezTo>
                  <a:cubicBezTo>
                    <a:pt x="111" y="331"/>
                    <a:pt x="138" y="340"/>
                    <a:pt x="167" y="340"/>
                  </a:cubicBezTo>
                  <a:cubicBezTo>
                    <a:pt x="183" y="340"/>
                    <a:pt x="199" y="337"/>
                    <a:pt x="216" y="331"/>
                  </a:cubicBezTo>
                  <a:cubicBezTo>
                    <a:pt x="264" y="317"/>
                    <a:pt x="305" y="283"/>
                    <a:pt x="330" y="242"/>
                  </a:cubicBezTo>
                  <a:cubicBezTo>
                    <a:pt x="356" y="205"/>
                    <a:pt x="388" y="159"/>
                    <a:pt x="425" y="116"/>
                  </a:cubicBezTo>
                  <a:cubicBezTo>
                    <a:pt x="460" y="76"/>
                    <a:pt x="432" y="1"/>
                    <a:pt x="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2"/>
            <p:cNvSpPr/>
            <p:nvPr/>
          </p:nvSpPr>
          <p:spPr>
            <a:xfrm>
              <a:off x="423491" y="476862"/>
              <a:ext cx="27586" cy="24226"/>
            </a:xfrm>
            <a:custGeom>
              <a:avLst/>
              <a:gdLst/>
              <a:ahLst/>
              <a:cxnLst/>
              <a:rect l="l" t="t" r="r" b="b"/>
              <a:pathLst>
                <a:path w="353" h="310" extrusionOk="0">
                  <a:moveTo>
                    <a:pt x="193" y="1"/>
                  </a:moveTo>
                  <a:cubicBezTo>
                    <a:pt x="164" y="1"/>
                    <a:pt x="137" y="5"/>
                    <a:pt x="106" y="13"/>
                  </a:cubicBezTo>
                  <a:cubicBezTo>
                    <a:pt x="46" y="33"/>
                    <a:pt x="0" y="105"/>
                    <a:pt x="9" y="168"/>
                  </a:cubicBezTo>
                  <a:cubicBezTo>
                    <a:pt x="18" y="237"/>
                    <a:pt x="66" y="288"/>
                    <a:pt x="132" y="303"/>
                  </a:cubicBezTo>
                  <a:cubicBezTo>
                    <a:pt x="151" y="307"/>
                    <a:pt x="170" y="310"/>
                    <a:pt x="189" y="310"/>
                  </a:cubicBezTo>
                  <a:cubicBezTo>
                    <a:pt x="196" y="310"/>
                    <a:pt x="203" y="309"/>
                    <a:pt x="209" y="308"/>
                  </a:cubicBezTo>
                  <a:cubicBezTo>
                    <a:pt x="287" y="300"/>
                    <a:pt x="347" y="240"/>
                    <a:pt x="350" y="159"/>
                  </a:cubicBezTo>
                  <a:cubicBezTo>
                    <a:pt x="353" y="91"/>
                    <a:pt x="298" y="5"/>
                    <a:pt x="221" y="2"/>
                  </a:cubicBezTo>
                  <a:cubicBezTo>
                    <a:pt x="211" y="1"/>
                    <a:pt x="202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2"/>
            <p:cNvSpPr/>
            <p:nvPr/>
          </p:nvSpPr>
          <p:spPr>
            <a:xfrm>
              <a:off x="907849" y="312283"/>
              <a:ext cx="27821" cy="21803"/>
            </a:xfrm>
            <a:custGeom>
              <a:avLst/>
              <a:gdLst/>
              <a:ahLst/>
              <a:cxnLst/>
              <a:rect l="l" t="t" r="r" b="b"/>
              <a:pathLst>
                <a:path w="356" h="279" extrusionOk="0">
                  <a:moveTo>
                    <a:pt x="228" y="1"/>
                  </a:moveTo>
                  <a:cubicBezTo>
                    <a:pt x="196" y="1"/>
                    <a:pt x="162" y="14"/>
                    <a:pt x="131" y="42"/>
                  </a:cubicBezTo>
                  <a:cubicBezTo>
                    <a:pt x="126" y="45"/>
                    <a:pt x="120" y="51"/>
                    <a:pt x="114" y="56"/>
                  </a:cubicBezTo>
                  <a:cubicBezTo>
                    <a:pt x="1" y="161"/>
                    <a:pt x="136" y="279"/>
                    <a:pt x="244" y="279"/>
                  </a:cubicBezTo>
                  <a:cubicBezTo>
                    <a:pt x="300" y="279"/>
                    <a:pt x="348" y="248"/>
                    <a:pt x="352" y="168"/>
                  </a:cubicBezTo>
                  <a:cubicBezTo>
                    <a:pt x="352" y="160"/>
                    <a:pt x="352" y="151"/>
                    <a:pt x="352" y="145"/>
                  </a:cubicBezTo>
                  <a:cubicBezTo>
                    <a:pt x="356" y="58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2"/>
            <p:cNvSpPr/>
            <p:nvPr/>
          </p:nvSpPr>
          <p:spPr>
            <a:xfrm>
              <a:off x="876434" y="479441"/>
              <a:ext cx="30087" cy="20787"/>
            </a:xfrm>
            <a:custGeom>
              <a:avLst/>
              <a:gdLst/>
              <a:ahLst/>
              <a:cxnLst/>
              <a:rect l="l" t="t" r="r" b="b"/>
              <a:pathLst>
                <a:path w="385" h="266" extrusionOk="0">
                  <a:moveTo>
                    <a:pt x="135" y="0"/>
                  </a:moveTo>
                  <a:cubicBezTo>
                    <a:pt x="81" y="0"/>
                    <a:pt x="34" y="26"/>
                    <a:pt x="18" y="81"/>
                  </a:cubicBezTo>
                  <a:cubicBezTo>
                    <a:pt x="0" y="129"/>
                    <a:pt x="23" y="198"/>
                    <a:pt x="78" y="218"/>
                  </a:cubicBezTo>
                  <a:cubicBezTo>
                    <a:pt x="128" y="237"/>
                    <a:pt x="187" y="265"/>
                    <a:pt x="244" y="265"/>
                  </a:cubicBezTo>
                  <a:cubicBezTo>
                    <a:pt x="264" y="265"/>
                    <a:pt x="284" y="262"/>
                    <a:pt x="304" y="253"/>
                  </a:cubicBezTo>
                  <a:cubicBezTo>
                    <a:pt x="339" y="238"/>
                    <a:pt x="361" y="215"/>
                    <a:pt x="373" y="178"/>
                  </a:cubicBezTo>
                  <a:cubicBezTo>
                    <a:pt x="384" y="146"/>
                    <a:pt x="382" y="106"/>
                    <a:pt x="361" y="78"/>
                  </a:cubicBezTo>
                  <a:cubicBezTo>
                    <a:pt x="327" y="40"/>
                    <a:pt x="287" y="18"/>
                    <a:pt x="235" y="9"/>
                  </a:cubicBezTo>
                  <a:cubicBezTo>
                    <a:pt x="207" y="3"/>
                    <a:pt x="175" y="3"/>
                    <a:pt x="144" y="0"/>
                  </a:cubicBezTo>
                  <a:cubicBezTo>
                    <a:pt x="141" y="0"/>
                    <a:pt x="138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92F61360-B59C-DF5D-68B7-7F25537D7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43625"/>
              </p:ext>
            </p:extLst>
          </p:nvPr>
        </p:nvGraphicFramePr>
        <p:xfrm>
          <a:off x="424937" y="835982"/>
          <a:ext cx="8341567" cy="6138556"/>
        </p:xfrm>
        <a:graphic>
          <a:graphicData uri="http://schemas.openxmlformats.org/drawingml/2006/table">
            <a:tbl>
              <a:tblPr firstRow="1" bandRow="1">
                <a:tableStyleId>{2FDBBA52-DC00-4D61-BB94-7B8F69B89222}</a:tableStyleId>
              </a:tblPr>
              <a:tblGrid>
                <a:gridCol w="615587">
                  <a:extLst>
                    <a:ext uri="{9D8B030D-6E8A-4147-A177-3AD203B41FA5}">
                      <a16:colId xmlns="" xmlns:a16="http://schemas.microsoft.com/office/drawing/2014/main" val="778144960"/>
                    </a:ext>
                  </a:extLst>
                </a:gridCol>
                <a:gridCol w="7725980">
                  <a:extLst>
                    <a:ext uri="{9D8B030D-6E8A-4147-A177-3AD203B41FA5}">
                      <a16:colId xmlns="" xmlns:a16="http://schemas.microsoft.com/office/drawing/2014/main" val="3028903426"/>
                    </a:ext>
                  </a:extLst>
                </a:gridCol>
              </a:tblGrid>
              <a:tr h="45527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cs typeface="Arial"/>
                          <a:sym typeface="Arial"/>
                        </a:rPr>
                        <a:t>- Đan-kô dẫ</a:t>
                      </a:r>
                      <a:r>
                        <a:rPr kumimoji="0" lang="en-US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cs typeface="Arial"/>
                          <a:sym typeface="Arial"/>
                        </a:rPr>
                        <a:t>n đoàn</a:t>
                      </a:r>
                      <a:r>
                        <a:rPr kumimoji="0" lang="vi-VN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cs typeface="Arial"/>
                          <a:sym typeface="Arial"/>
                        </a:rPr>
                        <a:t> người trong bộ lạc đi vào rừng sâu.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cs typeface="Arial"/>
                          <a:sym typeface="Arial"/>
                        </a:rPr>
                        <a:t>- Đường đi gian nan, đoàn người mệt lả, họ yếu hèn nên đã trút giận dữ vào Đan-kô không biết dẫn họ đi.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cs typeface="Arial"/>
                          <a:sym typeface="Arial"/>
                        </a:rPr>
                        <a:t>- Họ dừng lại và bắt đầu kết tội Đan-kô. Hai bên cãi nhau, rừng cũng gầm lên.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cs typeface="Arial"/>
                          <a:sym typeface="Arial"/>
                        </a:rPr>
                        <a:t>-</a:t>
                      </a:r>
                      <a:r>
                        <a:rPr kumimoji="0" lang="en-US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vi-VN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cs typeface="Arial"/>
                          <a:sym typeface="Arial"/>
                        </a:rPr>
                        <a:t>Đan-kô bùng lên nỗi phẫn nộ sục sôi, nhưng lòng lại thương hại mọi người.</a:t>
                      </a:r>
                    </a:p>
                    <a:p>
                      <a:pPr algn="l"/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7270553"/>
                  </a:ext>
                </a:extLst>
              </a:tr>
              <a:tr h="19627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6319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3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42"/>
          <p:cNvSpPr/>
          <p:nvPr/>
        </p:nvSpPr>
        <p:spPr>
          <a:xfrm>
            <a:off x="1046742" y="54394"/>
            <a:ext cx="914107" cy="810595"/>
          </a:xfrm>
          <a:custGeom>
            <a:avLst/>
            <a:gdLst/>
            <a:ahLst/>
            <a:cxnLst/>
            <a:rect l="l" t="t" r="r" b="b"/>
            <a:pathLst>
              <a:path w="2667" h="2902" extrusionOk="0">
                <a:moveTo>
                  <a:pt x="1401" y="0"/>
                </a:moveTo>
                <a:cubicBezTo>
                  <a:pt x="1056" y="0"/>
                  <a:pt x="705" y="168"/>
                  <a:pt x="473" y="418"/>
                </a:cubicBezTo>
                <a:cubicBezTo>
                  <a:pt x="75" y="844"/>
                  <a:pt x="1" y="1431"/>
                  <a:pt x="226" y="1954"/>
                </a:cubicBezTo>
                <a:cubicBezTo>
                  <a:pt x="254" y="2062"/>
                  <a:pt x="296" y="2166"/>
                  <a:pt x="353" y="2263"/>
                </a:cubicBezTo>
                <a:cubicBezTo>
                  <a:pt x="437" y="2400"/>
                  <a:pt x="547" y="2521"/>
                  <a:pt x="675" y="2620"/>
                </a:cubicBezTo>
                <a:cubicBezTo>
                  <a:pt x="749" y="2689"/>
                  <a:pt x="833" y="2746"/>
                  <a:pt x="924" y="2790"/>
                </a:cubicBezTo>
                <a:cubicBezTo>
                  <a:pt x="1014" y="2831"/>
                  <a:pt x="1110" y="2858"/>
                  <a:pt x="1210" y="2870"/>
                </a:cubicBezTo>
                <a:cubicBezTo>
                  <a:pt x="1301" y="2891"/>
                  <a:pt x="1394" y="2901"/>
                  <a:pt x="1487" y="2901"/>
                </a:cubicBezTo>
                <a:cubicBezTo>
                  <a:pt x="1568" y="2901"/>
                  <a:pt x="1649" y="2894"/>
                  <a:pt x="1728" y="2878"/>
                </a:cubicBezTo>
                <a:cubicBezTo>
                  <a:pt x="1849" y="2855"/>
                  <a:pt x="1969" y="2793"/>
                  <a:pt x="2070" y="2723"/>
                </a:cubicBezTo>
                <a:cubicBezTo>
                  <a:pt x="2139" y="2676"/>
                  <a:pt x="2205" y="2623"/>
                  <a:pt x="2265" y="2564"/>
                </a:cubicBezTo>
                <a:lnTo>
                  <a:pt x="2301" y="2526"/>
                </a:lnTo>
                <a:lnTo>
                  <a:pt x="2301" y="2526"/>
                </a:lnTo>
                <a:cubicBezTo>
                  <a:pt x="2266" y="2545"/>
                  <a:pt x="2247" y="2555"/>
                  <a:pt x="2243" y="2555"/>
                </a:cubicBezTo>
                <a:cubicBezTo>
                  <a:pt x="2235" y="2555"/>
                  <a:pt x="2276" y="2524"/>
                  <a:pt x="2366" y="2461"/>
                </a:cubicBezTo>
                <a:cubicBezTo>
                  <a:pt x="2594" y="2250"/>
                  <a:pt x="2667" y="1936"/>
                  <a:pt x="2662" y="1637"/>
                </a:cubicBezTo>
                <a:cubicBezTo>
                  <a:pt x="2653" y="1054"/>
                  <a:pt x="2423" y="504"/>
                  <a:pt x="1944" y="167"/>
                </a:cubicBezTo>
                <a:cubicBezTo>
                  <a:pt x="1778" y="51"/>
                  <a:pt x="1590" y="0"/>
                  <a:pt x="1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4" name="Google Shape;1604;p42"/>
          <p:cNvGrpSpPr/>
          <p:nvPr/>
        </p:nvGrpSpPr>
        <p:grpSpPr>
          <a:xfrm>
            <a:off x="7418940" y="3289393"/>
            <a:ext cx="1495565" cy="1941205"/>
            <a:chOff x="7783550" y="3444358"/>
            <a:chExt cx="1349666" cy="1751832"/>
          </a:xfrm>
        </p:grpSpPr>
        <p:sp>
          <p:nvSpPr>
            <p:cNvPr id="1605" name="Google Shape;1605;p42"/>
            <p:cNvSpPr/>
            <p:nvPr/>
          </p:nvSpPr>
          <p:spPr>
            <a:xfrm>
              <a:off x="7783550" y="3444358"/>
              <a:ext cx="1349666" cy="1751832"/>
            </a:xfrm>
            <a:custGeom>
              <a:avLst/>
              <a:gdLst/>
              <a:ahLst/>
              <a:cxnLst/>
              <a:rect l="l" t="t" r="r" b="b"/>
              <a:pathLst>
                <a:path w="14565" h="18905" extrusionOk="0">
                  <a:moveTo>
                    <a:pt x="6828" y="401"/>
                  </a:moveTo>
                  <a:cubicBezTo>
                    <a:pt x="6860" y="439"/>
                    <a:pt x="6894" y="476"/>
                    <a:pt x="6920" y="519"/>
                  </a:cubicBezTo>
                  <a:cubicBezTo>
                    <a:pt x="7063" y="734"/>
                    <a:pt x="7264" y="863"/>
                    <a:pt x="7513" y="926"/>
                  </a:cubicBezTo>
                  <a:cubicBezTo>
                    <a:pt x="7817" y="1003"/>
                    <a:pt x="8115" y="1092"/>
                    <a:pt x="8393" y="1244"/>
                  </a:cubicBezTo>
                  <a:cubicBezTo>
                    <a:pt x="8840" y="1487"/>
                    <a:pt x="9121" y="1857"/>
                    <a:pt x="9270" y="2338"/>
                  </a:cubicBezTo>
                  <a:cubicBezTo>
                    <a:pt x="9275" y="2355"/>
                    <a:pt x="9281" y="2376"/>
                    <a:pt x="9284" y="2393"/>
                  </a:cubicBezTo>
                  <a:cubicBezTo>
                    <a:pt x="9284" y="2398"/>
                    <a:pt x="9281" y="2407"/>
                    <a:pt x="9275" y="2436"/>
                  </a:cubicBezTo>
                  <a:cubicBezTo>
                    <a:pt x="9255" y="2410"/>
                    <a:pt x="9244" y="2396"/>
                    <a:pt x="9235" y="2381"/>
                  </a:cubicBezTo>
                  <a:cubicBezTo>
                    <a:pt x="9055" y="2103"/>
                    <a:pt x="8794" y="1931"/>
                    <a:pt x="8487" y="1831"/>
                  </a:cubicBezTo>
                  <a:cubicBezTo>
                    <a:pt x="8261" y="1757"/>
                    <a:pt x="8026" y="1714"/>
                    <a:pt x="7794" y="1651"/>
                  </a:cubicBezTo>
                  <a:cubicBezTo>
                    <a:pt x="7697" y="1625"/>
                    <a:pt x="7596" y="1593"/>
                    <a:pt x="7502" y="1556"/>
                  </a:cubicBezTo>
                  <a:cubicBezTo>
                    <a:pt x="7338" y="1487"/>
                    <a:pt x="7212" y="1367"/>
                    <a:pt x="7126" y="1212"/>
                  </a:cubicBezTo>
                  <a:cubicBezTo>
                    <a:pt x="7052" y="1075"/>
                    <a:pt x="6992" y="929"/>
                    <a:pt x="6934" y="783"/>
                  </a:cubicBezTo>
                  <a:cubicBezTo>
                    <a:pt x="6886" y="662"/>
                    <a:pt x="6848" y="536"/>
                    <a:pt x="6808" y="413"/>
                  </a:cubicBezTo>
                  <a:cubicBezTo>
                    <a:pt x="6817" y="410"/>
                    <a:pt x="6823" y="404"/>
                    <a:pt x="6828" y="401"/>
                  </a:cubicBezTo>
                  <a:close/>
                  <a:moveTo>
                    <a:pt x="1382" y="5060"/>
                  </a:moveTo>
                  <a:cubicBezTo>
                    <a:pt x="1433" y="5097"/>
                    <a:pt x="1488" y="5138"/>
                    <a:pt x="1542" y="5172"/>
                  </a:cubicBezTo>
                  <a:cubicBezTo>
                    <a:pt x="1817" y="5358"/>
                    <a:pt x="2118" y="5490"/>
                    <a:pt x="2428" y="5610"/>
                  </a:cubicBezTo>
                  <a:cubicBezTo>
                    <a:pt x="2594" y="5673"/>
                    <a:pt x="2757" y="5736"/>
                    <a:pt x="2923" y="5794"/>
                  </a:cubicBezTo>
                  <a:cubicBezTo>
                    <a:pt x="3204" y="5891"/>
                    <a:pt x="3462" y="6029"/>
                    <a:pt x="3717" y="6172"/>
                  </a:cubicBezTo>
                  <a:cubicBezTo>
                    <a:pt x="3731" y="6180"/>
                    <a:pt x="3743" y="6192"/>
                    <a:pt x="3751" y="6221"/>
                  </a:cubicBezTo>
                  <a:cubicBezTo>
                    <a:pt x="3705" y="6209"/>
                    <a:pt x="3662" y="6198"/>
                    <a:pt x="3617" y="6186"/>
                  </a:cubicBezTo>
                  <a:cubicBezTo>
                    <a:pt x="3367" y="6126"/>
                    <a:pt x="3118" y="6066"/>
                    <a:pt x="2869" y="6008"/>
                  </a:cubicBezTo>
                  <a:cubicBezTo>
                    <a:pt x="2857" y="6006"/>
                    <a:pt x="2846" y="6003"/>
                    <a:pt x="2834" y="6003"/>
                  </a:cubicBezTo>
                  <a:cubicBezTo>
                    <a:pt x="2823" y="6003"/>
                    <a:pt x="2812" y="6003"/>
                    <a:pt x="2801" y="6003"/>
                  </a:cubicBezTo>
                  <a:cubicBezTo>
                    <a:pt x="2549" y="6003"/>
                    <a:pt x="2335" y="5883"/>
                    <a:pt x="2127" y="5762"/>
                  </a:cubicBezTo>
                  <a:cubicBezTo>
                    <a:pt x="1869" y="5616"/>
                    <a:pt x="1634" y="5441"/>
                    <a:pt x="1451" y="5203"/>
                  </a:cubicBezTo>
                  <a:cubicBezTo>
                    <a:pt x="1428" y="5175"/>
                    <a:pt x="1408" y="5146"/>
                    <a:pt x="1388" y="5115"/>
                  </a:cubicBezTo>
                  <a:cubicBezTo>
                    <a:pt x="1379" y="5103"/>
                    <a:pt x="1373" y="5089"/>
                    <a:pt x="1368" y="5074"/>
                  </a:cubicBezTo>
                  <a:cubicBezTo>
                    <a:pt x="1373" y="5072"/>
                    <a:pt x="1376" y="5066"/>
                    <a:pt x="1382" y="5060"/>
                  </a:cubicBezTo>
                  <a:close/>
                  <a:moveTo>
                    <a:pt x="6642" y="5713"/>
                  </a:moveTo>
                  <a:lnTo>
                    <a:pt x="6642" y="5713"/>
                  </a:lnTo>
                  <a:cubicBezTo>
                    <a:pt x="6740" y="5796"/>
                    <a:pt x="6763" y="6092"/>
                    <a:pt x="6685" y="6301"/>
                  </a:cubicBezTo>
                  <a:cubicBezTo>
                    <a:pt x="6568" y="6146"/>
                    <a:pt x="6551" y="5885"/>
                    <a:pt x="6642" y="5713"/>
                  </a:cubicBezTo>
                  <a:close/>
                  <a:moveTo>
                    <a:pt x="6963" y="6180"/>
                  </a:moveTo>
                  <a:lnTo>
                    <a:pt x="6963" y="6180"/>
                  </a:lnTo>
                  <a:cubicBezTo>
                    <a:pt x="7032" y="6364"/>
                    <a:pt x="6972" y="6699"/>
                    <a:pt x="6854" y="6819"/>
                  </a:cubicBezTo>
                  <a:cubicBezTo>
                    <a:pt x="6797" y="6722"/>
                    <a:pt x="6863" y="6324"/>
                    <a:pt x="6963" y="6180"/>
                  </a:cubicBezTo>
                  <a:close/>
                  <a:moveTo>
                    <a:pt x="5980" y="6410"/>
                  </a:moveTo>
                  <a:cubicBezTo>
                    <a:pt x="6121" y="6518"/>
                    <a:pt x="6167" y="6670"/>
                    <a:pt x="6181" y="6837"/>
                  </a:cubicBezTo>
                  <a:cubicBezTo>
                    <a:pt x="6035" y="6733"/>
                    <a:pt x="6012" y="6567"/>
                    <a:pt x="5980" y="6410"/>
                  </a:cubicBezTo>
                  <a:close/>
                  <a:moveTo>
                    <a:pt x="6258" y="6404"/>
                  </a:moveTo>
                  <a:lnTo>
                    <a:pt x="6258" y="6404"/>
                  </a:lnTo>
                  <a:cubicBezTo>
                    <a:pt x="6359" y="6547"/>
                    <a:pt x="6413" y="6705"/>
                    <a:pt x="6399" y="6894"/>
                  </a:cubicBezTo>
                  <a:cubicBezTo>
                    <a:pt x="6293" y="6805"/>
                    <a:pt x="6221" y="6576"/>
                    <a:pt x="6258" y="6404"/>
                  </a:cubicBezTo>
                  <a:close/>
                  <a:moveTo>
                    <a:pt x="6232" y="6877"/>
                  </a:moveTo>
                  <a:lnTo>
                    <a:pt x="6232" y="6877"/>
                  </a:lnTo>
                  <a:cubicBezTo>
                    <a:pt x="6413" y="6974"/>
                    <a:pt x="6465" y="7206"/>
                    <a:pt x="6402" y="7404"/>
                  </a:cubicBezTo>
                  <a:cubicBezTo>
                    <a:pt x="6381" y="7315"/>
                    <a:pt x="6364" y="7226"/>
                    <a:pt x="6339" y="7140"/>
                  </a:cubicBezTo>
                  <a:cubicBezTo>
                    <a:pt x="6310" y="7054"/>
                    <a:pt x="6273" y="6974"/>
                    <a:pt x="6232" y="6877"/>
                  </a:cubicBezTo>
                  <a:close/>
                  <a:moveTo>
                    <a:pt x="3563" y="1909"/>
                  </a:moveTo>
                  <a:cubicBezTo>
                    <a:pt x="3635" y="1909"/>
                    <a:pt x="3709" y="1913"/>
                    <a:pt x="3783" y="1920"/>
                  </a:cubicBezTo>
                  <a:cubicBezTo>
                    <a:pt x="4193" y="1957"/>
                    <a:pt x="4490" y="2175"/>
                    <a:pt x="4757" y="2482"/>
                  </a:cubicBezTo>
                  <a:cubicBezTo>
                    <a:pt x="4940" y="2694"/>
                    <a:pt x="5000" y="2929"/>
                    <a:pt x="4952" y="3183"/>
                  </a:cubicBezTo>
                  <a:cubicBezTo>
                    <a:pt x="4834" y="3802"/>
                    <a:pt x="5069" y="4307"/>
                    <a:pt x="5442" y="4771"/>
                  </a:cubicBezTo>
                  <a:cubicBezTo>
                    <a:pt x="5513" y="4862"/>
                    <a:pt x="5602" y="4943"/>
                    <a:pt x="5685" y="5026"/>
                  </a:cubicBezTo>
                  <a:cubicBezTo>
                    <a:pt x="5740" y="5080"/>
                    <a:pt x="5797" y="5132"/>
                    <a:pt x="5854" y="5180"/>
                  </a:cubicBezTo>
                  <a:cubicBezTo>
                    <a:pt x="6204" y="5464"/>
                    <a:pt x="6364" y="5848"/>
                    <a:pt x="6436" y="6275"/>
                  </a:cubicBezTo>
                  <a:cubicBezTo>
                    <a:pt x="6459" y="6404"/>
                    <a:pt x="6473" y="6536"/>
                    <a:pt x="6493" y="6665"/>
                  </a:cubicBezTo>
                  <a:cubicBezTo>
                    <a:pt x="6485" y="6665"/>
                    <a:pt x="6476" y="6667"/>
                    <a:pt x="6465" y="6667"/>
                  </a:cubicBezTo>
                  <a:cubicBezTo>
                    <a:pt x="6318" y="6301"/>
                    <a:pt x="6318" y="6301"/>
                    <a:pt x="6204" y="6292"/>
                  </a:cubicBezTo>
                  <a:cubicBezTo>
                    <a:pt x="6190" y="6352"/>
                    <a:pt x="6175" y="6412"/>
                    <a:pt x="6158" y="6478"/>
                  </a:cubicBezTo>
                  <a:cubicBezTo>
                    <a:pt x="6094" y="6434"/>
                    <a:pt x="6066" y="6329"/>
                    <a:pt x="5976" y="6329"/>
                  </a:cubicBezTo>
                  <a:cubicBezTo>
                    <a:pt x="5961" y="6329"/>
                    <a:pt x="5945" y="6331"/>
                    <a:pt x="5926" y="6338"/>
                  </a:cubicBezTo>
                  <a:cubicBezTo>
                    <a:pt x="5880" y="6513"/>
                    <a:pt x="6032" y="6845"/>
                    <a:pt x="6204" y="6937"/>
                  </a:cubicBezTo>
                  <a:cubicBezTo>
                    <a:pt x="6275" y="7080"/>
                    <a:pt x="6324" y="7235"/>
                    <a:pt x="6333" y="7407"/>
                  </a:cubicBezTo>
                  <a:cubicBezTo>
                    <a:pt x="6310" y="7352"/>
                    <a:pt x="6290" y="7298"/>
                    <a:pt x="6267" y="7246"/>
                  </a:cubicBezTo>
                  <a:cubicBezTo>
                    <a:pt x="6241" y="7192"/>
                    <a:pt x="6215" y="7137"/>
                    <a:pt x="6184" y="7089"/>
                  </a:cubicBezTo>
                  <a:cubicBezTo>
                    <a:pt x="6154" y="7043"/>
                    <a:pt x="6125" y="6988"/>
                    <a:pt x="6051" y="6988"/>
                  </a:cubicBezTo>
                  <a:cubicBezTo>
                    <a:pt x="6046" y="6988"/>
                    <a:pt x="6040" y="6988"/>
                    <a:pt x="6035" y="6988"/>
                  </a:cubicBezTo>
                  <a:cubicBezTo>
                    <a:pt x="6026" y="7017"/>
                    <a:pt x="6018" y="7049"/>
                    <a:pt x="6009" y="7080"/>
                  </a:cubicBezTo>
                  <a:cubicBezTo>
                    <a:pt x="5998" y="7077"/>
                    <a:pt x="5986" y="7080"/>
                    <a:pt x="5980" y="7074"/>
                  </a:cubicBezTo>
                  <a:cubicBezTo>
                    <a:pt x="5914" y="7000"/>
                    <a:pt x="5840" y="6931"/>
                    <a:pt x="5788" y="6848"/>
                  </a:cubicBezTo>
                  <a:cubicBezTo>
                    <a:pt x="5725" y="6736"/>
                    <a:pt x="5639" y="6662"/>
                    <a:pt x="5522" y="6610"/>
                  </a:cubicBezTo>
                  <a:cubicBezTo>
                    <a:pt x="5390" y="6553"/>
                    <a:pt x="5253" y="6521"/>
                    <a:pt x="5109" y="6507"/>
                  </a:cubicBezTo>
                  <a:cubicBezTo>
                    <a:pt x="4774" y="6470"/>
                    <a:pt x="4439" y="6427"/>
                    <a:pt x="4115" y="6327"/>
                  </a:cubicBezTo>
                  <a:cubicBezTo>
                    <a:pt x="4055" y="6309"/>
                    <a:pt x="3998" y="6281"/>
                    <a:pt x="3946" y="6249"/>
                  </a:cubicBezTo>
                  <a:cubicBezTo>
                    <a:pt x="3622" y="6051"/>
                    <a:pt x="3293" y="5868"/>
                    <a:pt x="2938" y="5731"/>
                  </a:cubicBezTo>
                  <a:cubicBezTo>
                    <a:pt x="2591" y="5599"/>
                    <a:pt x="2247" y="5461"/>
                    <a:pt x="1909" y="5309"/>
                  </a:cubicBezTo>
                  <a:cubicBezTo>
                    <a:pt x="1757" y="5244"/>
                    <a:pt x="1617" y="5140"/>
                    <a:pt x="1474" y="5054"/>
                  </a:cubicBezTo>
                  <a:cubicBezTo>
                    <a:pt x="1250" y="4923"/>
                    <a:pt x="1176" y="4711"/>
                    <a:pt x="1158" y="4467"/>
                  </a:cubicBezTo>
                  <a:cubicBezTo>
                    <a:pt x="1150" y="4318"/>
                    <a:pt x="1144" y="4166"/>
                    <a:pt x="1144" y="4017"/>
                  </a:cubicBezTo>
                  <a:cubicBezTo>
                    <a:pt x="1144" y="3754"/>
                    <a:pt x="1092" y="3499"/>
                    <a:pt x="1058" y="3241"/>
                  </a:cubicBezTo>
                  <a:cubicBezTo>
                    <a:pt x="1032" y="3049"/>
                    <a:pt x="1041" y="2857"/>
                    <a:pt x="1113" y="2676"/>
                  </a:cubicBezTo>
                  <a:cubicBezTo>
                    <a:pt x="1221" y="2401"/>
                    <a:pt x="1456" y="2239"/>
                    <a:pt x="1735" y="2239"/>
                  </a:cubicBezTo>
                  <a:cubicBezTo>
                    <a:pt x="1780" y="2239"/>
                    <a:pt x="1827" y="2243"/>
                    <a:pt x="1875" y="2252"/>
                  </a:cubicBezTo>
                  <a:cubicBezTo>
                    <a:pt x="1969" y="2270"/>
                    <a:pt x="2067" y="2292"/>
                    <a:pt x="2161" y="2321"/>
                  </a:cubicBezTo>
                  <a:cubicBezTo>
                    <a:pt x="2214" y="2336"/>
                    <a:pt x="2264" y="2344"/>
                    <a:pt x="2313" y="2344"/>
                  </a:cubicBezTo>
                  <a:cubicBezTo>
                    <a:pt x="2410" y="2344"/>
                    <a:pt x="2501" y="2313"/>
                    <a:pt x="2591" y="2252"/>
                  </a:cubicBezTo>
                  <a:cubicBezTo>
                    <a:pt x="2694" y="2186"/>
                    <a:pt x="2800" y="2129"/>
                    <a:pt x="2906" y="2069"/>
                  </a:cubicBezTo>
                  <a:cubicBezTo>
                    <a:pt x="3113" y="1949"/>
                    <a:pt x="3334" y="1909"/>
                    <a:pt x="3563" y="1909"/>
                  </a:cubicBezTo>
                  <a:close/>
                  <a:moveTo>
                    <a:pt x="6078" y="7103"/>
                  </a:moveTo>
                  <a:lnTo>
                    <a:pt x="6078" y="7103"/>
                  </a:lnTo>
                  <a:cubicBezTo>
                    <a:pt x="6167" y="7157"/>
                    <a:pt x="6244" y="7315"/>
                    <a:pt x="6230" y="7410"/>
                  </a:cubicBezTo>
                  <a:cubicBezTo>
                    <a:pt x="6181" y="7306"/>
                    <a:pt x="6129" y="7203"/>
                    <a:pt x="6078" y="7103"/>
                  </a:cubicBezTo>
                  <a:close/>
                  <a:moveTo>
                    <a:pt x="6278" y="73"/>
                  </a:moveTo>
                  <a:cubicBezTo>
                    <a:pt x="6397" y="73"/>
                    <a:pt x="6510" y="122"/>
                    <a:pt x="6614" y="204"/>
                  </a:cubicBezTo>
                  <a:cubicBezTo>
                    <a:pt x="6659" y="238"/>
                    <a:pt x="6697" y="298"/>
                    <a:pt x="6720" y="353"/>
                  </a:cubicBezTo>
                  <a:cubicBezTo>
                    <a:pt x="6771" y="485"/>
                    <a:pt x="6808" y="625"/>
                    <a:pt x="6860" y="757"/>
                  </a:cubicBezTo>
                  <a:cubicBezTo>
                    <a:pt x="6920" y="914"/>
                    <a:pt x="6977" y="1075"/>
                    <a:pt x="7058" y="1224"/>
                  </a:cubicBezTo>
                  <a:cubicBezTo>
                    <a:pt x="7172" y="1439"/>
                    <a:pt x="7350" y="1590"/>
                    <a:pt x="7588" y="1659"/>
                  </a:cubicBezTo>
                  <a:cubicBezTo>
                    <a:pt x="7751" y="1705"/>
                    <a:pt x="7917" y="1739"/>
                    <a:pt x="8080" y="1777"/>
                  </a:cubicBezTo>
                  <a:cubicBezTo>
                    <a:pt x="8404" y="1851"/>
                    <a:pt x="8719" y="1951"/>
                    <a:pt x="8974" y="2178"/>
                  </a:cubicBezTo>
                  <a:cubicBezTo>
                    <a:pt x="9272" y="2444"/>
                    <a:pt x="9404" y="2774"/>
                    <a:pt x="9341" y="3175"/>
                  </a:cubicBezTo>
                  <a:cubicBezTo>
                    <a:pt x="9301" y="3433"/>
                    <a:pt x="9204" y="3662"/>
                    <a:pt x="9063" y="3877"/>
                  </a:cubicBezTo>
                  <a:cubicBezTo>
                    <a:pt x="9060" y="3883"/>
                    <a:pt x="9055" y="3888"/>
                    <a:pt x="9052" y="3897"/>
                  </a:cubicBezTo>
                  <a:cubicBezTo>
                    <a:pt x="8868" y="4215"/>
                    <a:pt x="8608" y="4458"/>
                    <a:pt x="8307" y="4668"/>
                  </a:cubicBezTo>
                  <a:cubicBezTo>
                    <a:pt x="8132" y="4788"/>
                    <a:pt x="7957" y="4911"/>
                    <a:pt x="7797" y="5052"/>
                  </a:cubicBezTo>
                  <a:cubicBezTo>
                    <a:pt x="7496" y="5312"/>
                    <a:pt x="7290" y="5639"/>
                    <a:pt x="7124" y="5997"/>
                  </a:cubicBezTo>
                  <a:cubicBezTo>
                    <a:pt x="7103" y="6043"/>
                    <a:pt x="7081" y="6089"/>
                    <a:pt x="7063" y="6129"/>
                  </a:cubicBezTo>
                  <a:cubicBezTo>
                    <a:pt x="7025" y="6124"/>
                    <a:pt x="6989" y="6111"/>
                    <a:pt x="6960" y="6111"/>
                  </a:cubicBezTo>
                  <a:cubicBezTo>
                    <a:pt x="6952" y="6111"/>
                    <a:pt x="6944" y="6112"/>
                    <a:pt x="6937" y="6115"/>
                  </a:cubicBezTo>
                  <a:cubicBezTo>
                    <a:pt x="6906" y="6126"/>
                    <a:pt x="6874" y="6169"/>
                    <a:pt x="6863" y="6203"/>
                  </a:cubicBezTo>
                  <a:cubicBezTo>
                    <a:pt x="6794" y="6430"/>
                    <a:pt x="6737" y="6656"/>
                    <a:pt x="6780" y="6894"/>
                  </a:cubicBezTo>
                  <a:cubicBezTo>
                    <a:pt x="6783" y="6908"/>
                    <a:pt x="6788" y="6925"/>
                    <a:pt x="6785" y="6937"/>
                  </a:cubicBezTo>
                  <a:cubicBezTo>
                    <a:pt x="6740" y="7080"/>
                    <a:pt x="6691" y="7223"/>
                    <a:pt x="6642" y="7364"/>
                  </a:cubicBezTo>
                  <a:cubicBezTo>
                    <a:pt x="6642" y="7369"/>
                    <a:pt x="6631" y="7369"/>
                    <a:pt x="6614" y="7378"/>
                  </a:cubicBezTo>
                  <a:cubicBezTo>
                    <a:pt x="6622" y="7329"/>
                    <a:pt x="6625" y="7286"/>
                    <a:pt x="6636" y="7246"/>
                  </a:cubicBezTo>
                  <a:cubicBezTo>
                    <a:pt x="6694" y="7003"/>
                    <a:pt x="6728" y="6756"/>
                    <a:pt x="6720" y="6504"/>
                  </a:cubicBezTo>
                  <a:cubicBezTo>
                    <a:pt x="6717" y="6447"/>
                    <a:pt x="6728" y="6392"/>
                    <a:pt x="6754" y="6335"/>
                  </a:cubicBezTo>
                  <a:cubicBezTo>
                    <a:pt x="6780" y="6269"/>
                    <a:pt x="6791" y="6195"/>
                    <a:pt x="6800" y="6123"/>
                  </a:cubicBezTo>
                  <a:cubicBezTo>
                    <a:pt x="6811" y="5986"/>
                    <a:pt x="6794" y="5851"/>
                    <a:pt x="6748" y="5722"/>
                  </a:cubicBezTo>
                  <a:cubicBezTo>
                    <a:pt x="6720" y="5639"/>
                    <a:pt x="6705" y="5633"/>
                    <a:pt x="6622" y="5627"/>
                  </a:cubicBezTo>
                  <a:lnTo>
                    <a:pt x="6622" y="5627"/>
                  </a:lnTo>
                  <a:cubicBezTo>
                    <a:pt x="6467" y="5811"/>
                    <a:pt x="6493" y="6226"/>
                    <a:pt x="6679" y="6418"/>
                  </a:cubicBezTo>
                  <a:cubicBezTo>
                    <a:pt x="6688" y="6742"/>
                    <a:pt x="6628" y="7057"/>
                    <a:pt x="6579" y="7369"/>
                  </a:cubicBezTo>
                  <a:cubicBezTo>
                    <a:pt x="6579" y="7384"/>
                    <a:pt x="6553" y="7389"/>
                    <a:pt x="6516" y="7415"/>
                  </a:cubicBezTo>
                  <a:cubicBezTo>
                    <a:pt x="6522" y="7349"/>
                    <a:pt x="6522" y="7306"/>
                    <a:pt x="6525" y="7261"/>
                  </a:cubicBezTo>
                  <a:cubicBezTo>
                    <a:pt x="6576" y="6765"/>
                    <a:pt x="6551" y="6278"/>
                    <a:pt x="6384" y="5805"/>
                  </a:cubicBezTo>
                  <a:cubicBezTo>
                    <a:pt x="6318" y="5610"/>
                    <a:pt x="6215" y="5438"/>
                    <a:pt x="6069" y="5292"/>
                  </a:cubicBezTo>
                  <a:cubicBezTo>
                    <a:pt x="5957" y="5180"/>
                    <a:pt x="5843" y="5072"/>
                    <a:pt x="5728" y="4966"/>
                  </a:cubicBezTo>
                  <a:cubicBezTo>
                    <a:pt x="5367" y="4630"/>
                    <a:pt x="5109" y="4238"/>
                    <a:pt x="5015" y="3751"/>
                  </a:cubicBezTo>
                  <a:cubicBezTo>
                    <a:pt x="4992" y="3633"/>
                    <a:pt x="4983" y="3504"/>
                    <a:pt x="5003" y="3390"/>
                  </a:cubicBezTo>
                  <a:cubicBezTo>
                    <a:pt x="5052" y="3098"/>
                    <a:pt x="5023" y="2811"/>
                    <a:pt x="4989" y="2522"/>
                  </a:cubicBezTo>
                  <a:cubicBezTo>
                    <a:pt x="4969" y="2358"/>
                    <a:pt x="4992" y="2201"/>
                    <a:pt x="5095" y="2075"/>
                  </a:cubicBezTo>
                  <a:cubicBezTo>
                    <a:pt x="5187" y="1963"/>
                    <a:pt x="5210" y="1840"/>
                    <a:pt x="5218" y="1705"/>
                  </a:cubicBezTo>
                  <a:cubicBezTo>
                    <a:pt x="5235" y="1464"/>
                    <a:pt x="5270" y="1224"/>
                    <a:pt x="5350" y="995"/>
                  </a:cubicBezTo>
                  <a:cubicBezTo>
                    <a:pt x="5447" y="714"/>
                    <a:pt x="5596" y="467"/>
                    <a:pt x="5826" y="275"/>
                  </a:cubicBezTo>
                  <a:cubicBezTo>
                    <a:pt x="5900" y="212"/>
                    <a:pt x="5989" y="164"/>
                    <a:pt x="6078" y="121"/>
                  </a:cubicBezTo>
                  <a:cubicBezTo>
                    <a:pt x="6146" y="88"/>
                    <a:pt x="6213" y="73"/>
                    <a:pt x="6278" y="73"/>
                  </a:cubicBezTo>
                  <a:close/>
                  <a:moveTo>
                    <a:pt x="9768" y="7249"/>
                  </a:moveTo>
                  <a:cubicBezTo>
                    <a:pt x="9794" y="7249"/>
                    <a:pt x="9819" y="7250"/>
                    <a:pt x="9845" y="7252"/>
                  </a:cubicBezTo>
                  <a:cubicBezTo>
                    <a:pt x="9954" y="7261"/>
                    <a:pt x="10063" y="7283"/>
                    <a:pt x="10172" y="7295"/>
                  </a:cubicBezTo>
                  <a:cubicBezTo>
                    <a:pt x="10373" y="7315"/>
                    <a:pt x="10573" y="7332"/>
                    <a:pt x="10774" y="7352"/>
                  </a:cubicBezTo>
                  <a:cubicBezTo>
                    <a:pt x="10777" y="7355"/>
                    <a:pt x="10779" y="7361"/>
                    <a:pt x="10782" y="7367"/>
                  </a:cubicBezTo>
                  <a:cubicBezTo>
                    <a:pt x="10693" y="7387"/>
                    <a:pt x="10608" y="7418"/>
                    <a:pt x="10519" y="7427"/>
                  </a:cubicBezTo>
                  <a:cubicBezTo>
                    <a:pt x="10318" y="7447"/>
                    <a:pt x="10118" y="7461"/>
                    <a:pt x="9914" y="7464"/>
                  </a:cubicBezTo>
                  <a:cubicBezTo>
                    <a:pt x="9904" y="7464"/>
                    <a:pt x="9893" y="7464"/>
                    <a:pt x="9883" y="7464"/>
                  </a:cubicBezTo>
                  <a:cubicBezTo>
                    <a:pt x="9736" y="7464"/>
                    <a:pt x="9589" y="7446"/>
                    <a:pt x="9441" y="7441"/>
                  </a:cubicBezTo>
                  <a:cubicBezTo>
                    <a:pt x="9400" y="7439"/>
                    <a:pt x="9359" y="7439"/>
                    <a:pt x="9318" y="7439"/>
                  </a:cubicBezTo>
                  <a:cubicBezTo>
                    <a:pt x="9235" y="7439"/>
                    <a:pt x="9151" y="7441"/>
                    <a:pt x="9063" y="7441"/>
                  </a:cubicBezTo>
                  <a:cubicBezTo>
                    <a:pt x="9083" y="7427"/>
                    <a:pt x="9100" y="7412"/>
                    <a:pt x="9121" y="7407"/>
                  </a:cubicBezTo>
                  <a:cubicBezTo>
                    <a:pt x="9332" y="7324"/>
                    <a:pt x="9542" y="7249"/>
                    <a:pt x="9768" y="7249"/>
                  </a:cubicBezTo>
                  <a:close/>
                  <a:moveTo>
                    <a:pt x="10084" y="3736"/>
                  </a:moveTo>
                  <a:cubicBezTo>
                    <a:pt x="10299" y="3736"/>
                    <a:pt x="10514" y="3759"/>
                    <a:pt x="10728" y="3808"/>
                  </a:cubicBezTo>
                  <a:cubicBezTo>
                    <a:pt x="11049" y="3880"/>
                    <a:pt x="11335" y="4029"/>
                    <a:pt x="11550" y="4287"/>
                  </a:cubicBezTo>
                  <a:cubicBezTo>
                    <a:pt x="11633" y="4384"/>
                    <a:pt x="11734" y="4456"/>
                    <a:pt x="11848" y="4510"/>
                  </a:cubicBezTo>
                  <a:cubicBezTo>
                    <a:pt x="11891" y="4530"/>
                    <a:pt x="11934" y="4550"/>
                    <a:pt x="11977" y="4570"/>
                  </a:cubicBezTo>
                  <a:cubicBezTo>
                    <a:pt x="12278" y="4716"/>
                    <a:pt x="12424" y="4963"/>
                    <a:pt x="12441" y="5289"/>
                  </a:cubicBezTo>
                  <a:cubicBezTo>
                    <a:pt x="12450" y="5453"/>
                    <a:pt x="12447" y="5613"/>
                    <a:pt x="12393" y="5768"/>
                  </a:cubicBezTo>
                  <a:cubicBezTo>
                    <a:pt x="12361" y="5868"/>
                    <a:pt x="12315" y="5960"/>
                    <a:pt x="12238" y="6031"/>
                  </a:cubicBezTo>
                  <a:cubicBezTo>
                    <a:pt x="12089" y="6166"/>
                    <a:pt x="11983" y="6329"/>
                    <a:pt x="11911" y="6521"/>
                  </a:cubicBezTo>
                  <a:cubicBezTo>
                    <a:pt x="11802" y="6822"/>
                    <a:pt x="11559" y="7000"/>
                    <a:pt x="11284" y="7140"/>
                  </a:cubicBezTo>
                  <a:cubicBezTo>
                    <a:pt x="11099" y="7237"/>
                    <a:pt x="10900" y="7276"/>
                    <a:pt x="10697" y="7276"/>
                  </a:cubicBezTo>
                  <a:cubicBezTo>
                    <a:pt x="10636" y="7276"/>
                    <a:pt x="10575" y="7273"/>
                    <a:pt x="10513" y="7266"/>
                  </a:cubicBezTo>
                  <a:cubicBezTo>
                    <a:pt x="10321" y="7246"/>
                    <a:pt x="10129" y="7215"/>
                    <a:pt x="9934" y="7192"/>
                  </a:cubicBezTo>
                  <a:cubicBezTo>
                    <a:pt x="9884" y="7186"/>
                    <a:pt x="9835" y="7184"/>
                    <a:pt x="9786" y="7184"/>
                  </a:cubicBezTo>
                  <a:cubicBezTo>
                    <a:pt x="9601" y="7184"/>
                    <a:pt x="9420" y="7221"/>
                    <a:pt x="9244" y="7289"/>
                  </a:cubicBezTo>
                  <a:cubicBezTo>
                    <a:pt x="9106" y="7341"/>
                    <a:pt x="8972" y="7398"/>
                    <a:pt x="8831" y="7447"/>
                  </a:cubicBezTo>
                  <a:cubicBezTo>
                    <a:pt x="8708" y="7490"/>
                    <a:pt x="8583" y="7522"/>
                    <a:pt x="8455" y="7522"/>
                  </a:cubicBezTo>
                  <a:cubicBezTo>
                    <a:pt x="8395" y="7522"/>
                    <a:pt x="8334" y="7515"/>
                    <a:pt x="8272" y="7498"/>
                  </a:cubicBezTo>
                  <a:cubicBezTo>
                    <a:pt x="8212" y="7481"/>
                    <a:pt x="8152" y="7455"/>
                    <a:pt x="8098" y="7430"/>
                  </a:cubicBezTo>
                  <a:cubicBezTo>
                    <a:pt x="7856" y="7303"/>
                    <a:pt x="7598" y="7231"/>
                    <a:pt x="7329" y="7231"/>
                  </a:cubicBezTo>
                  <a:cubicBezTo>
                    <a:pt x="7292" y="7231"/>
                    <a:pt x="7255" y="7232"/>
                    <a:pt x="7218" y="7235"/>
                  </a:cubicBezTo>
                  <a:cubicBezTo>
                    <a:pt x="7086" y="7246"/>
                    <a:pt x="6957" y="7278"/>
                    <a:pt x="6831" y="7301"/>
                  </a:cubicBezTo>
                  <a:cubicBezTo>
                    <a:pt x="6860" y="7169"/>
                    <a:pt x="6886" y="7034"/>
                    <a:pt x="6923" y="6900"/>
                  </a:cubicBezTo>
                  <a:cubicBezTo>
                    <a:pt x="6955" y="6791"/>
                    <a:pt x="7000" y="6688"/>
                    <a:pt x="7038" y="6582"/>
                  </a:cubicBezTo>
                  <a:cubicBezTo>
                    <a:pt x="7043" y="6564"/>
                    <a:pt x="7049" y="6544"/>
                    <a:pt x="7049" y="6527"/>
                  </a:cubicBezTo>
                  <a:cubicBezTo>
                    <a:pt x="7049" y="6338"/>
                    <a:pt x="7121" y="6169"/>
                    <a:pt x="7198" y="6003"/>
                  </a:cubicBezTo>
                  <a:cubicBezTo>
                    <a:pt x="7413" y="5544"/>
                    <a:pt x="7714" y="5158"/>
                    <a:pt x="8138" y="4871"/>
                  </a:cubicBezTo>
                  <a:cubicBezTo>
                    <a:pt x="8298" y="4762"/>
                    <a:pt x="8450" y="4642"/>
                    <a:pt x="8608" y="4524"/>
                  </a:cubicBezTo>
                  <a:cubicBezTo>
                    <a:pt x="8731" y="4436"/>
                    <a:pt x="8843" y="4332"/>
                    <a:pt x="8923" y="4203"/>
                  </a:cubicBezTo>
                  <a:cubicBezTo>
                    <a:pt x="9095" y="3928"/>
                    <a:pt x="9358" y="3811"/>
                    <a:pt x="9665" y="3765"/>
                  </a:cubicBezTo>
                  <a:cubicBezTo>
                    <a:pt x="9805" y="3746"/>
                    <a:pt x="9945" y="3736"/>
                    <a:pt x="10084" y="3736"/>
                  </a:cubicBezTo>
                  <a:close/>
                  <a:moveTo>
                    <a:pt x="2493" y="6055"/>
                  </a:moveTo>
                  <a:cubicBezTo>
                    <a:pt x="2807" y="6055"/>
                    <a:pt x="3118" y="6113"/>
                    <a:pt x="3428" y="6200"/>
                  </a:cubicBezTo>
                  <a:cubicBezTo>
                    <a:pt x="3774" y="6301"/>
                    <a:pt x="4127" y="6398"/>
                    <a:pt x="4479" y="6484"/>
                  </a:cubicBezTo>
                  <a:cubicBezTo>
                    <a:pt x="4662" y="6527"/>
                    <a:pt x="4854" y="6541"/>
                    <a:pt x="5043" y="6567"/>
                  </a:cubicBezTo>
                  <a:cubicBezTo>
                    <a:pt x="5221" y="6587"/>
                    <a:pt x="5393" y="6616"/>
                    <a:pt x="5551" y="6705"/>
                  </a:cubicBezTo>
                  <a:cubicBezTo>
                    <a:pt x="5616" y="6742"/>
                    <a:pt x="5671" y="6788"/>
                    <a:pt x="5705" y="6857"/>
                  </a:cubicBezTo>
                  <a:cubicBezTo>
                    <a:pt x="5763" y="6971"/>
                    <a:pt x="5846" y="7060"/>
                    <a:pt x="5940" y="7146"/>
                  </a:cubicBezTo>
                  <a:cubicBezTo>
                    <a:pt x="6020" y="7215"/>
                    <a:pt x="6106" y="7281"/>
                    <a:pt x="6144" y="7401"/>
                  </a:cubicBezTo>
                  <a:cubicBezTo>
                    <a:pt x="5963" y="7441"/>
                    <a:pt x="5846" y="7561"/>
                    <a:pt x="5748" y="7693"/>
                  </a:cubicBezTo>
                  <a:cubicBezTo>
                    <a:pt x="5634" y="7848"/>
                    <a:pt x="5533" y="8011"/>
                    <a:pt x="5465" y="8192"/>
                  </a:cubicBezTo>
                  <a:cubicBezTo>
                    <a:pt x="5350" y="8498"/>
                    <a:pt x="5178" y="8762"/>
                    <a:pt x="4935" y="8977"/>
                  </a:cubicBezTo>
                  <a:cubicBezTo>
                    <a:pt x="4771" y="9123"/>
                    <a:pt x="4619" y="9278"/>
                    <a:pt x="4453" y="9415"/>
                  </a:cubicBezTo>
                  <a:cubicBezTo>
                    <a:pt x="4049" y="9750"/>
                    <a:pt x="3588" y="9971"/>
                    <a:pt x="3072" y="10066"/>
                  </a:cubicBezTo>
                  <a:cubicBezTo>
                    <a:pt x="2989" y="10081"/>
                    <a:pt x="2907" y="10089"/>
                    <a:pt x="2828" y="10089"/>
                  </a:cubicBezTo>
                  <a:cubicBezTo>
                    <a:pt x="2583" y="10089"/>
                    <a:pt x="2356" y="10012"/>
                    <a:pt x="2155" y="9831"/>
                  </a:cubicBezTo>
                  <a:cubicBezTo>
                    <a:pt x="2038" y="9727"/>
                    <a:pt x="1906" y="9639"/>
                    <a:pt x="1774" y="9553"/>
                  </a:cubicBezTo>
                  <a:cubicBezTo>
                    <a:pt x="1605" y="9438"/>
                    <a:pt x="1436" y="9329"/>
                    <a:pt x="1299" y="9177"/>
                  </a:cubicBezTo>
                  <a:cubicBezTo>
                    <a:pt x="1161" y="9025"/>
                    <a:pt x="1061" y="8859"/>
                    <a:pt x="1070" y="8644"/>
                  </a:cubicBezTo>
                  <a:cubicBezTo>
                    <a:pt x="1070" y="8590"/>
                    <a:pt x="1087" y="8538"/>
                    <a:pt x="1095" y="8484"/>
                  </a:cubicBezTo>
                  <a:cubicBezTo>
                    <a:pt x="1104" y="8450"/>
                    <a:pt x="1107" y="8418"/>
                    <a:pt x="1115" y="8372"/>
                  </a:cubicBezTo>
                  <a:cubicBezTo>
                    <a:pt x="1061" y="8366"/>
                    <a:pt x="1024" y="8361"/>
                    <a:pt x="984" y="8358"/>
                  </a:cubicBezTo>
                  <a:cubicBezTo>
                    <a:pt x="880" y="8358"/>
                    <a:pt x="777" y="8361"/>
                    <a:pt x="674" y="8361"/>
                  </a:cubicBezTo>
                  <a:cubicBezTo>
                    <a:pt x="634" y="8361"/>
                    <a:pt x="594" y="8361"/>
                    <a:pt x="554" y="8352"/>
                  </a:cubicBezTo>
                  <a:cubicBezTo>
                    <a:pt x="170" y="8283"/>
                    <a:pt x="70" y="8028"/>
                    <a:pt x="130" y="7687"/>
                  </a:cubicBezTo>
                  <a:cubicBezTo>
                    <a:pt x="161" y="7524"/>
                    <a:pt x="227" y="7378"/>
                    <a:pt x="319" y="7243"/>
                  </a:cubicBezTo>
                  <a:cubicBezTo>
                    <a:pt x="706" y="6653"/>
                    <a:pt x="1250" y="6295"/>
                    <a:pt x="1926" y="6123"/>
                  </a:cubicBezTo>
                  <a:cubicBezTo>
                    <a:pt x="2116" y="6076"/>
                    <a:pt x="2305" y="6055"/>
                    <a:pt x="2493" y="6055"/>
                  </a:cubicBezTo>
                  <a:close/>
                  <a:moveTo>
                    <a:pt x="7332" y="7296"/>
                  </a:moveTo>
                  <a:cubicBezTo>
                    <a:pt x="7447" y="7296"/>
                    <a:pt x="7560" y="7319"/>
                    <a:pt x="7671" y="7349"/>
                  </a:cubicBezTo>
                  <a:cubicBezTo>
                    <a:pt x="8012" y="7435"/>
                    <a:pt x="8313" y="7596"/>
                    <a:pt x="8548" y="7871"/>
                  </a:cubicBezTo>
                  <a:cubicBezTo>
                    <a:pt x="8823" y="8192"/>
                    <a:pt x="9043" y="8544"/>
                    <a:pt x="9186" y="8942"/>
                  </a:cubicBezTo>
                  <a:cubicBezTo>
                    <a:pt x="9261" y="9143"/>
                    <a:pt x="9287" y="9352"/>
                    <a:pt x="9218" y="9558"/>
                  </a:cubicBezTo>
                  <a:cubicBezTo>
                    <a:pt x="9126" y="9836"/>
                    <a:pt x="9126" y="10114"/>
                    <a:pt x="9201" y="10395"/>
                  </a:cubicBezTo>
                  <a:cubicBezTo>
                    <a:pt x="9215" y="10447"/>
                    <a:pt x="9218" y="10504"/>
                    <a:pt x="9221" y="10558"/>
                  </a:cubicBezTo>
                  <a:cubicBezTo>
                    <a:pt x="9238" y="10788"/>
                    <a:pt x="9132" y="10945"/>
                    <a:pt x="8929" y="11040"/>
                  </a:cubicBezTo>
                  <a:cubicBezTo>
                    <a:pt x="8799" y="11099"/>
                    <a:pt x="8665" y="11135"/>
                    <a:pt x="8529" y="11135"/>
                  </a:cubicBezTo>
                  <a:cubicBezTo>
                    <a:pt x="8454" y="11135"/>
                    <a:pt x="8379" y="11124"/>
                    <a:pt x="8304" y="11100"/>
                  </a:cubicBezTo>
                  <a:cubicBezTo>
                    <a:pt x="8035" y="11011"/>
                    <a:pt x="7757" y="11005"/>
                    <a:pt x="7479" y="10985"/>
                  </a:cubicBezTo>
                  <a:cubicBezTo>
                    <a:pt x="7215" y="10968"/>
                    <a:pt x="6955" y="10928"/>
                    <a:pt x="6705" y="10830"/>
                  </a:cubicBezTo>
                  <a:cubicBezTo>
                    <a:pt x="6387" y="10704"/>
                    <a:pt x="6138" y="10507"/>
                    <a:pt x="6000" y="10186"/>
                  </a:cubicBezTo>
                  <a:cubicBezTo>
                    <a:pt x="5960" y="10086"/>
                    <a:pt x="5926" y="9977"/>
                    <a:pt x="5912" y="9868"/>
                  </a:cubicBezTo>
                  <a:cubicBezTo>
                    <a:pt x="5889" y="9702"/>
                    <a:pt x="5823" y="9558"/>
                    <a:pt x="5720" y="9429"/>
                  </a:cubicBezTo>
                  <a:cubicBezTo>
                    <a:pt x="5548" y="9215"/>
                    <a:pt x="5470" y="8968"/>
                    <a:pt x="5456" y="8696"/>
                  </a:cubicBezTo>
                  <a:cubicBezTo>
                    <a:pt x="5453" y="8673"/>
                    <a:pt x="5456" y="8653"/>
                    <a:pt x="5456" y="8630"/>
                  </a:cubicBezTo>
                  <a:cubicBezTo>
                    <a:pt x="5450" y="8369"/>
                    <a:pt x="5542" y="8140"/>
                    <a:pt x="5674" y="7925"/>
                  </a:cubicBezTo>
                  <a:cubicBezTo>
                    <a:pt x="5751" y="7799"/>
                    <a:pt x="5831" y="7673"/>
                    <a:pt x="5943" y="7576"/>
                  </a:cubicBezTo>
                  <a:cubicBezTo>
                    <a:pt x="6011" y="7520"/>
                    <a:pt x="6078" y="7483"/>
                    <a:pt x="6163" y="7483"/>
                  </a:cubicBezTo>
                  <a:cubicBezTo>
                    <a:pt x="6179" y="7483"/>
                    <a:pt x="6195" y="7484"/>
                    <a:pt x="6212" y="7487"/>
                  </a:cubicBezTo>
                  <a:cubicBezTo>
                    <a:pt x="6251" y="7493"/>
                    <a:pt x="6290" y="7495"/>
                    <a:pt x="6329" y="7495"/>
                  </a:cubicBezTo>
                  <a:cubicBezTo>
                    <a:pt x="6485" y="7495"/>
                    <a:pt x="6636" y="7453"/>
                    <a:pt x="6785" y="7410"/>
                  </a:cubicBezTo>
                  <a:cubicBezTo>
                    <a:pt x="6909" y="7372"/>
                    <a:pt x="7035" y="7341"/>
                    <a:pt x="7158" y="7315"/>
                  </a:cubicBezTo>
                  <a:cubicBezTo>
                    <a:pt x="7216" y="7302"/>
                    <a:pt x="7274" y="7296"/>
                    <a:pt x="7332" y="7296"/>
                  </a:cubicBezTo>
                  <a:close/>
                  <a:moveTo>
                    <a:pt x="8874" y="8109"/>
                  </a:moveTo>
                  <a:lnTo>
                    <a:pt x="8874" y="8109"/>
                  </a:lnTo>
                  <a:cubicBezTo>
                    <a:pt x="8917" y="8126"/>
                    <a:pt x="8943" y="8134"/>
                    <a:pt x="8969" y="8146"/>
                  </a:cubicBezTo>
                  <a:cubicBezTo>
                    <a:pt x="9507" y="8412"/>
                    <a:pt x="10026" y="8710"/>
                    <a:pt x="10502" y="9077"/>
                  </a:cubicBezTo>
                  <a:cubicBezTo>
                    <a:pt x="10928" y="9407"/>
                    <a:pt x="11298" y="9793"/>
                    <a:pt x="11648" y="10206"/>
                  </a:cubicBezTo>
                  <a:cubicBezTo>
                    <a:pt x="11860" y="10455"/>
                    <a:pt x="12080" y="10696"/>
                    <a:pt x="12298" y="10939"/>
                  </a:cubicBezTo>
                  <a:cubicBezTo>
                    <a:pt x="12564" y="11237"/>
                    <a:pt x="12891" y="11444"/>
                    <a:pt x="13269" y="11570"/>
                  </a:cubicBezTo>
                  <a:cubicBezTo>
                    <a:pt x="13359" y="11601"/>
                    <a:pt x="13450" y="11620"/>
                    <a:pt x="13548" y="11620"/>
                  </a:cubicBezTo>
                  <a:cubicBezTo>
                    <a:pt x="13565" y="11620"/>
                    <a:pt x="13583" y="11620"/>
                    <a:pt x="13602" y="11618"/>
                  </a:cubicBezTo>
                  <a:cubicBezTo>
                    <a:pt x="13570" y="11607"/>
                    <a:pt x="13541" y="11595"/>
                    <a:pt x="13513" y="11590"/>
                  </a:cubicBezTo>
                  <a:cubicBezTo>
                    <a:pt x="13060" y="11484"/>
                    <a:pt x="12670" y="11266"/>
                    <a:pt x="12358" y="10919"/>
                  </a:cubicBezTo>
                  <a:cubicBezTo>
                    <a:pt x="12106" y="10639"/>
                    <a:pt x="11851" y="10358"/>
                    <a:pt x="11607" y="10066"/>
                  </a:cubicBezTo>
                  <a:cubicBezTo>
                    <a:pt x="10969" y="9306"/>
                    <a:pt x="10201" y="8710"/>
                    <a:pt x="9315" y="8269"/>
                  </a:cubicBezTo>
                  <a:cubicBezTo>
                    <a:pt x="9272" y="8246"/>
                    <a:pt x="9232" y="8223"/>
                    <a:pt x="9169" y="8189"/>
                  </a:cubicBezTo>
                  <a:cubicBezTo>
                    <a:pt x="9209" y="8183"/>
                    <a:pt x="9229" y="8180"/>
                    <a:pt x="9247" y="8180"/>
                  </a:cubicBezTo>
                  <a:cubicBezTo>
                    <a:pt x="9464" y="8200"/>
                    <a:pt x="9685" y="8223"/>
                    <a:pt x="9906" y="8240"/>
                  </a:cubicBezTo>
                  <a:cubicBezTo>
                    <a:pt x="10585" y="8298"/>
                    <a:pt x="11186" y="8547"/>
                    <a:pt x="11699" y="9000"/>
                  </a:cubicBezTo>
                  <a:cubicBezTo>
                    <a:pt x="11977" y="9243"/>
                    <a:pt x="12198" y="9541"/>
                    <a:pt x="12401" y="9848"/>
                  </a:cubicBezTo>
                  <a:cubicBezTo>
                    <a:pt x="12616" y="10172"/>
                    <a:pt x="12825" y="10501"/>
                    <a:pt x="13040" y="10825"/>
                  </a:cubicBezTo>
                  <a:cubicBezTo>
                    <a:pt x="13295" y="11206"/>
                    <a:pt x="13613" y="11515"/>
                    <a:pt x="14031" y="11710"/>
                  </a:cubicBezTo>
                  <a:cubicBezTo>
                    <a:pt x="14046" y="11716"/>
                    <a:pt x="14057" y="11724"/>
                    <a:pt x="14074" y="11739"/>
                  </a:cubicBezTo>
                  <a:cubicBezTo>
                    <a:pt x="14060" y="11744"/>
                    <a:pt x="14054" y="11750"/>
                    <a:pt x="14046" y="11750"/>
                  </a:cubicBezTo>
                  <a:cubicBezTo>
                    <a:pt x="13883" y="11750"/>
                    <a:pt x="13722" y="11746"/>
                    <a:pt x="13561" y="11746"/>
                  </a:cubicBezTo>
                  <a:cubicBezTo>
                    <a:pt x="13480" y="11746"/>
                    <a:pt x="13399" y="11747"/>
                    <a:pt x="13318" y="11750"/>
                  </a:cubicBezTo>
                  <a:cubicBezTo>
                    <a:pt x="13251" y="11753"/>
                    <a:pt x="13185" y="11754"/>
                    <a:pt x="13118" y="11754"/>
                  </a:cubicBezTo>
                  <a:cubicBezTo>
                    <a:pt x="12843" y="11754"/>
                    <a:pt x="12571" y="11729"/>
                    <a:pt x="12301" y="11664"/>
                  </a:cubicBezTo>
                  <a:cubicBezTo>
                    <a:pt x="11905" y="11570"/>
                    <a:pt x="11573" y="11352"/>
                    <a:pt x="11272" y="11088"/>
                  </a:cubicBezTo>
                  <a:cubicBezTo>
                    <a:pt x="11052" y="10891"/>
                    <a:pt x="10871" y="10659"/>
                    <a:pt x="10688" y="10429"/>
                  </a:cubicBezTo>
                  <a:cubicBezTo>
                    <a:pt x="10390" y="10057"/>
                    <a:pt x="10118" y="9670"/>
                    <a:pt x="9886" y="9255"/>
                  </a:cubicBezTo>
                  <a:cubicBezTo>
                    <a:pt x="9694" y="8917"/>
                    <a:pt x="9473" y="8601"/>
                    <a:pt x="9175" y="8349"/>
                  </a:cubicBezTo>
                  <a:cubicBezTo>
                    <a:pt x="9080" y="8269"/>
                    <a:pt x="8986" y="8197"/>
                    <a:pt x="8874" y="8109"/>
                  </a:cubicBezTo>
                  <a:close/>
                  <a:moveTo>
                    <a:pt x="6284" y="1"/>
                  </a:moveTo>
                  <a:cubicBezTo>
                    <a:pt x="6247" y="1"/>
                    <a:pt x="6211" y="5"/>
                    <a:pt x="6172" y="15"/>
                  </a:cubicBezTo>
                  <a:cubicBezTo>
                    <a:pt x="6032" y="49"/>
                    <a:pt x="5903" y="109"/>
                    <a:pt x="5791" y="204"/>
                  </a:cubicBezTo>
                  <a:cubicBezTo>
                    <a:pt x="5542" y="416"/>
                    <a:pt x="5376" y="685"/>
                    <a:pt x="5273" y="995"/>
                  </a:cubicBezTo>
                  <a:cubicBezTo>
                    <a:pt x="5190" y="1244"/>
                    <a:pt x="5155" y="1505"/>
                    <a:pt x="5138" y="1765"/>
                  </a:cubicBezTo>
                  <a:cubicBezTo>
                    <a:pt x="5132" y="1851"/>
                    <a:pt x="5115" y="1926"/>
                    <a:pt x="5058" y="1997"/>
                  </a:cubicBezTo>
                  <a:cubicBezTo>
                    <a:pt x="4955" y="2123"/>
                    <a:pt x="4909" y="2272"/>
                    <a:pt x="4915" y="2439"/>
                  </a:cubicBezTo>
                  <a:cubicBezTo>
                    <a:pt x="4915" y="2476"/>
                    <a:pt x="4915" y="2516"/>
                    <a:pt x="4915" y="2553"/>
                  </a:cubicBezTo>
                  <a:cubicBezTo>
                    <a:pt x="4849" y="2504"/>
                    <a:pt x="4803" y="2447"/>
                    <a:pt x="4757" y="2393"/>
                  </a:cubicBezTo>
                  <a:cubicBezTo>
                    <a:pt x="4473" y="2037"/>
                    <a:pt x="4109" y="1848"/>
                    <a:pt x="3654" y="1840"/>
                  </a:cubicBezTo>
                  <a:cubicBezTo>
                    <a:pt x="3637" y="1839"/>
                    <a:pt x="3621" y="1839"/>
                    <a:pt x="3605" y="1839"/>
                  </a:cubicBezTo>
                  <a:cubicBezTo>
                    <a:pt x="3317" y="1839"/>
                    <a:pt x="3047" y="1889"/>
                    <a:pt x="2800" y="2049"/>
                  </a:cubicBezTo>
                  <a:cubicBezTo>
                    <a:pt x="2711" y="2103"/>
                    <a:pt x="2620" y="2149"/>
                    <a:pt x="2534" y="2206"/>
                  </a:cubicBezTo>
                  <a:cubicBezTo>
                    <a:pt x="2465" y="2252"/>
                    <a:pt x="2395" y="2273"/>
                    <a:pt x="2321" y="2273"/>
                  </a:cubicBezTo>
                  <a:cubicBezTo>
                    <a:pt x="2284" y="2273"/>
                    <a:pt x="2246" y="2268"/>
                    <a:pt x="2207" y="2258"/>
                  </a:cubicBezTo>
                  <a:cubicBezTo>
                    <a:pt x="2118" y="2235"/>
                    <a:pt x="2029" y="2206"/>
                    <a:pt x="1941" y="2192"/>
                  </a:cubicBezTo>
                  <a:cubicBezTo>
                    <a:pt x="1869" y="2179"/>
                    <a:pt x="1802" y="2173"/>
                    <a:pt x="1738" y="2173"/>
                  </a:cubicBezTo>
                  <a:cubicBezTo>
                    <a:pt x="1351" y="2173"/>
                    <a:pt x="1097" y="2405"/>
                    <a:pt x="1004" y="2788"/>
                  </a:cubicBezTo>
                  <a:cubicBezTo>
                    <a:pt x="964" y="2957"/>
                    <a:pt x="966" y="3132"/>
                    <a:pt x="995" y="3301"/>
                  </a:cubicBezTo>
                  <a:cubicBezTo>
                    <a:pt x="1052" y="3645"/>
                    <a:pt x="1075" y="3986"/>
                    <a:pt x="1081" y="4332"/>
                  </a:cubicBezTo>
                  <a:cubicBezTo>
                    <a:pt x="1090" y="4765"/>
                    <a:pt x="1253" y="5140"/>
                    <a:pt x="1571" y="5441"/>
                  </a:cubicBezTo>
                  <a:cubicBezTo>
                    <a:pt x="1774" y="5636"/>
                    <a:pt x="2006" y="5791"/>
                    <a:pt x="2261" y="5911"/>
                  </a:cubicBezTo>
                  <a:cubicBezTo>
                    <a:pt x="2296" y="5925"/>
                    <a:pt x="2327" y="5945"/>
                    <a:pt x="2362" y="5963"/>
                  </a:cubicBezTo>
                  <a:lnTo>
                    <a:pt x="2353" y="5988"/>
                  </a:lnTo>
                  <a:cubicBezTo>
                    <a:pt x="2310" y="5991"/>
                    <a:pt x="2270" y="5994"/>
                    <a:pt x="2227" y="6000"/>
                  </a:cubicBezTo>
                  <a:cubicBezTo>
                    <a:pt x="2184" y="6003"/>
                    <a:pt x="2138" y="6011"/>
                    <a:pt x="2095" y="6017"/>
                  </a:cubicBezTo>
                  <a:cubicBezTo>
                    <a:pt x="1373" y="6146"/>
                    <a:pt x="780" y="6487"/>
                    <a:pt x="339" y="7080"/>
                  </a:cubicBezTo>
                  <a:cubicBezTo>
                    <a:pt x="193" y="7272"/>
                    <a:pt x="84" y="7484"/>
                    <a:pt x="50" y="7728"/>
                  </a:cubicBezTo>
                  <a:cubicBezTo>
                    <a:pt x="1" y="8043"/>
                    <a:pt x="113" y="8361"/>
                    <a:pt x="545" y="8421"/>
                  </a:cubicBezTo>
                  <a:cubicBezTo>
                    <a:pt x="663" y="8435"/>
                    <a:pt x="780" y="8430"/>
                    <a:pt x="898" y="8432"/>
                  </a:cubicBezTo>
                  <a:lnTo>
                    <a:pt x="1012" y="8432"/>
                  </a:lnTo>
                  <a:cubicBezTo>
                    <a:pt x="1007" y="8544"/>
                    <a:pt x="992" y="8639"/>
                    <a:pt x="1001" y="8730"/>
                  </a:cubicBezTo>
                  <a:cubicBezTo>
                    <a:pt x="1018" y="8931"/>
                    <a:pt x="1118" y="9091"/>
                    <a:pt x="1253" y="9235"/>
                  </a:cubicBezTo>
                  <a:cubicBezTo>
                    <a:pt x="1396" y="9389"/>
                    <a:pt x="1571" y="9504"/>
                    <a:pt x="1746" y="9619"/>
                  </a:cubicBezTo>
                  <a:cubicBezTo>
                    <a:pt x="1878" y="9707"/>
                    <a:pt x="2006" y="9799"/>
                    <a:pt x="2127" y="9902"/>
                  </a:cubicBezTo>
                  <a:cubicBezTo>
                    <a:pt x="2332" y="10079"/>
                    <a:pt x="2561" y="10162"/>
                    <a:pt x="2812" y="10162"/>
                  </a:cubicBezTo>
                  <a:cubicBezTo>
                    <a:pt x="2870" y="10162"/>
                    <a:pt x="2929" y="10157"/>
                    <a:pt x="2989" y="10149"/>
                  </a:cubicBezTo>
                  <a:cubicBezTo>
                    <a:pt x="3502" y="10077"/>
                    <a:pt x="3963" y="9874"/>
                    <a:pt x="4376" y="9564"/>
                  </a:cubicBezTo>
                  <a:cubicBezTo>
                    <a:pt x="4740" y="9289"/>
                    <a:pt x="5066" y="8968"/>
                    <a:pt x="5347" y="8607"/>
                  </a:cubicBezTo>
                  <a:cubicBezTo>
                    <a:pt x="5353" y="8601"/>
                    <a:pt x="5364" y="8601"/>
                    <a:pt x="5382" y="8593"/>
                  </a:cubicBezTo>
                  <a:cubicBezTo>
                    <a:pt x="5382" y="8962"/>
                    <a:pt x="5496" y="9283"/>
                    <a:pt x="5725" y="9564"/>
                  </a:cubicBezTo>
                  <a:cubicBezTo>
                    <a:pt x="5800" y="9656"/>
                    <a:pt x="5823" y="9770"/>
                    <a:pt x="5840" y="9882"/>
                  </a:cubicBezTo>
                  <a:cubicBezTo>
                    <a:pt x="5914" y="10346"/>
                    <a:pt x="6172" y="10667"/>
                    <a:pt x="6591" y="10862"/>
                  </a:cubicBezTo>
                  <a:cubicBezTo>
                    <a:pt x="6628" y="10879"/>
                    <a:pt x="6662" y="10896"/>
                    <a:pt x="6702" y="10914"/>
                  </a:cubicBezTo>
                  <a:cubicBezTo>
                    <a:pt x="6702" y="10959"/>
                    <a:pt x="6702" y="10997"/>
                    <a:pt x="6702" y="11031"/>
                  </a:cubicBezTo>
                  <a:cubicBezTo>
                    <a:pt x="6697" y="11209"/>
                    <a:pt x="6688" y="11386"/>
                    <a:pt x="6682" y="11561"/>
                  </a:cubicBezTo>
                  <a:cubicBezTo>
                    <a:pt x="6671" y="11945"/>
                    <a:pt x="6625" y="12323"/>
                    <a:pt x="6536" y="12696"/>
                  </a:cubicBezTo>
                  <a:cubicBezTo>
                    <a:pt x="6427" y="13143"/>
                    <a:pt x="6301" y="13584"/>
                    <a:pt x="6184" y="14028"/>
                  </a:cubicBezTo>
                  <a:cubicBezTo>
                    <a:pt x="5998" y="14733"/>
                    <a:pt x="5889" y="15452"/>
                    <a:pt x="5909" y="16185"/>
                  </a:cubicBezTo>
                  <a:cubicBezTo>
                    <a:pt x="5920" y="16592"/>
                    <a:pt x="5940" y="16999"/>
                    <a:pt x="5960" y="17409"/>
                  </a:cubicBezTo>
                  <a:cubicBezTo>
                    <a:pt x="5975" y="17715"/>
                    <a:pt x="5998" y="18025"/>
                    <a:pt x="6015" y="18331"/>
                  </a:cubicBezTo>
                  <a:cubicBezTo>
                    <a:pt x="6026" y="18523"/>
                    <a:pt x="6032" y="18715"/>
                    <a:pt x="6038" y="18904"/>
                  </a:cubicBezTo>
                  <a:lnTo>
                    <a:pt x="6104" y="18904"/>
                  </a:lnTo>
                  <a:cubicBezTo>
                    <a:pt x="6106" y="18890"/>
                    <a:pt x="6109" y="18876"/>
                    <a:pt x="6109" y="18861"/>
                  </a:cubicBezTo>
                  <a:cubicBezTo>
                    <a:pt x="6089" y="18469"/>
                    <a:pt x="6069" y="18076"/>
                    <a:pt x="6052" y="17684"/>
                  </a:cubicBezTo>
                  <a:cubicBezTo>
                    <a:pt x="6029" y="17191"/>
                    <a:pt x="6003" y="16698"/>
                    <a:pt x="5986" y="16205"/>
                  </a:cubicBezTo>
                  <a:cubicBezTo>
                    <a:pt x="5969" y="15684"/>
                    <a:pt x="6006" y="15163"/>
                    <a:pt x="6124" y="14650"/>
                  </a:cubicBezTo>
                  <a:cubicBezTo>
                    <a:pt x="6227" y="14194"/>
                    <a:pt x="6350" y="13739"/>
                    <a:pt x="6470" y="13286"/>
                  </a:cubicBezTo>
                  <a:cubicBezTo>
                    <a:pt x="6573" y="12899"/>
                    <a:pt x="6674" y="12509"/>
                    <a:pt x="6711" y="12111"/>
                  </a:cubicBezTo>
                  <a:cubicBezTo>
                    <a:pt x="6745" y="11767"/>
                    <a:pt x="6754" y="11421"/>
                    <a:pt x="6771" y="11077"/>
                  </a:cubicBezTo>
                  <a:cubicBezTo>
                    <a:pt x="6774" y="11034"/>
                    <a:pt x="6777" y="10991"/>
                    <a:pt x="6780" y="10939"/>
                  </a:cubicBezTo>
                  <a:cubicBezTo>
                    <a:pt x="6826" y="10951"/>
                    <a:pt x="6857" y="10959"/>
                    <a:pt x="6889" y="10965"/>
                  </a:cubicBezTo>
                  <a:cubicBezTo>
                    <a:pt x="7118" y="11000"/>
                    <a:pt x="7344" y="11048"/>
                    <a:pt x="7573" y="11063"/>
                  </a:cubicBezTo>
                  <a:cubicBezTo>
                    <a:pt x="7805" y="11077"/>
                    <a:pt x="8035" y="11094"/>
                    <a:pt x="8258" y="11163"/>
                  </a:cubicBezTo>
                  <a:cubicBezTo>
                    <a:pt x="8349" y="11192"/>
                    <a:pt x="8439" y="11205"/>
                    <a:pt x="8529" y="11205"/>
                  </a:cubicBezTo>
                  <a:cubicBezTo>
                    <a:pt x="8671" y="11205"/>
                    <a:pt x="8811" y="11171"/>
                    <a:pt x="8949" y="11111"/>
                  </a:cubicBezTo>
                  <a:cubicBezTo>
                    <a:pt x="9192" y="11008"/>
                    <a:pt x="9312" y="10822"/>
                    <a:pt x="9298" y="10558"/>
                  </a:cubicBezTo>
                  <a:cubicBezTo>
                    <a:pt x="9292" y="10444"/>
                    <a:pt x="9272" y="10332"/>
                    <a:pt x="9247" y="10220"/>
                  </a:cubicBezTo>
                  <a:cubicBezTo>
                    <a:pt x="9206" y="10060"/>
                    <a:pt x="9204" y="9902"/>
                    <a:pt x="9252" y="9742"/>
                  </a:cubicBezTo>
                  <a:cubicBezTo>
                    <a:pt x="9267" y="9696"/>
                    <a:pt x="9272" y="9650"/>
                    <a:pt x="9287" y="9604"/>
                  </a:cubicBezTo>
                  <a:cubicBezTo>
                    <a:pt x="9350" y="9384"/>
                    <a:pt x="9333" y="9169"/>
                    <a:pt x="9270" y="8951"/>
                  </a:cubicBezTo>
                  <a:cubicBezTo>
                    <a:pt x="9209" y="8745"/>
                    <a:pt x="9106" y="8558"/>
                    <a:pt x="8997" y="8375"/>
                  </a:cubicBezTo>
                  <a:cubicBezTo>
                    <a:pt x="8980" y="8344"/>
                    <a:pt x="8966" y="8312"/>
                    <a:pt x="8951" y="8283"/>
                  </a:cubicBezTo>
                  <a:cubicBezTo>
                    <a:pt x="8957" y="8278"/>
                    <a:pt x="8963" y="8275"/>
                    <a:pt x="8969" y="8269"/>
                  </a:cubicBezTo>
                  <a:cubicBezTo>
                    <a:pt x="9003" y="8298"/>
                    <a:pt x="9035" y="8324"/>
                    <a:pt x="9069" y="8352"/>
                  </a:cubicBezTo>
                  <a:cubicBezTo>
                    <a:pt x="9381" y="8621"/>
                    <a:pt x="9622" y="8951"/>
                    <a:pt x="9822" y="9309"/>
                  </a:cubicBezTo>
                  <a:cubicBezTo>
                    <a:pt x="10055" y="9722"/>
                    <a:pt x="10327" y="10103"/>
                    <a:pt x="10619" y="10472"/>
                  </a:cubicBezTo>
                  <a:cubicBezTo>
                    <a:pt x="10820" y="10722"/>
                    <a:pt x="11017" y="10974"/>
                    <a:pt x="11261" y="11183"/>
                  </a:cubicBezTo>
                  <a:cubicBezTo>
                    <a:pt x="11570" y="11446"/>
                    <a:pt x="11911" y="11653"/>
                    <a:pt x="12309" y="11744"/>
                  </a:cubicBezTo>
                  <a:cubicBezTo>
                    <a:pt x="12555" y="11801"/>
                    <a:pt x="12800" y="11826"/>
                    <a:pt x="13050" y="11826"/>
                  </a:cubicBezTo>
                  <a:cubicBezTo>
                    <a:pt x="13077" y="11826"/>
                    <a:pt x="13104" y="11825"/>
                    <a:pt x="13132" y="11825"/>
                  </a:cubicBezTo>
                  <a:cubicBezTo>
                    <a:pt x="13324" y="11819"/>
                    <a:pt x="13513" y="11807"/>
                    <a:pt x="13705" y="11807"/>
                  </a:cubicBezTo>
                  <a:cubicBezTo>
                    <a:pt x="13945" y="11807"/>
                    <a:pt x="14180" y="11833"/>
                    <a:pt x="14412" y="11896"/>
                  </a:cubicBezTo>
                  <a:cubicBezTo>
                    <a:pt x="14434" y="11901"/>
                    <a:pt x="14457" y="11908"/>
                    <a:pt x="14479" y="11908"/>
                  </a:cubicBezTo>
                  <a:cubicBezTo>
                    <a:pt x="14507" y="11908"/>
                    <a:pt x="14536" y="11898"/>
                    <a:pt x="14564" y="11865"/>
                  </a:cubicBezTo>
                  <a:cubicBezTo>
                    <a:pt x="14527" y="11842"/>
                    <a:pt x="14496" y="11819"/>
                    <a:pt x="14461" y="11805"/>
                  </a:cubicBezTo>
                  <a:cubicBezTo>
                    <a:pt x="14369" y="11767"/>
                    <a:pt x="14278" y="11733"/>
                    <a:pt x="14186" y="11693"/>
                  </a:cubicBezTo>
                  <a:cubicBezTo>
                    <a:pt x="13805" y="11538"/>
                    <a:pt x="13484" y="11303"/>
                    <a:pt x="13243" y="10971"/>
                  </a:cubicBezTo>
                  <a:cubicBezTo>
                    <a:pt x="13060" y="10719"/>
                    <a:pt x="12894" y="10455"/>
                    <a:pt x="12716" y="10197"/>
                  </a:cubicBezTo>
                  <a:cubicBezTo>
                    <a:pt x="12536" y="9928"/>
                    <a:pt x="12361" y="9656"/>
                    <a:pt x="12169" y="9395"/>
                  </a:cubicBezTo>
                  <a:cubicBezTo>
                    <a:pt x="11923" y="9066"/>
                    <a:pt x="11625" y="8788"/>
                    <a:pt x="11261" y="8584"/>
                  </a:cubicBezTo>
                  <a:cubicBezTo>
                    <a:pt x="10880" y="8372"/>
                    <a:pt x="10476" y="8220"/>
                    <a:pt x="10037" y="8180"/>
                  </a:cubicBezTo>
                  <a:cubicBezTo>
                    <a:pt x="9794" y="8154"/>
                    <a:pt x="9547" y="8146"/>
                    <a:pt x="9301" y="8114"/>
                  </a:cubicBezTo>
                  <a:cubicBezTo>
                    <a:pt x="9012" y="8077"/>
                    <a:pt x="8731" y="8005"/>
                    <a:pt x="8539" y="7750"/>
                  </a:cubicBezTo>
                  <a:cubicBezTo>
                    <a:pt x="8513" y="7713"/>
                    <a:pt x="8473" y="7685"/>
                    <a:pt x="8439" y="7650"/>
                  </a:cubicBezTo>
                  <a:cubicBezTo>
                    <a:pt x="8424" y="7633"/>
                    <a:pt x="8410" y="7613"/>
                    <a:pt x="8384" y="7584"/>
                  </a:cubicBezTo>
                  <a:cubicBezTo>
                    <a:pt x="8479" y="7584"/>
                    <a:pt x="8556" y="7584"/>
                    <a:pt x="8631" y="7581"/>
                  </a:cubicBezTo>
                  <a:cubicBezTo>
                    <a:pt x="8702" y="7579"/>
                    <a:pt x="8771" y="7576"/>
                    <a:pt x="8840" y="7564"/>
                  </a:cubicBezTo>
                  <a:cubicBezTo>
                    <a:pt x="9012" y="7530"/>
                    <a:pt x="9185" y="7516"/>
                    <a:pt x="9359" y="7516"/>
                  </a:cubicBezTo>
                  <a:cubicBezTo>
                    <a:pt x="9464" y="7516"/>
                    <a:pt x="9568" y="7521"/>
                    <a:pt x="9674" y="7530"/>
                  </a:cubicBezTo>
                  <a:cubicBezTo>
                    <a:pt x="9784" y="7539"/>
                    <a:pt x="9895" y="7544"/>
                    <a:pt x="10005" y="7544"/>
                  </a:cubicBezTo>
                  <a:cubicBezTo>
                    <a:pt x="10177" y="7544"/>
                    <a:pt x="10348" y="7532"/>
                    <a:pt x="10519" y="7504"/>
                  </a:cubicBezTo>
                  <a:cubicBezTo>
                    <a:pt x="10885" y="7444"/>
                    <a:pt x="11212" y="7289"/>
                    <a:pt x="11522" y="7092"/>
                  </a:cubicBezTo>
                  <a:cubicBezTo>
                    <a:pt x="11742" y="6948"/>
                    <a:pt x="11914" y="6759"/>
                    <a:pt x="12000" y="6504"/>
                  </a:cubicBezTo>
                  <a:cubicBezTo>
                    <a:pt x="12049" y="6358"/>
                    <a:pt x="12132" y="6232"/>
                    <a:pt x="12246" y="6132"/>
                  </a:cubicBezTo>
                  <a:cubicBezTo>
                    <a:pt x="12372" y="6014"/>
                    <a:pt x="12447" y="5874"/>
                    <a:pt x="12487" y="5708"/>
                  </a:cubicBezTo>
                  <a:cubicBezTo>
                    <a:pt x="12521" y="5562"/>
                    <a:pt x="12530" y="5415"/>
                    <a:pt x="12519" y="5269"/>
                  </a:cubicBezTo>
                  <a:cubicBezTo>
                    <a:pt x="12484" y="4903"/>
                    <a:pt x="12312" y="4633"/>
                    <a:pt x="11966" y="4484"/>
                  </a:cubicBezTo>
                  <a:cubicBezTo>
                    <a:pt x="11923" y="4464"/>
                    <a:pt x="11877" y="4447"/>
                    <a:pt x="11840" y="4421"/>
                  </a:cubicBezTo>
                  <a:cubicBezTo>
                    <a:pt x="11768" y="4370"/>
                    <a:pt x="11688" y="4324"/>
                    <a:pt x="11633" y="4258"/>
                  </a:cubicBezTo>
                  <a:cubicBezTo>
                    <a:pt x="11373" y="3960"/>
                    <a:pt x="11043" y="3788"/>
                    <a:pt x="10659" y="3722"/>
                  </a:cubicBezTo>
                  <a:cubicBezTo>
                    <a:pt x="10510" y="3696"/>
                    <a:pt x="10358" y="3682"/>
                    <a:pt x="10209" y="3673"/>
                  </a:cubicBezTo>
                  <a:cubicBezTo>
                    <a:pt x="10151" y="3670"/>
                    <a:pt x="10094" y="3669"/>
                    <a:pt x="10037" y="3669"/>
                  </a:cubicBezTo>
                  <a:cubicBezTo>
                    <a:pt x="9767" y="3669"/>
                    <a:pt x="9502" y="3706"/>
                    <a:pt x="9249" y="3820"/>
                  </a:cubicBezTo>
                  <a:cubicBezTo>
                    <a:pt x="9235" y="3825"/>
                    <a:pt x="9218" y="3825"/>
                    <a:pt x="9184" y="3831"/>
                  </a:cubicBezTo>
                  <a:cubicBezTo>
                    <a:pt x="9206" y="3785"/>
                    <a:pt x="9224" y="3754"/>
                    <a:pt x="9238" y="3719"/>
                  </a:cubicBezTo>
                  <a:cubicBezTo>
                    <a:pt x="9275" y="3633"/>
                    <a:pt x="9315" y="3545"/>
                    <a:pt x="9347" y="3456"/>
                  </a:cubicBezTo>
                  <a:cubicBezTo>
                    <a:pt x="9450" y="3152"/>
                    <a:pt x="9447" y="2840"/>
                    <a:pt x="9387" y="2530"/>
                  </a:cubicBezTo>
                  <a:cubicBezTo>
                    <a:pt x="9287" y="2003"/>
                    <a:pt x="9035" y="1568"/>
                    <a:pt x="8576" y="1270"/>
                  </a:cubicBezTo>
                  <a:cubicBezTo>
                    <a:pt x="8370" y="1138"/>
                    <a:pt x="8152" y="1032"/>
                    <a:pt x="7917" y="966"/>
                  </a:cubicBezTo>
                  <a:cubicBezTo>
                    <a:pt x="7768" y="923"/>
                    <a:pt x="7622" y="877"/>
                    <a:pt x="7473" y="837"/>
                  </a:cubicBezTo>
                  <a:cubicBezTo>
                    <a:pt x="7284" y="785"/>
                    <a:pt x="7132" y="682"/>
                    <a:pt x="7020" y="522"/>
                  </a:cubicBezTo>
                  <a:cubicBezTo>
                    <a:pt x="6972" y="459"/>
                    <a:pt x="6923" y="393"/>
                    <a:pt x="6869" y="333"/>
                  </a:cubicBezTo>
                  <a:cubicBezTo>
                    <a:pt x="6765" y="210"/>
                    <a:pt x="6642" y="112"/>
                    <a:pt x="6496" y="49"/>
                  </a:cubicBezTo>
                  <a:cubicBezTo>
                    <a:pt x="6425" y="18"/>
                    <a:pt x="6356" y="1"/>
                    <a:pt x="6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8430901" y="3929919"/>
              <a:ext cx="430151" cy="176434"/>
            </a:xfrm>
            <a:custGeom>
              <a:avLst/>
              <a:gdLst/>
              <a:ahLst/>
              <a:cxnLst/>
              <a:rect l="l" t="t" r="r" b="b"/>
              <a:pathLst>
                <a:path w="4642" h="1904" extrusionOk="0">
                  <a:moveTo>
                    <a:pt x="4639" y="1"/>
                  </a:moveTo>
                  <a:cubicBezTo>
                    <a:pt x="4421" y="9"/>
                    <a:pt x="4206" y="15"/>
                    <a:pt x="3991" y="29"/>
                  </a:cubicBezTo>
                  <a:cubicBezTo>
                    <a:pt x="3808" y="41"/>
                    <a:pt x="3624" y="52"/>
                    <a:pt x="3444" y="81"/>
                  </a:cubicBezTo>
                  <a:cubicBezTo>
                    <a:pt x="3008" y="152"/>
                    <a:pt x="2584" y="273"/>
                    <a:pt x="2172" y="430"/>
                  </a:cubicBezTo>
                  <a:cubicBezTo>
                    <a:pt x="1378" y="728"/>
                    <a:pt x="662" y="1155"/>
                    <a:pt x="86" y="1788"/>
                  </a:cubicBezTo>
                  <a:cubicBezTo>
                    <a:pt x="54" y="1826"/>
                    <a:pt x="29" y="1863"/>
                    <a:pt x="0" y="1903"/>
                  </a:cubicBezTo>
                  <a:lnTo>
                    <a:pt x="3" y="1900"/>
                  </a:lnTo>
                  <a:cubicBezTo>
                    <a:pt x="49" y="1860"/>
                    <a:pt x="100" y="1823"/>
                    <a:pt x="146" y="1783"/>
                  </a:cubicBezTo>
                  <a:cubicBezTo>
                    <a:pt x="330" y="1619"/>
                    <a:pt x="504" y="1442"/>
                    <a:pt x="699" y="1293"/>
                  </a:cubicBezTo>
                  <a:cubicBezTo>
                    <a:pt x="1272" y="849"/>
                    <a:pt x="1917" y="545"/>
                    <a:pt x="2607" y="333"/>
                  </a:cubicBezTo>
                  <a:cubicBezTo>
                    <a:pt x="3028" y="201"/>
                    <a:pt x="3458" y="112"/>
                    <a:pt x="3899" y="72"/>
                  </a:cubicBezTo>
                  <a:cubicBezTo>
                    <a:pt x="4106" y="52"/>
                    <a:pt x="4315" y="49"/>
                    <a:pt x="4524" y="38"/>
                  </a:cubicBezTo>
                  <a:cubicBezTo>
                    <a:pt x="4547" y="38"/>
                    <a:pt x="4570" y="35"/>
                    <a:pt x="4590" y="32"/>
                  </a:cubicBezTo>
                  <a:cubicBezTo>
                    <a:pt x="4607" y="32"/>
                    <a:pt x="4624" y="26"/>
                    <a:pt x="4642" y="21"/>
                  </a:cubicBezTo>
                  <a:cubicBezTo>
                    <a:pt x="4639" y="15"/>
                    <a:pt x="4639" y="6"/>
                    <a:pt x="46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7881033" y="4071232"/>
              <a:ext cx="414769" cy="64773"/>
            </a:xfrm>
            <a:custGeom>
              <a:avLst/>
              <a:gdLst/>
              <a:ahLst/>
              <a:cxnLst/>
              <a:rect l="l" t="t" r="r" b="b"/>
              <a:pathLst>
                <a:path w="4476" h="699" extrusionOk="0">
                  <a:moveTo>
                    <a:pt x="2518" y="0"/>
                  </a:moveTo>
                  <a:cubicBezTo>
                    <a:pt x="2154" y="0"/>
                    <a:pt x="1794" y="48"/>
                    <a:pt x="1436" y="117"/>
                  </a:cubicBezTo>
                  <a:cubicBezTo>
                    <a:pt x="960" y="212"/>
                    <a:pt x="507" y="367"/>
                    <a:pt x="95" y="622"/>
                  </a:cubicBezTo>
                  <a:cubicBezTo>
                    <a:pt x="61" y="642"/>
                    <a:pt x="32" y="665"/>
                    <a:pt x="0" y="685"/>
                  </a:cubicBezTo>
                  <a:cubicBezTo>
                    <a:pt x="3" y="690"/>
                    <a:pt x="6" y="693"/>
                    <a:pt x="6" y="699"/>
                  </a:cubicBezTo>
                  <a:cubicBezTo>
                    <a:pt x="18" y="696"/>
                    <a:pt x="26" y="693"/>
                    <a:pt x="35" y="690"/>
                  </a:cubicBezTo>
                  <a:cubicBezTo>
                    <a:pt x="677" y="309"/>
                    <a:pt x="1384" y="143"/>
                    <a:pt x="2118" y="72"/>
                  </a:cubicBezTo>
                  <a:cubicBezTo>
                    <a:pt x="2236" y="59"/>
                    <a:pt x="2355" y="54"/>
                    <a:pt x="2474" y="54"/>
                  </a:cubicBezTo>
                  <a:cubicBezTo>
                    <a:pt x="2692" y="54"/>
                    <a:pt x="2910" y="71"/>
                    <a:pt x="3129" y="92"/>
                  </a:cubicBezTo>
                  <a:cubicBezTo>
                    <a:pt x="3493" y="126"/>
                    <a:pt x="3860" y="163"/>
                    <a:pt x="4224" y="198"/>
                  </a:cubicBezTo>
                  <a:cubicBezTo>
                    <a:pt x="4307" y="206"/>
                    <a:pt x="4393" y="212"/>
                    <a:pt x="4476" y="221"/>
                  </a:cubicBezTo>
                  <a:cubicBezTo>
                    <a:pt x="4456" y="200"/>
                    <a:pt x="4433" y="189"/>
                    <a:pt x="4410" y="186"/>
                  </a:cubicBezTo>
                  <a:cubicBezTo>
                    <a:pt x="4252" y="160"/>
                    <a:pt x="4092" y="135"/>
                    <a:pt x="3931" y="117"/>
                  </a:cubicBezTo>
                  <a:cubicBezTo>
                    <a:pt x="3748" y="94"/>
                    <a:pt x="3559" y="80"/>
                    <a:pt x="3373" y="63"/>
                  </a:cubicBezTo>
                  <a:cubicBezTo>
                    <a:pt x="3158" y="43"/>
                    <a:pt x="2943" y="17"/>
                    <a:pt x="2728" y="6"/>
                  </a:cubicBezTo>
                  <a:cubicBezTo>
                    <a:pt x="2658" y="2"/>
                    <a:pt x="2588" y="0"/>
                    <a:pt x="2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8418392" y="3658042"/>
              <a:ext cx="95167" cy="364359"/>
            </a:xfrm>
            <a:custGeom>
              <a:avLst/>
              <a:gdLst/>
              <a:ahLst/>
              <a:cxnLst/>
              <a:rect l="l" t="t" r="r" b="b"/>
              <a:pathLst>
                <a:path w="1027" h="3932" extrusionOk="0">
                  <a:moveTo>
                    <a:pt x="1026" y="1"/>
                  </a:moveTo>
                  <a:lnTo>
                    <a:pt x="1026" y="1"/>
                  </a:lnTo>
                  <a:cubicBezTo>
                    <a:pt x="1003" y="21"/>
                    <a:pt x="995" y="44"/>
                    <a:pt x="989" y="67"/>
                  </a:cubicBezTo>
                  <a:cubicBezTo>
                    <a:pt x="983" y="104"/>
                    <a:pt x="980" y="141"/>
                    <a:pt x="974" y="176"/>
                  </a:cubicBezTo>
                  <a:cubicBezTo>
                    <a:pt x="886" y="706"/>
                    <a:pt x="751" y="1221"/>
                    <a:pt x="591" y="1734"/>
                  </a:cubicBezTo>
                  <a:cubicBezTo>
                    <a:pt x="419" y="2281"/>
                    <a:pt x="221" y="2823"/>
                    <a:pt x="106" y="3390"/>
                  </a:cubicBezTo>
                  <a:cubicBezTo>
                    <a:pt x="69" y="3568"/>
                    <a:pt x="35" y="3748"/>
                    <a:pt x="0" y="3929"/>
                  </a:cubicBezTo>
                  <a:cubicBezTo>
                    <a:pt x="6" y="3929"/>
                    <a:pt x="12" y="3929"/>
                    <a:pt x="18" y="3932"/>
                  </a:cubicBezTo>
                  <a:cubicBezTo>
                    <a:pt x="26" y="3903"/>
                    <a:pt x="38" y="3874"/>
                    <a:pt x="43" y="3849"/>
                  </a:cubicBezTo>
                  <a:cubicBezTo>
                    <a:pt x="172" y="3264"/>
                    <a:pt x="338" y="2691"/>
                    <a:pt x="522" y="2121"/>
                  </a:cubicBezTo>
                  <a:cubicBezTo>
                    <a:pt x="697" y="1579"/>
                    <a:pt x="874" y="1041"/>
                    <a:pt x="957" y="476"/>
                  </a:cubicBezTo>
                  <a:cubicBezTo>
                    <a:pt x="983" y="316"/>
                    <a:pt x="1003" y="158"/>
                    <a:pt x="10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8448878" y="3842629"/>
              <a:ext cx="257145" cy="219338"/>
            </a:xfrm>
            <a:custGeom>
              <a:avLst/>
              <a:gdLst/>
              <a:ahLst/>
              <a:cxnLst/>
              <a:rect l="l" t="t" r="r" b="b"/>
              <a:pathLst>
                <a:path w="2775" h="2367" extrusionOk="0">
                  <a:moveTo>
                    <a:pt x="2774" y="0"/>
                  </a:moveTo>
                  <a:lnTo>
                    <a:pt x="2774" y="0"/>
                  </a:lnTo>
                  <a:cubicBezTo>
                    <a:pt x="2734" y="3"/>
                    <a:pt x="2694" y="6"/>
                    <a:pt x="2657" y="14"/>
                  </a:cubicBezTo>
                  <a:cubicBezTo>
                    <a:pt x="2313" y="80"/>
                    <a:pt x="2015" y="238"/>
                    <a:pt x="1731" y="436"/>
                  </a:cubicBezTo>
                  <a:cubicBezTo>
                    <a:pt x="1032" y="923"/>
                    <a:pt x="482" y="1547"/>
                    <a:pt x="44" y="2272"/>
                  </a:cubicBezTo>
                  <a:cubicBezTo>
                    <a:pt x="27" y="2304"/>
                    <a:pt x="15" y="2335"/>
                    <a:pt x="1" y="2367"/>
                  </a:cubicBezTo>
                  <a:cubicBezTo>
                    <a:pt x="72" y="2295"/>
                    <a:pt x="130" y="2215"/>
                    <a:pt x="184" y="2132"/>
                  </a:cubicBezTo>
                  <a:cubicBezTo>
                    <a:pt x="548" y="1582"/>
                    <a:pt x="978" y="1092"/>
                    <a:pt x="1494" y="682"/>
                  </a:cubicBezTo>
                  <a:cubicBezTo>
                    <a:pt x="1823" y="418"/>
                    <a:pt x="2173" y="192"/>
                    <a:pt x="2582" y="72"/>
                  </a:cubicBezTo>
                  <a:cubicBezTo>
                    <a:pt x="2645" y="54"/>
                    <a:pt x="2708" y="37"/>
                    <a:pt x="2771" y="20"/>
                  </a:cubicBezTo>
                  <a:cubicBezTo>
                    <a:pt x="2774" y="14"/>
                    <a:pt x="2774" y="6"/>
                    <a:pt x="2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8300801" y="3562505"/>
              <a:ext cx="70981" cy="365934"/>
            </a:xfrm>
            <a:custGeom>
              <a:avLst/>
              <a:gdLst/>
              <a:ahLst/>
              <a:cxnLst/>
              <a:rect l="l" t="t" r="r" b="b"/>
              <a:pathLst>
                <a:path w="766" h="3949" extrusionOk="0">
                  <a:moveTo>
                    <a:pt x="37" y="0"/>
                  </a:moveTo>
                  <a:cubicBezTo>
                    <a:pt x="14" y="129"/>
                    <a:pt x="0" y="258"/>
                    <a:pt x="0" y="384"/>
                  </a:cubicBezTo>
                  <a:cubicBezTo>
                    <a:pt x="0" y="596"/>
                    <a:pt x="9" y="811"/>
                    <a:pt x="17" y="1023"/>
                  </a:cubicBezTo>
                  <a:cubicBezTo>
                    <a:pt x="32" y="1401"/>
                    <a:pt x="77" y="1774"/>
                    <a:pt x="152" y="2146"/>
                  </a:cubicBezTo>
                  <a:cubicBezTo>
                    <a:pt x="269" y="2739"/>
                    <a:pt x="447" y="3310"/>
                    <a:pt x="708" y="3857"/>
                  </a:cubicBezTo>
                  <a:cubicBezTo>
                    <a:pt x="722" y="3888"/>
                    <a:pt x="744" y="3916"/>
                    <a:pt x="764" y="3944"/>
                  </a:cubicBezTo>
                  <a:lnTo>
                    <a:pt x="764" y="3944"/>
                  </a:lnTo>
                  <a:cubicBezTo>
                    <a:pt x="750" y="3896"/>
                    <a:pt x="739" y="3847"/>
                    <a:pt x="719" y="3802"/>
                  </a:cubicBezTo>
                  <a:cubicBezTo>
                    <a:pt x="430" y="3100"/>
                    <a:pt x="206" y="2381"/>
                    <a:pt x="118" y="1625"/>
                  </a:cubicBezTo>
                  <a:cubicBezTo>
                    <a:pt x="83" y="1335"/>
                    <a:pt x="52" y="1043"/>
                    <a:pt x="37" y="751"/>
                  </a:cubicBezTo>
                  <a:cubicBezTo>
                    <a:pt x="26" y="513"/>
                    <a:pt x="40" y="273"/>
                    <a:pt x="46" y="35"/>
                  </a:cubicBezTo>
                  <a:cubicBezTo>
                    <a:pt x="46" y="23"/>
                    <a:pt x="40" y="12"/>
                    <a:pt x="37" y="0"/>
                  </a:cubicBezTo>
                  <a:close/>
                  <a:moveTo>
                    <a:pt x="764" y="3944"/>
                  </a:moveTo>
                  <a:cubicBezTo>
                    <a:pt x="764" y="3945"/>
                    <a:pt x="765" y="3947"/>
                    <a:pt x="765" y="3948"/>
                  </a:cubicBezTo>
                  <a:lnTo>
                    <a:pt x="765" y="3946"/>
                  </a:lnTo>
                  <a:cubicBezTo>
                    <a:pt x="765" y="3945"/>
                    <a:pt x="764" y="3944"/>
                    <a:pt x="764" y="39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7961465" y="3878120"/>
              <a:ext cx="286057" cy="165314"/>
            </a:xfrm>
            <a:custGeom>
              <a:avLst/>
              <a:gdLst/>
              <a:ahLst/>
              <a:cxnLst/>
              <a:rect l="l" t="t" r="r" b="b"/>
              <a:pathLst>
                <a:path w="3087" h="1784" extrusionOk="0">
                  <a:moveTo>
                    <a:pt x="6" y="1"/>
                  </a:moveTo>
                  <a:cubicBezTo>
                    <a:pt x="3" y="7"/>
                    <a:pt x="3" y="12"/>
                    <a:pt x="0" y="18"/>
                  </a:cubicBezTo>
                  <a:cubicBezTo>
                    <a:pt x="121" y="64"/>
                    <a:pt x="244" y="104"/>
                    <a:pt x="359" y="156"/>
                  </a:cubicBezTo>
                  <a:cubicBezTo>
                    <a:pt x="946" y="419"/>
                    <a:pt x="1510" y="729"/>
                    <a:pt x="2049" y="1081"/>
                  </a:cubicBezTo>
                  <a:cubicBezTo>
                    <a:pt x="2347" y="1276"/>
                    <a:pt x="2634" y="1488"/>
                    <a:pt x="2929" y="1689"/>
                  </a:cubicBezTo>
                  <a:cubicBezTo>
                    <a:pt x="2977" y="1723"/>
                    <a:pt x="3032" y="1752"/>
                    <a:pt x="3086" y="1783"/>
                  </a:cubicBezTo>
                  <a:cubicBezTo>
                    <a:pt x="3052" y="1729"/>
                    <a:pt x="3006" y="1691"/>
                    <a:pt x="2960" y="1657"/>
                  </a:cubicBezTo>
                  <a:cubicBezTo>
                    <a:pt x="2740" y="1497"/>
                    <a:pt x="2522" y="1333"/>
                    <a:pt x="2295" y="1181"/>
                  </a:cubicBezTo>
                  <a:cubicBezTo>
                    <a:pt x="1700" y="775"/>
                    <a:pt x="1069" y="431"/>
                    <a:pt x="407" y="141"/>
                  </a:cubicBezTo>
                  <a:cubicBezTo>
                    <a:pt x="278" y="87"/>
                    <a:pt x="141" y="47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7941820" y="3676390"/>
              <a:ext cx="249918" cy="221469"/>
            </a:xfrm>
            <a:custGeom>
              <a:avLst/>
              <a:gdLst/>
              <a:ahLst/>
              <a:cxnLst/>
              <a:rect l="l" t="t" r="r" b="b"/>
              <a:pathLst>
                <a:path w="2697" h="2390" extrusionOk="0">
                  <a:moveTo>
                    <a:pt x="9" y="0"/>
                  </a:moveTo>
                  <a:cubicBezTo>
                    <a:pt x="6" y="3"/>
                    <a:pt x="3" y="6"/>
                    <a:pt x="0" y="9"/>
                  </a:cubicBezTo>
                  <a:cubicBezTo>
                    <a:pt x="32" y="32"/>
                    <a:pt x="63" y="58"/>
                    <a:pt x="98" y="81"/>
                  </a:cubicBezTo>
                  <a:cubicBezTo>
                    <a:pt x="264" y="204"/>
                    <a:pt x="436" y="324"/>
                    <a:pt x="602" y="453"/>
                  </a:cubicBezTo>
                  <a:cubicBezTo>
                    <a:pt x="1287" y="989"/>
                    <a:pt x="1923" y="1576"/>
                    <a:pt x="2510" y="2218"/>
                  </a:cubicBezTo>
                  <a:cubicBezTo>
                    <a:pt x="2564" y="2275"/>
                    <a:pt x="2626" y="2324"/>
                    <a:pt x="2686" y="2378"/>
                  </a:cubicBezTo>
                  <a:lnTo>
                    <a:pt x="2686" y="2378"/>
                  </a:lnTo>
                  <a:cubicBezTo>
                    <a:pt x="2670" y="2350"/>
                    <a:pt x="2656" y="2323"/>
                    <a:pt x="2636" y="2298"/>
                  </a:cubicBezTo>
                  <a:cubicBezTo>
                    <a:pt x="2049" y="1622"/>
                    <a:pt x="1399" y="1012"/>
                    <a:pt x="688" y="467"/>
                  </a:cubicBezTo>
                  <a:cubicBezTo>
                    <a:pt x="470" y="301"/>
                    <a:pt x="235" y="155"/>
                    <a:pt x="9" y="0"/>
                  </a:cubicBezTo>
                  <a:close/>
                  <a:moveTo>
                    <a:pt x="2686" y="2378"/>
                  </a:moveTo>
                  <a:lnTo>
                    <a:pt x="2686" y="2378"/>
                  </a:lnTo>
                  <a:cubicBezTo>
                    <a:pt x="2689" y="2382"/>
                    <a:pt x="2691" y="2386"/>
                    <a:pt x="2694" y="2390"/>
                  </a:cubicBezTo>
                  <a:lnTo>
                    <a:pt x="2697" y="2387"/>
                  </a:lnTo>
                  <a:cubicBezTo>
                    <a:pt x="2693" y="2384"/>
                    <a:pt x="2690" y="2381"/>
                    <a:pt x="2686" y="23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8433496" y="4132483"/>
              <a:ext cx="164480" cy="222303"/>
            </a:xfrm>
            <a:custGeom>
              <a:avLst/>
              <a:gdLst/>
              <a:ahLst/>
              <a:cxnLst/>
              <a:rect l="l" t="t" r="r" b="b"/>
              <a:pathLst>
                <a:path w="1775" h="2399" extrusionOk="0">
                  <a:moveTo>
                    <a:pt x="1" y="1"/>
                  </a:moveTo>
                  <a:lnTo>
                    <a:pt x="1" y="1"/>
                  </a:lnTo>
                  <a:cubicBezTo>
                    <a:pt x="55" y="29"/>
                    <a:pt x="107" y="64"/>
                    <a:pt x="164" y="90"/>
                  </a:cubicBezTo>
                  <a:cubicBezTo>
                    <a:pt x="373" y="187"/>
                    <a:pt x="577" y="296"/>
                    <a:pt x="757" y="442"/>
                  </a:cubicBezTo>
                  <a:cubicBezTo>
                    <a:pt x="1276" y="857"/>
                    <a:pt x="1554" y="1410"/>
                    <a:pt x="1697" y="2044"/>
                  </a:cubicBezTo>
                  <a:cubicBezTo>
                    <a:pt x="1723" y="2161"/>
                    <a:pt x="1737" y="2281"/>
                    <a:pt x="1754" y="2399"/>
                  </a:cubicBezTo>
                  <a:cubicBezTo>
                    <a:pt x="1768" y="2370"/>
                    <a:pt x="1774" y="2342"/>
                    <a:pt x="1771" y="2313"/>
                  </a:cubicBezTo>
                  <a:cubicBezTo>
                    <a:pt x="1748" y="2072"/>
                    <a:pt x="1703" y="1834"/>
                    <a:pt x="1622" y="1605"/>
                  </a:cubicBezTo>
                  <a:cubicBezTo>
                    <a:pt x="1459" y="1124"/>
                    <a:pt x="1195" y="711"/>
                    <a:pt x="791" y="396"/>
                  </a:cubicBezTo>
                  <a:cubicBezTo>
                    <a:pt x="554" y="210"/>
                    <a:pt x="290" y="7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8048569" y="4157502"/>
              <a:ext cx="228883" cy="145669"/>
            </a:xfrm>
            <a:custGeom>
              <a:avLst/>
              <a:gdLst/>
              <a:ahLst/>
              <a:cxnLst/>
              <a:rect l="l" t="t" r="r" b="b"/>
              <a:pathLst>
                <a:path w="2470" h="1572" extrusionOk="0">
                  <a:moveTo>
                    <a:pt x="2470" y="0"/>
                  </a:moveTo>
                  <a:lnTo>
                    <a:pt x="2470" y="0"/>
                  </a:lnTo>
                  <a:cubicBezTo>
                    <a:pt x="2413" y="54"/>
                    <a:pt x="2353" y="109"/>
                    <a:pt x="2292" y="166"/>
                  </a:cubicBezTo>
                  <a:cubicBezTo>
                    <a:pt x="1977" y="479"/>
                    <a:pt x="1653" y="785"/>
                    <a:pt x="1284" y="1031"/>
                  </a:cubicBezTo>
                  <a:cubicBezTo>
                    <a:pt x="894" y="1289"/>
                    <a:pt x="479" y="1481"/>
                    <a:pt x="0" y="1562"/>
                  </a:cubicBezTo>
                  <a:cubicBezTo>
                    <a:pt x="30" y="1569"/>
                    <a:pt x="58" y="1572"/>
                    <a:pt x="85" y="1572"/>
                  </a:cubicBezTo>
                  <a:cubicBezTo>
                    <a:pt x="141" y="1572"/>
                    <a:pt x="193" y="1559"/>
                    <a:pt x="244" y="1547"/>
                  </a:cubicBezTo>
                  <a:cubicBezTo>
                    <a:pt x="568" y="1470"/>
                    <a:pt x="874" y="1347"/>
                    <a:pt x="1158" y="1175"/>
                  </a:cubicBezTo>
                  <a:cubicBezTo>
                    <a:pt x="1642" y="883"/>
                    <a:pt x="2043" y="499"/>
                    <a:pt x="2418" y="80"/>
                  </a:cubicBezTo>
                  <a:cubicBezTo>
                    <a:pt x="2441" y="57"/>
                    <a:pt x="2453" y="26"/>
                    <a:pt x="2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8199612" y="3824282"/>
              <a:ext cx="159106" cy="220450"/>
            </a:xfrm>
            <a:custGeom>
              <a:avLst/>
              <a:gdLst/>
              <a:ahLst/>
              <a:cxnLst/>
              <a:rect l="l" t="t" r="r" b="b"/>
              <a:pathLst>
                <a:path w="1717" h="2379" extrusionOk="0">
                  <a:moveTo>
                    <a:pt x="3" y="0"/>
                  </a:moveTo>
                  <a:lnTo>
                    <a:pt x="0" y="3"/>
                  </a:lnTo>
                  <a:cubicBezTo>
                    <a:pt x="6" y="7"/>
                    <a:pt x="12" y="11"/>
                    <a:pt x="17" y="14"/>
                  </a:cubicBezTo>
                  <a:lnTo>
                    <a:pt x="17" y="14"/>
                  </a:lnTo>
                  <a:cubicBezTo>
                    <a:pt x="13" y="10"/>
                    <a:pt x="8" y="5"/>
                    <a:pt x="3" y="0"/>
                  </a:cubicBezTo>
                  <a:close/>
                  <a:moveTo>
                    <a:pt x="17" y="14"/>
                  </a:moveTo>
                  <a:cubicBezTo>
                    <a:pt x="82" y="78"/>
                    <a:pt x="148" y="143"/>
                    <a:pt x="213" y="209"/>
                  </a:cubicBezTo>
                  <a:cubicBezTo>
                    <a:pt x="800" y="837"/>
                    <a:pt x="1284" y="1530"/>
                    <a:pt x="1654" y="2307"/>
                  </a:cubicBezTo>
                  <a:cubicBezTo>
                    <a:pt x="1665" y="2330"/>
                    <a:pt x="1679" y="2355"/>
                    <a:pt x="1691" y="2378"/>
                  </a:cubicBezTo>
                  <a:cubicBezTo>
                    <a:pt x="1700" y="2376"/>
                    <a:pt x="1708" y="2373"/>
                    <a:pt x="1717" y="2367"/>
                  </a:cubicBezTo>
                  <a:cubicBezTo>
                    <a:pt x="1702" y="2333"/>
                    <a:pt x="1694" y="2295"/>
                    <a:pt x="1677" y="2264"/>
                  </a:cubicBezTo>
                  <a:cubicBezTo>
                    <a:pt x="1553" y="2035"/>
                    <a:pt x="1433" y="1802"/>
                    <a:pt x="1301" y="1579"/>
                  </a:cubicBezTo>
                  <a:cubicBezTo>
                    <a:pt x="975" y="1026"/>
                    <a:pt x="576" y="528"/>
                    <a:pt x="115" y="81"/>
                  </a:cubicBezTo>
                  <a:cubicBezTo>
                    <a:pt x="86" y="54"/>
                    <a:pt x="50" y="35"/>
                    <a:pt x="17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8437480" y="3999510"/>
              <a:ext cx="164944" cy="112866"/>
            </a:xfrm>
            <a:custGeom>
              <a:avLst/>
              <a:gdLst/>
              <a:ahLst/>
              <a:cxnLst/>
              <a:rect l="l" t="t" r="r" b="b"/>
              <a:pathLst>
                <a:path w="1780" h="1218" extrusionOk="0">
                  <a:moveTo>
                    <a:pt x="1780" y="0"/>
                  </a:moveTo>
                  <a:lnTo>
                    <a:pt x="1780" y="0"/>
                  </a:lnTo>
                  <a:cubicBezTo>
                    <a:pt x="1293" y="72"/>
                    <a:pt x="207" y="814"/>
                    <a:pt x="1" y="1218"/>
                  </a:cubicBezTo>
                  <a:cubicBezTo>
                    <a:pt x="261" y="969"/>
                    <a:pt x="525" y="722"/>
                    <a:pt x="823" y="513"/>
                  </a:cubicBezTo>
                  <a:cubicBezTo>
                    <a:pt x="1121" y="304"/>
                    <a:pt x="1445" y="141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8695828" y="4020730"/>
              <a:ext cx="196542" cy="48649"/>
            </a:xfrm>
            <a:custGeom>
              <a:avLst/>
              <a:gdLst/>
              <a:ahLst/>
              <a:cxnLst/>
              <a:rect l="l" t="t" r="r" b="b"/>
              <a:pathLst>
                <a:path w="2121" h="525" extrusionOk="0">
                  <a:moveTo>
                    <a:pt x="2038" y="3"/>
                  </a:moveTo>
                  <a:cubicBezTo>
                    <a:pt x="1851" y="9"/>
                    <a:pt x="1662" y="1"/>
                    <a:pt x="1476" y="29"/>
                  </a:cubicBezTo>
                  <a:cubicBezTo>
                    <a:pt x="957" y="104"/>
                    <a:pt x="473" y="298"/>
                    <a:pt x="0" y="525"/>
                  </a:cubicBezTo>
                  <a:cubicBezTo>
                    <a:pt x="656" y="268"/>
                    <a:pt x="1318" y="28"/>
                    <a:pt x="2036" y="28"/>
                  </a:cubicBezTo>
                  <a:cubicBezTo>
                    <a:pt x="2064" y="28"/>
                    <a:pt x="2092" y="28"/>
                    <a:pt x="2121" y="29"/>
                  </a:cubicBezTo>
                  <a:cubicBezTo>
                    <a:pt x="2092" y="15"/>
                    <a:pt x="2063" y="3"/>
                    <a:pt x="2038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7898824" y="4196236"/>
              <a:ext cx="205809" cy="87661"/>
            </a:xfrm>
            <a:custGeom>
              <a:avLst/>
              <a:gdLst/>
              <a:ahLst/>
              <a:cxnLst/>
              <a:rect l="l" t="t" r="r" b="b"/>
              <a:pathLst>
                <a:path w="2221" h="946" extrusionOk="0">
                  <a:moveTo>
                    <a:pt x="2218" y="0"/>
                  </a:moveTo>
                  <a:cubicBezTo>
                    <a:pt x="2118" y="23"/>
                    <a:pt x="2017" y="49"/>
                    <a:pt x="1920" y="69"/>
                  </a:cubicBezTo>
                  <a:cubicBezTo>
                    <a:pt x="1404" y="184"/>
                    <a:pt x="911" y="356"/>
                    <a:pt x="456" y="619"/>
                  </a:cubicBezTo>
                  <a:cubicBezTo>
                    <a:pt x="324" y="697"/>
                    <a:pt x="201" y="783"/>
                    <a:pt x="78" y="868"/>
                  </a:cubicBezTo>
                  <a:cubicBezTo>
                    <a:pt x="49" y="889"/>
                    <a:pt x="26" y="920"/>
                    <a:pt x="0" y="946"/>
                  </a:cubicBezTo>
                  <a:cubicBezTo>
                    <a:pt x="155" y="857"/>
                    <a:pt x="295" y="757"/>
                    <a:pt x="444" y="671"/>
                  </a:cubicBezTo>
                  <a:cubicBezTo>
                    <a:pt x="831" y="450"/>
                    <a:pt x="1238" y="281"/>
                    <a:pt x="1671" y="172"/>
                  </a:cubicBezTo>
                  <a:cubicBezTo>
                    <a:pt x="1857" y="126"/>
                    <a:pt x="2037" y="72"/>
                    <a:pt x="2221" y="23"/>
                  </a:cubicBezTo>
                  <a:cubicBezTo>
                    <a:pt x="2221" y="18"/>
                    <a:pt x="2218" y="9"/>
                    <a:pt x="2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8397913" y="4206614"/>
              <a:ext cx="69128" cy="196820"/>
            </a:xfrm>
            <a:custGeom>
              <a:avLst/>
              <a:gdLst/>
              <a:ahLst/>
              <a:cxnLst/>
              <a:rect l="l" t="t" r="r" b="b"/>
              <a:pathLst>
                <a:path w="746" h="2124" extrusionOk="0">
                  <a:moveTo>
                    <a:pt x="4" y="0"/>
                  </a:moveTo>
                  <a:lnTo>
                    <a:pt x="1" y="3"/>
                  </a:lnTo>
                  <a:cubicBezTo>
                    <a:pt x="3" y="6"/>
                    <a:pt x="6" y="8"/>
                    <a:pt x="9" y="11"/>
                  </a:cubicBezTo>
                  <a:lnTo>
                    <a:pt x="9" y="11"/>
                  </a:lnTo>
                  <a:cubicBezTo>
                    <a:pt x="7" y="7"/>
                    <a:pt x="5" y="4"/>
                    <a:pt x="4" y="0"/>
                  </a:cubicBezTo>
                  <a:close/>
                  <a:moveTo>
                    <a:pt x="9" y="11"/>
                  </a:moveTo>
                  <a:cubicBezTo>
                    <a:pt x="33" y="56"/>
                    <a:pt x="54" y="101"/>
                    <a:pt x="81" y="146"/>
                  </a:cubicBezTo>
                  <a:cubicBezTo>
                    <a:pt x="399" y="676"/>
                    <a:pt x="651" y="1229"/>
                    <a:pt x="697" y="1857"/>
                  </a:cubicBezTo>
                  <a:cubicBezTo>
                    <a:pt x="706" y="1946"/>
                    <a:pt x="723" y="2034"/>
                    <a:pt x="734" y="2123"/>
                  </a:cubicBezTo>
                  <a:cubicBezTo>
                    <a:pt x="746" y="1988"/>
                    <a:pt x="740" y="1851"/>
                    <a:pt x="726" y="1719"/>
                  </a:cubicBezTo>
                  <a:cubicBezTo>
                    <a:pt x="714" y="1613"/>
                    <a:pt x="697" y="1507"/>
                    <a:pt x="674" y="1404"/>
                  </a:cubicBezTo>
                  <a:cubicBezTo>
                    <a:pt x="565" y="908"/>
                    <a:pt x="327" y="473"/>
                    <a:pt x="55" y="52"/>
                  </a:cubicBezTo>
                  <a:cubicBezTo>
                    <a:pt x="43" y="35"/>
                    <a:pt x="25" y="24"/>
                    <a:pt x="9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8559890" y="3641085"/>
              <a:ext cx="57730" cy="190983"/>
            </a:xfrm>
            <a:custGeom>
              <a:avLst/>
              <a:gdLst/>
              <a:ahLst/>
              <a:cxnLst/>
              <a:rect l="l" t="t" r="r" b="b"/>
              <a:pathLst>
                <a:path w="623" h="2061" extrusionOk="0">
                  <a:moveTo>
                    <a:pt x="585" y="0"/>
                  </a:moveTo>
                  <a:cubicBezTo>
                    <a:pt x="588" y="250"/>
                    <a:pt x="548" y="476"/>
                    <a:pt x="496" y="702"/>
                  </a:cubicBezTo>
                  <a:cubicBezTo>
                    <a:pt x="410" y="1083"/>
                    <a:pt x="264" y="1442"/>
                    <a:pt x="106" y="1797"/>
                  </a:cubicBezTo>
                  <a:cubicBezTo>
                    <a:pt x="66" y="1883"/>
                    <a:pt x="35" y="1974"/>
                    <a:pt x="0" y="2060"/>
                  </a:cubicBezTo>
                  <a:cubicBezTo>
                    <a:pt x="307" y="1525"/>
                    <a:pt x="533" y="960"/>
                    <a:pt x="611" y="341"/>
                  </a:cubicBezTo>
                  <a:cubicBezTo>
                    <a:pt x="622" y="238"/>
                    <a:pt x="616" y="75"/>
                    <a:pt x="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8331843" y="4150830"/>
              <a:ext cx="29838" cy="206921"/>
            </a:xfrm>
            <a:custGeom>
              <a:avLst/>
              <a:gdLst/>
              <a:ahLst/>
              <a:cxnLst/>
              <a:rect l="l" t="t" r="r" b="b"/>
              <a:pathLst>
                <a:path w="322" h="2233" extrusionOk="0">
                  <a:moveTo>
                    <a:pt x="164" y="0"/>
                  </a:moveTo>
                  <a:cubicBezTo>
                    <a:pt x="69" y="227"/>
                    <a:pt x="26" y="465"/>
                    <a:pt x="15" y="705"/>
                  </a:cubicBezTo>
                  <a:cubicBezTo>
                    <a:pt x="0" y="1095"/>
                    <a:pt x="81" y="1470"/>
                    <a:pt x="184" y="1843"/>
                  </a:cubicBezTo>
                  <a:cubicBezTo>
                    <a:pt x="220" y="1970"/>
                    <a:pt x="272" y="2092"/>
                    <a:pt x="317" y="2219"/>
                  </a:cubicBezTo>
                  <a:lnTo>
                    <a:pt x="317" y="2219"/>
                  </a:lnTo>
                  <a:cubicBezTo>
                    <a:pt x="315" y="2206"/>
                    <a:pt x="315" y="2191"/>
                    <a:pt x="313" y="2178"/>
                  </a:cubicBezTo>
                  <a:cubicBezTo>
                    <a:pt x="244" y="1903"/>
                    <a:pt x="167" y="1628"/>
                    <a:pt x="109" y="1350"/>
                  </a:cubicBezTo>
                  <a:cubicBezTo>
                    <a:pt x="35" y="995"/>
                    <a:pt x="38" y="636"/>
                    <a:pt x="106" y="278"/>
                  </a:cubicBezTo>
                  <a:cubicBezTo>
                    <a:pt x="126" y="187"/>
                    <a:pt x="146" y="95"/>
                    <a:pt x="164" y="0"/>
                  </a:cubicBezTo>
                  <a:close/>
                  <a:moveTo>
                    <a:pt x="317" y="2219"/>
                  </a:moveTo>
                  <a:lnTo>
                    <a:pt x="317" y="2219"/>
                  </a:lnTo>
                  <a:cubicBezTo>
                    <a:pt x="317" y="2224"/>
                    <a:pt x="318" y="2228"/>
                    <a:pt x="318" y="2232"/>
                  </a:cubicBezTo>
                  <a:lnTo>
                    <a:pt x="321" y="2232"/>
                  </a:lnTo>
                  <a:cubicBezTo>
                    <a:pt x="320" y="2228"/>
                    <a:pt x="318" y="2224"/>
                    <a:pt x="317" y="22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8111210" y="3929363"/>
              <a:ext cx="160403" cy="117777"/>
            </a:xfrm>
            <a:custGeom>
              <a:avLst/>
              <a:gdLst/>
              <a:ahLst/>
              <a:cxnLst/>
              <a:rect l="l" t="t" r="r" b="b"/>
              <a:pathLst>
                <a:path w="1731" h="1271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52"/>
                    <a:pt x="126" y="90"/>
                    <a:pt x="192" y="130"/>
                  </a:cubicBezTo>
                  <a:cubicBezTo>
                    <a:pt x="697" y="439"/>
                    <a:pt x="1164" y="803"/>
                    <a:pt x="1613" y="1187"/>
                  </a:cubicBezTo>
                  <a:cubicBezTo>
                    <a:pt x="1648" y="1216"/>
                    <a:pt x="1685" y="1238"/>
                    <a:pt x="1722" y="1262"/>
                  </a:cubicBezTo>
                  <a:lnTo>
                    <a:pt x="1722" y="1262"/>
                  </a:lnTo>
                  <a:cubicBezTo>
                    <a:pt x="1707" y="1240"/>
                    <a:pt x="1694" y="1216"/>
                    <a:pt x="1677" y="1201"/>
                  </a:cubicBezTo>
                  <a:cubicBezTo>
                    <a:pt x="1218" y="774"/>
                    <a:pt x="720" y="399"/>
                    <a:pt x="175" y="90"/>
                  </a:cubicBezTo>
                  <a:cubicBezTo>
                    <a:pt x="118" y="55"/>
                    <a:pt x="58" y="30"/>
                    <a:pt x="0" y="1"/>
                  </a:cubicBezTo>
                  <a:close/>
                  <a:moveTo>
                    <a:pt x="1722" y="1262"/>
                  </a:moveTo>
                  <a:cubicBezTo>
                    <a:pt x="1724" y="1264"/>
                    <a:pt x="1726" y="1267"/>
                    <a:pt x="1728" y="1270"/>
                  </a:cubicBezTo>
                  <a:lnTo>
                    <a:pt x="1731" y="1267"/>
                  </a:lnTo>
                  <a:cubicBezTo>
                    <a:pt x="1728" y="1265"/>
                    <a:pt x="1725" y="1263"/>
                    <a:pt x="1722" y="12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8506237" y="4310954"/>
              <a:ext cx="46610" cy="162534"/>
            </a:xfrm>
            <a:custGeom>
              <a:avLst/>
              <a:gdLst/>
              <a:ahLst/>
              <a:cxnLst/>
              <a:rect l="l" t="t" r="r" b="b"/>
              <a:pathLst>
                <a:path w="503" h="1754" extrusionOk="0">
                  <a:moveTo>
                    <a:pt x="1" y="0"/>
                  </a:moveTo>
                  <a:cubicBezTo>
                    <a:pt x="2" y="1"/>
                    <a:pt x="4" y="3"/>
                    <a:pt x="5" y="4"/>
                  </a:cubicBezTo>
                  <a:lnTo>
                    <a:pt x="5" y="4"/>
                  </a:lnTo>
                  <a:cubicBezTo>
                    <a:pt x="5" y="3"/>
                    <a:pt x="4" y="1"/>
                    <a:pt x="4" y="0"/>
                  </a:cubicBezTo>
                  <a:close/>
                  <a:moveTo>
                    <a:pt x="5" y="4"/>
                  </a:moveTo>
                  <a:cubicBezTo>
                    <a:pt x="71" y="146"/>
                    <a:pt x="145" y="285"/>
                    <a:pt x="204" y="427"/>
                  </a:cubicBezTo>
                  <a:cubicBezTo>
                    <a:pt x="373" y="840"/>
                    <a:pt x="482" y="1264"/>
                    <a:pt x="453" y="1711"/>
                  </a:cubicBezTo>
                  <a:cubicBezTo>
                    <a:pt x="453" y="1719"/>
                    <a:pt x="462" y="1728"/>
                    <a:pt x="473" y="1754"/>
                  </a:cubicBezTo>
                  <a:cubicBezTo>
                    <a:pt x="485" y="1673"/>
                    <a:pt x="502" y="1613"/>
                    <a:pt x="502" y="1553"/>
                  </a:cubicBezTo>
                  <a:cubicBezTo>
                    <a:pt x="502" y="1450"/>
                    <a:pt x="496" y="1347"/>
                    <a:pt x="485" y="1246"/>
                  </a:cubicBezTo>
                  <a:cubicBezTo>
                    <a:pt x="430" y="814"/>
                    <a:pt x="273" y="416"/>
                    <a:pt x="47" y="46"/>
                  </a:cubicBezTo>
                  <a:cubicBezTo>
                    <a:pt x="36" y="30"/>
                    <a:pt x="21" y="17"/>
                    <a:pt x="5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8048569" y="4090321"/>
              <a:ext cx="163090" cy="10193"/>
            </a:xfrm>
            <a:custGeom>
              <a:avLst/>
              <a:gdLst/>
              <a:ahLst/>
              <a:cxnLst/>
              <a:rect l="l" t="t" r="r" b="b"/>
              <a:pathLst>
                <a:path w="1760" h="110" extrusionOk="0">
                  <a:moveTo>
                    <a:pt x="680" y="1"/>
                  </a:moveTo>
                  <a:cubicBezTo>
                    <a:pt x="577" y="1"/>
                    <a:pt x="474" y="6"/>
                    <a:pt x="370" y="20"/>
                  </a:cubicBezTo>
                  <a:cubicBezTo>
                    <a:pt x="247" y="40"/>
                    <a:pt x="121" y="38"/>
                    <a:pt x="11" y="104"/>
                  </a:cubicBezTo>
                  <a:lnTo>
                    <a:pt x="11" y="104"/>
                  </a:lnTo>
                  <a:cubicBezTo>
                    <a:pt x="247" y="64"/>
                    <a:pt x="483" y="51"/>
                    <a:pt x="719" y="51"/>
                  </a:cubicBezTo>
                  <a:cubicBezTo>
                    <a:pt x="1066" y="51"/>
                    <a:pt x="1412" y="79"/>
                    <a:pt x="1759" y="89"/>
                  </a:cubicBezTo>
                  <a:cubicBezTo>
                    <a:pt x="1567" y="60"/>
                    <a:pt x="1376" y="35"/>
                    <a:pt x="1184" y="23"/>
                  </a:cubicBezTo>
                  <a:cubicBezTo>
                    <a:pt x="1015" y="14"/>
                    <a:pt x="848" y="1"/>
                    <a:pt x="680" y="1"/>
                  </a:cubicBezTo>
                  <a:close/>
                  <a:moveTo>
                    <a:pt x="11" y="104"/>
                  </a:moveTo>
                  <a:lnTo>
                    <a:pt x="11" y="104"/>
                  </a:lnTo>
                  <a:cubicBezTo>
                    <a:pt x="7" y="105"/>
                    <a:pt x="4" y="106"/>
                    <a:pt x="0" y="106"/>
                  </a:cubicBezTo>
                  <a:lnTo>
                    <a:pt x="3" y="109"/>
                  </a:lnTo>
                  <a:cubicBezTo>
                    <a:pt x="6" y="107"/>
                    <a:pt x="8" y="106"/>
                    <a:pt x="11" y="1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8330546" y="3715123"/>
              <a:ext cx="26873" cy="141592"/>
            </a:xfrm>
            <a:custGeom>
              <a:avLst/>
              <a:gdLst/>
              <a:ahLst/>
              <a:cxnLst/>
              <a:rect l="l" t="t" r="r" b="b"/>
              <a:pathLst>
                <a:path w="290" h="1528" extrusionOk="0">
                  <a:moveTo>
                    <a:pt x="0" y="1"/>
                  </a:moveTo>
                  <a:lnTo>
                    <a:pt x="0" y="1"/>
                  </a:lnTo>
                  <a:cubicBezTo>
                    <a:pt x="26" y="519"/>
                    <a:pt x="132" y="1021"/>
                    <a:pt x="289" y="1528"/>
                  </a:cubicBezTo>
                  <a:cubicBezTo>
                    <a:pt x="192" y="1009"/>
                    <a:pt x="97" y="5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42"/>
            <p:cNvSpPr/>
            <p:nvPr/>
          </p:nvSpPr>
          <p:spPr>
            <a:xfrm>
              <a:off x="8463519" y="3808621"/>
              <a:ext cx="30579" cy="100449"/>
            </a:xfrm>
            <a:custGeom>
              <a:avLst/>
              <a:gdLst/>
              <a:ahLst/>
              <a:cxnLst/>
              <a:rect l="l" t="t" r="r" b="b"/>
              <a:pathLst>
                <a:path w="330" h="1084" extrusionOk="0">
                  <a:moveTo>
                    <a:pt x="310" y="0"/>
                  </a:moveTo>
                  <a:cubicBezTo>
                    <a:pt x="207" y="358"/>
                    <a:pt x="104" y="719"/>
                    <a:pt x="0" y="1078"/>
                  </a:cubicBezTo>
                  <a:cubicBezTo>
                    <a:pt x="9" y="1080"/>
                    <a:pt x="18" y="1080"/>
                    <a:pt x="29" y="1083"/>
                  </a:cubicBezTo>
                  <a:cubicBezTo>
                    <a:pt x="147" y="728"/>
                    <a:pt x="258" y="373"/>
                    <a:pt x="330" y="6"/>
                  </a:cubicBezTo>
                  <a:cubicBezTo>
                    <a:pt x="324" y="3"/>
                    <a:pt x="316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42"/>
            <p:cNvSpPr/>
            <p:nvPr/>
          </p:nvSpPr>
          <p:spPr>
            <a:xfrm>
              <a:off x="8801465" y="4034722"/>
              <a:ext cx="90904" cy="18255"/>
            </a:xfrm>
            <a:custGeom>
              <a:avLst/>
              <a:gdLst/>
              <a:ahLst/>
              <a:cxnLst/>
              <a:rect l="l" t="t" r="r" b="b"/>
              <a:pathLst>
                <a:path w="981" h="197" extrusionOk="0">
                  <a:moveTo>
                    <a:pt x="847" y="1"/>
                  </a:moveTo>
                  <a:cubicBezTo>
                    <a:pt x="555" y="1"/>
                    <a:pt x="280" y="93"/>
                    <a:pt x="1" y="173"/>
                  </a:cubicBezTo>
                  <a:cubicBezTo>
                    <a:pt x="4" y="179"/>
                    <a:pt x="4" y="188"/>
                    <a:pt x="6" y="196"/>
                  </a:cubicBezTo>
                  <a:cubicBezTo>
                    <a:pt x="87" y="176"/>
                    <a:pt x="167" y="156"/>
                    <a:pt x="247" y="139"/>
                  </a:cubicBezTo>
                  <a:cubicBezTo>
                    <a:pt x="327" y="122"/>
                    <a:pt x="410" y="102"/>
                    <a:pt x="494" y="84"/>
                  </a:cubicBezTo>
                  <a:cubicBezTo>
                    <a:pt x="574" y="70"/>
                    <a:pt x="657" y="56"/>
                    <a:pt x="740" y="47"/>
                  </a:cubicBezTo>
                  <a:cubicBezTo>
                    <a:pt x="820" y="39"/>
                    <a:pt x="900" y="36"/>
                    <a:pt x="981" y="30"/>
                  </a:cubicBezTo>
                  <a:cubicBezTo>
                    <a:pt x="981" y="21"/>
                    <a:pt x="981" y="16"/>
                    <a:pt x="978" y="7"/>
                  </a:cubicBezTo>
                  <a:cubicBezTo>
                    <a:pt x="934" y="3"/>
                    <a:pt x="890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42"/>
            <p:cNvSpPr/>
            <p:nvPr/>
          </p:nvSpPr>
          <p:spPr>
            <a:xfrm>
              <a:off x="8341944" y="4138599"/>
              <a:ext cx="24464" cy="94611"/>
            </a:xfrm>
            <a:custGeom>
              <a:avLst/>
              <a:gdLst/>
              <a:ahLst/>
              <a:cxnLst/>
              <a:rect l="l" t="t" r="r" b="b"/>
              <a:pathLst>
                <a:path w="264" h="1021" extrusionOk="0">
                  <a:moveTo>
                    <a:pt x="264" y="1"/>
                  </a:moveTo>
                  <a:lnTo>
                    <a:pt x="264" y="1"/>
                  </a:lnTo>
                  <a:cubicBezTo>
                    <a:pt x="69" y="110"/>
                    <a:pt x="0" y="700"/>
                    <a:pt x="95" y="1021"/>
                  </a:cubicBezTo>
                  <a:cubicBezTo>
                    <a:pt x="66" y="671"/>
                    <a:pt x="80" y="333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42"/>
            <p:cNvSpPr/>
            <p:nvPr/>
          </p:nvSpPr>
          <p:spPr>
            <a:xfrm>
              <a:off x="7919210" y="4210321"/>
              <a:ext cx="96464" cy="38456"/>
            </a:xfrm>
            <a:custGeom>
              <a:avLst/>
              <a:gdLst/>
              <a:ahLst/>
              <a:cxnLst/>
              <a:rect l="l" t="t" r="r" b="b"/>
              <a:pathLst>
                <a:path w="1041" h="415" extrusionOk="0">
                  <a:moveTo>
                    <a:pt x="1038" y="0"/>
                  </a:moveTo>
                  <a:cubicBezTo>
                    <a:pt x="1035" y="2"/>
                    <a:pt x="1031" y="3"/>
                    <a:pt x="1027" y="4"/>
                  </a:cubicBezTo>
                  <a:lnTo>
                    <a:pt x="1027" y="4"/>
                  </a:lnTo>
                  <a:cubicBezTo>
                    <a:pt x="1032" y="4"/>
                    <a:pt x="1036" y="4"/>
                    <a:pt x="1041" y="3"/>
                  </a:cubicBezTo>
                  <a:lnTo>
                    <a:pt x="1038" y="0"/>
                  </a:lnTo>
                  <a:close/>
                  <a:moveTo>
                    <a:pt x="1027" y="4"/>
                  </a:moveTo>
                  <a:cubicBezTo>
                    <a:pt x="1003" y="6"/>
                    <a:pt x="976" y="7"/>
                    <a:pt x="952" y="12"/>
                  </a:cubicBezTo>
                  <a:cubicBezTo>
                    <a:pt x="669" y="95"/>
                    <a:pt x="385" y="184"/>
                    <a:pt x="127" y="335"/>
                  </a:cubicBezTo>
                  <a:cubicBezTo>
                    <a:pt x="84" y="361"/>
                    <a:pt x="44" y="387"/>
                    <a:pt x="1" y="413"/>
                  </a:cubicBezTo>
                  <a:cubicBezTo>
                    <a:pt x="7" y="414"/>
                    <a:pt x="12" y="414"/>
                    <a:pt x="18" y="414"/>
                  </a:cubicBezTo>
                  <a:cubicBezTo>
                    <a:pt x="41" y="414"/>
                    <a:pt x="59" y="405"/>
                    <a:pt x="75" y="398"/>
                  </a:cubicBezTo>
                  <a:cubicBezTo>
                    <a:pt x="259" y="315"/>
                    <a:pt x="442" y="229"/>
                    <a:pt x="628" y="152"/>
                  </a:cubicBezTo>
                  <a:cubicBezTo>
                    <a:pt x="760" y="99"/>
                    <a:pt x="893" y="54"/>
                    <a:pt x="1027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42"/>
            <p:cNvSpPr/>
            <p:nvPr/>
          </p:nvSpPr>
          <p:spPr>
            <a:xfrm>
              <a:off x="8070809" y="3756266"/>
              <a:ext cx="82194" cy="75800"/>
            </a:xfrm>
            <a:custGeom>
              <a:avLst/>
              <a:gdLst/>
              <a:ahLst/>
              <a:cxnLst/>
              <a:rect l="l" t="t" r="r" b="b"/>
              <a:pathLst>
                <a:path w="887" h="818" extrusionOk="0">
                  <a:moveTo>
                    <a:pt x="4" y="1"/>
                  </a:moveTo>
                  <a:lnTo>
                    <a:pt x="1" y="4"/>
                  </a:lnTo>
                  <a:cubicBezTo>
                    <a:pt x="3" y="5"/>
                    <a:pt x="6" y="7"/>
                    <a:pt x="8" y="9"/>
                  </a:cubicBezTo>
                  <a:lnTo>
                    <a:pt x="8" y="9"/>
                  </a:lnTo>
                  <a:cubicBezTo>
                    <a:pt x="7" y="6"/>
                    <a:pt x="5" y="4"/>
                    <a:pt x="4" y="1"/>
                  </a:cubicBezTo>
                  <a:close/>
                  <a:moveTo>
                    <a:pt x="8" y="9"/>
                  </a:moveTo>
                  <a:cubicBezTo>
                    <a:pt x="15" y="20"/>
                    <a:pt x="20" y="29"/>
                    <a:pt x="30" y="38"/>
                  </a:cubicBezTo>
                  <a:cubicBezTo>
                    <a:pt x="279" y="273"/>
                    <a:pt x="531" y="505"/>
                    <a:pt x="783" y="740"/>
                  </a:cubicBezTo>
                  <a:cubicBezTo>
                    <a:pt x="815" y="769"/>
                    <a:pt x="852" y="792"/>
                    <a:pt x="886" y="817"/>
                  </a:cubicBezTo>
                  <a:cubicBezTo>
                    <a:pt x="646" y="582"/>
                    <a:pt x="405" y="348"/>
                    <a:pt x="161" y="115"/>
                  </a:cubicBezTo>
                  <a:cubicBezTo>
                    <a:pt x="118" y="72"/>
                    <a:pt x="61" y="44"/>
                    <a:pt x="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8526438" y="4397966"/>
              <a:ext cx="14456" cy="66533"/>
            </a:xfrm>
            <a:custGeom>
              <a:avLst/>
              <a:gdLst/>
              <a:ahLst/>
              <a:cxnLst/>
              <a:rect l="l" t="t" r="r" b="b"/>
              <a:pathLst>
                <a:path w="156" h="718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239"/>
                    <a:pt x="86" y="479"/>
                    <a:pt x="129" y="717"/>
                  </a:cubicBezTo>
                  <a:cubicBezTo>
                    <a:pt x="155" y="462"/>
                    <a:pt x="95" y="2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42"/>
            <p:cNvSpPr/>
            <p:nvPr/>
          </p:nvSpPr>
          <p:spPr>
            <a:xfrm>
              <a:off x="8371689" y="4081517"/>
              <a:ext cx="7784" cy="20850"/>
            </a:xfrm>
            <a:custGeom>
              <a:avLst/>
              <a:gdLst/>
              <a:ahLst/>
              <a:cxnLst/>
              <a:rect l="l" t="t" r="r" b="b"/>
              <a:pathLst>
                <a:path w="84" h="225" extrusionOk="0">
                  <a:moveTo>
                    <a:pt x="3" y="1"/>
                  </a:moveTo>
                  <a:lnTo>
                    <a:pt x="0" y="3"/>
                  </a:lnTo>
                  <a:cubicBezTo>
                    <a:pt x="2" y="5"/>
                    <a:pt x="4" y="7"/>
                    <a:pt x="6" y="8"/>
                  </a:cubicBezTo>
                  <a:lnTo>
                    <a:pt x="6" y="8"/>
                  </a:lnTo>
                  <a:lnTo>
                    <a:pt x="3" y="1"/>
                  </a:lnTo>
                  <a:close/>
                  <a:moveTo>
                    <a:pt x="6" y="8"/>
                  </a:moveTo>
                  <a:lnTo>
                    <a:pt x="81" y="217"/>
                  </a:lnTo>
                  <a:lnTo>
                    <a:pt x="81" y="217"/>
                  </a:lnTo>
                  <a:cubicBezTo>
                    <a:pt x="82" y="138"/>
                    <a:pt x="70" y="63"/>
                    <a:pt x="6" y="8"/>
                  </a:cubicBezTo>
                  <a:close/>
                  <a:moveTo>
                    <a:pt x="81" y="217"/>
                  </a:moveTo>
                  <a:lnTo>
                    <a:pt x="81" y="217"/>
                  </a:lnTo>
                  <a:cubicBezTo>
                    <a:pt x="80" y="219"/>
                    <a:pt x="80" y="222"/>
                    <a:pt x="80" y="224"/>
                  </a:cubicBezTo>
                  <a:lnTo>
                    <a:pt x="83" y="224"/>
                  </a:lnTo>
                  <a:lnTo>
                    <a:pt x="81" y="2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42"/>
            <p:cNvSpPr/>
            <p:nvPr/>
          </p:nvSpPr>
          <p:spPr>
            <a:xfrm>
              <a:off x="8361311" y="4357657"/>
              <a:ext cx="8803" cy="20294"/>
            </a:xfrm>
            <a:custGeom>
              <a:avLst/>
              <a:gdLst/>
              <a:ahLst/>
              <a:cxnLst/>
              <a:rect l="l" t="t" r="r" b="b"/>
              <a:pathLst>
                <a:path w="95" h="219" extrusionOk="0">
                  <a:moveTo>
                    <a:pt x="0" y="0"/>
                  </a:moveTo>
                  <a:cubicBezTo>
                    <a:pt x="32" y="75"/>
                    <a:pt x="61" y="146"/>
                    <a:pt x="92" y="218"/>
                  </a:cubicBezTo>
                  <a:lnTo>
                    <a:pt x="95" y="215"/>
                  </a:lnTo>
                  <a:cubicBezTo>
                    <a:pt x="63" y="144"/>
                    <a:pt x="32" y="72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42"/>
            <p:cNvSpPr/>
            <p:nvPr/>
          </p:nvSpPr>
          <p:spPr>
            <a:xfrm>
              <a:off x="8369836" y="4377580"/>
              <a:ext cx="3799" cy="10934"/>
            </a:xfrm>
            <a:custGeom>
              <a:avLst/>
              <a:gdLst/>
              <a:ahLst/>
              <a:cxnLst/>
              <a:rect l="l" t="t" r="r" b="b"/>
              <a:pathLst>
                <a:path w="41" h="118" extrusionOk="0">
                  <a:moveTo>
                    <a:pt x="0" y="0"/>
                  </a:moveTo>
                  <a:lnTo>
                    <a:pt x="0" y="3"/>
                  </a:lnTo>
                  <a:cubicBezTo>
                    <a:pt x="12" y="40"/>
                    <a:pt x="26" y="80"/>
                    <a:pt x="40" y="118"/>
                  </a:cubicBezTo>
                  <a:cubicBezTo>
                    <a:pt x="26" y="80"/>
                    <a:pt x="14" y="4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42"/>
            <p:cNvSpPr/>
            <p:nvPr/>
          </p:nvSpPr>
          <p:spPr>
            <a:xfrm>
              <a:off x="8066083" y="3752560"/>
              <a:ext cx="5097" cy="4077"/>
            </a:xfrm>
            <a:custGeom>
              <a:avLst/>
              <a:gdLst/>
              <a:ahLst/>
              <a:cxnLst/>
              <a:rect l="l" t="t" r="r" b="b"/>
              <a:pathLst>
                <a:path w="55" h="44" extrusionOk="0">
                  <a:moveTo>
                    <a:pt x="12" y="1"/>
                  </a:moveTo>
                  <a:cubicBezTo>
                    <a:pt x="9" y="4"/>
                    <a:pt x="6" y="9"/>
                    <a:pt x="0" y="15"/>
                  </a:cubicBezTo>
                  <a:cubicBezTo>
                    <a:pt x="17" y="22"/>
                    <a:pt x="32" y="29"/>
                    <a:pt x="46" y="36"/>
                  </a:cubicBezTo>
                  <a:lnTo>
                    <a:pt x="46" y="36"/>
                  </a:lnTo>
                  <a:cubicBezTo>
                    <a:pt x="36" y="25"/>
                    <a:pt x="24" y="13"/>
                    <a:pt x="12" y="1"/>
                  </a:cubicBezTo>
                  <a:close/>
                  <a:moveTo>
                    <a:pt x="46" y="36"/>
                  </a:moveTo>
                  <a:cubicBezTo>
                    <a:pt x="48" y="39"/>
                    <a:pt x="50" y="41"/>
                    <a:pt x="52" y="44"/>
                  </a:cubicBezTo>
                  <a:lnTo>
                    <a:pt x="55" y="41"/>
                  </a:lnTo>
                  <a:cubicBezTo>
                    <a:pt x="52" y="39"/>
                    <a:pt x="49" y="38"/>
                    <a:pt x="46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42"/>
            <p:cNvSpPr/>
            <p:nvPr/>
          </p:nvSpPr>
          <p:spPr>
            <a:xfrm>
              <a:off x="7935982" y="3672683"/>
              <a:ext cx="6765" cy="4633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0" y="0"/>
                  </a:moveTo>
                  <a:lnTo>
                    <a:pt x="0" y="3"/>
                  </a:lnTo>
                  <a:lnTo>
                    <a:pt x="13" y="10"/>
                  </a:lnTo>
                  <a:lnTo>
                    <a:pt x="13" y="10"/>
                  </a:lnTo>
                  <a:cubicBezTo>
                    <a:pt x="9" y="7"/>
                    <a:pt x="5" y="4"/>
                    <a:pt x="0" y="0"/>
                  </a:cubicBezTo>
                  <a:close/>
                  <a:moveTo>
                    <a:pt x="13" y="10"/>
                  </a:moveTo>
                  <a:lnTo>
                    <a:pt x="13" y="10"/>
                  </a:lnTo>
                  <a:cubicBezTo>
                    <a:pt x="31" y="23"/>
                    <a:pt x="47" y="35"/>
                    <a:pt x="63" y="49"/>
                  </a:cubicBezTo>
                  <a:cubicBezTo>
                    <a:pt x="66" y="46"/>
                    <a:pt x="69" y="43"/>
                    <a:pt x="72" y="4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42"/>
            <p:cNvSpPr/>
            <p:nvPr/>
          </p:nvSpPr>
          <p:spPr>
            <a:xfrm>
              <a:off x="8015396" y="4209950"/>
              <a:ext cx="1575" cy="741"/>
            </a:xfrm>
            <a:custGeom>
              <a:avLst/>
              <a:gdLst/>
              <a:ahLst/>
              <a:cxnLst/>
              <a:rect l="l" t="t" r="r" b="b"/>
              <a:pathLst>
                <a:path w="17" h="8" extrusionOk="0">
                  <a:moveTo>
                    <a:pt x="16" y="0"/>
                  </a:moveTo>
                  <a:cubicBezTo>
                    <a:pt x="14" y="0"/>
                    <a:pt x="6" y="2"/>
                    <a:pt x="0" y="4"/>
                  </a:cubicBezTo>
                  <a:lnTo>
                    <a:pt x="3" y="7"/>
                  </a:lnTo>
                  <a:cubicBezTo>
                    <a:pt x="9" y="3"/>
                    <a:pt x="14" y="0"/>
                    <a:pt x="15" y="0"/>
                  </a:cubicBezTo>
                  <a:lnTo>
                    <a:pt x="15" y="0"/>
                  </a:lnTo>
                  <a:cubicBezTo>
                    <a:pt x="15" y="0"/>
                    <a:pt x="15" y="1"/>
                    <a:pt x="14" y="1"/>
                  </a:cubicBezTo>
                  <a:cubicBezTo>
                    <a:pt x="16" y="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42"/>
            <p:cNvSpPr/>
            <p:nvPr/>
          </p:nvSpPr>
          <p:spPr>
            <a:xfrm>
              <a:off x="8371689" y="3928066"/>
              <a:ext cx="1112" cy="1390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0" y="1"/>
                  </a:moveTo>
                  <a:lnTo>
                    <a:pt x="0" y="3"/>
                  </a:lnTo>
                  <a:lnTo>
                    <a:pt x="12" y="15"/>
                  </a:lnTo>
                  <a:cubicBezTo>
                    <a:pt x="9" y="9"/>
                    <a:pt x="6" y="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42"/>
            <p:cNvSpPr/>
            <p:nvPr/>
          </p:nvSpPr>
          <p:spPr>
            <a:xfrm>
              <a:off x="8396338" y="4202630"/>
              <a:ext cx="1946" cy="4263"/>
            </a:xfrm>
            <a:custGeom>
              <a:avLst/>
              <a:gdLst/>
              <a:ahLst/>
              <a:cxnLst/>
              <a:rect l="l" t="t" r="r" b="b"/>
              <a:pathLst>
                <a:path w="21" h="46" extrusionOk="0">
                  <a:moveTo>
                    <a:pt x="1" y="0"/>
                  </a:moveTo>
                  <a:lnTo>
                    <a:pt x="18" y="46"/>
                  </a:lnTo>
                  <a:lnTo>
                    <a:pt x="21" y="43"/>
                  </a:lnTo>
                  <a:cubicBezTo>
                    <a:pt x="15" y="29"/>
                    <a:pt x="9" y="14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42"/>
            <p:cNvSpPr/>
            <p:nvPr/>
          </p:nvSpPr>
          <p:spPr>
            <a:xfrm>
              <a:off x="8504662" y="4306691"/>
              <a:ext cx="1946" cy="4355"/>
            </a:xfrm>
            <a:custGeom>
              <a:avLst/>
              <a:gdLst/>
              <a:ahLst/>
              <a:cxnLst/>
              <a:rect l="l" t="t" r="r" b="b"/>
              <a:pathLst>
                <a:path w="21" h="47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17"/>
                    <a:pt x="12" y="32"/>
                    <a:pt x="18" y="46"/>
                  </a:cubicBezTo>
                  <a:lnTo>
                    <a:pt x="21" y="46"/>
                  </a:lnTo>
                  <a:cubicBezTo>
                    <a:pt x="15" y="29"/>
                    <a:pt x="9" y="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42"/>
            <p:cNvSpPr/>
            <p:nvPr/>
          </p:nvSpPr>
          <p:spPr>
            <a:xfrm>
              <a:off x="8432199" y="4132019"/>
              <a:ext cx="1390" cy="556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0" y="0"/>
                  </a:moveTo>
                  <a:cubicBezTo>
                    <a:pt x="6" y="3"/>
                    <a:pt x="9" y="6"/>
                    <a:pt x="15" y="6"/>
                  </a:cubicBezTo>
                  <a:cubicBezTo>
                    <a:pt x="12" y="3"/>
                    <a:pt x="6" y="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8394206" y="4200220"/>
              <a:ext cx="2502" cy="2502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9"/>
                    <a:pt x="15" y="18"/>
                    <a:pt x="24" y="26"/>
                  </a:cubicBezTo>
                  <a:lnTo>
                    <a:pt x="26" y="26"/>
                  </a:lnTo>
                  <a:cubicBezTo>
                    <a:pt x="18" y="18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8199612" y="3824282"/>
              <a:ext cx="371" cy="371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lnTo>
                    <a:pt x="0" y="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8504384" y="4306135"/>
              <a:ext cx="371" cy="649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6"/>
                  </a:moveTo>
                  <a:lnTo>
                    <a:pt x="1" y="1"/>
                  </a:lnTo>
                  <a:lnTo>
                    <a:pt x="4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8373542" y="4388421"/>
              <a:ext cx="93" cy="92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4"/>
                    <a:pt x="0" y="6"/>
                    <a:pt x="0" y="9"/>
                  </a:cubicBezTo>
                  <a:cubicBezTo>
                    <a:pt x="0" y="6"/>
                    <a:pt x="0" y="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7935426" y="3672127"/>
              <a:ext cx="649" cy="927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1" y="1"/>
                  </a:moveTo>
                  <a:cubicBezTo>
                    <a:pt x="1" y="3"/>
                    <a:pt x="4" y="6"/>
                    <a:pt x="6" y="9"/>
                  </a:cubicBezTo>
                  <a:lnTo>
                    <a:pt x="6" y="6"/>
                  </a:lnTo>
                  <a:cubicBezTo>
                    <a:pt x="6" y="6"/>
                    <a:pt x="4" y="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42"/>
            <p:cNvSpPr/>
            <p:nvPr/>
          </p:nvSpPr>
          <p:spPr>
            <a:xfrm>
              <a:off x="8393465" y="4199386"/>
              <a:ext cx="834" cy="92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6" y="4"/>
                    <a:pt x="3" y="6"/>
                    <a:pt x="0" y="9"/>
                  </a:cubicBezTo>
                  <a:lnTo>
                    <a:pt x="9" y="9"/>
                  </a:lnTo>
                  <a:cubicBezTo>
                    <a:pt x="9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8152909" y="3831973"/>
              <a:ext cx="371" cy="649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3" y="6"/>
                    <a:pt x="3" y="6"/>
                  </a:cubicBezTo>
                  <a:cubicBezTo>
                    <a:pt x="3" y="3"/>
                    <a:pt x="0" y="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8559334" y="3831973"/>
              <a:ext cx="649" cy="649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6" y="0"/>
                  </a:moveTo>
                  <a:cubicBezTo>
                    <a:pt x="4" y="0"/>
                    <a:pt x="4" y="3"/>
                    <a:pt x="1" y="6"/>
                  </a:cubicBezTo>
                  <a:cubicBezTo>
                    <a:pt x="4" y="3"/>
                    <a:pt x="4" y="3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8277357" y="4156946"/>
              <a:ext cx="649" cy="649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6"/>
                  </a:moveTo>
                  <a:cubicBezTo>
                    <a:pt x="4" y="3"/>
                    <a:pt x="7" y="3"/>
                    <a:pt x="7" y="0"/>
                  </a:cubicBezTo>
                  <a:cubicBezTo>
                    <a:pt x="7" y="3"/>
                    <a:pt x="4" y="3"/>
                    <a:pt x="1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8191365" y="3897579"/>
              <a:ext cx="2224" cy="2224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4" y="0"/>
                  </a:moveTo>
                  <a:lnTo>
                    <a:pt x="1" y="3"/>
                  </a:lnTo>
                  <a:cubicBezTo>
                    <a:pt x="6" y="9"/>
                    <a:pt x="15" y="14"/>
                    <a:pt x="21" y="23"/>
                  </a:cubicBezTo>
                  <a:lnTo>
                    <a:pt x="24" y="2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8193218" y="3899432"/>
              <a:ext cx="2780" cy="2409"/>
            </a:xfrm>
            <a:custGeom>
              <a:avLst/>
              <a:gdLst/>
              <a:ahLst/>
              <a:cxnLst/>
              <a:rect l="l" t="t" r="r" b="b"/>
              <a:pathLst>
                <a:path w="30" h="26" extrusionOk="0">
                  <a:moveTo>
                    <a:pt x="4" y="0"/>
                  </a:moveTo>
                  <a:lnTo>
                    <a:pt x="1" y="3"/>
                  </a:lnTo>
                  <a:cubicBezTo>
                    <a:pt x="8" y="8"/>
                    <a:pt x="14" y="14"/>
                    <a:pt x="23" y="21"/>
                  </a:cubicBezTo>
                  <a:lnTo>
                    <a:pt x="23" y="21"/>
                  </a:lnTo>
                  <a:cubicBezTo>
                    <a:pt x="17" y="14"/>
                    <a:pt x="10" y="7"/>
                    <a:pt x="4" y="0"/>
                  </a:cubicBezTo>
                  <a:close/>
                  <a:moveTo>
                    <a:pt x="23" y="21"/>
                  </a:moveTo>
                  <a:cubicBezTo>
                    <a:pt x="24" y="22"/>
                    <a:pt x="25" y="24"/>
                    <a:pt x="27" y="26"/>
                  </a:cubicBezTo>
                  <a:lnTo>
                    <a:pt x="29" y="26"/>
                  </a:lnTo>
                  <a:cubicBezTo>
                    <a:pt x="27" y="24"/>
                    <a:pt x="25" y="22"/>
                    <a:pt x="2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8430345" y="4105981"/>
              <a:ext cx="834" cy="556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0"/>
                  </a:moveTo>
                  <a:lnTo>
                    <a:pt x="9" y="0"/>
                  </a:lnTo>
                  <a:cubicBezTo>
                    <a:pt x="6" y="3"/>
                    <a:pt x="3" y="3"/>
                    <a:pt x="0" y="6"/>
                  </a:cubicBezTo>
                  <a:cubicBezTo>
                    <a:pt x="3" y="6"/>
                    <a:pt x="3" y="3"/>
                    <a:pt x="6" y="3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8379102" y="4102274"/>
              <a:ext cx="834" cy="278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0" y="0"/>
                  </a:moveTo>
                  <a:lnTo>
                    <a:pt x="9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8048569" y="4100143"/>
              <a:ext cx="371" cy="371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3" y="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8195627" y="3901749"/>
              <a:ext cx="927" cy="649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1" y="1"/>
                  </a:move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2" y="2"/>
                    <a:pt x="3" y="1"/>
                    <a:pt x="3" y="1"/>
                  </a:cubicBezTo>
                  <a:close/>
                  <a:moveTo>
                    <a:pt x="2" y="2"/>
                  </a:moveTo>
                  <a:cubicBezTo>
                    <a:pt x="1" y="5"/>
                    <a:pt x="1" y="7"/>
                    <a:pt x="1" y="7"/>
                  </a:cubicBezTo>
                  <a:lnTo>
                    <a:pt x="9" y="7"/>
                  </a:lnTo>
                  <a:cubicBezTo>
                    <a:pt x="7" y="7"/>
                    <a:pt x="4" y="5"/>
                    <a:pt x="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8371689" y="4081517"/>
              <a:ext cx="278" cy="371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3" y="1"/>
                  </a:moveTo>
                  <a:lnTo>
                    <a:pt x="0" y="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8273465" y="4049178"/>
              <a:ext cx="556" cy="556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8271334" y="4046768"/>
              <a:ext cx="2409" cy="2687"/>
            </a:xfrm>
            <a:custGeom>
              <a:avLst/>
              <a:gdLst/>
              <a:ahLst/>
              <a:cxnLst/>
              <a:rect l="l" t="t" r="r" b="b"/>
              <a:pathLst>
                <a:path w="26" h="29" extrusionOk="0">
                  <a:moveTo>
                    <a:pt x="3" y="0"/>
                  </a:moveTo>
                  <a:lnTo>
                    <a:pt x="0" y="3"/>
                  </a:lnTo>
                  <a:cubicBezTo>
                    <a:pt x="9" y="12"/>
                    <a:pt x="14" y="20"/>
                    <a:pt x="23" y="29"/>
                  </a:cubicBezTo>
                  <a:lnTo>
                    <a:pt x="26" y="26"/>
                  </a:lnTo>
                  <a:cubicBezTo>
                    <a:pt x="17" y="17"/>
                    <a:pt x="9" y="9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60" name="Google Shape;1660;p42"/>
          <p:cNvGrpSpPr/>
          <p:nvPr/>
        </p:nvGrpSpPr>
        <p:grpSpPr>
          <a:xfrm rot="-1070798">
            <a:off x="7378879" y="618935"/>
            <a:ext cx="957553" cy="766846"/>
            <a:chOff x="4365025" y="1539800"/>
            <a:chExt cx="121025" cy="96925"/>
          </a:xfrm>
        </p:grpSpPr>
        <p:sp>
          <p:nvSpPr>
            <p:cNvPr id="1661" name="Google Shape;1661;p42"/>
            <p:cNvSpPr/>
            <p:nvPr/>
          </p:nvSpPr>
          <p:spPr>
            <a:xfrm>
              <a:off x="4365025" y="1587950"/>
              <a:ext cx="30125" cy="19500"/>
            </a:xfrm>
            <a:custGeom>
              <a:avLst/>
              <a:gdLst/>
              <a:ahLst/>
              <a:cxnLst/>
              <a:rect l="l" t="t" r="r" b="b"/>
              <a:pathLst>
                <a:path w="1205" h="780" extrusionOk="0">
                  <a:moveTo>
                    <a:pt x="786" y="0"/>
                  </a:moveTo>
                  <a:cubicBezTo>
                    <a:pt x="525" y="3"/>
                    <a:pt x="1" y="135"/>
                    <a:pt x="70" y="487"/>
                  </a:cubicBezTo>
                  <a:cubicBezTo>
                    <a:pt x="112" y="700"/>
                    <a:pt x="344" y="779"/>
                    <a:pt x="555" y="779"/>
                  </a:cubicBezTo>
                  <a:cubicBezTo>
                    <a:pt x="632" y="779"/>
                    <a:pt x="705" y="769"/>
                    <a:pt x="766" y="751"/>
                  </a:cubicBezTo>
                  <a:cubicBezTo>
                    <a:pt x="949" y="699"/>
                    <a:pt x="1204" y="525"/>
                    <a:pt x="1147" y="307"/>
                  </a:cubicBezTo>
                  <a:cubicBezTo>
                    <a:pt x="1115" y="184"/>
                    <a:pt x="929" y="49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42"/>
            <p:cNvSpPr/>
            <p:nvPr/>
          </p:nvSpPr>
          <p:spPr>
            <a:xfrm>
              <a:off x="4407850" y="1579225"/>
              <a:ext cx="22750" cy="14925"/>
            </a:xfrm>
            <a:custGeom>
              <a:avLst/>
              <a:gdLst/>
              <a:ahLst/>
              <a:cxnLst/>
              <a:rect l="l" t="t" r="r" b="b"/>
              <a:pathLst>
                <a:path w="910" h="597" extrusionOk="0">
                  <a:moveTo>
                    <a:pt x="581" y="0"/>
                  </a:moveTo>
                  <a:cubicBezTo>
                    <a:pt x="571" y="0"/>
                    <a:pt x="561" y="1"/>
                    <a:pt x="551" y="3"/>
                  </a:cubicBezTo>
                  <a:lnTo>
                    <a:pt x="594" y="8"/>
                  </a:lnTo>
                  <a:cubicBezTo>
                    <a:pt x="1" y="8"/>
                    <a:pt x="140" y="596"/>
                    <a:pt x="475" y="596"/>
                  </a:cubicBezTo>
                  <a:cubicBezTo>
                    <a:pt x="531" y="596"/>
                    <a:pt x="593" y="580"/>
                    <a:pt x="657" y="541"/>
                  </a:cubicBezTo>
                  <a:cubicBezTo>
                    <a:pt x="801" y="455"/>
                    <a:pt x="909" y="343"/>
                    <a:pt x="832" y="180"/>
                  </a:cubicBezTo>
                  <a:cubicBezTo>
                    <a:pt x="788" y="81"/>
                    <a:pt x="686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42"/>
            <p:cNvSpPr/>
            <p:nvPr/>
          </p:nvSpPr>
          <p:spPr>
            <a:xfrm>
              <a:off x="4403900" y="1617025"/>
              <a:ext cx="28200" cy="19700"/>
            </a:xfrm>
            <a:custGeom>
              <a:avLst/>
              <a:gdLst/>
              <a:ahLst/>
              <a:cxnLst/>
              <a:rect l="l" t="t" r="r" b="b"/>
              <a:pathLst>
                <a:path w="1128" h="788" extrusionOk="0">
                  <a:moveTo>
                    <a:pt x="649" y="0"/>
                  </a:moveTo>
                  <a:cubicBezTo>
                    <a:pt x="0" y="101"/>
                    <a:pt x="230" y="788"/>
                    <a:pt x="599" y="788"/>
                  </a:cubicBezTo>
                  <a:cubicBezTo>
                    <a:pt x="681" y="788"/>
                    <a:pt x="770" y="754"/>
                    <a:pt x="858" y="671"/>
                  </a:cubicBezTo>
                  <a:cubicBezTo>
                    <a:pt x="1128" y="416"/>
                    <a:pt x="921" y="141"/>
                    <a:pt x="6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4449625" y="1610200"/>
              <a:ext cx="13700" cy="15800"/>
            </a:xfrm>
            <a:custGeom>
              <a:avLst/>
              <a:gdLst/>
              <a:ahLst/>
              <a:cxnLst/>
              <a:rect l="l" t="t" r="r" b="b"/>
              <a:pathLst>
                <a:path w="548" h="632" extrusionOk="0">
                  <a:moveTo>
                    <a:pt x="299" y="0"/>
                  </a:moveTo>
                  <a:cubicBezTo>
                    <a:pt x="274" y="0"/>
                    <a:pt x="251" y="8"/>
                    <a:pt x="230" y="27"/>
                  </a:cubicBezTo>
                  <a:lnTo>
                    <a:pt x="207" y="59"/>
                  </a:lnTo>
                  <a:cubicBezTo>
                    <a:pt x="78" y="248"/>
                    <a:pt x="1" y="468"/>
                    <a:pt x="213" y="632"/>
                  </a:cubicBezTo>
                  <a:cubicBezTo>
                    <a:pt x="359" y="563"/>
                    <a:pt x="548" y="408"/>
                    <a:pt x="519" y="225"/>
                  </a:cubicBezTo>
                  <a:cubicBezTo>
                    <a:pt x="505" y="131"/>
                    <a:pt x="396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42"/>
            <p:cNvSpPr/>
            <p:nvPr/>
          </p:nvSpPr>
          <p:spPr>
            <a:xfrm>
              <a:off x="4388575" y="1553100"/>
              <a:ext cx="24300" cy="10400"/>
            </a:xfrm>
            <a:custGeom>
              <a:avLst/>
              <a:gdLst/>
              <a:ahLst/>
              <a:cxnLst/>
              <a:rect l="l" t="t" r="r" b="b"/>
              <a:pathLst>
                <a:path w="972" h="416" extrusionOk="0">
                  <a:moveTo>
                    <a:pt x="577" y="1"/>
                  </a:moveTo>
                  <a:cubicBezTo>
                    <a:pt x="297" y="1"/>
                    <a:pt x="1" y="289"/>
                    <a:pt x="403" y="400"/>
                  </a:cubicBezTo>
                  <a:cubicBezTo>
                    <a:pt x="440" y="410"/>
                    <a:pt x="477" y="415"/>
                    <a:pt x="514" y="415"/>
                  </a:cubicBezTo>
                  <a:cubicBezTo>
                    <a:pt x="764" y="415"/>
                    <a:pt x="972" y="196"/>
                    <a:pt x="692" y="19"/>
                  </a:cubicBezTo>
                  <a:cubicBezTo>
                    <a:pt x="655" y="6"/>
                    <a:pt x="616" y="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42"/>
            <p:cNvSpPr/>
            <p:nvPr/>
          </p:nvSpPr>
          <p:spPr>
            <a:xfrm>
              <a:off x="4457500" y="1582775"/>
              <a:ext cx="13600" cy="7825"/>
            </a:xfrm>
            <a:custGeom>
              <a:avLst/>
              <a:gdLst/>
              <a:ahLst/>
              <a:cxnLst/>
              <a:rect l="l" t="t" r="r" b="b"/>
              <a:pathLst>
                <a:path w="544" h="313" extrusionOk="0">
                  <a:moveTo>
                    <a:pt x="362" y="1"/>
                  </a:moveTo>
                  <a:cubicBezTo>
                    <a:pt x="264" y="27"/>
                    <a:pt x="1" y="67"/>
                    <a:pt x="35" y="216"/>
                  </a:cubicBezTo>
                  <a:cubicBezTo>
                    <a:pt x="51" y="296"/>
                    <a:pt x="119" y="313"/>
                    <a:pt x="186" y="313"/>
                  </a:cubicBezTo>
                  <a:cubicBezTo>
                    <a:pt x="212" y="313"/>
                    <a:pt x="239" y="310"/>
                    <a:pt x="261" y="307"/>
                  </a:cubicBezTo>
                  <a:cubicBezTo>
                    <a:pt x="345" y="299"/>
                    <a:pt x="516" y="262"/>
                    <a:pt x="534" y="153"/>
                  </a:cubicBezTo>
                  <a:cubicBezTo>
                    <a:pt x="543" y="91"/>
                    <a:pt x="467" y="11"/>
                    <a:pt x="400" y="11"/>
                  </a:cubicBezTo>
                  <a:cubicBezTo>
                    <a:pt x="389" y="11"/>
                    <a:pt x="378" y="13"/>
                    <a:pt x="367" y="18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4436600" y="1539800"/>
              <a:ext cx="15925" cy="12850"/>
            </a:xfrm>
            <a:custGeom>
              <a:avLst/>
              <a:gdLst/>
              <a:ahLst/>
              <a:cxnLst/>
              <a:rect l="l" t="t" r="r" b="b"/>
              <a:pathLst>
                <a:path w="637" h="514" extrusionOk="0">
                  <a:moveTo>
                    <a:pt x="473" y="1"/>
                  </a:moveTo>
                  <a:lnTo>
                    <a:pt x="473" y="1"/>
                  </a:lnTo>
                  <a:cubicBezTo>
                    <a:pt x="307" y="21"/>
                    <a:pt x="0" y="196"/>
                    <a:pt x="83" y="405"/>
                  </a:cubicBezTo>
                  <a:cubicBezTo>
                    <a:pt x="115" y="484"/>
                    <a:pt x="170" y="514"/>
                    <a:pt x="230" y="514"/>
                  </a:cubicBezTo>
                  <a:cubicBezTo>
                    <a:pt x="297" y="514"/>
                    <a:pt x="370" y="478"/>
                    <a:pt x="427" y="433"/>
                  </a:cubicBezTo>
                  <a:cubicBezTo>
                    <a:pt x="570" y="319"/>
                    <a:pt x="636" y="113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42"/>
            <p:cNvSpPr/>
            <p:nvPr/>
          </p:nvSpPr>
          <p:spPr>
            <a:xfrm>
              <a:off x="4472250" y="1549775"/>
              <a:ext cx="13800" cy="12175"/>
            </a:xfrm>
            <a:custGeom>
              <a:avLst/>
              <a:gdLst/>
              <a:ahLst/>
              <a:cxnLst/>
              <a:rect l="l" t="t" r="r" b="b"/>
              <a:pathLst>
                <a:path w="552" h="487" extrusionOk="0">
                  <a:moveTo>
                    <a:pt x="359" y="0"/>
                  </a:moveTo>
                  <a:lnTo>
                    <a:pt x="359" y="0"/>
                  </a:lnTo>
                  <a:cubicBezTo>
                    <a:pt x="239" y="37"/>
                    <a:pt x="1" y="161"/>
                    <a:pt x="18" y="315"/>
                  </a:cubicBezTo>
                  <a:cubicBezTo>
                    <a:pt x="28" y="414"/>
                    <a:pt x="123" y="487"/>
                    <a:pt x="221" y="487"/>
                  </a:cubicBezTo>
                  <a:cubicBezTo>
                    <a:pt x="239" y="487"/>
                    <a:pt x="258" y="484"/>
                    <a:pt x="276" y="479"/>
                  </a:cubicBezTo>
                  <a:cubicBezTo>
                    <a:pt x="442" y="433"/>
                    <a:pt x="551" y="118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669" name="Google Shape;1669;p42"/>
          <p:cNvGrpSpPr/>
          <p:nvPr/>
        </p:nvGrpSpPr>
        <p:grpSpPr>
          <a:xfrm>
            <a:off x="-24995" y="54394"/>
            <a:ext cx="879785" cy="851104"/>
            <a:chOff x="366600" y="226633"/>
            <a:chExt cx="671131" cy="649252"/>
          </a:xfrm>
        </p:grpSpPr>
        <p:sp>
          <p:nvSpPr>
            <p:cNvPr id="1670" name="Google Shape;1670;p42"/>
            <p:cNvSpPr/>
            <p:nvPr/>
          </p:nvSpPr>
          <p:spPr>
            <a:xfrm>
              <a:off x="679268" y="483427"/>
              <a:ext cx="30556" cy="43997"/>
            </a:xfrm>
            <a:custGeom>
              <a:avLst/>
              <a:gdLst/>
              <a:ahLst/>
              <a:cxnLst/>
              <a:rect l="l" t="t" r="r" b="b"/>
              <a:pathLst>
                <a:path w="391" h="563" extrusionOk="0">
                  <a:moveTo>
                    <a:pt x="233" y="1"/>
                  </a:moveTo>
                  <a:cubicBezTo>
                    <a:pt x="181" y="1"/>
                    <a:pt x="128" y="26"/>
                    <a:pt x="94" y="84"/>
                  </a:cubicBezTo>
                  <a:cubicBezTo>
                    <a:pt x="65" y="133"/>
                    <a:pt x="57" y="199"/>
                    <a:pt x="42" y="256"/>
                  </a:cubicBezTo>
                  <a:cubicBezTo>
                    <a:pt x="28" y="308"/>
                    <a:pt x="16" y="359"/>
                    <a:pt x="11" y="414"/>
                  </a:cubicBezTo>
                  <a:cubicBezTo>
                    <a:pt x="0" y="505"/>
                    <a:pt x="68" y="562"/>
                    <a:pt x="138" y="562"/>
                  </a:cubicBezTo>
                  <a:cubicBezTo>
                    <a:pt x="182" y="562"/>
                    <a:pt x="227" y="540"/>
                    <a:pt x="254" y="491"/>
                  </a:cubicBezTo>
                  <a:cubicBezTo>
                    <a:pt x="280" y="445"/>
                    <a:pt x="303" y="396"/>
                    <a:pt x="323" y="345"/>
                  </a:cubicBezTo>
                  <a:cubicBezTo>
                    <a:pt x="346" y="290"/>
                    <a:pt x="375" y="233"/>
                    <a:pt x="380" y="173"/>
                  </a:cubicBezTo>
                  <a:cubicBezTo>
                    <a:pt x="391" y="66"/>
                    <a:pt x="314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42"/>
            <p:cNvSpPr/>
            <p:nvPr/>
          </p:nvSpPr>
          <p:spPr>
            <a:xfrm>
              <a:off x="772732" y="429817"/>
              <a:ext cx="30556" cy="31259"/>
            </a:xfrm>
            <a:custGeom>
              <a:avLst/>
              <a:gdLst/>
              <a:ahLst/>
              <a:cxnLst/>
              <a:rect l="l" t="t" r="r" b="b"/>
              <a:pathLst>
                <a:path w="391" h="400" extrusionOk="0">
                  <a:moveTo>
                    <a:pt x="219" y="0"/>
                  </a:moveTo>
                  <a:cubicBezTo>
                    <a:pt x="177" y="0"/>
                    <a:pt x="134" y="19"/>
                    <a:pt x="101" y="54"/>
                  </a:cubicBezTo>
                  <a:cubicBezTo>
                    <a:pt x="55" y="102"/>
                    <a:pt x="18" y="186"/>
                    <a:pt x="7" y="251"/>
                  </a:cubicBezTo>
                  <a:cubicBezTo>
                    <a:pt x="1" y="300"/>
                    <a:pt x="21" y="352"/>
                    <a:pt x="64" y="378"/>
                  </a:cubicBezTo>
                  <a:cubicBezTo>
                    <a:pt x="86" y="392"/>
                    <a:pt x="108" y="399"/>
                    <a:pt x="131" y="399"/>
                  </a:cubicBezTo>
                  <a:cubicBezTo>
                    <a:pt x="155" y="399"/>
                    <a:pt x="180" y="391"/>
                    <a:pt x="204" y="378"/>
                  </a:cubicBezTo>
                  <a:cubicBezTo>
                    <a:pt x="265" y="346"/>
                    <a:pt x="325" y="277"/>
                    <a:pt x="356" y="217"/>
                  </a:cubicBezTo>
                  <a:cubicBezTo>
                    <a:pt x="391" y="148"/>
                    <a:pt x="359" y="65"/>
                    <a:pt x="299" y="25"/>
                  </a:cubicBezTo>
                  <a:cubicBezTo>
                    <a:pt x="274" y="8"/>
                    <a:pt x="247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730220" y="382382"/>
              <a:ext cx="26492" cy="37823"/>
            </a:xfrm>
            <a:custGeom>
              <a:avLst/>
              <a:gdLst/>
              <a:ahLst/>
              <a:cxnLst/>
              <a:rect l="l" t="t" r="r" b="b"/>
              <a:pathLst>
                <a:path w="339" h="484" extrusionOk="0">
                  <a:moveTo>
                    <a:pt x="188" y="0"/>
                  </a:moveTo>
                  <a:cubicBezTo>
                    <a:pt x="135" y="0"/>
                    <a:pt x="88" y="31"/>
                    <a:pt x="61" y="82"/>
                  </a:cubicBezTo>
                  <a:cubicBezTo>
                    <a:pt x="23" y="156"/>
                    <a:pt x="18" y="260"/>
                    <a:pt x="9" y="343"/>
                  </a:cubicBezTo>
                  <a:cubicBezTo>
                    <a:pt x="0" y="425"/>
                    <a:pt x="69" y="483"/>
                    <a:pt x="136" y="483"/>
                  </a:cubicBezTo>
                  <a:cubicBezTo>
                    <a:pt x="176" y="483"/>
                    <a:pt x="216" y="463"/>
                    <a:pt x="238" y="414"/>
                  </a:cubicBezTo>
                  <a:cubicBezTo>
                    <a:pt x="256" y="377"/>
                    <a:pt x="273" y="343"/>
                    <a:pt x="287" y="303"/>
                  </a:cubicBezTo>
                  <a:cubicBezTo>
                    <a:pt x="304" y="260"/>
                    <a:pt x="330" y="214"/>
                    <a:pt x="333" y="168"/>
                  </a:cubicBezTo>
                  <a:cubicBezTo>
                    <a:pt x="339" y="93"/>
                    <a:pt x="307" y="30"/>
                    <a:pt x="233" y="8"/>
                  </a:cubicBezTo>
                  <a:cubicBezTo>
                    <a:pt x="218" y="2"/>
                    <a:pt x="202" y="0"/>
                    <a:pt x="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592524" y="457560"/>
              <a:ext cx="26726" cy="28993"/>
            </a:xfrm>
            <a:custGeom>
              <a:avLst/>
              <a:gdLst/>
              <a:ahLst/>
              <a:cxnLst/>
              <a:rect l="l" t="t" r="r" b="b"/>
              <a:pathLst>
                <a:path w="342" h="371" extrusionOk="0">
                  <a:moveTo>
                    <a:pt x="163" y="0"/>
                  </a:moveTo>
                  <a:cubicBezTo>
                    <a:pt x="94" y="0"/>
                    <a:pt x="26" y="48"/>
                    <a:pt x="18" y="123"/>
                  </a:cubicBezTo>
                  <a:cubicBezTo>
                    <a:pt x="9" y="174"/>
                    <a:pt x="1" y="226"/>
                    <a:pt x="6" y="280"/>
                  </a:cubicBezTo>
                  <a:cubicBezTo>
                    <a:pt x="8" y="334"/>
                    <a:pt x="56" y="371"/>
                    <a:pt x="105" y="371"/>
                  </a:cubicBezTo>
                  <a:cubicBezTo>
                    <a:pt x="124" y="371"/>
                    <a:pt x="144" y="365"/>
                    <a:pt x="161" y="352"/>
                  </a:cubicBezTo>
                  <a:cubicBezTo>
                    <a:pt x="204" y="320"/>
                    <a:pt x="238" y="283"/>
                    <a:pt x="276" y="243"/>
                  </a:cubicBezTo>
                  <a:cubicBezTo>
                    <a:pt x="341" y="172"/>
                    <a:pt x="310" y="54"/>
                    <a:pt x="224" y="14"/>
                  </a:cubicBezTo>
                  <a:cubicBezTo>
                    <a:pt x="205" y="5"/>
                    <a:pt x="184" y="0"/>
                    <a:pt x="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42"/>
            <p:cNvSpPr/>
            <p:nvPr/>
          </p:nvSpPr>
          <p:spPr>
            <a:xfrm>
              <a:off x="574863" y="595100"/>
              <a:ext cx="37120" cy="25163"/>
            </a:xfrm>
            <a:custGeom>
              <a:avLst/>
              <a:gdLst/>
              <a:ahLst/>
              <a:cxnLst/>
              <a:rect l="l" t="t" r="r" b="b"/>
              <a:pathLst>
                <a:path w="475" h="322" extrusionOk="0">
                  <a:moveTo>
                    <a:pt x="293" y="0"/>
                  </a:moveTo>
                  <a:cubicBezTo>
                    <a:pt x="287" y="0"/>
                    <a:pt x="281" y="1"/>
                    <a:pt x="275" y="2"/>
                  </a:cubicBezTo>
                  <a:cubicBezTo>
                    <a:pt x="209" y="7"/>
                    <a:pt x="166" y="39"/>
                    <a:pt x="118" y="79"/>
                  </a:cubicBezTo>
                  <a:cubicBezTo>
                    <a:pt x="92" y="99"/>
                    <a:pt x="72" y="119"/>
                    <a:pt x="55" y="148"/>
                  </a:cubicBezTo>
                  <a:cubicBezTo>
                    <a:pt x="49" y="159"/>
                    <a:pt x="43" y="171"/>
                    <a:pt x="40" y="182"/>
                  </a:cubicBezTo>
                  <a:cubicBezTo>
                    <a:pt x="35" y="194"/>
                    <a:pt x="33" y="197"/>
                    <a:pt x="33" y="197"/>
                  </a:cubicBezTo>
                  <a:cubicBezTo>
                    <a:pt x="33" y="197"/>
                    <a:pt x="36" y="191"/>
                    <a:pt x="34" y="191"/>
                  </a:cubicBezTo>
                  <a:lnTo>
                    <a:pt x="34" y="191"/>
                  </a:lnTo>
                  <a:cubicBezTo>
                    <a:pt x="34" y="191"/>
                    <a:pt x="31" y="194"/>
                    <a:pt x="26" y="202"/>
                  </a:cubicBezTo>
                  <a:cubicBezTo>
                    <a:pt x="0" y="242"/>
                    <a:pt x="37" y="308"/>
                    <a:pt x="83" y="311"/>
                  </a:cubicBezTo>
                  <a:cubicBezTo>
                    <a:pt x="100" y="311"/>
                    <a:pt x="115" y="317"/>
                    <a:pt x="138" y="320"/>
                  </a:cubicBezTo>
                  <a:cubicBezTo>
                    <a:pt x="148" y="321"/>
                    <a:pt x="158" y="322"/>
                    <a:pt x="167" y="322"/>
                  </a:cubicBezTo>
                  <a:cubicBezTo>
                    <a:pt x="191" y="322"/>
                    <a:pt x="213" y="317"/>
                    <a:pt x="238" y="311"/>
                  </a:cubicBezTo>
                  <a:cubicBezTo>
                    <a:pt x="298" y="294"/>
                    <a:pt x="347" y="277"/>
                    <a:pt x="393" y="231"/>
                  </a:cubicBezTo>
                  <a:cubicBezTo>
                    <a:pt x="474" y="149"/>
                    <a:pt x="401" y="0"/>
                    <a:pt x="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42"/>
            <p:cNvSpPr/>
            <p:nvPr/>
          </p:nvSpPr>
          <p:spPr>
            <a:xfrm>
              <a:off x="702478" y="654336"/>
              <a:ext cx="40324" cy="24929"/>
            </a:xfrm>
            <a:custGeom>
              <a:avLst/>
              <a:gdLst/>
              <a:ahLst/>
              <a:cxnLst/>
              <a:rect l="l" t="t" r="r" b="b"/>
              <a:pathLst>
                <a:path w="516" h="319" extrusionOk="0">
                  <a:moveTo>
                    <a:pt x="316" y="0"/>
                  </a:moveTo>
                  <a:cubicBezTo>
                    <a:pt x="241" y="0"/>
                    <a:pt x="165" y="38"/>
                    <a:pt x="95" y="63"/>
                  </a:cubicBezTo>
                  <a:cubicBezTo>
                    <a:pt x="35" y="86"/>
                    <a:pt x="0" y="149"/>
                    <a:pt x="15" y="212"/>
                  </a:cubicBezTo>
                  <a:cubicBezTo>
                    <a:pt x="28" y="276"/>
                    <a:pt x="82" y="315"/>
                    <a:pt x="146" y="315"/>
                  </a:cubicBezTo>
                  <a:cubicBezTo>
                    <a:pt x="148" y="315"/>
                    <a:pt x="150" y="315"/>
                    <a:pt x="152" y="315"/>
                  </a:cubicBezTo>
                  <a:cubicBezTo>
                    <a:pt x="238" y="309"/>
                    <a:pt x="333" y="318"/>
                    <a:pt x="407" y="269"/>
                  </a:cubicBezTo>
                  <a:cubicBezTo>
                    <a:pt x="516" y="201"/>
                    <a:pt x="473" y="23"/>
                    <a:pt x="350" y="3"/>
                  </a:cubicBezTo>
                  <a:cubicBezTo>
                    <a:pt x="339" y="1"/>
                    <a:pt x="327" y="0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42"/>
            <p:cNvSpPr/>
            <p:nvPr/>
          </p:nvSpPr>
          <p:spPr>
            <a:xfrm>
              <a:off x="725610" y="559777"/>
              <a:ext cx="32431" cy="26883"/>
            </a:xfrm>
            <a:custGeom>
              <a:avLst/>
              <a:gdLst/>
              <a:ahLst/>
              <a:cxnLst/>
              <a:rect l="l" t="t" r="r" b="b"/>
              <a:pathLst>
                <a:path w="415" h="344" extrusionOk="0">
                  <a:moveTo>
                    <a:pt x="180" y="305"/>
                  </a:moveTo>
                  <a:lnTo>
                    <a:pt x="180" y="305"/>
                  </a:lnTo>
                  <a:cubicBezTo>
                    <a:pt x="189" y="309"/>
                    <a:pt x="199" y="313"/>
                    <a:pt x="209" y="315"/>
                  </a:cubicBezTo>
                  <a:lnTo>
                    <a:pt x="209" y="315"/>
                  </a:lnTo>
                  <a:cubicBezTo>
                    <a:pt x="209" y="316"/>
                    <a:pt x="208" y="316"/>
                    <a:pt x="208" y="316"/>
                  </a:cubicBezTo>
                  <a:cubicBezTo>
                    <a:pt x="205" y="316"/>
                    <a:pt x="197" y="313"/>
                    <a:pt x="180" y="305"/>
                  </a:cubicBezTo>
                  <a:close/>
                  <a:moveTo>
                    <a:pt x="222" y="0"/>
                  </a:moveTo>
                  <a:cubicBezTo>
                    <a:pt x="111" y="0"/>
                    <a:pt x="0" y="93"/>
                    <a:pt x="17" y="219"/>
                  </a:cubicBezTo>
                  <a:cubicBezTo>
                    <a:pt x="25" y="276"/>
                    <a:pt x="68" y="336"/>
                    <a:pt x="131" y="342"/>
                  </a:cubicBezTo>
                  <a:cubicBezTo>
                    <a:pt x="138" y="343"/>
                    <a:pt x="146" y="344"/>
                    <a:pt x="153" y="344"/>
                  </a:cubicBezTo>
                  <a:cubicBezTo>
                    <a:pt x="182" y="344"/>
                    <a:pt x="213" y="335"/>
                    <a:pt x="237" y="319"/>
                  </a:cubicBezTo>
                  <a:lnTo>
                    <a:pt x="237" y="319"/>
                  </a:lnTo>
                  <a:cubicBezTo>
                    <a:pt x="239" y="319"/>
                    <a:pt x="241" y="319"/>
                    <a:pt x="243" y="319"/>
                  </a:cubicBezTo>
                  <a:cubicBezTo>
                    <a:pt x="295" y="319"/>
                    <a:pt x="346" y="292"/>
                    <a:pt x="375" y="247"/>
                  </a:cubicBezTo>
                  <a:cubicBezTo>
                    <a:pt x="415" y="184"/>
                    <a:pt x="403" y="98"/>
                    <a:pt x="346" y="47"/>
                  </a:cubicBezTo>
                  <a:cubicBezTo>
                    <a:pt x="310" y="14"/>
                    <a:pt x="266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617610" y="696145"/>
              <a:ext cx="28289" cy="30556"/>
            </a:xfrm>
            <a:custGeom>
              <a:avLst/>
              <a:gdLst/>
              <a:ahLst/>
              <a:cxnLst/>
              <a:rect l="l" t="t" r="r" b="b"/>
              <a:pathLst>
                <a:path w="362" h="391" extrusionOk="0">
                  <a:moveTo>
                    <a:pt x="202" y="1"/>
                  </a:moveTo>
                  <a:cubicBezTo>
                    <a:pt x="148" y="1"/>
                    <a:pt x="97" y="29"/>
                    <a:pt x="72" y="81"/>
                  </a:cubicBezTo>
                  <a:cubicBezTo>
                    <a:pt x="46" y="135"/>
                    <a:pt x="35" y="190"/>
                    <a:pt x="20" y="247"/>
                  </a:cubicBezTo>
                  <a:cubicBezTo>
                    <a:pt x="1" y="326"/>
                    <a:pt x="77" y="390"/>
                    <a:pt x="149" y="390"/>
                  </a:cubicBezTo>
                  <a:cubicBezTo>
                    <a:pt x="181" y="390"/>
                    <a:pt x="213" y="378"/>
                    <a:pt x="235" y="347"/>
                  </a:cubicBezTo>
                  <a:cubicBezTo>
                    <a:pt x="270" y="302"/>
                    <a:pt x="307" y="256"/>
                    <a:pt x="330" y="204"/>
                  </a:cubicBezTo>
                  <a:cubicBezTo>
                    <a:pt x="361" y="135"/>
                    <a:pt x="333" y="44"/>
                    <a:pt x="261" y="12"/>
                  </a:cubicBezTo>
                  <a:cubicBezTo>
                    <a:pt x="242" y="5"/>
                    <a:pt x="222" y="1"/>
                    <a:pt x="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484525" y="667387"/>
              <a:ext cx="30399" cy="23601"/>
            </a:xfrm>
            <a:custGeom>
              <a:avLst/>
              <a:gdLst/>
              <a:ahLst/>
              <a:cxnLst/>
              <a:rect l="l" t="t" r="r" b="b"/>
              <a:pathLst>
                <a:path w="389" h="302" extrusionOk="0">
                  <a:moveTo>
                    <a:pt x="186" y="0"/>
                  </a:moveTo>
                  <a:cubicBezTo>
                    <a:pt x="135" y="0"/>
                    <a:pt x="85" y="25"/>
                    <a:pt x="56" y="85"/>
                  </a:cubicBezTo>
                  <a:cubicBezTo>
                    <a:pt x="1" y="203"/>
                    <a:pt x="105" y="301"/>
                    <a:pt x="206" y="301"/>
                  </a:cubicBezTo>
                  <a:cubicBezTo>
                    <a:pt x="256" y="301"/>
                    <a:pt x="306" y="276"/>
                    <a:pt x="334" y="217"/>
                  </a:cubicBezTo>
                  <a:cubicBezTo>
                    <a:pt x="389" y="97"/>
                    <a:pt x="287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42"/>
            <p:cNvSpPr/>
            <p:nvPr/>
          </p:nvSpPr>
          <p:spPr>
            <a:xfrm>
              <a:off x="487885" y="527893"/>
              <a:ext cx="35635" cy="27664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7" y="0"/>
                  </a:moveTo>
                  <a:cubicBezTo>
                    <a:pt x="158" y="0"/>
                    <a:pt x="100" y="29"/>
                    <a:pt x="67" y="100"/>
                  </a:cubicBezTo>
                  <a:cubicBezTo>
                    <a:pt x="1" y="239"/>
                    <a:pt x="123" y="354"/>
                    <a:pt x="241" y="354"/>
                  </a:cubicBezTo>
                  <a:cubicBezTo>
                    <a:pt x="300" y="354"/>
                    <a:pt x="359" y="324"/>
                    <a:pt x="391" y="254"/>
                  </a:cubicBezTo>
                  <a:cubicBezTo>
                    <a:pt x="456" y="115"/>
                    <a:pt x="335" y="0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658403" y="302280"/>
              <a:ext cx="30790" cy="32353"/>
            </a:xfrm>
            <a:custGeom>
              <a:avLst/>
              <a:gdLst/>
              <a:ahLst/>
              <a:cxnLst/>
              <a:rect l="l" t="t" r="r" b="b"/>
              <a:pathLst>
                <a:path w="394" h="414" extrusionOk="0">
                  <a:moveTo>
                    <a:pt x="270" y="1"/>
                  </a:moveTo>
                  <a:cubicBezTo>
                    <a:pt x="251" y="1"/>
                    <a:pt x="232" y="6"/>
                    <a:pt x="215" y="18"/>
                  </a:cubicBezTo>
                  <a:cubicBezTo>
                    <a:pt x="132" y="78"/>
                    <a:pt x="80" y="150"/>
                    <a:pt x="40" y="242"/>
                  </a:cubicBezTo>
                  <a:cubicBezTo>
                    <a:pt x="1" y="334"/>
                    <a:pt x="73" y="414"/>
                    <a:pt x="153" y="414"/>
                  </a:cubicBezTo>
                  <a:cubicBezTo>
                    <a:pt x="184" y="414"/>
                    <a:pt x="216" y="402"/>
                    <a:pt x="243" y="374"/>
                  </a:cubicBezTo>
                  <a:cubicBezTo>
                    <a:pt x="312" y="299"/>
                    <a:pt x="358" y="225"/>
                    <a:pt x="378" y="124"/>
                  </a:cubicBezTo>
                  <a:cubicBezTo>
                    <a:pt x="393" y="57"/>
                    <a:pt x="332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845566" y="316581"/>
              <a:ext cx="30243" cy="24226"/>
            </a:xfrm>
            <a:custGeom>
              <a:avLst/>
              <a:gdLst/>
              <a:ahLst/>
              <a:cxnLst/>
              <a:rect l="l" t="t" r="r" b="b"/>
              <a:pathLst>
                <a:path w="387" h="310" extrusionOk="0">
                  <a:moveTo>
                    <a:pt x="240" y="1"/>
                  </a:moveTo>
                  <a:cubicBezTo>
                    <a:pt x="197" y="1"/>
                    <a:pt x="163" y="7"/>
                    <a:pt x="123" y="33"/>
                  </a:cubicBezTo>
                  <a:cubicBezTo>
                    <a:pt x="92" y="53"/>
                    <a:pt x="66" y="82"/>
                    <a:pt x="40" y="113"/>
                  </a:cubicBezTo>
                  <a:cubicBezTo>
                    <a:pt x="6" y="150"/>
                    <a:pt x="0" y="216"/>
                    <a:pt x="32" y="259"/>
                  </a:cubicBezTo>
                  <a:cubicBezTo>
                    <a:pt x="60" y="294"/>
                    <a:pt x="95" y="309"/>
                    <a:pt x="134" y="309"/>
                  </a:cubicBezTo>
                  <a:cubicBezTo>
                    <a:pt x="147" y="309"/>
                    <a:pt x="159" y="308"/>
                    <a:pt x="172" y="305"/>
                  </a:cubicBezTo>
                  <a:cubicBezTo>
                    <a:pt x="255" y="285"/>
                    <a:pt x="324" y="251"/>
                    <a:pt x="358" y="170"/>
                  </a:cubicBezTo>
                  <a:cubicBezTo>
                    <a:pt x="387" y="107"/>
                    <a:pt x="350" y="7"/>
                    <a:pt x="269" y="1"/>
                  </a:cubicBezTo>
                  <a:cubicBezTo>
                    <a:pt x="259" y="1"/>
                    <a:pt x="249" y="1"/>
                    <a:pt x="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895893" y="404341"/>
              <a:ext cx="31025" cy="28993"/>
            </a:xfrm>
            <a:custGeom>
              <a:avLst/>
              <a:gdLst/>
              <a:ahLst/>
              <a:cxnLst/>
              <a:rect l="l" t="t" r="r" b="b"/>
              <a:pathLst>
                <a:path w="397" h="371" extrusionOk="0">
                  <a:moveTo>
                    <a:pt x="241" y="0"/>
                  </a:moveTo>
                  <a:cubicBezTo>
                    <a:pt x="178" y="0"/>
                    <a:pt x="115" y="38"/>
                    <a:pt x="78" y="85"/>
                  </a:cubicBezTo>
                  <a:cubicBezTo>
                    <a:pt x="29" y="139"/>
                    <a:pt x="1" y="219"/>
                    <a:pt x="32" y="291"/>
                  </a:cubicBezTo>
                  <a:cubicBezTo>
                    <a:pt x="54" y="337"/>
                    <a:pt x="105" y="370"/>
                    <a:pt x="153" y="370"/>
                  </a:cubicBezTo>
                  <a:cubicBezTo>
                    <a:pt x="183" y="370"/>
                    <a:pt x="212" y="358"/>
                    <a:pt x="233" y="328"/>
                  </a:cubicBezTo>
                  <a:cubicBezTo>
                    <a:pt x="239" y="322"/>
                    <a:pt x="241" y="320"/>
                    <a:pt x="244" y="314"/>
                  </a:cubicBezTo>
                  <a:cubicBezTo>
                    <a:pt x="250" y="308"/>
                    <a:pt x="256" y="302"/>
                    <a:pt x="259" y="297"/>
                  </a:cubicBezTo>
                  <a:cubicBezTo>
                    <a:pt x="259" y="295"/>
                    <a:pt x="260" y="294"/>
                    <a:pt x="261" y="293"/>
                  </a:cubicBezTo>
                  <a:lnTo>
                    <a:pt x="261" y="293"/>
                  </a:lnTo>
                  <a:cubicBezTo>
                    <a:pt x="272" y="289"/>
                    <a:pt x="282" y="286"/>
                    <a:pt x="291" y="281"/>
                  </a:cubicBezTo>
                  <a:lnTo>
                    <a:pt x="291" y="281"/>
                  </a:lnTo>
                  <a:cubicBezTo>
                    <a:pt x="292" y="281"/>
                    <a:pt x="294" y="280"/>
                    <a:pt x="296" y="279"/>
                  </a:cubicBezTo>
                  <a:cubicBezTo>
                    <a:pt x="325" y="268"/>
                    <a:pt x="339" y="254"/>
                    <a:pt x="359" y="234"/>
                  </a:cubicBezTo>
                  <a:cubicBezTo>
                    <a:pt x="390" y="205"/>
                    <a:pt x="396" y="153"/>
                    <a:pt x="388" y="116"/>
                  </a:cubicBezTo>
                  <a:cubicBezTo>
                    <a:pt x="379" y="70"/>
                    <a:pt x="353" y="45"/>
                    <a:pt x="316" y="22"/>
                  </a:cubicBezTo>
                  <a:cubicBezTo>
                    <a:pt x="292" y="7"/>
                    <a:pt x="267" y="0"/>
                    <a:pt x="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802741" y="541412"/>
              <a:ext cx="25632" cy="24226"/>
            </a:xfrm>
            <a:custGeom>
              <a:avLst/>
              <a:gdLst/>
              <a:ahLst/>
              <a:cxnLst/>
              <a:rect l="l" t="t" r="r" b="b"/>
              <a:pathLst>
                <a:path w="328" h="310" extrusionOk="0">
                  <a:moveTo>
                    <a:pt x="188" y="1"/>
                  </a:moveTo>
                  <a:cubicBezTo>
                    <a:pt x="174" y="1"/>
                    <a:pt x="159" y="3"/>
                    <a:pt x="144" y="7"/>
                  </a:cubicBezTo>
                  <a:cubicBezTo>
                    <a:pt x="110" y="15"/>
                    <a:pt x="84" y="41"/>
                    <a:pt x="61" y="67"/>
                  </a:cubicBezTo>
                  <a:cubicBezTo>
                    <a:pt x="1" y="141"/>
                    <a:pt x="24" y="256"/>
                    <a:pt x="110" y="296"/>
                  </a:cubicBezTo>
                  <a:cubicBezTo>
                    <a:pt x="129" y="305"/>
                    <a:pt x="150" y="309"/>
                    <a:pt x="170" y="309"/>
                  </a:cubicBezTo>
                  <a:cubicBezTo>
                    <a:pt x="239" y="309"/>
                    <a:pt x="306" y="260"/>
                    <a:pt x="319" y="187"/>
                  </a:cubicBezTo>
                  <a:cubicBezTo>
                    <a:pt x="325" y="153"/>
                    <a:pt x="327" y="118"/>
                    <a:pt x="313" y="84"/>
                  </a:cubicBezTo>
                  <a:cubicBezTo>
                    <a:pt x="288" y="31"/>
                    <a:pt x="243" y="1"/>
                    <a:pt x="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1003424" y="226633"/>
              <a:ext cx="34307" cy="34854"/>
            </a:xfrm>
            <a:custGeom>
              <a:avLst/>
              <a:gdLst/>
              <a:ahLst/>
              <a:cxnLst/>
              <a:rect l="l" t="t" r="r" b="b"/>
              <a:pathLst>
                <a:path w="439" h="446" extrusionOk="0">
                  <a:moveTo>
                    <a:pt x="284" y="1"/>
                  </a:moveTo>
                  <a:cubicBezTo>
                    <a:pt x="209" y="1"/>
                    <a:pt x="155" y="52"/>
                    <a:pt x="112" y="107"/>
                  </a:cubicBezTo>
                  <a:cubicBezTo>
                    <a:pt x="77" y="147"/>
                    <a:pt x="34" y="201"/>
                    <a:pt x="17" y="253"/>
                  </a:cubicBezTo>
                  <a:cubicBezTo>
                    <a:pt x="0" y="304"/>
                    <a:pt x="0" y="356"/>
                    <a:pt x="40" y="399"/>
                  </a:cubicBezTo>
                  <a:cubicBezTo>
                    <a:pt x="65" y="426"/>
                    <a:pt x="103" y="445"/>
                    <a:pt x="141" y="445"/>
                  </a:cubicBezTo>
                  <a:cubicBezTo>
                    <a:pt x="156" y="445"/>
                    <a:pt x="170" y="442"/>
                    <a:pt x="183" y="436"/>
                  </a:cubicBezTo>
                  <a:cubicBezTo>
                    <a:pt x="244" y="408"/>
                    <a:pt x="295" y="365"/>
                    <a:pt x="341" y="316"/>
                  </a:cubicBezTo>
                  <a:cubicBezTo>
                    <a:pt x="395" y="264"/>
                    <a:pt x="438" y="201"/>
                    <a:pt x="430" y="124"/>
                  </a:cubicBezTo>
                  <a:cubicBezTo>
                    <a:pt x="421" y="47"/>
                    <a:pt x="358" y="1"/>
                    <a:pt x="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803366" y="269927"/>
              <a:ext cx="26336" cy="24069"/>
            </a:xfrm>
            <a:custGeom>
              <a:avLst/>
              <a:gdLst/>
              <a:ahLst/>
              <a:cxnLst/>
              <a:rect l="l" t="t" r="r" b="b"/>
              <a:pathLst>
                <a:path w="337" h="308" extrusionOk="0">
                  <a:moveTo>
                    <a:pt x="175" y="1"/>
                  </a:moveTo>
                  <a:cubicBezTo>
                    <a:pt x="131" y="1"/>
                    <a:pt x="95" y="22"/>
                    <a:pt x="70" y="54"/>
                  </a:cubicBezTo>
                  <a:lnTo>
                    <a:pt x="70" y="54"/>
                  </a:lnTo>
                  <a:cubicBezTo>
                    <a:pt x="20" y="102"/>
                    <a:pt x="0" y="176"/>
                    <a:pt x="53" y="237"/>
                  </a:cubicBezTo>
                  <a:cubicBezTo>
                    <a:pt x="53" y="237"/>
                    <a:pt x="53" y="237"/>
                    <a:pt x="53" y="237"/>
                  </a:cubicBezTo>
                  <a:lnTo>
                    <a:pt x="53" y="237"/>
                  </a:lnTo>
                  <a:cubicBezTo>
                    <a:pt x="56" y="243"/>
                    <a:pt x="59" y="246"/>
                    <a:pt x="59" y="249"/>
                  </a:cubicBezTo>
                  <a:cubicBezTo>
                    <a:pt x="76" y="282"/>
                    <a:pt x="125" y="308"/>
                    <a:pt x="164" y="308"/>
                  </a:cubicBezTo>
                  <a:cubicBezTo>
                    <a:pt x="169" y="308"/>
                    <a:pt x="174" y="307"/>
                    <a:pt x="179" y="306"/>
                  </a:cubicBezTo>
                  <a:cubicBezTo>
                    <a:pt x="182" y="303"/>
                    <a:pt x="188" y="303"/>
                    <a:pt x="191" y="303"/>
                  </a:cubicBezTo>
                  <a:cubicBezTo>
                    <a:pt x="192" y="303"/>
                    <a:pt x="192" y="303"/>
                    <a:pt x="193" y="303"/>
                  </a:cubicBezTo>
                  <a:cubicBezTo>
                    <a:pt x="272" y="303"/>
                    <a:pt x="316" y="242"/>
                    <a:pt x="323" y="175"/>
                  </a:cubicBezTo>
                  <a:lnTo>
                    <a:pt x="323" y="175"/>
                  </a:lnTo>
                  <a:cubicBezTo>
                    <a:pt x="337" y="116"/>
                    <a:pt x="315" y="51"/>
                    <a:pt x="242" y="17"/>
                  </a:cubicBezTo>
                  <a:lnTo>
                    <a:pt x="242" y="17"/>
                  </a:lnTo>
                  <a:cubicBezTo>
                    <a:pt x="242" y="17"/>
                    <a:pt x="242" y="17"/>
                    <a:pt x="242" y="17"/>
                  </a:cubicBezTo>
                  <a:cubicBezTo>
                    <a:pt x="218" y="6"/>
                    <a:pt x="196" y="1"/>
                    <a:pt x="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396921" y="843297"/>
              <a:ext cx="36651" cy="32588"/>
            </a:xfrm>
            <a:custGeom>
              <a:avLst/>
              <a:gdLst/>
              <a:ahLst/>
              <a:cxnLst/>
              <a:rect l="l" t="t" r="r" b="b"/>
              <a:pathLst>
                <a:path w="469" h="417" extrusionOk="0">
                  <a:moveTo>
                    <a:pt x="305" y="0"/>
                  </a:moveTo>
                  <a:cubicBezTo>
                    <a:pt x="291" y="0"/>
                    <a:pt x="275" y="3"/>
                    <a:pt x="260" y="9"/>
                  </a:cubicBezTo>
                  <a:cubicBezTo>
                    <a:pt x="154" y="49"/>
                    <a:pt x="42" y="123"/>
                    <a:pt x="19" y="241"/>
                  </a:cubicBezTo>
                  <a:cubicBezTo>
                    <a:pt x="1" y="327"/>
                    <a:pt x="76" y="417"/>
                    <a:pt x="164" y="417"/>
                  </a:cubicBezTo>
                  <a:cubicBezTo>
                    <a:pt x="169" y="417"/>
                    <a:pt x="175" y="416"/>
                    <a:pt x="180" y="416"/>
                  </a:cubicBezTo>
                  <a:cubicBezTo>
                    <a:pt x="294" y="398"/>
                    <a:pt x="380" y="295"/>
                    <a:pt x="426" y="195"/>
                  </a:cubicBezTo>
                  <a:cubicBezTo>
                    <a:pt x="468" y="104"/>
                    <a:pt x="396" y="0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527584" y="779529"/>
              <a:ext cx="27039" cy="34619"/>
            </a:xfrm>
            <a:custGeom>
              <a:avLst/>
              <a:gdLst/>
              <a:ahLst/>
              <a:cxnLst/>
              <a:rect l="l" t="t" r="r" b="b"/>
              <a:pathLst>
                <a:path w="346" h="443" extrusionOk="0">
                  <a:moveTo>
                    <a:pt x="248" y="0"/>
                  </a:moveTo>
                  <a:cubicBezTo>
                    <a:pt x="226" y="0"/>
                    <a:pt x="203" y="9"/>
                    <a:pt x="184" y="28"/>
                  </a:cubicBezTo>
                  <a:cubicBezTo>
                    <a:pt x="127" y="94"/>
                    <a:pt x="55" y="166"/>
                    <a:pt x="26" y="249"/>
                  </a:cubicBezTo>
                  <a:cubicBezTo>
                    <a:pt x="1" y="318"/>
                    <a:pt x="18" y="395"/>
                    <a:pt x="89" y="429"/>
                  </a:cubicBezTo>
                  <a:cubicBezTo>
                    <a:pt x="108" y="438"/>
                    <a:pt x="127" y="442"/>
                    <a:pt x="145" y="442"/>
                  </a:cubicBezTo>
                  <a:cubicBezTo>
                    <a:pt x="195" y="442"/>
                    <a:pt x="240" y="410"/>
                    <a:pt x="270" y="364"/>
                  </a:cubicBezTo>
                  <a:cubicBezTo>
                    <a:pt x="316" y="289"/>
                    <a:pt x="324" y="189"/>
                    <a:pt x="336" y="100"/>
                  </a:cubicBezTo>
                  <a:cubicBezTo>
                    <a:pt x="346" y="43"/>
                    <a:pt x="29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366600" y="700990"/>
              <a:ext cx="30946" cy="21881"/>
            </a:xfrm>
            <a:custGeom>
              <a:avLst/>
              <a:gdLst/>
              <a:ahLst/>
              <a:cxnLst/>
              <a:rect l="l" t="t" r="r" b="b"/>
              <a:pathLst>
                <a:path w="396" h="280" extrusionOk="0">
                  <a:moveTo>
                    <a:pt x="147" y="1"/>
                  </a:moveTo>
                  <a:cubicBezTo>
                    <a:pt x="80" y="1"/>
                    <a:pt x="11" y="45"/>
                    <a:pt x="3" y="116"/>
                  </a:cubicBezTo>
                  <a:cubicBezTo>
                    <a:pt x="1" y="142"/>
                    <a:pt x="1" y="162"/>
                    <a:pt x="9" y="188"/>
                  </a:cubicBezTo>
                  <a:cubicBezTo>
                    <a:pt x="30" y="243"/>
                    <a:pt x="86" y="279"/>
                    <a:pt x="143" y="279"/>
                  </a:cubicBezTo>
                  <a:cubicBezTo>
                    <a:pt x="158" y="279"/>
                    <a:pt x="173" y="277"/>
                    <a:pt x="187" y="271"/>
                  </a:cubicBezTo>
                  <a:cubicBezTo>
                    <a:pt x="253" y="248"/>
                    <a:pt x="321" y="217"/>
                    <a:pt x="370" y="168"/>
                  </a:cubicBezTo>
                  <a:cubicBezTo>
                    <a:pt x="396" y="142"/>
                    <a:pt x="393" y="88"/>
                    <a:pt x="362" y="65"/>
                  </a:cubicBezTo>
                  <a:cubicBezTo>
                    <a:pt x="304" y="28"/>
                    <a:pt x="233" y="10"/>
                    <a:pt x="164" y="2"/>
                  </a:cubicBezTo>
                  <a:cubicBezTo>
                    <a:pt x="158" y="1"/>
                    <a:pt x="152" y="1"/>
                    <a:pt x="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403564" y="579705"/>
              <a:ext cx="33213" cy="23835"/>
            </a:xfrm>
            <a:custGeom>
              <a:avLst/>
              <a:gdLst/>
              <a:ahLst/>
              <a:cxnLst/>
              <a:rect l="l" t="t" r="r" b="b"/>
              <a:pathLst>
                <a:path w="425" h="305" extrusionOk="0">
                  <a:moveTo>
                    <a:pt x="161" y="1"/>
                  </a:moveTo>
                  <a:cubicBezTo>
                    <a:pt x="63" y="4"/>
                    <a:pt x="0" y="118"/>
                    <a:pt x="32" y="204"/>
                  </a:cubicBezTo>
                  <a:cubicBezTo>
                    <a:pt x="54" y="265"/>
                    <a:pt x="117" y="305"/>
                    <a:pt x="180" y="305"/>
                  </a:cubicBezTo>
                  <a:cubicBezTo>
                    <a:pt x="209" y="305"/>
                    <a:pt x="237" y="297"/>
                    <a:pt x="261" y="279"/>
                  </a:cubicBezTo>
                  <a:cubicBezTo>
                    <a:pt x="287" y="259"/>
                    <a:pt x="316" y="233"/>
                    <a:pt x="338" y="207"/>
                  </a:cubicBezTo>
                  <a:cubicBezTo>
                    <a:pt x="356" y="190"/>
                    <a:pt x="367" y="167"/>
                    <a:pt x="384" y="150"/>
                  </a:cubicBezTo>
                  <a:cubicBezTo>
                    <a:pt x="424" y="110"/>
                    <a:pt x="396" y="30"/>
                    <a:pt x="338" y="24"/>
                  </a:cubicBezTo>
                  <a:cubicBezTo>
                    <a:pt x="313" y="21"/>
                    <a:pt x="290" y="12"/>
                    <a:pt x="267" y="7"/>
                  </a:cubicBezTo>
                  <a:cubicBezTo>
                    <a:pt x="232" y="1"/>
                    <a:pt x="195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42"/>
            <p:cNvSpPr/>
            <p:nvPr/>
          </p:nvSpPr>
          <p:spPr>
            <a:xfrm>
              <a:off x="498904" y="425597"/>
              <a:ext cx="35948" cy="26570"/>
            </a:xfrm>
            <a:custGeom>
              <a:avLst/>
              <a:gdLst/>
              <a:ahLst/>
              <a:cxnLst/>
              <a:rect l="l" t="t" r="r" b="b"/>
              <a:pathLst>
                <a:path w="460" h="340" extrusionOk="0">
                  <a:moveTo>
                    <a:pt x="376" y="1"/>
                  </a:moveTo>
                  <a:cubicBezTo>
                    <a:pt x="373" y="1"/>
                    <a:pt x="369" y="1"/>
                    <a:pt x="365" y="2"/>
                  </a:cubicBezTo>
                  <a:cubicBezTo>
                    <a:pt x="307" y="13"/>
                    <a:pt x="253" y="16"/>
                    <a:pt x="204" y="19"/>
                  </a:cubicBezTo>
                  <a:cubicBezTo>
                    <a:pt x="104" y="22"/>
                    <a:pt x="30" y="88"/>
                    <a:pt x="9" y="182"/>
                  </a:cubicBezTo>
                  <a:cubicBezTo>
                    <a:pt x="1" y="234"/>
                    <a:pt x="30" y="303"/>
                    <a:pt x="81" y="320"/>
                  </a:cubicBezTo>
                  <a:cubicBezTo>
                    <a:pt x="111" y="331"/>
                    <a:pt x="138" y="340"/>
                    <a:pt x="167" y="340"/>
                  </a:cubicBezTo>
                  <a:cubicBezTo>
                    <a:pt x="183" y="340"/>
                    <a:pt x="199" y="337"/>
                    <a:pt x="216" y="331"/>
                  </a:cubicBezTo>
                  <a:cubicBezTo>
                    <a:pt x="264" y="317"/>
                    <a:pt x="305" y="283"/>
                    <a:pt x="330" y="242"/>
                  </a:cubicBezTo>
                  <a:cubicBezTo>
                    <a:pt x="356" y="205"/>
                    <a:pt x="388" y="159"/>
                    <a:pt x="425" y="116"/>
                  </a:cubicBezTo>
                  <a:cubicBezTo>
                    <a:pt x="460" y="76"/>
                    <a:pt x="432" y="1"/>
                    <a:pt x="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2"/>
            <p:cNvSpPr/>
            <p:nvPr/>
          </p:nvSpPr>
          <p:spPr>
            <a:xfrm>
              <a:off x="423491" y="476862"/>
              <a:ext cx="27586" cy="24226"/>
            </a:xfrm>
            <a:custGeom>
              <a:avLst/>
              <a:gdLst/>
              <a:ahLst/>
              <a:cxnLst/>
              <a:rect l="l" t="t" r="r" b="b"/>
              <a:pathLst>
                <a:path w="353" h="310" extrusionOk="0">
                  <a:moveTo>
                    <a:pt x="193" y="1"/>
                  </a:moveTo>
                  <a:cubicBezTo>
                    <a:pt x="164" y="1"/>
                    <a:pt x="137" y="5"/>
                    <a:pt x="106" y="13"/>
                  </a:cubicBezTo>
                  <a:cubicBezTo>
                    <a:pt x="46" y="33"/>
                    <a:pt x="0" y="105"/>
                    <a:pt x="9" y="168"/>
                  </a:cubicBezTo>
                  <a:cubicBezTo>
                    <a:pt x="18" y="237"/>
                    <a:pt x="66" y="288"/>
                    <a:pt x="132" y="303"/>
                  </a:cubicBezTo>
                  <a:cubicBezTo>
                    <a:pt x="151" y="307"/>
                    <a:pt x="170" y="310"/>
                    <a:pt x="189" y="310"/>
                  </a:cubicBezTo>
                  <a:cubicBezTo>
                    <a:pt x="196" y="310"/>
                    <a:pt x="203" y="309"/>
                    <a:pt x="209" y="308"/>
                  </a:cubicBezTo>
                  <a:cubicBezTo>
                    <a:pt x="287" y="300"/>
                    <a:pt x="347" y="240"/>
                    <a:pt x="350" y="159"/>
                  </a:cubicBezTo>
                  <a:cubicBezTo>
                    <a:pt x="353" y="91"/>
                    <a:pt x="298" y="5"/>
                    <a:pt x="221" y="2"/>
                  </a:cubicBezTo>
                  <a:cubicBezTo>
                    <a:pt x="211" y="1"/>
                    <a:pt x="202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2"/>
            <p:cNvSpPr/>
            <p:nvPr/>
          </p:nvSpPr>
          <p:spPr>
            <a:xfrm>
              <a:off x="907849" y="312283"/>
              <a:ext cx="27821" cy="21803"/>
            </a:xfrm>
            <a:custGeom>
              <a:avLst/>
              <a:gdLst/>
              <a:ahLst/>
              <a:cxnLst/>
              <a:rect l="l" t="t" r="r" b="b"/>
              <a:pathLst>
                <a:path w="356" h="279" extrusionOk="0">
                  <a:moveTo>
                    <a:pt x="228" y="1"/>
                  </a:moveTo>
                  <a:cubicBezTo>
                    <a:pt x="196" y="1"/>
                    <a:pt x="162" y="14"/>
                    <a:pt x="131" y="42"/>
                  </a:cubicBezTo>
                  <a:cubicBezTo>
                    <a:pt x="126" y="45"/>
                    <a:pt x="120" y="51"/>
                    <a:pt x="114" y="56"/>
                  </a:cubicBezTo>
                  <a:cubicBezTo>
                    <a:pt x="1" y="161"/>
                    <a:pt x="136" y="279"/>
                    <a:pt x="244" y="279"/>
                  </a:cubicBezTo>
                  <a:cubicBezTo>
                    <a:pt x="300" y="279"/>
                    <a:pt x="348" y="248"/>
                    <a:pt x="352" y="168"/>
                  </a:cubicBezTo>
                  <a:cubicBezTo>
                    <a:pt x="352" y="160"/>
                    <a:pt x="352" y="151"/>
                    <a:pt x="352" y="145"/>
                  </a:cubicBezTo>
                  <a:cubicBezTo>
                    <a:pt x="356" y="58"/>
                    <a:pt x="297" y="1"/>
                    <a:pt x="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2"/>
            <p:cNvSpPr/>
            <p:nvPr/>
          </p:nvSpPr>
          <p:spPr>
            <a:xfrm>
              <a:off x="876434" y="479441"/>
              <a:ext cx="30087" cy="20787"/>
            </a:xfrm>
            <a:custGeom>
              <a:avLst/>
              <a:gdLst/>
              <a:ahLst/>
              <a:cxnLst/>
              <a:rect l="l" t="t" r="r" b="b"/>
              <a:pathLst>
                <a:path w="385" h="266" extrusionOk="0">
                  <a:moveTo>
                    <a:pt x="135" y="0"/>
                  </a:moveTo>
                  <a:cubicBezTo>
                    <a:pt x="81" y="0"/>
                    <a:pt x="34" y="26"/>
                    <a:pt x="18" y="81"/>
                  </a:cubicBezTo>
                  <a:cubicBezTo>
                    <a:pt x="0" y="129"/>
                    <a:pt x="23" y="198"/>
                    <a:pt x="78" y="218"/>
                  </a:cubicBezTo>
                  <a:cubicBezTo>
                    <a:pt x="128" y="237"/>
                    <a:pt x="187" y="265"/>
                    <a:pt x="244" y="265"/>
                  </a:cubicBezTo>
                  <a:cubicBezTo>
                    <a:pt x="264" y="265"/>
                    <a:pt x="284" y="262"/>
                    <a:pt x="304" y="253"/>
                  </a:cubicBezTo>
                  <a:cubicBezTo>
                    <a:pt x="339" y="238"/>
                    <a:pt x="361" y="215"/>
                    <a:pt x="373" y="178"/>
                  </a:cubicBezTo>
                  <a:cubicBezTo>
                    <a:pt x="384" y="146"/>
                    <a:pt x="382" y="106"/>
                    <a:pt x="361" y="78"/>
                  </a:cubicBezTo>
                  <a:cubicBezTo>
                    <a:pt x="327" y="40"/>
                    <a:pt x="287" y="18"/>
                    <a:pt x="235" y="9"/>
                  </a:cubicBezTo>
                  <a:cubicBezTo>
                    <a:pt x="207" y="3"/>
                    <a:pt x="175" y="3"/>
                    <a:pt x="144" y="0"/>
                  </a:cubicBezTo>
                  <a:cubicBezTo>
                    <a:pt x="141" y="0"/>
                    <a:pt x="138" y="0"/>
                    <a:pt x="1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92F61360-B59C-DF5D-68B7-7F25537D7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087464"/>
              </p:ext>
            </p:extLst>
          </p:nvPr>
        </p:nvGraphicFramePr>
        <p:xfrm>
          <a:off x="424937" y="388189"/>
          <a:ext cx="8341567" cy="6379520"/>
        </p:xfrm>
        <a:graphic>
          <a:graphicData uri="http://schemas.openxmlformats.org/drawingml/2006/table">
            <a:tbl>
              <a:tblPr firstRow="1" bandRow="1">
                <a:tableStyleId>{2FDBBA52-DC00-4D61-BB94-7B8F69B89222}</a:tableStyleId>
              </a:tblPr>
              <a:tblGrid>
                <a:gridCol w="615587">
                  <a:extLst>
                    <a:ext uri="{9D8B030D-6E8A-4147-A177-3AD203B41FA5}">
                      <a16:colId xmlns="" xmlns:a16="http://schemas.microsoft.com/office/drawing/2014/main" val="778144960"/>
                    </a:ext>
                  </a:extLst>
                </a:gridCol>
                <a:gridCol w="7725980">
                  <a:extLst>
                    <a:ext uri="{9D8B030D-6E8A-4147-A177-3AD203B41FA5}">
                      <a16:colId xmlns="" xmlns:a16="http://schemas.microsoft.com/office/drawing/2014/main" val="3028903426"/>
                    </a:ext>
                  </a:extLst>
                </a:gridCol>
              </a:tblGrid>
              <a:tr h="44167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cs typeface="Arial"/>
                          <a:sym typeface="Arial"/>
                        </a:rPr>
                        <a:t>- Họ tưởng anh nổi khùng nên vây chặt để giết anh. Hiểu được ý đồ của họ, tim anh lại cháy rực.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cs typeface="Arial"/>
                          <a:sym typeface="Arial"/>
                        </a:rPr>
                        <a:t>- Anh đưa hai tay lên xé toang lồng ngực, dứt trái tim ra và giơ cao lên đầu.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cs typeface="Arial"/>
                          <a:sym typeface="Arial"/>
                        </a:rPr>
                        <a:t>- Họ xông lên theo</a:t>
                      </a:r>
                      <a:r>
                        <a:rPr kumimoji="0" lang="en-US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cs typeface="Arial"/>
                          <a:sym typeface="Arial"/>
                        </a:rPr>
                        <a:t>, r</a:t>
                      </a:r>
                      <a:r>
                        <a:rPr kumimoji="0" lang="vi-VN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cs typeface="Arial"/>
                          <a:sym typeface="Arial"/>
                        </a:rPr>
                        <a:t>ừng</a:t>
                      </a:r>
                      <a:r>
                        <a:rPr kumimoji="0" lang="en-US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cs typeface="Arial"/>
                          <a:sym typeface="Arial"/>
                        </a:rPr>
                        <a:t> cũng</a:t>
                      </a:r>
                      <a:r>
                        <a:rPr kumimoji="0" lang="vi-VN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cs typeface="Arial"/>
                          <a:sym typeface="Arial"/>
                        </a:rPr>
                        <a:t> nhường lối 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/>
                          <a:cs typeface="Arial"/>
                          <a:sym typeface="Arial"/>
                        </a:rPr>
                        <a:t>- Chàng Đan-kô bật lên tiếng cười tự hào, rồi gục xuống và chết. Đoàn người mải vui sướng. Một người nhìn thấy và giẫm lên trái tim của anh.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67270553"/>
                  </a:ext>
                </a:extLst>
              </a:tr>
              <a:tr h="19627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631981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48"/>
          <p:cNvSpPr/>
          <p:nvPr/>
        </p:nvSpPr>
        <p:spPr>
          <a:xfrm>
            <a:off x="1117351" y="-25992"/>
            <a:ext cx="1016924" cy="952522"/>
          </a:xfrm>
          <a:custGeom>
            <a:avLst/>
            <a:gdLst/>
            <a:ahLst/>
            <a:cxnLst/>
            <a:rect l="l" t="t" r="r" b="b"/>
            <a:pathLst>
              <a:path w="2667" h="2902" extrusionOk="0">
                <a:moveTo>
                  <a:pt x="1401" y="0"/>
                </a:moveTo>
                <a:cubicBezTo>
                  <a:pt x="1056" y="0"/>
                  <a:pt x="705" y="168"/>
                  <a:pt x="473" y="418"/>
                </a:cubicBezTo>
                <a:cubicBezTo>
                  <a:pt x="75" y="844"/>
                  <a:pt x="1" y="1431"/>
                  <a:pt x="226" y="1954"/>
                </a:cubicBezTo>
                <a:cubicBezTo>
                  <a:pt x="254" y="2062"/>
                  <a:pt x="296" y="2166"/>
                  <a:pt x="353" y="2263"/>
                </a:cubicBezTo>
                <a:cubicBezTo>
                  <a:pt x="437" y="2400"/>
                  <a:pt x="547" y="2521"/>
                  <a:pt x="675" y="2620"/>
                </a:cubicBezTo>
                <a:cubicBezTo>
                  <a:pt x="749" y="2689"/>
                  <a:pt x="833" y="2746"/>
                  <a:pt x="924" y="2790"/>
                </a:cubicBezTo>
                <a:cubicBezTo>
                  <a:pt x="1014" y="2831"/>
                  <a:pt x="1110" y="2858"/>
                  <a:pt x="1210" y="2870"/>
                </a:cubicBezTo>
                <a:cubicBezTo>
                  <a:pt x="1301" y="2891"/>
                  <a:pt x="1394" y="2901"/>
                  <a:pt x="1487" y="2901"/>
                </a:cubicBezTo>
                <a:cubicBezTo>
                  <a:pt x="1568" y="2901"/>
                  <a:pt x="1649" y="2894"/>
                  <a:pt x="1728" y="2878"/>
                </a:cubicBezTo>
                <a:cubicBezTo>
                  <a:pt x="1849" y="2855"/>
                  <a:pt x="1969" y="2793"/>
                  <a:pt x="2070" y="2723"/>
                </a:cubicBezTo>
                <a:cubicBezTo>
                  <a:pt x="2139" y="2676"/>
                  <a:pt x="2205" y="2623"/>
                  <a:pt x="2265" y="2564"/>
                </a:cubicBezTo>
                <a:lnTo>
                  <a:pt x="2301" y="2526"/>
                </a:lnTo>
                <a:lnTo>
                  <a:pt x="2301" y="2526"/>
                </a:lnTo>
                <a:cubicBezTo>
                  <a:pt x="2266" y="2545"/>
                  <a:pt x="2247" y="2555"/>
                  <a:pt x="2243" y="2555"/>
                </a:cubicBezTo>
                <a:cubicBezTo>
                  <a:pt x="2235" y="2555"/>
                  <a:pt x="2276" y="2524"/>
                  <a:pt x="2366" y="2461"/>
                </a:cubicBezTo>
                <a:cubicBezTo>
                  <a:pt x="2594" y="2250"/>
                  <a:pt x="2667" y="1936"/>
                  <a:pt x="2662" y="1637"/>
                </a:cubicBezTo>
                <a:cubicBezTo>
                  <a:pt x="2653" y="1054"/>
                  <a:pt x="2423" y="504"/>
                  <a:pt x="1944" y="167"/>
                </a:cubicBezTo>
                <a:cubicBezTo>
                  <a:pt x="1778" y="51"/>
                  <a:pt x="1590" y="0"/>
                  <a:pt x="14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6" name="Google Shape;2146;p48"/>
          <p:cNvSpPr txBox="1">
            <a:spLocks noGrp="1"/>
          </p:cNvSpPr>
          <p:nvPr>
            <p:ph type="title"/>
          </p:nvPr>
        </p:nvSpPr>
        <p:spPr>
          <a:xfrm>
            <a:off x="2289300" y="103526"/>
            <a:ext cx="4565400" cy="6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</a:rPr>
              <a:t>Người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chuyện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2148" name="Google Shape;2148;p48"/>
          <p:cNvSpPr txBox="1">
            <a:spLocks noGrp="1"/>
          </p:cNvSpPr>
          <p:nvPr>
            <p:ph type="title" idx="2"/>
          </p:nvPr>
        </p:nvSpPr>
        <p:spPr>
          <a:xfrm>
            <a:off x="1071782" y="137857"/>
            <a:ext cx="1062493" cy="740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0000"/>
                </a:solidFill>
              </a:rPr>
              <a:t>2</a:t>
            </a:r>
            <a:endParaRPr sz="4800" dirty="0">
              <a:solidFill>
                <a:srgbClr val="FF0000"/>
              </a:solidFill>
            </a:endParaRPr>
          </a:p>
        </p:txBody>
      </p:sp>
      <p:grpSp>
        <p:nvGrpSpPr>
          <p:cNvPr id="2149" name="Google Shape;2149;p48"/>
          <p:cNvGrpSpPr/>
          <p:nvPr/>
        </p:nvGrpSpPr>
        <p:grpSpPr>
          <a:xfrm rot="-638725">
            <a:off x="5096034" y="427762"/>
            <a:ext cx="957559" cy="766845"/>
            <a:chOff x="4365025" y="1539800"/>
            <a:chExt cx="121025" cy="96925"/>
          </a:xfrm>
        </p:grpSpPr>
        <p:sp>
          <p:nvSpPr>
            <p:cNvPr id="2150" name="Google Shape;2150;p48"/>
            <p:cNvSpPr/>
            <p:nvPr/>
          </p:nvSpPr>
          <p:spPr>
            <a:xfrm>
              <a:off x="4365025" y="1587950"/>
              <a:ext cx="30125" cy="19500"/>
            </a:xfrm>
            <a:custGeom>
              <a:avLst/>
              <a:gdLst/>
              <a:ahLst/>
              <a:cxnLst/>
              <a:rect l="l" t="t" r="r" b="b"/>
              <a:pathLst>
                <a:path w="1205" h="780" extrusionOk="0">
                  <a:moveTo>
                    <a:pt x="786" y="0"/>
                  </a:moveTo>
                  <a:cubicBezTo>
                    <a:pt x="525" y="3"/>
                    <a:pt x="1" y="135"/>
                    <a:pt x="70" y="487"/>
                  </a:cubicBezTo>
                  <a:cubicBezTo>
                    <a:pt x="112" y="700"/>
                    <a:pt x="344" y="779"/>
                    <a:pt x="555" y="779"/>
                  </a:cubicBezTo>
                  <a:cubicBezTo>
                    <a:pt x="632" y="779"/>
                    <a:pt x="705" y="769"/>
                    <a:pt x="766" y="751"/>
                  </a:cubicBezTo>
                  <a:cubicBezTo>
                    <a:pt x="949" y="699"/>
                    <a:pt x="1204" y="525"/>
                    <a:pt x="1147" y="307"/>
                  </a:cubicBezTo>
                  <a:cubicBezTo>
                    <a:pt x="1115" y="184"/>
                    <a:pt x="929" y="49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>
              <a:off x="4407850" y="1579225"/>
              <a:ext cx="22750" cy="14925"/>
            </a:xfrm>
            <a:custGeom>
              <a:avLst/>
              <a:gdLst/>
              <a:ahLst/>
              <a:cxnLst/>
              <a:rect l="l" t="t" r="r" b="b"/>
              <a:pathLst>
                <a:path w="910" h="597" extrusionOk="0">
                  <a:moveTo>
                    <a:pt x="581" y="0"/>
                  </a:moveTo>
                  <a:cubicBezTo>
                    <a:pt x="571" y="0"/>
                    <a:pt x="561" y="1"/>
                    <a:pt x="551" y="3"/>
                  </a:cubicBezTo>
                  <a:lnTo>
                    <a:pt x="594" y="8"/>
                  </a:lnTo>
                  <a:cubicBezTo>
                    <a:pt x="1" y="8"/>
                    <a:pt x="140" y="596"/>
                    <a:pt x="475" y="596"/>
                  </a:cubicBezTo>
                  <a:cubicBezTo>
                    <a:pt x="531" y="596"/>
                    <a:pt x="593" y="580"/>
                    <a:pt x="657" y="541"/>
                  </a:cubicBezTo>
                  <a:cubicBezTo>
                    <a:pt x="801" y="455"/>
                    <a:pt x="909" y="343"/>
                    <a:pt x="832" y="180"/>
                  </a:cubicBezTo>
                  <a:cubicBezTo>
                    <a:pt x="788" y="81"/>
                    <a:pt x="686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>
              <a:off x="4403900" y="1617025"/>
              <a:ext cx="28200" cy="19700"/>
            </a:xfrm>
            <a:custGeom>
              <a:avLst/>
              <a:gdLst/>
              <a:ahLst/>
              <a:cxnLst/>
              <a:rect l="l" t="t" r="r" b="b"/>
              <a:pathLst>
                <a:path w="1128" h="788" extrusionOk="0">
                  <a:moveTo>
                    <a:pt x="649" y="0"/>
                  </a:moveTo>
                  <a:cubicBezTo>
                    <a:pt x="0" y="101"/>
                    <a:pt x="230" y="788"/>
                    <a:pt x="599" y="788"/>
                  </a:cubicBezTo>
                  <a:cubicBezTo>
                    <a:pt x="681" y="788"/>
                    <a:pt x="770" y="754"/>
                    <a:pt x="858" y="671"/>
                  </a:cubicBezTo>
                  <a:cubicBezTo>
                    <a:pt x="1128" y="416"/>
                    <a:pt x="921" y="141"/>
                    <a:pt x="6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>
              <a:off x="4449625" y="1610200"/>
              <a:ext cx="13700" cy="15800"/>
            </a:xfrm>
            <a:custGeom>
              <a:avLst/>
              <a:gdLst/>
              <a:ahLst/>
              <a:cxnLst/>
              <a:rect l="l" t="t" r="r" b="b"/>
              <a:pathLst>
                <a:path w="548" h="632" extrusionOk="0">
                  <a:moveTo>
                    <a:pt x="299" y="0"/>
                  </a:moveTo>
                  <a:cubicBezTo>
                    <a:pt x="274" y="0"/>
                    <a:pt x="251" y="8"/>
                    <a:pt x="230" y="27"/>
                  </a:cubicBezTo>
                  <a:lnTo>
                    <a:pt x="207" y="59"/>
                  </a:lnTo>
                  <a:cubicBezTo>
                    <a:pt x="78" y="248"/>
                    <a:pt x="1" y="468"/>
                    <a:pt x="213" y="632"/>
                  </a:cubicBezTo>
                  <a:cubicBezTo>
                    <a:pt x="359" y="563"/>
                    <a:pt x="548" y="408"/>
                    <a:pt x="519" y="225"/>
                  </a:cubicBezTo>
                  <a:cubicBezTo>
                    <a:pt x="505" y="131"/>
                    <a:pt x="396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>
              <a:off x="4388575" y="1553100"/>
              <a:ext cx="24300" cy="10400"/>
            </a:xfrm>
            <a:custGeom>
              <a:avLst/>
              <a:gdLst/>
              <a:ahLst/>
              <a:cxnLst/>
              <a:rect l="l" t="t" r="r" b="b"/>
              <a:pathLst>
                <a:path w="972" h="416" extrusionOk="0">
                  <a:moveTo>
                    <a:pt x="577" y="1"/>
                  </a:moveTo>
                  <a:cubicBezTo>
                    <a:pt x="297" y="1"/>
                    <a:pt x="1" y="289"/>
                    <a:pt x="403" y="400"/>
                  </a:cubicBezTo>
                  <a:cubicBezTo>
                    <a:pt x="440" y="410"/>
                    <a:pt x="477" y="415"/>
                    <a:pt x="514" y="415"/>
                  </a:cubicBezTo>
                  <a:cubicBezTo>
                    <a:pt x="764" y="415"/>
                    <a:pt x="972" y="196"/>
                    <a:pt x="692" y="19"/>
                  </a:cubicBezTo>
                  <a:cubicBezTo>
                    <a:pt x="655" y="6"/>
                    <a:pt x="616" y="1"/>
                    <a:pt x="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>
              <a:off x="4457500" y="1582775"/>
              <a:ext cx="13600" cy="7825"/>
            </a:xfrm>
            <a:custGeom>
              <a:avLst/>
              <a:gdLst/>
              <a:ahLst/>
              <a:cxnLst/>
              <a:rect l="l" t="t" r="r" b="b"/>
              <a:pathLst>
                <a:path w="544" h="313" extrusionOk="0">
                  <a:moveTo>
                    <a:pt x="362" y="1"/>
                  </a:moveTo>
                  <a:cubicBezTo>
                    <a:pt x="264" y="27"/>
                    <a:pt x="1" y="67"/>
                    <a:pt x="35" y="216"/>
                  </a:cubicBezTo>
                  <a:cubicBezTo>
                    <a:pt x="51" y="296"/>
                    <a:pt x="119" y="313"/>
                    <a:pt x="186" y="313"/>
                  </a:cubicBezTo>
                  <a:cubicBezTo>
                    <a:pt x="212" y="313"/>
                    <a:pt x="239" y="310"/>
                    <a:pt x="261" y="307"/>
                  </a:cubicBezTo>
                  <a:cubicBezTo>
                    <a:pt x="345" y="299"/>
                    <a:pt x="516" y="262"/>
                    <a:pt x="534" y="153"/>
                  </a:cubicBezTo>
                  <a:cubicBezTo>
                    <a:pt x="543" y="91"/>
                    <a:pt x="467" y="11"/>
                    <a:pt x="400" y="11"/>
                  </a:cubicBezTo>
                  <a:cubicBezTo>
                    <a:pt x="389" y="11"/>
                    <a:pt x="378" y="13"/>
                    <a:pt x="367" y="18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>
              <a:off x="4436600" y="1539800"/>
              <a:ext cx="15925" cy="12850"/>
            </a:xfrm>
            <a:custGeom>
              <a:avLst/>
              <a:gdLst/>
              <a:ahLst/>
              <a:cxnLst/>
              <a:rect l="l" t="t" r="r" b="b"/>
              <a:pathLst>
                <a:path w="637" h="514" extrusionOk="0">
                  <a:moveTo>
                    <a:pt x="473" y="1"/>
                  </a:moveTo>
                  <a:lnTo>
                    <a:pt x="473" y="1"/>
                  </a:lnTo>
                  <a:cubicBezTo>
                    <a:pt x="307" y="21"/>
                    <a:pt x="0" y="196"/>
                    <a:pt x="83" y="405"/>
                  </a:cubicBezTo>
                  <a:cubicBezTo>
                    <a:pt x="115" y="484"/>
                    <a:pt x="170" y="514"/>
                    <a:pt x="230" y="514"/>
                  </a:cubicBezTo>
                  <a:cubicBezTo>
                    <a:pt x="297" y="514"/>
                    <a:pt x="370" y="478"/>
                    <a:pt x="427" y="433"/>
                  </a:cubicBezTo>
                  <a:cubicBezTo>
                    <a:pt x="570" y="319"/>
                    <a:pt x="636" y="113"/>
                    <a:pt x="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>
              <a:off x="4472250" y="1549775"/>
              <a:ext cx="13800" cy="12175"/>
            </a:xfrm>
            <a:custGeom>
              <a:avLst/>
              <a:gdLst/>
              <a:ahLst/>
              <a:cxnLst/>
              <a:rect l="l" t="t" r="r" b="b"/>
              <a:pathLst>
                <a:path w="552" h="487" extrusionOk="0">
                  <a:moveTo>
                    <a:pt x="359" y="0"/>
                  </a:moveTo>
                  <a:lnTo>
                    <a:pt x="359" y="0"/>
                  </a:lnTo>
                  <a:cubicBezTo>
                    <a:pt x="239" y="37"/>
                    <a:pt x="1" y="161"/>
                    <a:pt x="18" y="315"/>
                  </a:cubicBezTo>
                  <a:cubicBezTo>
                    <a:pt x="28" y="414"/>
                    <a:pt x="123" y="487"/>
                    <a:pt x="221" y="487"/>
                  </a:cubicBezTo>
                  <a:cubicBezTo>
                    <a:pt x="239" y="487"/>
                    <a:pt x="258" y="484"/>
                    <a:pt x="276" y="479"/>
                  </a:cubicBezTo>
                  <a:cubicBezTo>
                    <a:pt x="442" y="433"/>
                    <a:pt x="551" y="118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58" name="Google Shape;2158;p48"/>
          <p:cNvSpPr/>
          <p:nvPr/>
        </p:nvSpPr>
        <p:spPr>
          <a:xfrm rot="1749004" flipH="1">
            <a:off x="82434" y="3424710"/>
            <a:ext cx="1586304" cy="2566432"/>
          </a:xfrm>
          <a:custGeom>
            <a:avLst/>
            <a:gdLst/>
            <a:ahLst/>
            <a:cxnLst/>
            <a:rect l="l" t="t" r="r" b="b"/>
            <a:pathLst>
              <a:path w="6181" h="10000" fill="none" extrusionOk="0">
                <a:moveTo>
                  <a:pt x="6180" y="3859"/>
                </a:moveTo>
                <a:cubicBezTo>
                  <a:pt x="5824" y="3859"/>
                  <a:pt x="5453" y="4005"/>
                  <a:pt x="5146" y="4181"/>
                </a:cubicBezTo>
                <a:cubicBezTo>
                  <a:pt x="4736" y="4415"/>
                  <a:pt x="4385" y="4741"/>
                  <a:pt x="4063" y="5093"/>
                </a:cubicBezTo>
                <a:cubicBezTo>
                  <a:pt x="3971" y="5200"/>
                  <a:pt x="3873" y="5312"/>
                  <a:pt x="3805" y="5439"/>
                </a:cubicBezTo>
                <a:cubicBezTo>
                  <a:pt x="3658" y="5722"/>
                  <a:pt x="3639" y="6097"/>
                  <a:pt x="3371" y="6278"/>
                </a:cubicBezTo>
                <a:cubicBezTo>
                  <a:pt x="4010" y="5990"/>
                  <a:pt x="4673" y="5678"/>
                  <a:pt x="5083" y="5112"/>
                </a:cubicBezTo>
                <a:cubicBezTo>
                  <a:pt x="5268" y="4854"/>
                  <a:pt x="5395" y="4551"/>
                  <a:pt x="5585" y="4293"/>
                </a:cubicBezTo>
                <a:cubicBezTo>
                  <a:pt x="5751" y="4078"/>
                  <a:pt x="5951" y="3981"/>
                  <a:pt x="6180" y="3859"/>
                </a:cubicBezTo>
                <a:close/>
                <a:moveTo>
                  <a:pt x="3522" y="5229"/>
                </a:moveTo>
                <a:cubicBezTo>
                  <a:pt x="3454" y="5351"/>
                  <a:pt x="3395" y="5439"/>
                  <a:pt x="3317" y="5668"/>
                </a:cubicBezTo>
                <a:cubicBezTo>
                  <a:pt x="3302" y="5341"/>
                  <a:pt x="3405" y="5019"/>
                  <a:pt x="3488" y="4707"/>
                </a:cubicBezTo>
                <a:cubicBezTo>
                  <a:pt x="3605" y="4288"/>
                  <a:pt x="3717" y="3873"/>
                  <a:pt x="3829" y="3454"/>
                </a:cubicBezTo>
                <a:cubicBezTo>
                  <a:pt x="3878" y="3288"/>
                  <a:pt x="3922" y="3117"/>
                  <a:pt x="4000" y="2961"/>
                </a:cubicBezTo>
                <a:cubicBezTo>
                  <a:pt x="4161" y="2659"/>
                  <a:pt x="4449" y="2420"/>
                  <a:pt x="4780" y="2332"/>
                </a:cubicBezTo>
                <a:cubicBezTo>
                  <a:pt x="5102" y="2244"/>
                  <a:pt x="5473" y="2278"/>
                  <a:pt x="5727" y="2064"/>
                </a:cubicBezTo>
                <a:cubicBezTo>
                  <a:pt x="5649" y="2327"/>
                  <a:pt x="5575" y="2586"/>
                  <a:pt x="5502" y="2849"/>
                </a:cubicBezTo>
                <a:cubicBezTo>
                  <a:pt x="5468" y="2971"/>
                  <a:pt x="5434" y="3093"/>
                  <a:pt x="5380" y="3210"/>
                </a:cubicBezTo>
                <a:cubicBezTo>
                  <a:pt x="5297" y="3400"/>
                  <a:pt x="5166" y="3571"/>
                  <a:pt x="5029" y="3727"/>
                </a:cubicBezTo>
                <a:cubicBezTo>
                  <a:pt x="4800" y="3995"/>
                  <a:pt x="4541" y="4239"/>
                  <a:pt x="4263" y="4454"/>
                </a:cubicBezTo>
                <a:cubicBezTo>
                  <a:pt x="4015" y="4639"/>
                  <a:pt x="3780" y="4844"/>
                  <a:pt x="3605" y="5102"/>
                </a:cubicBezTo>
                <a:cubicBezTo>
                  <a:pt x="3576" y="5141"/>
                  <a:pt x="3551" y="5185"/>
                  <a:pt x="3522" y="5229"/>
                </a:cubicBezTo>
                <a:close/>
                <a:moveTo>
                  <a:pt x="3341" y="6058"/>
                </a:moveTo>
                <a:cubicBezTo>
                  <a:pt x="3137" y="5902"/>
                  <a:pt x="2888" y="5819"/>
                  <a:pt x="2644" y="5756"/>
                </a:cubicBezTo>
                <a:cubicBezTo>
                  <a:pt x="2332" y="5673"/>
                  <a:pt x="2093" y="5507"/>
                  <a:pt x="1820" y="5341"/>
                </a:cubicBezTo>
                <a:cubicBezTo>
                  <a:pt x="1610" y="5210"/>
                  <a:pt x="1429" y="5039"/>
                  <a:pt x="1283" y="4844"/>
                </a:cubicBezTo>
                <a:cubicBezTo>
                  <a:pt x="732" y="4107"/>
                  <a:pt x="317" y="3912"/>
                  <a:pt x="0" y="3615"/>
                </a:cubicBezTo>
                <a:cubicBezTo>
                  <a:pt x="249" y="3503"/>
                  <a:pt x="566" y="3620"/>
                  <a:pt x="834" y="3683"/>
                </a:cubicBezTo>
                <a:cubicBezTo>
                  <a:pt x="1103" y="3746"/>
                  <a:pt x="1332" y="3751"/>
                  <a:pt x="1581" y="3873"/>
                </a:cubicBezTo>
                <a:cubicBezTo>
                  <a:pt x="1907" y="4034"/>
                  <a:pt x="2166" y="4166"/>
                  <a:pt x="2420" y="4356"/>
                </a:cubicBezTo>
                <a:cubicBezTo>
                  <a:pt x="2678" y="4556"/>
                  <a:pt x="2902" y="4805"/>
                  <a:pt x="3015" y="5107"/>
                </a:cubicBezTo>
                <a:cubicBezTo>
                  <a:pt x="3122" y="5400"/>
                  <a:pt x="3107" y="5829"/>
                  <a:pt x="3341" y="6058"/>
                </a:cubicBezTo>
                <a:close/>
                <a:moveTo>
                  <a:pt x="3249" y="4693"/>
                </a:moveTo>
                <a:cubicBezTo>
                  <a:pt x="3444" y="4146"/>
                  <a:pt x="3356" y="3542"/>
                  <a:pt x="3571" y="3000"/>
                </a:cubicBezTo>
                <a:cubicBezTo>
                  <a:pt x="3668" y="2756"/>
                  <a:pt x="3819" y="2542"/>
                  <a:pt x="3883" y="2288"/>
                </a:cubicBezTo>
                <a:cubicBezTo>
                  <a:pt x="3922" y="2142"/>
                  <a:pt x="3922" y="1981"/>
                  <a:pt x="3917" y="1829"/>
                </a:cubicBezTo>
                <a:cubicBezTo>
                  <a:pt x="3902" y="1200"/>
                  <a:pt x="3761" y="576"/>
                  <a:pt x="3502" y="0"/>
                </a:cubicBezTo>
                <a:cubicBezTo>
                  <a:pt x="3478" y="503"/>
                  <a:pt x="3073" y="903"/>
                  <a:pt x="2946" y="1386"/>
                </a:cubicBezTo>
                <a:cubicBezTo>
                  <a:pt x="2888" y="1600"/>
                  <a:pt x="2883" y="1825"/>
                  <a:pt x="2898" y="2044"/>
                </a:cubicBezTo>
                <a:cubicBezTo>
                  <a:pt x="2951" y="2937"/>
                  <a:pt x="3200" y="3800"/>
                  <a:pt x="3249" y="4693"/>
                </a:cubicBezTo>
                <a:close/>
                <a:moveTo>
                  <a:pt x="3249" y="4693"/>
                </a:moveTo>
                <a:cubicBezTo>
                  <a:pt x="3249" y="4693"/>
                  <a:pt x="3190" y="4532"/>
                  <a:pt x="3176" y="4493"/>
                </a:cubicBezTo>
                <a:cubicBezTo>
                  <a:pt x="3015" y="4098"/>
                  <a:pt x="2776" y="3746"/>
                  <a:pt x="2512" y="3420"/>
                </a:cubicBezTo>
                <a:cubicBezTo>
                  <a:pt x="2244" y="3088"/>
                  <a:pt x="1951" y="2761"/>
                  <a:pt x="1576" y="2547"/>
                </a:cubicBezTo>
                <a:cubicBezTo>
                  <a:pt x="1449" y="2473"/>
                  <a:pt x="1317" y="2410"/>
                  <a:pt x="1171" y="2381"/>
                </a:cubicBezTo>
                <a:cubicBezTo>
                  <a:pt x="888" y="2322"/>
                  <a:pt x="561" y="2395"/>
                  <a:pt x="327" y="2220"/>
                </a:cubicBezTo>
                <a:cubicBezTo>
                  <a:pt x="410" y="2361"/>
                  <a:pt x="488" y="2498"/>
                  <a:pt x="576" y="2639"/>
                </a:cubicBezTo>
                <a:cubicBezTo>
                  <a:pt x="868" y="3112"/>
                  <a:pt x="1244" y="3542"/>
                  <a:pt x="1766" y="3766"/>
                </a:cubicBezTo>
                <a:cubicBezTo>
                  <a:pt x="2112" y="3912"/>
                  <a:pt x="2244" y="3922"/>
                  <a:pt x="2576" y="4112"/>
                </a:cubicBezTo>
                <a:cubicBezTo>
                  <a:pt x="2732" y="4195"/>
                  <a:pt x="3166" y="4546"/>
                  <a:pt x="3249" y="4693"/>
                </a:cubicBezTo>
                <a:close/>
                <a:moveTo>
                  <a:pt x="3727" y="9907"/>
                </a:moveTo>
                <a:cubicBezTo>
                  <a:pt x="3751" y="9936"/>
                  <a:pt x="3780" y="9965"/>
                  <a:pt x="3805" y="10000"/>
                </a:cubicBezTo>
                <a:cubicBezTo>
                  <a:pt x="3776" y="8575"/>
                  <a:pt x="3415" y="7214"/>
                  <a:pt x="3327" y="5815"/>
                </a:cubicBezTo>
                <a:cubicBezTo>
                  <a:pt x="3302" y="5429"/>
                  <a:pt x="3283" y="5039"/>
                  <a:pt x="3263" y="4654"/>
                </a:cubicBezTo>
                <a:moveTo>
                  <a:pt x="3371" y="6278"/>
                </a:moveTo>
                <a:cubicBezTo>
                  <a:pt x="3663" y="6136"/>
                  <a:pt x="4015" y="5829"/>
                  <a:pt x="4244" y="5600"/>
                </a:cubicBezTo>
                <a:cubicBezTo>
                  <a:pt x="4722" y="5117"/>
                  <a:pt x="5010" y="4424"/>
                  <a:pt x="5605" y="4093"/>
                </a:cubicBezTo>
                <a:cubicBezTo>
                  <a:pt x="5780" y="3995"/>
                  <a:pt x="5990" y="3917"/>
                  <a:pt x="6180" y="3859"/>
                </a:cubicBezTo>
                <a:moveTo>
                  <a:pt x="5727" y="2064"/>
                </a:moveTo>
                <a:cubicBezTo>
                  <a:pt x="5595" y="2332"/>
                  <a:pt x="5351" y="2620"/>
                  <a:pt x="5078" y="2859"/>
                </a:cubicBezTo>
                <a:cubicBezTo>
                  <a:pt x="4912" y="3000"/>
                  <a:pt x="4732" y="3112"/>
                  <a:pt x="4575" y="3259"/>
                </a:cubicBezTo>
                <a:cubicBezTo>
                  <a:pt x="4346" y="3468"/>
                  <a:pt x="4176" y="3727"/>
                  <a:pt x="4010" y="3985"/>
                </a:cubicBezTo>
                <a:cubicBezTo>
                  <a:pt x="3902" y="4151"/>
                  <a:pt x="3790" y="4317"/>
                  <a:pt x="3702" y="4493"/>
                </a:cubicBezTo>
                <a:cubicBezTo>
                  <a:pt x="3517" y="4839"/>
                  <a:pt x="3346" y="5278"/>
                  <a:pt x="3317" y="5668"/>
                </a:cubicBezTo>
                <a:moveTo>
                  <a:pt x="3502" y="0"/>
                </a:moveTo>
                <a:cubicBezTo>
                  <a:pt x="3629" y="410"/>
                  <a:pt x="3546" y="908"/>
                  <a:pt x="3473" y="1327"/>
                </a:cubicBezTo>
                <a:cubicBezTo>
                  <a:pt x="3405" y="1761"/>
                  <a:pt x="3371" y="2195"/>
                  <a:pt x="3346" y="2629"/>
                </a:cubicBezTo>
                <a:cubicBezTo>
                  <a:pt x="3312" y="3288"/>
                  <a:pt x="3249" y="4034"/>
                  <a:pt x="3249" y="4693"/>
                </a:cubicBezTo>
                <a:moveTo>
                  <a:pt x="0" y="3615"/>
                </a:moveTo>
                <a:cubicBezTo>
                  <a:pt x="39" y="3600"/>
                  <a:pt x="108" y="3624"/>
                  <a:pt x="142" y="3634"/>
                </a:cubicBezTo>
                <a:cubicBezTo>
                  <a:pt x="927" y="3795"/>
                  <a:pt x="1590" y="4263"/>
                  <a:pt x="2161" y="4800"/>
                </a:cubicBezTo>
                <a:cubicBezTo>
                  <a:pt x="2395" y="5019"/>
                  <a:pt x="2615" y="5254"/>
                  <a:pt x="2810" y="5507"/>
                </a:cubicBezTo>
                <a:cubicBezTo>
                  <a:pt x="2951" y="5697"/>
                  <a:pt x="3127" y="5858"/>
                  <a:pt x="3298" y="6019"/>
                </a:cubicBezTo>
                <a:moveTo>
                  <a:pt x="327" y="2220"/>
                </a:moveTo>
                <a:cubicBezTo>
                  <a:pt x="503" y="2317"/>
                  <a:pt x="668" y="2429"/>
                  <a:pt x="854" y="2512"/>
                </a:cubicBezTo>
                <a:cubicBezTo>
                  <a:pt x="1029" y="2595"/>
                  <a:pt x="1220" y="2664"/>
                  <a:pt x="1390" y="2756"/>
                </a:cubicBezTo>
                <a:cubicBezTo>
                  <a:pt x="1678" y="2912"/>
                  <a:pt x="1937" y="3117"/>
                  <a:pt x="2161" y="3356"/>
                </a:cubicBezTo>
                <a:cubicBezTo>
                  <a:pt x="2537" y="3761"/>
                  <a:pt x="2844" y="4039"/>
                  <a:pt x="3249" y="4693"/>
                </a:cubicBezTo>
              </a:path>
            </a:pathLst>
          </a:custGeom>
          <a:noFill/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A3821446-E8FD-DF45-D8E7-20D911726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5093"/>
              </p:ext>
            </p:extLst>
          </p:nvPr>
        </p:nvGraphicFramePr>
        <p:xfrm>
          <a:off x="613611" y="843491"/>
          <a:ext cx="8133347" cy="400628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29392">
                  <a:extLst>
                    <a:ext uri="{9D8B030D-6E8A-4147-A177-3AD203B41FA5}">
                      <a16:colId xmlns="" xmlns:a16="http://schemas.microsoft.com/office/drawing/2014/main" val="1489922945"/>
                    </a:ext>
                  </a:extLst>
                </a:gridCol>
                <a:gridCol w="3430579">
                  <a:extLst>
                    <a:ext uri="{9D8B030D-6E8A-4147-A177-3AD203B41FA5}">
                      <a16:colId xmlns="" xmlns:a16="http://schemas.microsoft.com/office/drawing/2014/main" val="3495138667"/>
                    </a:ext>
                  </a:extLst>
                </a:gridCol>
                <a:gridCol w="2245939">
                  <a:extLst>
                    <a:ext uri="{9D8B030D-6E8A-4147-A177-3AD203B41FA5}">
                      <a16:colId xmlns="" xmlns:a16="http://schemas.microsoft.com/office/drawing/2014/main" val="3742124324"/>
                    </a:ext>
                  </a:extLst>
                </a:gridCol>
                <a:gridCol w="2027437">
                  <a:extLst>
                    <a:ext uri="{9D8B030D-6E8A-4147-A177-3AD203B41FA5}">
                      <a16:colId xmlns="" xmlns:a16="http://schemas.microsoft.com/office/drawing/2014/main" val="2113724801"/>
                    </a:ext>
                  </a:extLst>
                </a:gridCol>
              </a:tblGrid>
              <a:tr h="39576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</a:rPr>
                        <a:t>. Người kể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ch</a:t>
                      </a:r>
                      <a:r>
                        <a:rPr lang="vi-VN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uyện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9953" marR="499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7677072"/>
                  </a:ext>
                </a:extLst>
              </a:tr>
              <a:tr h="211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b="1" dirty="0">
                          <a:solidFill>
                            <a:srgbClr val="000000"/>
                          </a:solidFill>
                          <a:effectLst/>
                        </a:rPr>
                        <a:t>TT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3" marR="49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b="1" dirty="0">
                          <a:solidFill>
                            <a:srgbClr val="000000"/>
                          </a:solidFill>
                          <a:effectLst/>
                        </a:rPr>
                        <a:t>Từ câu … đến câu …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3" marR="49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b="1" dirty="0">
                          <a:solidFill>
                            <a:srgbClr val="000000"/>
                          </a:solidFill>
                          <a:effectLst/>
                        </a:rPr>
                        <a:t>Là lời kể của …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3" marR="499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b="1" dirty="0">
                          <a:solidFill>
                            <a:srgbClr val="000000"/>
                          </a:solidFill>
                          <a:effectLst/>
                        </a:rPr>
                        <a:t>Ngôi kể thứ …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3" marR="49953" marT="0" marB="0"/>
                </a:tc>
                <a:extLst>
                  <a:ext uri="{0D108BD9-81ED-4DB2-BD59-A6C34878D82A}">
                    <a16:rowId xmlns="" xmlns:a16="http://schemas.microsoft.com/office/drawing/2014/main" val="610676028"/>
                  </a:ext>
                </a:extLst>
              </a:tr>
              <a:tr h="483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3" marR="49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dirty="0">
                          <a:solidFill>
                            <a:srgbClr val="0070C0"/>
                          </a:solidFill>
                          <a:effectLst/>
                        </a:rPr>
                        <a:t>Bà lão im </a:t>
                      </a:r>
                      <a:r>
                        <a:rPr lang="vi-VN" sz="1800" dirty="0" smtClean="0">
                          <a:solidFill>
                            <a:srgbClr val="0070C0"/>
                          </a:solidFill>
                          <a:effectLst/>
                        </a:rPr>
                        <a:t>lặng,…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  <a:effectLst/>
                        </a:rPr>
                        <a:t>-&gt; </a:t>
                      </a:r>
                      <a:r>
                        <a:rPr lang="vi-VN" sz="1800" dirty="0" err="1">
                          <a:solidFill>
                            <a:srgbClr val="0070C0"/>
                          </a:solidFill>
                          <a:effectLst/>
                        </a:rPr>
                        <a:t>Chỉ</a:t>
                      </a:r>
                      <a:r>
                        <a:rPr lang="vi-VN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vi-VN" sz="1800" dirty="0" err="1">
                          <a:solidFill>
                            <a:srgbClr val="0070C0"/>
                          </a:solidFill>
                          <a:effectLst/>
                        </a:rPr>
                        <a:t>chờ</a:t>
                      </a:r>
                      <a:r>
                        <a:rPr lang="vi-VN" sz="1800" dirty="0">
                          <a:solidFill>
                            <a:srgbClr val="0070C0"/>
                          </a:solidFill>
                          <a:effectLst/>
                        </a:rPr>
                        <a:t> trong giây </a:t>
                      </a:r>
                      <a:r>
                        <a:rPr lang="vi-VN" sz="1800" dirty="0" err="1">
                          <a:solidFill>
                            <a:srgbClr val="0070C0"/>
                          </a:solidFill>
                          <a:effectLst/>
                        </a:rPr>
                        <a:t>lát</a:t>
                      </a:r>
                      <a:r>
                        <a:rPr lang="vi-VN" sz="1800" dirty="0">
                          <a:solidFill>
                            <a:srgbClr val="0070C0"/>
                          </a:solidFill>
                          <a:effectLst/>
                        </a:rPr>
                        <a:t>.  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3" marR="49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</a:rPr>
                        <a:t>Người kể chuyện xưng “tôi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</a:rPr>
                        <a:t>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3" marR="49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3" marR="49953" marT="0" marB="0"/>
                </a:tc>
                <a:extLst>
                  <a:ext uri="{0D108BD9-81ED-4DB2-BD59-A6C34878D82A}">
                    <a16:rowId xmlns="" xmlns:a16="http://schemas.microsoft.com/office/drawing/2014/main" val="1812358547"/>
                  </a:ext>
                </a:extLst>
              </a:tr>
              <a:tr h="694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3" marR="49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dirty="0" err="1">
                          <a:solidFill>
                            <a:srgbClr val="0070C0"/>
                          </a:solidFill>
                          <a:effectLst/>
                        </a:rPr>
                        <a:t>Từ</a:t>
                      </a:r>
                      <a:r>
                        <a:rPr lang="vi-VN" sz="1800" dirty="0">
                          <a:solidFill>
                            <a:srgbClr val="0070C0"/>
                          </a:solidFill>
                          <a:effectLst/>
                        </a:rPr>
                        <a:t> “</a:t>
                      </a:r>
                      <a:r>
                        <a:rPr lang="vi-VN" sz="1800" dirty="0" err="1">
                          <a:solidFill>
                            <a:srgbClr val="0070C0"/>
                          </a:solidFill>
                          <a:effectLst/>
                        </a:rPr>
                        <a:t>Danko</a:t>
                      </a:r>
                      <a:r>
                        <a:rPr lang="vi-VN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vi-VN" sz="1800" dirty="0" err="1">
                          <a:solidFill>
                            <a:srgbClr val="0070C0"/>
                          </a:solidFill>
                          <a:effectLst/>
                        </a:rPr>
                        <a:t>dẫn</a:t>
                      </a:r>
                      <a:r>
                        <a:rPr lang="vi-VN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vi-VN" sz="1800" dirty="0" err="1">
                          <a:solidFill>
                            <a:srgbClr val="0070C0"/>
                          </a:solidFill>
                          <a:effectLst/>
                        </a:rPr>
                        <a:t>họ</a:t>
                      </a:r>
                      <a:r>
                        <a:rPr lang="vi-VN" sz="1800" dirty="0">
                          <a:solidFill>
                            <a:srgbClr val="0070C0"/>
                          </a:solidFill>
                          <a:effectLst/>
                        </a:rPr>
                        <a:t> đi. -&gt; Trái tim tóe </a:t>
                      </a:r>
                      <a:r>
                        <a:rPr lang="vi-VN" sz="1800" dirty="0" smtClean="0">
                          <a:solidFill>
                            <a:srgbClr val="0070C0"/>
                          </a:solidFill>
                          <a:effectLst/>
                        </a:rPr>
                        <a:t>ra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</a:rPr>
                        <a:t>...</a:t>
                      </a:r>
                      <a:r>
                        <a:rPr lang="vi-VN" sz="180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vi-VN" sz="1800" dirty="0">
                          <a:solidFill>
                            <a:srgbClr val="0070C0"/>
                          </a:solidFill>
                          <a:effectLst/>
                        </a:rPr>
                        <a:t>rồi tắt ngấm, …”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3" marR="49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</a:rPr>
                        <a:t>Người kể chuyện là nhân vật “bà lão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</a:rPr>
                        <a:t>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3" marR="49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N</a:t>
                      </a:r>
                      <a:r>
                        <a:rPr kumimoji="0" lang="vi-VN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gôi thứ ba.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3" marR="49953" marT="0" marB="0"/>
                </a:tc>
                <a:extLst>
                  <a:ext uri="{0D108BD9-81ED-4DB2-BD59-A6C34878D82A}">
                    <a16:rowId xmlns="" xmlns:a16="http://schemas.microsoft.com/office/drawing/2014/main" val="3211159189"/>
                  </a:ext>
                </a:extLst>
              </a:tr>
              <a:tr h="978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3" marR="49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dirty="0">
                          <a:solidFill>
                            <a:srgbClr val="0070C0"/>
                          </a:solidFill>
                          <a:effectLst/>
                        </a:rPr>
                        <a:t>Từ </a:t>
                      </a:r>
                      <a:r>
                        <a:rPr lang="vi-VN" sz="1800" i="1" dirty="0">
                          <a:solidFill>
                            <a:srgbClr val="0070C0"/>
                          </a:solidFill>
                          <a:effectLst/>
                        </a:rPr>
                        <a:t>Bây giờ khi bà lão kể xong </a:t>
                      </a:r>
                      <a:r>
                        <a:rPr lang="vi-VN" sz="1800" dirty="0" smtClean="0">
                          <a:solidFill>
                            <a:srgbClr val="0070C0"/>
                          </a:solidFill>
                          <a:effectLst/>
                        </a:rPr>
                        <a:t>… </a:t>
                      </a:r>
                      <a:r>
                        <a:rPr lang="vi-VN" sz="1800" dirty="0">
                          <a:solidFill>
                            <a:srgbClr val="0070C0"/>
                          </a:solidFill>
                          <a:effectLst/>
                        </a:rPr>
                        <a:t>đến </a:t>
                      </a:r>
                      <a:r>
                        <a:rPr lang="vi-VN" sz="1800" i="1" dirty="0">
                          <a:solidFill>
                            <a:srgbClr val="0070C0"/>
                          </a:solidFill>
                          <a:effectLst/>
                        </a:rPr>
                        <a:t>… trí tưởng </a:t>
                      </a:r>
                      <a:r>
                        <a:rPr lang="vi-VN" sz="1800" i="1" dirty="0" smtClean="0">
                          <a:solidFill>
                            <a:srgbClr val="0070C0"/>
                          </a:solidFill>
                          <a:effectLst/>
                        </a:rPr>
                        <a:t>tượng</a:t>
                      </a:r>
                      <a:r>
                        <a:rPr lang="en-US" sz="1800" i="1" dirty="0" smtClean="0">
                          <a:solidFill>
                            <a:srgbClr val="0070C0"/>
                          </a:solidFill>
                          <a:effectLst/>
                        </a:rPr>
                        <a:t>...</a:t>
                      </a:r>
                      <a:r>
                        <a:rPr lang="vi-VN" sz="1800" i="1" dirty="0" smtClean="0">
                          <a:solidFill>
                            <a:srgbClr val="0070C0"/>
                          </a:solidFill>
                          <a:effectLst/>
                        </a:rPr>
                        <a:t>đẹp </a:t>
                      </a:r>
                      <a:r>
                        <a:rPr lang="vi-VN" sz="1800" i="1" dirty="0">
                          <a:solidFill>
                            <a:srgbClr val="0070C0"/>
                          </a:solidFill>
                          <a:effectLst/>
                        </a:rPr>
                        <a:t>đẽ và đầy khí phách. </a:t>
                      </a:r>
                      <a:endParaRPr lang="en-US" sz="1800" i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3" marR="49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</a:rPr>
                        <a:t>Người kể chuyện xưng “tôi</a:t>
                      </a:r>
                      <a:r>
                        <a:rPr lang="vi-VN" sz="1800" dirty="0" smtClean="0">
                          <a:solidFill>
                            <a:srgbClr val="000000"/>
                          </a:solidFill>
                          <a:effectLst/>
                        </a:rPr>
                        <a:t>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3" marR="499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53" marR="49953" marT="0" marB="0"/>
                </a:tc>
                <a:extLst>
                  <a:ext uri="{0D108BD9-81ED-4DB2-BD59-A6C34878D82A}">
                    <a16:rowId xmlns="" xmlns:a16="http://schemas.microsoft.com/office/drawing/2014/main" val="2745102270"/>
                  </a:ext>
                </a:extLst>
              </a:tr>
              <a:tr h="34010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</a:rPr>
                        <a:t>Việc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</a:rPr>
                        <a:t>thay đổi người kể chuyện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</a:rPr>
                        <a:t>: </a:t>
                      </a:r>
                      <a:r>
                        <a:rPr lang="en-US" sz="1800" b="0" dirty="0" smtClean="0">
                          <a:solidFill>
                            <a:srgbClr val="000000"/>
                          </a:solidFill>
                          <a:effectLst/>
                        </a:rPr>
                        <a:t>làm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 cho câu chuyện 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hấp 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effectLst/>
                        </a:rPr>
                        <a:t>dẫn</a:t>
                      </a: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. </a:t>
                      </a:r>
                      <a:r>
                        <a:rPr kumimoji="0" lang="vi-VN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Giúp người đọc phân biệt hai thế giới: </a:t>
                      </a: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+ </a:t>
                      </a:r>
                      <a:r>
                        <a:rPr kumimoji="0" lang="vi-VN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thế </a:t>
                      </a:r>
                      <a:r>
                        <a:rPr kumimoji="0" lang="vi-VN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giới thực tại là câu chuyện của bà lão và nhân vật tôi</a:t>
                      </a:r>
                      <a:r>
                        <a:rPr kumimoji="0" lang="vi-VN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;</a:t>
                      </a:r>
                      <a:endPara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+</a:t>
                      </a:r>
                      <a:r>
                        <a:rPr kumimoji="0" lang="vi-VN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vi-VN" sz="1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Arial"/>
                          <a:sym typeface="Arial"/>
                        </a:rPr>
                        <a:t>thế giới huyền ảo, tưởng tượng là câu chuyện Danko. </a:t>
                      </a:r>
                      <a:endParaRPr kumimoji="0" lang="vi-VN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cs typeface="Arial"/>
                        <a:sym typeface="Arial"/>
                      </a:endParaRPr>
                    </a:p>
                  </a:txBody>
                  <a:tcPr marL="49953" marR="4995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0471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70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57"/>
          <p:cNvSpPr/>
          <p:nvPr/>
        </p:nvSpPr>
        <p:spPr>
          <a:xfrm>
            <a:off x="67865" y="2027836"/>
            <a:ext cx="1231507" cy="1164551"/>
          </a:xfrm>
          <a:custGeom>
            <a:avLst/>
            <a:gdLst/>
            <a:ahLst/>
            <a:cxnLst/>
            <a:rect l="l" t="t" r="r" b="b"/>
            <a:pathLst>
              <a:path w="2667" h="2902" extrusionOk="0">
                <a:moveTo>
                  <a:pt x="1401" y="0"/>
                </a:moveTo>
                <a:cubicBezTo>
                  <a:pt x="1056" y="0"/>
                  <a:pt x="705" y="168"/>
                  <a:pt x="473" y="418"/>
                </a:cubicBezTo>
                <a:cubicBezTo>
                  <a:pt x="75" y="844"/>
                  <a:pt x="1" y="1431"/>
                  <a:pt x="226" y="1954"/>
                </a:cubicBezTo>
                <a:cubicBezTo>
                  <a:pt x="254" y="2062"/>
                  <a:pt x="296" y="2166"/>
                  <a:pt x="353" y="2263"/>
                </a:cubicBezTo>
                <a:cubicBezTo>
                  <a:pt x="437" y="2400"/>
                  <a:pt x="547" y="2521"/>
                  <a:pt x="675" y="2620"/>
                </a:cubicBezTo>
                <a:cubicBezTo>
                  <a:pt x="749" y="2689"/>
                  <a:pt x="833" y="2746"/>
                  <a:pt x="924" y="2790"/>
                </a:cubicBezTo>
                <a:cubicBezTo>
                  <a:pt x="1014" y="2831"/>
                  <a:pt x="1110" y="2858"/>
                  <a:pt x="1210" y="2870"/>
                </a:cubicBezTo>
                <a:cubicBezTo>
                  <a:pt x="1301" y="2891"/>
                  <a:pt x="1394" y="2901"/>
                  <a:pt x="1487" y="2901"/>
                </a:cubicBezTo>
                <a:cubicBezTo>
                  <a:pt x="1568" y="2901"/>
                  <a:pt x="1649" y="2894"/>
                  <a:pt x="1728" y="2878"/>
                </a:cubicBezTo>
                <a:cubicBezTo>
                  <a:pt x="1849" y="2855"/>
                  <a:pt x="1969" y="2793"/>
                  <a:pt x="2070" y="2723"/>
                </a:cubicBezTo>
                <a:cubicBezTo>
                  <a:pt x="2139" y="2676"/>
                  <a:pt x="2205" y="2623"/>
                  <a:pt x="2265" y="2564"/>
                </a:cubicBezTo>
                <a:lnTo>
                  <a:pt x="2301" y="2526"/>
                </a:lnTo>
                <a:lnTo>
                  <a:pt x="2301" y="2526"/>
                </a:lnTo>
                <a:cubicBezTo>
                  <a:pt x="2266" y="2545"/>
                  <a:pt x="2247" y="2555"/>
                  <a:pt x="2243" y="2555"/>
                </a:cubicBezTo>
                <a:cubicBezTo>
                  <a:pt x="2235" y="2555"/>
                  <a:pt x="2276" y="2524"/>
                  <a:pt x="2366" y="2461"/>
                </a:cubicBezTo>
                <a:cubicBezTo>
                  <a:pt x="2594" y="2250"/>
                  <a:pt x="2667" y="1936"/>
                  <a:pt x="2662" y="1637"/>
                </a:cubicBezTo>
                <a:cubicBezTo>
                  <a:pt x="2653" y="1054"/>
                  <a:pt x="2423" y="504"/>
                  <a:pt x="1944" y="167"/>
                </a:cubicBezTo>
                <a:cubicBezTo>
                  <a:pt x="1778" y="51"/>
                  <a:pt x="1590" y="0"/>
                  <a:pt x="14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57"/>
          <p:cNvSpPr txBox="1">
            <a:spLocks noGrp="1"/>
          </p:cNvSpPr>
          <p:nvPr>
            <p:ph type="title"/>
          </p:nvPr>
        </p:nvSpPr>
        <p:spPr>
          <a:xfrm>
            <a:off x="1841429" y="1418474"/>
            <a:ext cx="5784600" cy="19679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solidFill>
                  <a:srgbClr val="FF0000"/>
                </a:solidFill>
              </a:rPr>
              <a:t>Yếu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tố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tưởng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tượng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trong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văn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bản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truyện</a:t>
            </a:r>
            <a:r>
              <a:rPr lang="en-US" sz="4000" dirty="0">
                <a:solidFill>
                  <a:srgbClr val="FF0000"/>
                </a:solidFill>
              </a:rPr>
              <a:t> khoa </a:t>
            </a:r>
            <a:r>
              <a:rPr lang="en-US" sz="4000" dirty="0" err="1">
                <a:solidFill>
                  <a:srgbClr val="FF0000"/>
                </a:solidFill>
              </a:rPr>
              <a:t>học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viễn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tưởng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2284" name="Google Shape;2284;p57"/>
          <p:cNvSpPr txBox="1">
            <a:spLocks noGrp="1"/>
          </p:cNvSpPr>
          <p:nvPr>
            <p:ph type="title" idx="2"/>
          </p:nvPr>
        </p:nvSpPr>
        <p:spPr>
          <a:xfrm>
            <a:off x="-217584" y="2199861"/>
            <a:ext cx="1802400" cy="8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</a:rPr>
              <a:t>3/</a:t>
            </a:r>
            <a:endParaRPr dirty="0">
              <a:solidFill>
                <a:srgbClr val="FF0000"/>
              </a:solidFill>
            </a:endParaRPr>
          </a:p>
        </p:txBody>
      </p:sp>
      <p:grpSp>
        <p:nvGrpSpPr>
          <p:cNvPr id="2285" name="Google Shape;2285;p57"/>
          <p:cNvGrpSpPr/>
          <p:nvPr/>
        </p:nvGrpSpPr>
        <p:grpSpPr>
          <a:xfrm>
            <a:off x="-745134" y="-290293"/>
            <a:ext cx="2564473" cy="1649250"/>
            <a:chOff x="-821302" y="-899862"/>
            <a:chExt cx="2475599" cy="1592094"/>
          </a:xfrm>
        </p:grpSpPr>
        <p:sp>
          <p:nvSpPr>
            <p:cNvPr id="2286" name="Google Shape;2286;p57"/>
            <p:cNvSpPr/>
            <p:nvPr/>
          </p:nvSpPr>
          <p:spPr>
            <a:xfrm>
              <a:off x="-821302" y="-899862"/>
              <a:ext cx="2475599" cy="1592094"/>
            </a:xfrm>
            <a:custGeom>
              <a:avLst/>
              <a:gdLst/>
              <a:ahLst/>
              <a:cxnLst/>
              <a:rect l="l" t="t" r="r" b="b"/>
              <a:pathLst>
                <a:path w="24131" h="15519" extrusionOk="0">
                  <a:moveTo>
                    <a:pt x="18053" y="3382"/>
                  </a:moveTo>
                  <a:cubicBezTo>
                    <a:pt x="18050" y="3382"/>
                    <a:pt x="18047" y="3383"/>
                    <a:pt x="18043" y="3383"/>
                  </a:cubicBezTo>
                  <a:lnTo>
                    <a:pt x="18043" y="3383"/>
                  </a:lnTo>
                  <a:cubicBezTo>
                    <a:pt x="18048" y="3383"/>
                    <a:pt x="18052" y="3382"/>
                    <a:pt x="18056" y="3382"/>
                  </a:cubicBezTo>
                  <a:close/>
                  <a:moveTo>
                    <a:pt x="17219" y="2999"/>
                  </a:moveTo>
                  <a:cubicBezTo>
                    <a:pt x="17361" y="2999"/>
                    <a:pt x="17503" y="3006"/>
                    <a:pt x="17647" y="3018"/>
                  </a:cubicBezTo>
                  <a:cubicBezTo>
                    <a:pt x="18188" y="3064"/>
                    <a:pt x="18707" y="3221"/>
                    <a:pt x="19240" y="3307"/>
                  </a:cubicBezTo>
                  <a:cubicBezTo>
                    <a:pt x="19268" y="3313"/>
                    <a:pt x="19291" y="3339"/>
                    <a:pt x="19337" y="3370"/>
                  </a:cubicBezTo>
                  <a:cubicBezTo>
                    <a:pt x="19280" y="3384"/>
                    <a:pt x="19251" y="3396"/>
                    <a:pt x="19222" y="3402"/>
                  </a:cubicBezTo>
                  <a:cubicBezTo>
                    <a:pt x="18824" y="3479"/>
                    <a:pt x="18443" y="3611"/>
                    <a:pt x="18065" y="3763"/>
                  </a:cubicBezTo>
                  <a:cubicBezTo>
                    <a:pt x="17598" y="3952"/>
                    <a:pt x="17128" y="4132"/>
                    <a:pt x="16655" y="4304"/>
                  </a:cubicBezTo>
                  <a:cubicBezTo>
                    <a:pt x="16261" y="4450"/>
                    <a:pt x="15856" y="4534"/>
                    <a:pt x="15442" y="4534"/>
                  </a:cubicBezTo>
                  <a:cubicBezTo>
                    <a:pt x="15317" y="4534"/>
                    <a:pt x="15192" y="4526"/>
                    <a:pt x="15065" y="4510"/>
                  </a:cubicBezTo>
                  <a:cubicBezTo>
                    <a:pt x="14478" y="4436"/>
                    <a:pt x="13942" y="4210"/>
                    <a:pt x="13429" y="3926"/>
                  </a:cubicBezTo>
                  <a:cubicBezTo>
                    <a:pt x="13409" y="3914"/>
                    <a:pt x="13395" y="3892"/>
                    <a:pt x="13360" y="3854"/>
                  </a:cubicBezTo>
                  <a:lnTo>
                    <a:pt x="13360" y="3854"/>
                  </a:lnTo>
                  <a:cubicBezTo>
                    <a:pt x="13766" y="3933"/>
                    <a:pt x="14165" y="3970"/>
                    <a:pt x="14559" y="3970"/>
                  </a:cubicBezTo>
                  <a:cubicBezTo>
                    <a:pt x="15014" y="3970"/>
                    <a:pt x="15464" y="3921"/>
                    <a:pt x="15913" y="3829"/>
                  </a:cubicBezTo>
                  <a:cubicBezTo>
                    <a:pt x="16458" y="3714"/>
                    <a:pt x="17005" y="3596"/>
                    <a:pt x="17549" y="3479"/>
                  </a:cubicBezTo>
                  <a:cubicBezTo>
                    <a:pt x="17715" y="3445"/>
                    <a:pt x="17880" y="3414"/>
                    <a:pt x="18043" y="3383"/>
                  </a:cubicBezTo>
                  <a:lnTo>
                    <a:pt x="18043" y="3383"/>
                  </a:lnTo>
                  <a:cubicBezTo>
                    <a:pt x="17641" y="3443"/>
                    <a:pt x="17235" y="3483"/>
                    <a:pt x="16839" y="3565"/>
                  </a:cubicBezTo>
                  <a:cubicBezTo>
                    <a:pt x="16032" y="3729"/>
                    <a:pt x="15229" y="3902"/>
                    <a:pt x="14403" y="3902"/>
                  </a:cubicBezTo>
                  <a:cubicBezTo>
                    <a:pt x="14305" y="3902"/>
                    <a:pt x="14207" y="3900"/>
                    <a:pt x="14108" y="3894"/>
                  </a:cubicBezTo>
                  <a:cubicBezTo>
                    <a:pt x="13753" y="3874"/>
                    <a:pt x="13409" y="3817"/>
                    <a:pt x="13054" y="3720"/>
                  </a:cubicBezTo>
                  <a:cubicBezTo>
                    <a:pt x="13082" y="3705"/>
                    <a:pt x="13094" y="3697"/>
                    <a:pt x="13102" y="3697"/>
                  </a:cubicBezTo>
                  <a:cubicBezTo>
                    <a:pt x="13147" y="3698"/>
                    <a:pt x="13191" y="3699"/>
                    <a:pt x="13235" y="3699"/>
                  </a:cubicBezTo>
                  <a:cubicBezTo>
                    <a:pt x="13790" y="3699"/>
                    <a:pt x="14328" y="3585"/>
                    <a:pt x="14865" y="3447"/>
                  </a:cubicBezTo>
                  <a:cubicBezTo>
                    <a:pt x="15291" y="3336"/>
                    <a:pt x="15718" y="3227"/>
                    <a:pt x="16148" y="3124"/>
                  </a:cubicBezTo>
                  <a:cubicBezTo>
                    <a:pt x="16502" y="3039"/>
                    <a:pt x="16858" y="2999"/>
                    <a:pt x="17219" y="2999"/>
                  </a:cubicBezTo>
                  <a:close/>
                  <a:moveTo>
                    <a:pt x="7030" y="7903"/>
                  </a:moveTo>
                  <a:cubicBezTo>
                    <a:pt x="7026" y="7910"/>
                    <a:pt x="7023" y="7916"/>
                    <a:pt x="7020" y="7923"/>
                  </a:cubicBezTo>
                  <a:lnTo>
                    <a:pt x="7020" y="7926"/>
                  </a:lnTo>
                  <a:cubicBezTo>
                    <a:pt x="7023" y="7918"/>
                    <a:pt x="7026" y="7911"/>
                    <a:pt x="7030" y="7903"/>
                  </a:cubicBezTo>
                  <a:close/>
                  <a:moveTo>
                    <a:pt x="21202" y="6207"/>
                  </a:moveTo>
                  <a:cubicBezTo>
                    <a:pt x="21202" y="6221"/>
                    <a:pt x="21205" y="6232"/>
                    <a:pt x="21205" y="6247"/>
                  </a:cubicBezTo>
                  <a:cubicBezTo>
                    <a:pt x="21119" y="6272"/>
                    <a:pt x="21033" y="6298"/>
                    <a:pt x="20947" y="6324"/>
                  </a:cubicBezTo>
                  <a:cubicBezTo>
                    <a:pt x="20532" y="6456"/>
                    <a:pt x="20211" y="6734"/>
                    <a:pt x="19910" y="7035"/>
                  </a:cubicBezTo>
                  <a:cubicBezTo>
                    <a:pt x="19721" y="7218"/>
                    <a:pt x="19535" y="7407"/>
                    <a:pt x="19337" y="7579"/>
                  </a:cubicBezTo>
                  <a:cubicBezTo>
                    <a:pt x="19091" y="7791"/>
                    <a:pt x="18804" y="7960"/>
                    <a:pt x="18635" y="8258"/>
                  </a:cubicBezTo>
                  <a:cubicBezTo>
                    <a:pt x="18638" y="8049"/>
                    <a:pt x="18701" y="7868"/>
                    <a:pt x="18804" y="7699"/>
                  </a:cubicBezTo>
                  <a:cubicBezTo>
                    <a:pt x="19085" y="7238"/>
                    <a:pt x="19454" y="6868"/>
                    <a:pt x="19904" y="6576"/>
                  </a:cubicBezTo>
                  <a:cubicBezTo>
                    <a:pt x="20185" y="6393"/>
                    <a:pt x="20489" y="6264"/>
                    <a:pt x="20824" y="6224"/>
                  </a:cubicBezTo>
                  <a:cubicBezTo>
                    <a:pt x="20950" y="6209"/>
                    <a:pt x="21076" y="6212"/>
                    <a:pt x="21202" y="6207"/>
                  </a:cubicBezTo>
                  <a:close/>
                  <a:moveTo>
                    <a:pt x="21410" y="6348"/>
                  </a:moveTo>
                  <a:cubicBezTo>
                    <a:pt x="21531" y="6348"/>
                    <a:pt x="21648" y="6370"/>
                    <a:pt x="21749" y="6464"/>
                  </a:cubicBezTo>
                  <a:cubicBezTo>
                    <a:pt x="21916" y="6619"/>
                    <a:pt x="22085" y="6768"/>
                    <a:pt x="22254" y="6920"/>
                  </a:cubicBezTo>
                  <a:cubicBezTo>
                    <a:pt x="22377" y="7029"/>
                    <a:pt x="22449" y="7164"/>
                    <a:pt x="22408" y="7327"/>
                  </a:cubicBezTo>
                  <a:cubicBezTo>
                    <a:pt x="22377" y="7470"/>
                    <a:pt x="22340" y="7616"/>
                    <a:pt x="22268" y="7739"/>
                  </a:cubicBezTo>
                  <a:cubicBezTo>
                    <a:pt x="22105" y="8032"/>
                    <a:pt x="21875" y="8275"/>
                    <a:pt x="21600" y="8467"/>
                  </a:cubicBezTo>
                  <a:cubicBezTo>
                    <a:pt x="21383" y="8619"/>
                    <a:pt x="21136" y="8714"/>
                    <a:pt x="20870" y="8748"/>
                  </a:cubicBezTo>
                  <a:cubicBezTo>
                    <a:pt x="20675" y="8774"/>
                    <a:pt x="20474" y="8779"/>
                    <a:pt x="20288" y="8831"/>
                  </a:cubicBezTo>
                  <a:cubicBezTo>
                    <a:pt x="19741" y="8983"/>
                    <a:pt x="19197" y="9155"/>
                    <a:pt x="18649" y="9321"/>
                  </a:cubicBezTo>
                  <a:cubicBezTo>
                    <a:pt x="18598" y="9335"/>
                    <a:pt x="18549" y="9355"/>
                    <a:pt x="18492" y="9373"/>
                  </a:cubicBezTo>
                  <a:cubicBezTo>
                    <a:pt x="18489" y="9341"/>
                    <a:pt x="18480" y="9321"/>
                    <a:pt x="18483" y="9307"/>
                  </a:cubicBezTo>
                  <a:cubicBezTo>
                    <a:pt x="18543" y="9112"/>
                    <a:pt x="18575" y="8914"/>
                    <a:pt x="18583" y="8708"/>
                  </a:cubicBezTo>
                  <a:cubicBezTo>
                    <a:pt x="18586" y="8596"/>
                    <a:pt x="18626" y="8481"/>
                    <a:pt x="18678" y="8378"/>
                  </a:cubicBezTo>
                  <a:cubicBezTo>
                    <a:pt x="18775" y="8169"/>
                    <a:pt x="18936" y="8012"/>
                    <a:pt x="19113" y="7863"/>
                  </a:cubicBezTo>
                  <a:cubicBezTo>
                    <a:pt x="19397" y="7631"/>
                    <a:pt x="19669" y="7381"/>
                    <a:pt x="19947" y="7141"/>
                  </a:cubicBezTo>
                  <a:cubicBezTo>
                    <a:pt x="20125" y="6983"/>
                    <a:pt x="20297" y="6814"/>
                    <a:pt x="20489" y="6671"/>
                  </a:cubicBezTo>
                  <a:cubicBezTo>
                    <a:pt x="20727" y="6490"/>
                    <a:pt x="20999" y="6376"/>
                    <a:pt x="21300" y="6353"/>
                  </a:cubicBezTo>
                  <a:cubicBezTo>
                    <a:pt x="21336" y="6350"/>
                    <a:pt x="21373" y="6348"/>
                    <a:pt x="21410" y="6348"/>
                  </a:cubicBezTo>
                  <a:close/>
                  <a:moveTo>
                    <a:pt x="8770" y="2900"/>
                  </a:moveTo>
                  <a:cubicBezTo>
                    <a:pt x="8833" y="2940"/>
                    <a:pt x="8865" y="2986"/>
                    <a:pt x="8894" y="3038"/>
                  </a:cubicBezTo>
                  <a:cubicBezTo>
                    <a:pt x="9106" y="3422"/>
                    <a:pt x="9057" y="3826"/>
                    <a:pt x="8960" y="4224"/>
                  </a:cubicBezTo>
                  <a:cubicBezTo>
                    <a:pt x="8842" y="4702"/>
                    <a:pt x="8636" y="5146"/>
                    <a:pt x="8369" y="5565"/>
                  </a:cubicBezTo>
                  <a:cubicBezTo>
                    <a:pt x="7994" y="6161"/>
                    <a:pt x="7627" y="6765"/>
                    <a:pt x="7269" y="7373"/>
                  </a:cubicBezTo>
                  <a:cubicBezTo>
                    <a:pt x="7170" y="7538"/>
                    <a:pt x="7108" y="7724"/>
                    <a:pt x="7030" y="7903"/>
                  </a:cubicBezTo>
                  <a:lnTo>
                    <a:pt x="7030" y="7903"/>
                  </a:lnTo>
                  <a:cubicBezTo>
                    <a:pt x="7109" y="7746"/>
                    <a:pt x="7181" y="7584"/>
                    <a:pt x="7275" y="7433"/>
                  </a:cubicBezTo>
                  <a:cubicBezTo>
                    <a:pt x="7621" y="6857"/>
                    <a:pt x="7971" y="6275"/>
                    <a:pt x="8335" y="5708"/>
                  </a:cubicBezTo>
                  <a:cubicBezTo>
                    <a:pt x="8747" y="5061"/>
                    <a:pt x="9088" y="4387"/>
                    <a:pt x="9111" y="3596"/>
                  </a:cubicBezTo>
                  <a:cubicBezTo>
                    <a:pt x="9111" y="3582"/>
                    <a:pt x="9126" y="3568"/>
                    <a:pt x="9157" y="3513"/>
                  </a:cubicBezTo>
                  <a:cubicBezTo>
                    <a:pt x="9166" y="3556"/>
                    <a:pt x="9172" y="3574"/>
                    <a:pt x="9174" y="3594"/>
                  </a:cubicBezTo>
                  <a:cubicBezTo>
                    <a:pt x="9189" y="3645"/>
                    <a:pt x="9203" y="3700"/>
                    <a:pt x="9215" y="3754"/>
                  </a:cubicBezTo>
                  <a:cubicBezTo>
                    <a:pt x="9272" y="4089"/>
                    <a:pt x="9206" y="4413"/>
                    <a:pt x="9114" y="4734"/>
                  </a:cubicBezTo>
                  <a:cubicBezTo>
                    <a:pt x="8997" y="5144"/>
                    <a:pt x="8813" y="5525"/>
                    <a:pt x="8601" y="5891"/>
                  </a:cubicBezTo>
                  <a:cubicBezTo>
                    <a:pt x="8232" y="6525"/>
                    <a:pt x="7854" y="7149"/>
                    <a:pt x="7487" y="7780"/>
                  </a:cubicBezTo>
                  <a:cubicBezTo>
                    <a:pt x="7149" y="8355"/>
                    <a:pt x="6885" y="8960"/>
                    <a:pt x="6816" y="9636"/>
                  </a:cubicBezTo>
                  <a:cubicBezTo>
                    <a:pt x="6814" y="9662"/>
                    <a:pt x="6799" y="9685"/>
                    <a:pt x="6773" y="9751"/>
                  </a:cubicBezTo>
                  <a:cubicBezTo>
                    <a:pt x="6739" y="9653"/>
                    <a:pt x="6719" y="9599"/>
                    <a:pt x="6702" y="9542"/>
                  </a:cubicBezTo>
                  <a:cubicBezTo>
                    <a:pt x="6561" y="9075"/>
                    <a:pt x="6484" y="8602"/>
                    <a:pt x="6493" y="8109"/>
                  </a:cubicBezTo>
                  <a:cubicBezTo>
                    <a:pt x="6507" y="7278"/>
                    <a:pt x="6690" y="6493"/>
                    <a:pt x="7114" y="5771"/>
                  </a:cubicBezTo>
                  <a:cubicBezTo>
                    <a:pt x="7335" y="5399"/>
                    <a:pt x="7610" y="5069"/>
                    <a:pt x="7882" y="4737"/>
                  </a:cubicBezTo>
                  <a:cubicBezTo>
                    <a:pt x="8089" y="4479"/>
                    <a:pt x="8292" y="4215"/>
                    <a:pt x="8478" y="3940"/>
                  </a:cubicBezTo>
                  <a:cubicBezTo>
                    <a:pt x="8670" y="3657"/>
                    <a:pt x="8756" y="3330"/>
                    <a:pt x="8762" y="2983"/>
                  </a:cubicBezTo>
                  <a:cubicBezTo>
                    <a:pt x="8762" y="2955"/>
                    <a:pt x="8768" y="2929"/>
                    <a:pt x="8770" y="2900"/>
                  </a:cubicBezTo>
                  <a:close/>
                  <a:moveTo>
                    <a:pt x="18222" y="9768"/>
                  </a:moveTo>
                  <a:lnTo>
                    <a:pt x="18234" y="9774"/>
                  </a:lnTo>
                  <a:lnTo>
                    <a:pt x="18225" y="9779"/>
                  </a:lnTo>
                  <a:lnTo>
                    <a:pt x="18222" y="9768"/>
                  </a:lnTo>
                  <a:close/>
                  <a:moveTo>
                    <a:pt x="19091" y="9773"/>
                  </a:moveTo>
                  <a:cubicBezTo>
                    <a:pt x="19159" y="9773"/>
                    <a:pt x="19186" y="9828"/>
                    <a:pt x="19188" y="9920"/>
                  </a:cubicBezTo>
                  <a:cubicBezTo>
                    <a:pt x="19148" y="9945"/>
                    <a:pt x="19111" y="9966"/>
                    <a:pt x="19078" y="9966"/>
                  </a:cubicBezTo>
                  <a:cubicBezTo>
                    <a:pt x="19050" y="9966"/>
                    <a:pt x="19024" y="9950"/>
                    <a:pt x="19002" y="9908"/>
                  </a:cubicBezTo>
                  <a:cubicBezTo>
                    <a:pt x="18973" y="9854"/>
                    <a:pt x="18993" y="9791"/>
                    <a:pt x="19056" y="9776"/>
                  </a:cubicBezTo>
                  <a:cubicBezTo>
                    <a:pt x="19069" y="9774"/>
                    <a:pt x="19080" y="9773"/>
                    <a:pt x="19091" y="9773"/>
                  </a:cubicBezTo>
                  <a:close/>
                  <a:moveTo>
                    <a:pt x="17544" y="5829"/>
                  </a:moveTo>
                  <a:cubicBezTo>
                    <a:pt x="17635" y="5829"/>
                    <a:pt x="17724" y="5843"/>
                    <a:pt x="17798" y="5871"/>
                  </a:cubicBezTo>
                  <a:cubicBezTo>
                    <a:pt x="18220" y="6026"/>
                    <a:pt x="18520" y="6304"/>
                    <a:pt x="18646" y="6748"/>
                  </a:cubicBezTo>
                  <a:cubicBezTo>
                    <a:pt x="18735" y="7063"/>
                    <a:pt x="18704" y="7376"/>
                    <a:pt x="18632" y="7691"/>
                  </a:cubicBezTo>
                  <a:cubicBezTo>
                    <a:pt x="18575" y="7949"/>
                    <a:pt x="18523" y="8206"/>
                    <a:pt x="18486" y="8467"/>
                  </a:cubicBezTo>
                  <a:cubicBezTo>
                    <a:pt x="18463" y="8610"/>
                    <a:pt x="18475" y="8759"/>
                    <a:pt x="18472" y="8908"/>
                  </a:cubicBezTo>
                  <a:cubicBezTo>
                    <a:pt x="18469" y="8908"/>
                    <a:pt x="18463" y="8908"/>
                    <a:pt x="18460" y="8905"/>
                  </a:cubicBezTo>
                  <a:cubicBezTo>
                    <a:pt x="18452" y="8969"/>
                    <a:pt x="18446" y="9029"/>
                    <a:pt x="18437" y="9089"/>
                  </a:cubicBezTo>
                  <a:cubicBezTo>
                    <a:pt x="18366" y="9541"/>
                    <a:pt x="17958" y="9978"/>
                    <a:pt x="17479" y="9978"/>
                  </a:cubicBezTo>
                  <a:cubicBezTo>
                    <a:pt x="17396" y="9978"/>
                    <a:pt x="17311" y="9965"/>
                    <a:pt x="17225" y="9937"/>
                  </a:cubicBezTo>
                  <a:cubicBezTo>
                    <a:pt x="17162" y="9914"/>
                    <a:pt x="17096" y="9900"/>
                    <a:pt x="17033" y="9877"/>
                  </a:cubicBezTo>
                  <a:cubicBezTo>
                    <a:pt x="16412" y="9627"/>
                    <a:pt x="15919" y="9232"/>
                    <a:pt x="15715" y="8579"/>
                  </a:cubicBezTo>
                  <a:cubicBezTo>
                    <a:pt x="15532" y="7977"/>
                    <a:pt x="15655" y="7387"/>
                    <a:pt x="15948" y="6840"/>
                  </a:cubicBezTo>
                  <a:cubicBezTo>
                    <a:pt x="16094" y="6568"/>
                    <a:pt x="16323" y="6387"/>
                    <a:pt x="16635" y="6333"/>
                  </a:cubicBezTo>
                  <a:cubicBezTo>
                    <a:pt x="16770" y="6307"/>
                    <a:pt x="16887" y="6250"/>
                    <a:pt x="16950" y="6129"/>
                  </a:cubicBezTo>
                  <a:cubicBezTo>
                    <a:pt x="17063" y="5921"/>
                    <a:pt x="17314" y="5829"/>
                    <a:pt x="17544" y="5829"/>
                  </a:cubicBezTo>
                  <a:close/>
                  <a:moveTo>
                    <a:pt x="18349" y="9842"/>
                  </a:moveTo>
                  <a:lnTo>
                    <a:pt x="18349" y="9842"/>
                  </a:lnTo>
                  <a:cubicBezTo>
                    <a:pt x="18477" y="9914"/>
                    <a:pt x="18538" y="9968"/>
                    <a:pt x="18475" y="10066"/>
                  </a:cubicBezTo>
                  <a:cubicBezTo>
                    <a:pt x="18457" y="10069"/>
                    <a:pt x="18437" y="10072"/>
                    <a:pt x="18420" y="10074"/>
                  </a:cubicBezTo>
                  <a:cubicBezTo>
                    <a:pt x="18400" y="10011"/>
                    <a:pt x="18380" y="9946"/>
                    <a:pt x="18349" y="9842"/>
                  </a:cubicBezTo>
                  <a:close/>
                  <a:moveTo>
                    <a:pt x="18674" y="10020"/>
                  </a:moveTo>
                  <a:cubicBezTo>
                    <a:pt x="18684" y="10020"/>
                    <a:pt x="18693" y="10022"/>
                    <a:pt x="18701" y="10026"/>
                  </a:cubicBezTo>
                  <a:cubicBezTo>
                    <a:pt x="18730" y="10040"/>
                    <a:pt x="18741" y="10103"/>
                    <a:pt x="18741" y="10146"/>
                  </a:cubicBezTo>
                  <a:cubicBezTo>
                    <a:pt x="18741" y="10162"/>
                    <a:pt x="18684" y="10195"/>
                    <a:pt x="18667" y="10195"/>
                  </a:cubicBezTo>
                  <a:cubicBezTo>
                    <a:pt x="18666" y="10195"/>
                    <a:pt x="18664" y="10195"/>
                    <a:pt x="18664" y="10195"/>
                  </a:cubicBezTo>
                  <a:cubicBezTo>
                    <a:pt x="18624" y="10166"/>
                    <a:pt x="18589" y="10123"/>
                    <a:pt x="18555" y="10086"/>
                  </a:cubicBezTo>
                  <a:cubicBezTo>
                    <a:pt x="18561" y="10069"/>
                    <a:pt x="18563" y="10054"/>
                    <a:pt x="18569" y="10040"/>
                  </a:cubicBezTo>
                  <a:cubicBezTo>
                    <a:pt x="18604" y="10036"/>
                    <a:pt x="18643" y="10020"/>
                    <a:pt x="18674" y="10020"/>
                  </a:cubicBezTo>
                  <a:close/>
                  <a:moveTo>
                    <a:pt x="18139" y="9805"/>
                  </a:moveTo>
                  <a:cubicBezTo>
                    <a:pt x="18294" y="9963"/>
                    <a:pt x="18306" y="10074"/>
                    <a:pt x="18174" y="10152"/>
                  </a:cubicBezTo>
                  <a:cubicBezTo>
                    <a:pt x="18128" y="10086"/>
                    <a:pt x="18076" y="10023"/>
                    <a:pt x="18028" y="9957"/>
                  </a:cubicBezTo>
                  <a:lnTo>
                    <a:pt x="18028" y="9957"/>
                  </a:lnTo>
                  <a:cubicBezTo>
                    <a:pt x="18051" y="10011"/>
                    <a:pt x="18071" y="10069"/>
                    <a:pt x="18094" y="10123"/>
                  </a:cubicBezTo>
                  <a:cubicBezTo>
                    <a:pt x="18116" y="10180"/>
                    <a:pt x="18116" y="10229"/>
                    <a:pt x="18030" y="10266"/>
                  </a:cubicBezTo>
                  <a:cubicBezTo>
                    <a:pt x="17990" y="10175"/>
                    <a:pt x="17950" y="10086"/>
                    <a:pt x="17904" y="9983"/>
                  </a:cubicBezTo>
                  <a:cubicBezTo>
                    <a:pt x="17956" y="9966"/>
                    <a:pt x="17988" y="9957"/>
                    <a:pt x="18019" y="9946"/>
                  </a:cubicBezTo>
                  <a:cubicBezTo>
                    <a:pt x="18059" y="9900"/>
                    <a:pt x="18099" y="9854"/>
                    <a:pt x="18139" y="9805"/>
                  </a:cubicBezTo>
                  <a:close/>
                  <a:moveTo>
                    <a:pt x="18400" y="10232"/>
                  </a:moveTo>
                  <a:lnTo>
                    <a:pt x="18400" y="10232"/>
                  </a:lnTo>
                  <a:cubicBezTo>
                    <a:pt x="18538" y="10352"/>
                    <a:pt x="18538" y="10352"/>
                    <a:pt x="18443" y="10424"/>
                  </a:cubicBezTo>
                  <a:cubicBezTo>
                    <a:pt x="18429" y="10355"/>
                    <a:pt x="18414" y="10292"/>
                    <a:pt x="18400" y="10232"/>
                  </a:cubicBezTo>
                  <a:close/>
                  <a:moveTo>
                    <a:pt x="18225" y="10249"/>
                  </a:moveTo>
                  <a:lnTo>
                    <a:pt x="18225" y="10249"/>
                  </a:lnTo>
                  <a:cubicBezTo>
                    <a:pt x="18303" y="10318"/>
                    <a:pt x="18351" y="10375"/>
                    <a:pt x="18245" y="10450"/>
                  </a:cubicBezTo>
                  <a:cubicBezTo>
                    <a:pt x="18159" y="10398"/>
                    <a:pt x="18128" y="10344"/>
                    <a:pt x="18225" y="10249"/>
                  </a:cubicBezTo>
                  <a:close/>
                  <a:moveTo>
                    <a:pt x="17810" y="10370"/>
                  </a:moveTo>
                  <a:cubicBezTo>
                    <a:pt x="17836" y="10473"/>
                    <a:pt x="17811" y="10522"/>
                    <a:pt x="17724" y="10522"/>
                  </a:cubicBezTo>
                  <a:cubicBezTo>
                    <a:pt x="17716" y="10522"/>
                    <a:pt x="17709" y="10522"/>
                    <a:pt x="17701" y="10521"/>
                  </a:cubicBezTo>
                  <a:cubicBezTo>
                    <a:pt x="17652" y="10375"/>
                    <a:pt x="17655" y="10370"/>
                    <a:pt x="17810" y="10370"/>
                  </a:cubicBezTo>
                  <a:close/>
                  <a:moveTo>
                    <a:pt x="18638" y="10470"/>
                  </a:moveTo>
                  <a:lnTo>
                    <a:pt x="18638" y="10470"/>
                  </a:lnTo>
                  <a:cubicBezTo>
                    <a:pt x="18710" y="10590"/>
                    <a:pt x="18710" y="10590"/>
                    <a:pt x="18601" y="10653"/>
                  </a:cubicBezTo>
                  <a:cubicBezTo>
                    <a:pt x="18523" y="10553"/>
                    <a:pt x="18523" y="10553"/>
                    <a:pt x="18638" y="10470"/>
                  </a:cubicBezTo>
                  <a:close/>
                  <a:moveTo>
                    <a:pt x="15501" y="9376"/>
                  </a:moveTo>
                  <a:cubicBezTo>
                    <a:pt x="15558" y="9376"/>
                    <a:pt x="15615" y="9385"/>
                    <a:pt x="15672" y="9410"/>
                  </a:cubicBezTo>
                  <a:cubicBezTo>
                    <a:pt x="15661" y="9430"/>
                    <a:pt x="15658" y="9444"/>
                    <a:pt x="15650" y="9447"/>
                  </a:cubicBezTo>
                  <a:cubicBezTo>
                    <a:pt x="15352" y="9579"/>
                    <a:pt x="15102" y="9774"/>
                    <a:pt x="14890" y="10017"/>
                  </a:cubicBezTo>
                  <a:cubicBezTo>
                    <a:pt x="14541" y="10415"/>
                    <a:pt x="14082" y="10642"/>
                    <a:pt x="13592" y="10834"/>
                  </a:cubicBezTo>
                  <a:cubicBezTo>
                    <a:pt x="13773" y="10576"/>
                    <a:pt x="13939" y="10301"/>
                    <a:pt x="14143" y="10060"/>
                  </a:cubicBezTo>
                  <a:cubicBezTo>
                    <a:pt x="14435" y="9713"/>
                    <a:pt x="14810" y="9487"/>
                    <a:pt x="15263" y="9407"/>
                  </a:cubicBezTo>
                  <a:cubicBezTo>
                    <a:pt x="15340" y="9393"/>
                    <a:pt x="15420" y="9376"/>
                    <a:pt x="15501" y="9376"/>
                  </a:cubicBezTo>
                  <a:close/>
                  <a:moveTo>
                    <a:pt x="18707" y="10742"/>
                  </a:moveTo>
                  <a:lnTo>
                    <a:pt x="18707" y="10742"/>
                  </a:lnTo>
                  <a:cubicBezTo>
                    <a:pt x="18684" y="10782"/>
                    <a:pt x="18664" y="10825"/>
                    <a:pt x="18624" y="10905"/>
                  </a:cubicBezTo>
                  <a:cubicBezTo>
                    <a:pt x="18598" y="10834"/>
                    <a:pt x="18586" y="10811"/>
                    <a:pt x="18575" y="10776"/>
                  </a:cubicBezTo>
                  <a:cubicBezTo>
                    <a:pt x="18626" y="10762"/>
                    <a:pt x="18667" y="10753"/>
                    <a:pt x="18707" y="10742"/>
                  </a:cubicBezTo>
                  <a:close/>
                  <a:moveTo>
                    <a:pt x="18202" y="10859"/>
                  </a:moveTo>
                  <a:cubicBezTo>
                    <a:pt x="18220" y="10868"/>
                    <a:pt x="18237" y="10877"/>
                    <a:pt x="18254" y="10885"/>
                  </a:cubicBezTo>
                  <a:cubicBezTo>
                    <a:pt x="18245" y="10925"/>
                    <a:pt x="18248" y="10977"/>
                    <a:pt x="18225" y="11000"/>
                  </a:cubicBezTo>
                  <a:cubicBezTo>
                    <a:pt x="18220" y="11008"/>
                    <a:pt x="18207" y="11011"/>
                    <a:pt x="18192" y="11011"/>
                  </a:cubicBezTo>
                  <a:cubicBezTo>
                    <a:pt x="18169" y="11011"/>
                    <a:pt x="18140" y="11004"/>
                    <a:pt x="18119" y="10997"/>
                  </a:cubicBezTo>
                  <a:cubicBezTo>
                    <a:pt x="18105" y="10994"/>
                    <a:pt x="18099" y="10957"/>
                    <a:pt x="18085" y="10925"/>
                  </a:cubicBezTo>
                  <a:cubicBezTo>
                    <a:pt x="18128" y="10900"/>
                    <a:pt x="18165" y="10880"/>
                    <a:pt x="18202" y="10859"/>
                  </a:cubicBezTo>
                  <a:close/>
                  <a:moveTo>
                    <a:pt x="18813" y="10857"/>
                  </a:moveTo>
                  <a:cubicBezTo>
                    <a:pt x="18965" y="10988"/>
                    <a:pt x="18965" y="10994"/>
                    <a:pt x="18853" y="11112"/>
                  </a:cubicBezTo>
                  <a:cubicBezTo>
                    <a:pt x="18770" y="11106"/>
                    <a:pt x="18707" y="11063"/>
                    <a:pt x="18715" y="10980"/>
                  </a:cubicBezTo>
                  <a:cubicBezTo>
                    <a:pt x="18718" y="10937"/>
                    <a:pt x="18778" y="10897"/>
                    <a:pt x="18813" y="10857"/>
                  </a:cubicBezTo>
                  <a:close/>
                  <a:moveTo>
                    <a:pt x="15993" y="9475"/>
                  </a:moveTo>
                  <a:cubicBezTo>
                    <a:pt x="16104" y="9475"/>
                    <a:pt x="16208" y="9508"/>
                    <a:pt x="16306" y="9585"/>
                  </a:cubicBezTo>
                  <a:cubicBezTo>
                    <a:pt x="16692" y="9888"/>
                    <a:pt x="17125" y="10072"/>
                    <a:pt x="17635" y="10092"/>
                  </a:cubicBezTo>
                  <a:cubicBezTo>
                    <a:pt x="17644" y="10206"/>
                    <a:pt x="17581" y="10272"/>
                    <a:pt x="17515" y="10321"/>
                  </a:cubicBezTo>
                  <a:cubicBezTo>
                    <a:pt x="17380" y="10413"/>
                    <a:pt x="17243" y="10519"/>
                    <a:pt x="17091" y="10573"/>
                  </a:cubicBezTo>
                  <a:cubicBezTo>
                    <a:pt x="16564" y="10765"/>
                    <a:pt x="16102" y="11054"/>
                    <a:pt x="15693" y="11438"/>
                  </a:cubicBezTo>
                  <a:cubicBezTo>
                    <a:pt x="15180" y="11917"/>
                    <a:pt x="14544" y="12160"/>
                    <a:pt x="13876" y="12321"/>
                  </a:cubicBezTo>
                  <a:cubicBezTo>
                    <a:pt x="13808" y="12337"/>
                    <a:pt x="13735" y="12344"/>
                    <a:pt x="13662" y="12344"/>
                  </a:cubicBezTo>
                  <a:cubicBezTo>
                    <a:pt x="13581" y="12344"/>
                    <a:pt x="13499" y="12336"/>
                    <a:pt x="13421" y="12324"/>
                  </a:cubicBezTo>
                  <a:cubicBezTo>
                    <a:pt x="13191" y="12292"/>
                    <a:pt x="13037" y="12120"/>
                    <a:pt x="13017" y="11885"/>
                  </a:cubicBezTo>
                  <a:cubicBezTo>
                    <a:pt x="12991" y="11544"/>
                    <a:pt x="13143" y="11278"/>
                    <a:pt x="13415" y="11086"/>
                  </a:cubicBezTo>
                  <a:cubicBezTo>
                    <a:pt x="13584" y="10966"/>
                    <a:pt x="13770" y="10862"/>
                    <a:pt x="13959" y="10779"/>
                  </a:cubicBezTo>
                  <a:cubicBezTo>
                    <a:pt x="14349" y="10610"/>
                    <a:pt x="14687" y="10375"/>
                    <a:pt x="14973" y="10063"/>
                  </a:cubicBezTo>
                  <a:cubicBezTo>
                    <a:pt x="15025" y="10003"/>
                    <a:pt x="15082" y="9948"/>
                    <a:pt x="15142" y="9894"/>
                  </a:cubicBezTo>
                  <a:cubicBezTo>
                    <a:pt x="15340" y="9716"/>
                    <a:pt x="15555" y="9567"/>
                    <a:pt x="15819" y="9499"/>
                  </a:cubicBezTo>
                  <a:cubicBezTo>
                    <a:pt x="15879" y="9483"/>
                    <a:pt x="15937" y="9475"/>
                    <a:pt x="15993" y="9475"/>
                  </a:cubicBezTo>
                  <a:close/>
                  <a:moveTo>
                    <a:pt x="21098" y="8840"/>
                  </a:moveTo>
                  <a:cubicBezTo>
                    <a:pt x="21349" y="8840"/>
                    <a:pt x="21601" y="8870"/>
                    <a:pt x="21850" y="8934"/>
                  </a:cubicBezTo>
                  <a:cubicBezTo>
                    <a:pt x="22351" y="9060"/>
                    <a:pt x="22761" y="9318"/>
                    <a:pt x="22981" y="9819"/>
                  </a:cubicBezTo>
                  <a:cubicBezTo>
                    <a:pt x="23044" y="9966"/>
                    <a:pt x="23136" y="10097"/>
                    <a:pt x="23222" y="10232"/>
                  </a:cubicBezTo>
                  <a:cubicBezTo>
                    <a:pt x="23328" y="10390"/>
                    <a:pt x="23448" y="10536"/>
                    <a:pt x="23554" y="10696"/>
                  </a:cubicBezTo>
                  <a:cubicBezTo>
                    <a:pt x="23864" y="11175"/>
                    <a:pt x="23978" y="11696"/>
                    <a:pt x="23878" y="12261"/>
                  </a:cubicBezTo>
                  <a:cubicBezTo>
                    <a:pt x="23787" y="12768"/>
                    <a:pt x="23449" y="13087"/>
                    <a:pt x="22989" y="13087"/>
                  </a:cubicBezTo>
                  <a:cubicBezTo>
                    <a:pt x="22958" y="13087"/>
                    <a:pt x="22927" y="13086"/>
                    <a:pt x="22895" y="13083"/>
                  </a:cubicBezTo>
                  <a:cubicBezTo>
                    <a:pt x="22770" y="13072"/>
                    <a:pt x="22646" y="13068"/>
                    <a:pt x="22523" y="13068"/>
                  </a:cubicBezTo>
                  <a:cubicBezTo>
                    <a:pt x="22310" y="13068"/>
                    <a:pt x="22098" y="13081"/>
                    <a:pt x="21884" y="13097"/>
                  </a:cubicBezTo>
                  <a:cubicBezTo>
                    <a:pt x="21794" y="13104"/>
                    <a:pt x="21704" y="13107"/>
                    <a:pt x="21616" y="13107"/>
                  </a:cubicBezTo>
                  <a:cubicBezTo>
                    <a:pt x="21150" y="13107"/>
                    <a:pt x="20702" y="13013"/>
                    <a:pt x="20285" y="12771"/>
                  </a:cubicBezTo>
                  <a:cubicBezTo>
                    <a:pt x="19669" y="12407"/>
                    <a:pt x="19199" y="11897"/>
                    <a:pt x="18830" y="11289"/>
                  </a:cubicBezTo>
                  <a:cubicBezTo>
                    <a:pt x="18821" y="11275"/>
                    <a:pt x="18827" y="11252"/>
                    <a:pt x="18824" y="11235"/>
                  </a:cubicBezTo>
                  <a:cubicBezTo>
                    <a:pt x="18841" y="11223"/>
                    <a:pt x="18853" y="11209"/>
                    <a:pt x="18870" y="11203"/>
                  </a:cubicBezTo>
                  <a:cubicBezTo>
                    <a:pt x="18973" y="11172"/>
                    <a:pt x="19019" y="11100"/>
                    <a:pt x="19019" y="10997"/>
                  </a:cubicBezTo>
                  <a:cubicBezTo>
                    <a:pt x="19016" y="10891"/>
                    <a:pt x="18962" y="10828"/>
                    <a:pt x="18844" y="10788"/>
                  </a:cubicBezTo>
                  <a:cubicBezTo>
                    <a:pt x="18798" y="10771"/>
                    <a:pt x="18752" y="10756"/>
                    <a:pt x="18707" y="10742"/>
                  </a:cubicBezTo>
                  <a:cubicBezTo>
                    <a:pt x="18741" y="10662"/>
                    <a:pt x="18773" y="10582"/>
                    <a:pt x="18804" y="10501"/>
                  </a:cubicBezTo>
                  <a:cubicBezTo>
                    <a:pt x="18730" y="10438"/>
                    <a:pt x="18655" y="10378"/>
                    <a:pt x="18581" y="10315"/>
                  </a:cubicBezTo>
                  <a:cubicBezTo>
                    <a:pt x="18689" y="10278"/>
                    <a:pt x="18787" y="10243"/>
                    <a:pt x="18884" y="10209"/>
                  </a:cubicBezTo>
                  <a:cubicBezTo>
                    <a:pt x="18873" y="10180"/>
                    <a:pt x="18859" y="10152"/>
                    <a:pt x="18853" y="10123"/>
                  </a:cubicBezTo>
                  <a:cubicBezTo>
                    <a:pt x="18818" y="9966"/>
                    <a:pt x="18793" y="9940"/>
                    <a:pt x="18641" y="9920"/>
                  </a:cubicBezTo>
                  <a:cubicBezTo>
                    <a:pt x="18606" y="9914"/>
                    <a:pt x="18569" y="9911"/>
                    <a:pt x="18526" y="9905"/>
                  </a:cubicBezTo>
                  <a:cubicBezTo>
                    <a:pt x="18463" y="9817"/>
                    <a:pt x="18317" y="9765"/>
                    <a:pt x="18394" y="9585"/>
                  </a:cubicBezTo>
                  <a:lnTo>
                    <a:pt x="18394" y="9585"/>
                  </a:lnTo>
                  <a:cubicBezTo>
                    <a:pt x="18595" y="9693"/>
                    <a:pt x="18836" y="9708"/>
                    <a:pt x="18939" y="9954"/>
                  </a:cubicBezTo>
                  <a:cubicBezTo>
                    <a:pt x="18966" y="10016"/>
                    <a:pt x="19036" y="10047"/>
                    <a:pt x="19105" y="10047"/>
                  </a:cubicBezTo>
                  <a:cubicBezTo>
                    <a:pt x="19137" y="10047"/>
                    <a:pt x="19170" y="10040"/>
                    <a:pt x="19197" y="10026"/>
                  </a:cubicBezTo>
                  <a:cubicBezTo>
                    <a:pt x="19277" y="9986"/>
                    <a:pt x="19291" y="9917"/>
                    <a:pt x="19277" y="9840"/>
                  </a:cubicBezTo>
                  <a:cubicBezTo>
                    <a:pt x="19257" y="9742"/>
                    <a:pt x="19177" y="9679"/>
                    <a:pt x="19076" y="9679"/>
                  </a:cubicBezTo>
                  <a:cubicBezTo>
                    <a:pt x="19048" y="9682"/>
                    <a:pt x="19016" y="9691"/>
                    <a:pt x="18990" y="9702"/>
                  </a:cubicBezTo>
                  <a:cubicBezTo>
                    <a:pt x="18950" y="9716"/>
                    <a:pt x="18916" y="9739"/>
                    <a:pt x="18887" y="9756"/>
                  </a:cubicBezTo>
                  <a:cubicBezTo>
                    <a:pt x="18732" y="9685"/>
                    <a:pt x="18592" y="9619"/>
                    <a:pt x="18420" y="9539"/>
                  </a:cubicBezTo>
                  <a:cubicBezTo>
                    <a:pt x="18523" y="9493"/>
                    <a:pt x="18598" y="9450"/>
                    <a:pt x="18678" y="9424"/>
                  </a:cubicBezTo>
                  <a:cubicBezTo>
                    <a:pt x="19188" y="9266"/>
                    <a:pt x="19695" y="9097"/>
                    <a:pt x="20211" y="8960"/>
                  </a:cubicBezTo>
                  <a:cubicBezTo>
                    <a:pt x="20503" y="8882"/>
                    <a:pt x="20800" y="8840"/>
                    <a:pt x="21098" y="8840"/>
                  </a:cubicBezTo>
                  <a:close/>
                  <a:moveTo>
                    <a:pt x="17392" y="10702"/>
                  </a:moveTo>
                  <a:lnTo>
                    <a:pt x="17392" y="10702"/>
                  </a:lnTo>
                  <a:cubicBezTo>
                    <a:pt x="17386" y="10713"/>
                    <a:pt x="17380" y="10722"/>
                    <a:pt x="17377" y="10731"/>
                  </a:cubicBezTo>
                  <a:cubicBezTo>
                    <a:pt x="17369" y="10785"/>
                    <a:pt x="17360" y="10839"/>
                    <a:pt x="17351" y="10894"/>
                  </a:cubicBezTo>
                  <a:cubicBezTo>
                    <a:pt x="17331" y="11069"/>
                    <a:pt x="17294" y="11246"/>
                    <a:pt x="17300" y="11418"/>
                  </a:cubicBezTo>
                  <a:cubicBezTo>
                    <a:pt x="17306" y="11602"/>
                    <a:pt x="17343" y="11785"/>
                    <a:pt x="17392" y="11960"/>
                  </a:cubicBezTo>
                  <a:cubicBezTo>
                    <a:pt x="17555" y="12559"/>
                    <a:pt x="17584" y="13163"/>
                    <a:pt x="17529" y="13779"/>
                  </a:cubicBezTo>
                  <a:cubicBezTo>
                    <a:pt x="17509" y="13980"/>
                    <a:pt x="17509" y="14180"/>
                    <a:pt x="17515" y="14384"/>
                  </a:cubicBezTo>
                  <a:cubicBezTo>
                    <a:pt x="17520" y="14567"/>
                    <a:pt x="17540" y="14754"/>
                    <a:pt x="17554" y="14941"/>
                  </a:cubicBezTo>
                  <a:lnTo>
                    <a:pt x="17554" y="14941"/>
                  </a:lnTo>
                  <a:cubicBezTo>
                    <a:pt x="17498" y="14865"/>
                    <a:pt x="17428" y="14794"/>
                    <a:pt x="17389" y="14710"/>
                  </a:cubicBezTo>
                  <a:cubicBezTo>
                    <a:pt x="17329" y="14584"/>
                    <a:pt x="17283" y="14449"/>
                    <a:pt x="17243" y="14315"/>
                  </a:cubicBezTo>
                  <a:cubicBezTo>
                    <a:pt x="17091" y="13811"/>
                    <a:pt x="16939" y="13306"/>
                    <a:pt x="16801" y="12796"/>
                  </a:cubicBezTo>
                  <a:cubicBezTo>
                    <a:pt x="16586" y="12000"/>
                    <a:pt x="16819" y="11315"/>
                    <a:pt x="17366" y="10722"/>
                  </a:cubicBezTo>
                  <a:cubicBezTo>
                    <a:pt x="17374" y="10716"/>
                    <a:pt x="17383" y="10711"/>
                    <a:pt x="17392" y="10702"/>
                  </a:cubicBezTo>
                  <a:close/>
                  <a:moveTo>
                    <a:pt x="17876" y="10020"/>
                  </a:moveTo>
                  <a:cubicBezTo>
                    <a:pt x="17988" y="10264"/>
                    <a:pt x="18076" y="10504"/>
                    <a:pt x="18108" y="10762"/>
                  </a:cubicBezTo>
                  <a:cubicBezTo>
                    <a:pt x="18048" y="10862"/>
                    <a:pt x="17962" y="10963"/>
                    <a:pt x="18071" y="11063"/>
                  </a:cubicBezTo>
                  <a:cubicBezTo>
                    <a:pt x="18099" y="11089"/>
                    <a:pt x="18154" y="11106"/>
                    <a:pt x="18200" y="11106"/>
                  </a:cubicBezTo>
                  <a:cubicBezTo>
                    <a:pt x="18219" y="11106"/>
                    <a:pt x="18237" y="11103"/>
                    <a:pt x="18251" y="11097"/>
                  </a:cubicBezTo>
                  <a:cubicBezTo>
                    <a:pt x="18360" y="11049"/>
                    <a:pt x="18357" y="10945"/>
                    <a:pt x="18326" y="10839"/>
                  </a:cubicBezTo>
                  <a:cubicBezTo>
                    <a:pt x="18268" y="10805"/>
                    <a:pt x="18214" y="10768"/>
                    <a:pt x="18151" y="10731"/>
                  </a:cubicBezTo>
                  <a:cubicBezTo>
                    <a:pt x="18145" y="10670"/>
                    <a:pt x="18139" y="10613"/>
                    <a:pt x="18131" y="10541"/>
                  </a:cubicBezTo>
                  <a:cubicBezTo>
                    <a:pt x="18214" y="10541"/>
                    <a:pt x="18277" y="10539"/>
                    <a:pt x="18340" y="10539"/>
                  </a:cubicBezTo>
                  <a:cubicBezTo>
                    <a:pt x="18357" y="10562"/>
                    <a:pt x="18371" y="10576"/>
                    <a:pt x="18377" y="10593"/>
                  </a:cubicBezTo>
                  <a:cubicBezTo>
                    <a:pt x="18586" y="11189"/>
                    <a:pt x="18933" y="11696"/>
                    <a:pt x="19357" y="12157"/>
                  </a:cubicBezTo>
                  <a:cubicBezTo>
                    <a:pt x="19409" y="12215"/>
                    <a:pt x="19449" y="12292"/>
                    <a:pt x="19469" y="12364"/>
                  </a:cubicBezTo>
                  <a:cubicBezTo>
                    <a:pt x="19529" y="12599"/>
                    <a:pt x="19526" y="12839"/>
                    <a:pt x="19489" y="13077"/>
                  </a:cubicBezTo>
                  <a:cubicBezTo>
                    <a:pt x="19423" y="13470"/>
                    <a:pt x="19271" y="13831"/>
                    <a:pt x="19056" y="14166"/>
                  </a:cubicBezTo>
                  <a:cubicBezTo>
                    <a:pt x="18913" y="14386"/>
                    <a:pt x="18830" y="14624"/>
                    <a:pt x="18761" y="14876"/>
                  </a:cubicBezTo>
                  <a:cubicBezTo>
                    <a:pt x="18732" y="14988"/>
                    <a:pt x="18695" y="15100"/>
                    <a:pt x="18644" y="15203"/>
                  </a:cubicBezTo>
                  <a:cubicBezTo>
                    <a:pt x="18566" y="15358"/>
                    <a:pt x="18478" y="15422"/>
                    <a:pt x="18340" y="15422"/>
                  </a:cubicBezTo>
                  <a:cubicBezTo>
                    <a:pt x="18300" y="15422"/>
                    <a:pt x="18255" y="15417"/>
                    <a:pt x="18205" y="15406"/>
                  </a:cubicBezTo>
                  <a:cubicBezTo>
                    <a:pt x="17899" y="15343"/>
                    <a:pt x="17644" y="15077"/>
                    <a:pt x="17615" y="14730"/>
                  </a:cubicBezTo>
                  <a:cubicBezTo>
                    <a:pt x="17592" y="14401"/>
                    <a:pt x="17601" y="14068"/>
                    <a:pt x="17624" y="13739"/>
                  </a:cubicBezTo>
                  <a:cubicBezTo>
                    <a:pt x="17667" y="13172"/>
                    <a:pt x="17658" y="12613"/>
                    <a:pt x="17509" y="12060"/>
                  </a:cubicBezTo>
                  <a:cubicBezTo>
                    <a:pt x="17466" y="11894"/>
                    <a:pt x="17426" y="11725"/>
                    <a:pt x="17394" y="11559"/>
                  </a:cubicBezTo>
                  <a:cubicBezTo>
                    <a:pt x="17334" y="11221"/>
                    <a:pt x="17400" y="10900"/>
                    <a:pt x="17549" y="10587"/>
                  </a:cubicBezTo>
                  <a:cubicBezTo>
                    <a:pt x="17612" y="10607"/>
                    <a:pt x="17669" y="10625"/>
                    <a:pt x="17721" y="10642"/>
                  </a:cubicBezTo>
                  <a:cubicBezTo>
                    <a:pt x="17830" y="10627"/>
                    <a:pt x="17896" y="10576"/>
                    <a:pt x="17919" y="10470"/>
                  </a:cubicBezTo>
                  <a:cubicBezTo>
                    <a:pt x="17945" y="10341"/>
                    <a:pt x="17853" y="10284"/>
                    <a:pt x="17767" y="10235"/>
                  </a:cubicBezTo>
                  <a:cubicBezTo>
                    <a:pt x="17775" y="10095"/>
                    <a:pt x="17775" y="10095"/>
                    <a:pt x="17876" y="10020"/>
                  </a:cubicBezTo>
                  <a:close/>
                  <a:moveTo>
                    <a:pt x="12" y="1"/>
                  </a:moveTo>
                  <a:cubicBezTo>
                    <a:pt x="9" y="38"/>
                    <a:pt x="3" y="75"/>
                    <a:pt x="0" y="112"/>
                  </a:cubicBezTo>
                  <a:cubicBezTo>
                    <a:pt x="221" y="124"/>
                    <a:pt x="442" y="135"/>
                    <a:pt x="662" y="150"/>
                  </a:cubicBezTo>
                  <a:cubicBezTo>
                    <a:pt x="1353" y="190"/>
                    <a:pt x="2046" y="233"/>
                    <a:pt x="2739" y="267"/>
                  </a:cubicBezTo>
                  <a:cubicBezTo>
                    <a:pt x="3232" y="293"/>
                    <a:pt x="3713" y="388"/>
                    <a:pt x="4186" y="525"/>
                  </a:cubicBezTo>
                  <a:cubicBezTo>
                    <a:pt x="4834" y="717"/>
                    <a:pt x="5481" y="909"/>
                    <a:pt x="6117" y="1130"/>
                  </a:cubicBezTo>
                  <a:cubicBezTo>
                    <a:pt x="6424" y="1233"/>
                    <a:pt x="6710" y="1399"/>
                    <a:pt x="6997" y="1551"/>
                  </a:cubicBezTo>
                  <a:cubicBezTo>
                    <a:pt x="7272" y="1697"/>
                    <a:pt x="7544" y="1854"/>
                    <a:pt x="7805" y="2026"/>
                  </a:cubicBezTo>
                  <a:cubicBezTo>
                    <a:pt x="8040" y="2178"/>
                    <a:pt x="8263" y="2356"/>
                    <a:pt x="8484" y="2531"/>
                  </a:cubicBezTo>
                  <a:cubicBezTo>
                    <a:pt x="8601" y="2622"/>
                    <a:pt x="8644" y="2754"/>
                    <a:pt x="8656" y="2903"/>
                  </a:cubicBezTo>
                  <a:cubicBezTo>
                    <a:pt x="8682" y="3247"/>
                    <a:pt x="8593" y="3565"/>
                    <a:pt x="8409" y="3849"/>
                  </a:cubicBezTo>
                  <a:cubicBezTo>
                    <a:pt x="8237" y="4118"/>
                    <a:pt x="8046" y="4373"/>
                    <a:pt x="7842" y="4619"/>
                  </a:cubicBezTo>
                  <a:cubicBezTo>
                    <a:pt x="7504" y="5026"/>
                    <a:pt x="7163" y="5427"/>
                    <a:pt x="6922" y="5903"/>
                  </a:cubicBezTo>
                  <a:cubicBezTo>
                    <a:pt x="6610" y="6513"/>
                    <a:pt x="6435" y="7152"/>
                    <a:pt x="6395" y="7843"/>
                  </a:cubicBezTo>
                  <a:cubicBezTo>
                    <a:pt x="6349" y="8582"/>
                    <a:pt x="6484" y="9281"/>
                    <a:pt x="6725" y="9971"/>
                  </a:cubicBezTo>
                  <a:cubicBezTo>
                    <a:pt x="6748" y="10037"/>
                    <a:pt x="6785" y="10097"/>
                    <a:pt x="6831" y="10189"/>
                  </a:cubicBezTo>
                  <a:cubicBezTo>
                    <a:pt x="6862" y="10129"/>
                    <a:pt x="6885" y="10106"/>
                    <a:pt x="6885" y="10080"/>
                  </a:cubicBezTo>
                  <a:cubicBezTo>
                    <a:pt x="6891" y="9395"/>
                    <a:pt x="7083" y="8759"/>
                    <a:pt x="7409" y="8163"/>
                  </a:cubicBezTo>
                  <a:cubicBezTo>
                    <a:pt x="7679" y="7668"/>
                    <a:pt x="7974" y="7186"/>
                    <a:pt x="8260" y="6699"/>
                  </a:cubicBezTo>
                  <a:cubicBezTo>
                    <a:pt x="8553" y="6204"/>
                    <a:pt x="8859" y="5711"/>
                    <a:pt x="9077" y="5175"/>
                  </a:cubicBezTo>
                  <a:cubicBezTo>
                    <a:pt x="9194" y="4877"/>
                    <a:pt x="9280" y="4573"/>
                    <a:pt x="9323" y="4253"/>
                  </a:cubicBezTo>
                  <a:cubicBezTo>
                    <a:pt x="9389" y="3771"/>
                    <a:pt x="9266" y="3339"/>
                    <a:pt x="8991" y="2946"/>
                  </a:cubicBezTo>
                  <a:cubicBezTo>
                    <a:pt x="8696" y="2522"/>
                    <a:pt x="8315" y="2190"/>
                    <a:pt x="7862" y="1935"/>
                  </a:cubicBezTo>
                  <a:cubicBezTo>
                    <a:pt x="7601" y="1786"/>
                    <a:pt x="7341" y="1634"/>
                    <a:pt x="7083" y="1482"/>
                  </a:cubicBezTo>
                  <a:cubicBezTo>
                    <a:pt x="7026" y="1448"/>
                    <a:pt x="6977" y="1407"/>
                    <a:pt x="6928" y="1362"/>
                  </a:cubicBezTo>
                  <a:lnTo>
                    <a:pt x="6928" y="1362"/>
                  </a:lnTo>
                  <a:cubicBezTo>
                    <a:pt x="7745" y="1522"/>
                    <a:pt x="8558" y="1674"/>
                    <a:pt x="9343" y="1938"/>
                  </a:cubicBezTo>
                  <a:cubicBezTo>
                    <a:pt x="10169" y="2215"/>
                    <a:pt x="10885" y="2677"/>
                    <a:pt x="11495" y="3287"/>
                  </a:cubicBezTo>
                  <a:cubicBezTo>
                    <a:pt x="12125" y="3917"/>
                    <a:pt x="12733" y="4571"/>
                    <a:pt x="13332" y="5227"/>
                  </a:cubicBezTo>
                  <a:cubicBezTo>
                    <a:pt x="14019" y="5980"/>
                    <a:pt x="14707" y="6734"/>
                    <a:pt x="15452" y="7433"/>
                  </a:cubicBezTo>
                  <a:cubicBezTo>
                    <a:pt x="15492" y="7470"/>
                    <a:pt x="15529" y="7510"/>
                    <a:pt x="15581" y="7565"/>
                  </a:cubicBezTo>
                  <a:cubicBezTo>
                    <a:pt x="15478" y="8192"/>
                    <a:pt x="15526" y="8797"/>
                    <a:pt x="16042" y="9324"/>
                  </a:cubicBezTo>
                  <a:cubicBezTo>
                    <a:pt x="15939" y="9321"/>
                    <a:pt x="15887" y="9324"/>
                    <a:pt x="15836" y="9318"/>
                  </a:cubicBezTo>
                  <a:cubicBezTo>
                    <a:pt x="15726" y="9302"/>
                    <a:pt x="15619" y="9294"/>
                    <a:pt x="15516" y="9294"/>
                  </a:cubicBezTo>
                  <a:cubicBezTo>
                    <a:pt x="14842" y="9294"/>
                    <a:pt x="14322" y="9636"/>
                    <a:pt x="13905" y="10198"/>
                  </a:cubicBezTo>
                  <a:cubicBezTo>
                    <a:pt x="13681" y="10498"/>
                    <a:pt x="13449" y="10794"/>
                    <a:pt x="13220" y="11089"/>
                  </a:cubicBezTo>
                  <a:cubicBezTo>
                    <a:pt x="13068" y="11278"/>
                    <a:pt x="12942" y="11478"/>
                    <a:pt x="12913" y="11725"/>
                  </a:cubicBezTo>
                  <a:cubicBezTo>
                    <a:pt x="12865" y="12133"/>
                    <a:pt x="13137" y="12455"/>
                    <a:pt x="13547" y="12455"/>
                  </a:cubicBezTo>
                  <a:cubicBezTo>
                    <a:pt x="13549" y="12455"/>
                    <a:pt x="13550" y="12455"/>
                    <a:pt x="13552" y="12455"/>
                  </a:cubicBezTo>
                  <a:cubicBezTo>
                    <a:pt x="13710" y="12455"/>
                    <a:pt x="13873" y="12441"/>
                    <a:pt x="14025" y="12398"/>
                  </a:cubicBezTo>
                  <a:cubicBezTo>
                    <a:pt x="14727" y="12209"/>
                    <a:pt x="15377" y="11920"/>
                    <a:pt x="15907" y="11401"/>
                  </a:cubicBezTo>
                  <a:cubicBezTo>
                    <a:pt x="16268" y="11054"/>
                    <a:pt x="16704" y="10828"/>
                    <a:pt x="17174" y="10668"/>
                  </a:cubicBezTo>
                  <a:cubicBezTo>
                    <a:pt x="17188" y="10662"/>
                    <a:pt x="17208" y="10662"/>
                    <a:pt x="17265" y="10656"/>
                  </a:cubicBezTo>
                  <a:lnTo>
                    <a:pt x="17265" y="10656"/>
                  </a:lnTo>
                  <a:cubicBezTo>
                    <a:pt x="17217" y="10731"/>
                    <a:pt x="17182" y="10782"/>
                    <a:pt x="17145" y="10831"/>
                  </a:cubicBezTo>
                  <a:cubicBezTo>
                    <a:pt x="16953" y="11089"/>
                    <a:pt x="16796" y="11361"/>
                    <a:pt x="16701" y="11673"/>
                  </a:cubicBezTo>
                  <a:cubicBezTo>
                    <a:pt x="16589" y="12046"/>
                    <a:pt x="16624" y="12412"/>
                    <a:pt x="16692" y="12785"/>
                  </a:cubicBezTo>
                  <a:cubicBezTo>
                    <a:pt x="16701" y="12825"/>
                    <a:pt x="16715" y="12868"/>
                    <a:pt x="16727" y="12908"/>
                  </a:cubicBezTo>
                  <a:cubicBezTo>
                    <a:pt x="16867" y="13398"/>
                    <a:pt x="17013" y="13885"/>
                    <a:pt x="17151" y="14378"/>
                  </a:cubicBezTo>
                  <a:cubicBezTo>
                    <a:pt x="17265" y="14790"/>
                    <a:pt x="17480" y="15126"/>
                    <a:pt x="17850" y="15358"/>
                  </a:cubicBezTo>
                  <a:cubicBezTo>
                    <a:pt x="17988" y="15447"/>
                    <a:pt x="18134" y="15498"/>
                    <a:pt x="18297" y="15515"/>
                  </a:cubicBezTo>
                  <a:cubicBezTo>
                    <a:pt x="18319" y="15518"/>
                    <a:pt x="18340" y="15519"/>
                    <a:pt x="18360" y="15519"/>
                  </a:cubicBezTo>
                  <a:cubicBezTo>
                    <a:pt x="18510" y="15519"/>
                    <a:pt x="18627" y="15453"/>
                    <a:pt x="18695" y="15315"/>
                  </a:cubicBezTo>
                  <a:cubicBezTo>
                    <a:pt x="18778" y="15151"/>
                    <a:pt x="18827" y="14974"/>
                    <a:pt x="18896" y="14805"/>
                  </a:cubicBezTo>
                  <a:cubicBezTo>
                    <a:pt x="18970" y="14616"/>
                    <a:pt x="19030" y="14421"/>
                    <a:pt x="19131" y="14249"/>
                  </a:cubicBezTo>
                  <a:cubicBezTo>
                    <a:pt x="19331" y="13905"/>
                    <a:pt x="19497" y="13550"/>
                    <a:pt x="19572" y="13160"/>
                  </a:cubicBezTo>
                  <a:cubicBezTo>
                    <a:pt x="19606" y="12971"/>
                    <a:pt x="19592" y="12771"/>
                    <a:pt x="19601" y="12576"/>
                  </a:cubicBezTo>
                  <a:cubicBezTo>
                    <a:pt x="19601" y="12536"/>
                    <a:pt x="19601" y="12493"/>
                    <a:pt x="19598" y="12424"/>
                  </a:cubicBezTo>
                  <a:lnTo>
                    <a:pt x="19598" y="12424"/>
                  </a:lnTo>
                  <a:cubicBezTo>
                    <a:pt x="19655" y="12461"/>
                    <a:pt x="19698" y="12481"/>
                    <a:pt x="19729" y="12510"/>
                  </a:cubicBezTo>
                  <a:cubicBezTo>
                    <a:pt x="20113" y="12845"/>
                    <a:pt x="20555" y="13060"/>
                    <a:pt x="21053" y="13166"/>
                  </a:cubicBezTo>
                  <a:cubicBezTo>
                    <a:pt x="21217" y="13201"/>
                    <a:pt x="21381" y="13211"/>
                    <a:pt x="21546" y="13211"/>
                  </a:cubicBezTo>
                  <a:cubicBezTo>
                    <a:pt x="21693" y="13211"/>
                    <a:pt x="21840" y="13203"/>
                    <a:pt x="21987" y="13197"/>
                  </a:cubicBezTo>
                  <a:cubicBezTo>
                    <a:pt x="22186" y="13190"/>
                    <a:pt x="22385" y="13175"/>
                    <a:pt x="22583" y="13175"/>
                  </a:cubicBezTo>
                  <a:cubicBezTo>
                    <a:pt x="22673" y="13175"/>
                    <a:pt x="22763" y="13178"/>
                    <a:pt x="22852" y="13186"/>
                  </a:cubicBezTo>
                  <a:cubicBezTo>
                    <a:pt x="22897" y="13190"/>
                    <a:pt x="22940" y="13192"/>
                    <a:pt x="22982" y="13192"/>
                  </a:cubicBezTo>
                  <a:cubicBezTo>
                    <a:pt x="23523" y="13192"/>
                    <a:pt x="23816" y="12855"/>
                    <a:pt x="23941" y="12430"/>
                  </a:cubicBezTo>
                  <a:cubicBezTo>
                    <a:pt x="24130" y="11791"/>
                    <a:pt x="23993" y="11192"/>
                    <a:pt x="23646" y="10636"/>
                  </a:cubicBezTo>
                  <a:cubicBezTo>
                    <a:pt x="23560" y="10501"/>
                    <a:pt x="23454" y="10378"/>
                    <a:pt x="23368" y="10246"/>
                  </a:cubicBezTo>
                  <a:cubicBezTo>
                    <a:pt x="23265" y="10092"/>
                    <a:pt x="23153" y="9943"/>
                    <a:pt x="23082" y="9774"/>
                  </a:cubicBezTo>
                  <a:cubicBezTo>
                    <a:pt x="22867" y="9284"/>
                    <a:pt x="22471" y="9014"/>
                    <a:pt x="21987" y="8860"/>
                  </a:cubicBezTo>
                  <a:cubicBezTo>
                    <a:pt x="21801" y="8799"/>
                    <a:pt x="21606" y="8771"/>
                    <a:pt x="21388" y="8691"/>
                  </a:cubicBezTo>
                  <a:cubicBezTo>
                    <a:pt x="21423" y="8676"/>
                    <a:pt x="21460" y="8671"/>
                    <a:pt x="21492" y="8653"/>
                  </a:cubicBezTo>
                  <a:cubicBezTo>
                    <a:pt x="21855" y="8453"/>
                    <a:pt x="22136" y="8163"/>
                    <a:pt x="22351" y="7811"/>
                  </a:cubicBezTo>
                  <a:cubicBezTo>
                    <a:pt x="22423" y="7694"/>
                    <a:pt x="22477" y="7559"/>
                    <a:pt x="22512" y="7421"/>
                  </a:cubicBezTo>
                  <a:cubicBezTo>
                    <a:pt x="22569" y="7181"/>
                    <a:pt x="22494" y="6977"/>
                    <a:pt x="22300" y="6817"/>
                  </a:cubicBezTo>
                  <a:cubicBezTo>
                    <a:pt x="22130" y="6674"/>
                    <a:pt x="21970" y="6525"/>
                    <a:pt x="21812" y="6370"/>
                  </a:cubicBezTo>
                  <a:cubicBezTo>
                    <a:pt x="21678" y="6238"/>
                    <a:pt x="21517" y="6175"/>
                    <a:pt x="21340" y="6141"/>
                  </a:cubicBezTo>
                  <a:cubicBezTo>
                    <a:pt x="21230" y="6118"/>
                    <a:pt x="21122" y="6107"/>
                    <a:pt x="21015" y="6107"/>
                  </a:cubicBezTo>
                  <a:cubicBezTo>
                    <a:pt x="20750" y="6107"/>
                    <a:pt x="20493" y="6173"/>
                    <a:pt x="20242" y="6281"/>
                  </a:cubicBezTo>
                  <a:cubicBezTo>
                    <a:pt x="19709" y="6510"/>
                    <a:pt x="19294" y="6886"/>
                    <a:pt x="18939" y="7335"/>
                  </a:cubicBezTo>
                  <a:cubicBezTo>
                    <a:pt x="18904" y="7378"/>
                    <a:pt x="18870" y="7421"/>
                    <a:pt x="18833" y="7461"/>
                  </a:cubicBezTo>
                  <a:cubicBezTo>
                    <a:pt x="18827" y="7467"/>
                    <a:pt x="18810" y="7464"/>
                    <a:pt x="18781" y="7470"/>
                  </a:cubicBezTo>
                  <a:cubicBezTo>
                    <a:pt x="18787" y="7401"/>
                    <a:pt x="18790" y="7335"/>
                    <a:pt x="18795" y="7270"/>
                  </a:cubicBezTo>
                  <a:cubicBezTo>
                    <a:pt x="18853" y="6559"/>
                    <a:pt x="18486" y="5995"/>
                    <a:pt x="17810" y="5762"/>
                  </a:cubicBezTo>
                  <a:cubicBezTo>
                    <a:pt x="17724" y="5733"/>
                    <a:pt x="17635" y="5719"/>
                    <a:pt x="17546" y="5719"/>
                  </a:cubicBezTo>
                  <a:cubicBezTo>
                    <a:pt x="17299" y="5719"/>
                    <a:pt x="17055" y="5829"/>
                    <a:pt x="16902" y="6029"/>
                  </a:cubicBezTo>
                  <a:cubicBezTo>
                    <a:pt x="16824" y="6129"/>
                    <a:pt x="16738" y="6207"/>
                    <a:pt x="16607" y="6232"/>
                  </a:cubicBezTo>
                  <a:cubicBezTo>
                    <a:pt x="16188" y="6313"/>
                    <a:pt x="15933" y="6588"/>
                    <a:pt x="15767" y="6960"/>
                  </a:cubicBezTo>
                  <a:cubicBezTo>
                    <a:pt x="15707" y="7095"/>
                    <a:pt x="15664" y="7232"/>
                    <a:pt x="15601" y="7396"/>
                  </a:cubicBezTo>
                  <a:cubicBezTo>
                    <a:pt x="15529" y="7335"/>
                    <a:pt x="15466" y="7292"/>
                    <a:pt x="15412" y="7241"/>
                  </a:cubicBezTo>
                  <a:cubicBezTo>
                    <a:pt x="14681" y="6545"/>
                    <a:pt x="14002" y="5800"/>
                    <a:pt x="13326" y="5055"/>
                  </a:cubicBezTo>
                  <a:cubicBezTo>
                    <a:pt x="12833" y="4513"/>
                    <a:pt x="12329" y="3986"/>
                    <a:pt x="11827" y="3450"/>
                  </a:cubicBezTo>
                  <a:cubicBezTo>
                    <a:pt x="11796" y="3416"/>
                    <a:pt x="11767" y="3379"/>
                    <a:pt x="11739" y="3341"/>
                  </a:cubicBezTo>
                  <a:cubicBezTo>
                    <a:pt x="11753" y="3330"/>
                    <a:pt x="11759" y="3324"/>
                    <a:pt x="11762" y="3324"/>
                  </a:cubicBezTo>
                  <a:cubicBezTo>
                    <a:pt x="12077" y="3442"/>
                    <a:pt x="12398" y="3548"/>
                    <a:pt x="12704" y="3685"/>
                  </a:cubicBezTo>
                  <a:cubicBezTo>
                    <a:pt x="13128" y="3877"/>
                    <a:pt x="13535" y="4106"/>
                    <a:pt x="13962" y="4293"/>
                  </a:cubicBezTo>
                  <a:cubicBezTo>
                    <a:pt x="14237" y="4410"/>
                    <a:pt x="14526" y="4502"/>
                    <a:pt x="14819" y="4568"/>
                  </a:cubicBezTo>
                  <a:cubicBezTo>
                    <a:pt x="15032" y="4614"/>
                    <a:pt x="15244" y="4635"/>
                    <a:pt x="15454" y="4635"/>
                  </a:cubicBezTo>
                  <a:cubicBezTo>
                    <a:pt x="15871" y="4635"/>
                    <a:pt x="16282" y="4550"/>
                    <a:pt x="16684" y="4402"/>
                  </a:cubicBezTo>
                  <a:cubicBezTo>
                    <a:pt x="17174" y="4221"/>
                    <a:pt x="17664" y="4035"/>
                    <a:pt x="18145" y="3840"/>
                  </a:cubicBezTo>
                  <a:cubicBezTo>
                    <a:pt x="18669" y="3628"/>
                    <a:pt x="19199" y="3468"/>
                    <a:pt x="19764" y="3430"/>
                  </a:cubicBezTo>
                  <a:cubicBezTo>
                    <a:pt x="19815" y="3427"/>
                    <a:pt x="19864" y="3407"/>
                    <a:pt x="19913" y="3396"/>
                  </a:cubicBezTo>
                  <a:cubicBezTo>
                    <a:pt x="19916" y="3382"/>
                    <a:pt x="19916" y="3370"/>
                    <a:pt x="19919" y="3356"/>
                  </a:cubicBezTo>
                  <a:cubicBezTo>
                    <a:pt x="19884" y="3339"/>
                    <a:pt x="19853" y="3313"/>
                    <a:pt x="19818" y="3304"/>
                  </a:cubicBezTo>
                  <a:cubicBezTo>
                    <a:pt x="19704" y="3281"/>
                    <a:pt x="19586" y="3264"/>
                    <a:pt x="19475" y="3241"/>
                  </a:cubicBezTo>
                  <a:cubicBezTo>
                    <a:pt x="19050" y="3158"/>
                    <a:pt x="18629" y="3081"/>
                    <a:pt x="18208" y="2995"/>
                  </a:cubicBezTo>
                  <a:cubicBezTo>
                    <a:pt x="17879" y="2926"/>
                    <a:pt x="17550" y="2889"/>
                    <a:pt x="17220" y="2889"/>
                  </a:cubicBezTo>
                  <a:cubicBezTo>
                    <a:pt x="16921" y="2889"/>
                    <a:pt x="16623" y="2919"/>
                    <a:pt x="16326" y="2983"/>
                  </a:cubicBezTo>
                  <a:cubicBezTo>
                    <a:pt x="15761" y="3104"/>
                    <a:pt x="15208" y="3264"/>
                    <a:pt x="14644" y="3396"/>
                  </a:cubicBezTo>
                  <a:cubicBezTo>
                    <a:pt x="14340" y="3465"/>
                    <a:pt x="14031" y="3519"/>
                    <a:pt x="13724" y="3568"/>
                  </a:cubicBezTo>
                  <a:cubicBezTo>
                    <a:pt x="13574" y="3592"/>
                    <a:pt x="13424" y="3603"/>
                    <a:pt x="13277" y="3603"/>
                  </a:cubicBezTo>
                  <a:cubicBezTo>
                    <a:pt x="12862" y="3603"/>
                    <a:pt x="12458" y="3512"/>
                    <a:pt x="12065" y="3347"/>
                  </a:cubicBezTo>
                  <a:cubicBezTo>
                    <a:pt x="11710" y="3195"/>
                    <a:pt x="11369" y="3021"/>
                    <a:pt x="11065" y="2771"/>
                  </a:cubicBezTo>
                  <a:cubicBezTo>
                    <a:pt x="10447" y="2258"/>
                    <a:pt x="9736" y="1912"/>
                    <a:pt x="8960" y="1714"/>
                  </a:cubicBezTo>
                  <a:cubicBezTo>
                    <a:pt x="8384" y="1565"/>
                    <a:pt x="7796" y="1456"/>
                    <a:pt x="7220" y="1304"/>
                  </a:cubicBezTo>
                  <a:cubicBezTo>
                    <a:pt x="6504" y="1112"/>
                    <a:pt x="5791" y="909"/>
                    <a:pt x="5080" y="688"/>
                  </a:cubicBezTo>
                  <a:cubicBezTo>
                    <a:pt x="4335" y="456"/>
                    <a:pt x="3590" y="224"/>
                    <a:pt x="2805" y="175"/>
                  </a:cubicBezTo>
                  <a:cubicBezTo>
                    <a:pt x="2444" y="153"/>
                    <a:pt x="2083" y="141"/>
                    <a:pt x="1722" y="121"/>
                  </a:cubicBezTo>
                  <a:cubicBezTo>
                    <a:pt x="1450" y="110"/>
                    <a:pt x="1181" y="98"/>
                    <a:pt x="911" y="78"/>
                  </a:cubicBezTo>
                  <a:cubicBezTo>
                    <a:pt x="611" y="55"/>
                    <a:pt x="313" y="27"/>
                    <a:pt x="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7"/>
            <p:cNvSpPr/>
            <p:nvPr/>
          </p:nvSpPr>
          <p:spPr>
            <a:xfrm>
              <a:off x="1110374" y="147172"/>
              <a:ext cx="39805" cy="43396"/>
            </a:xfrm>
            <a:custGeom>
              <a:avLst/>
              <a:gdLst/>
              <a:ahLst/>
              <a:cxnLst/>
              <a:rect l="l" t="t" r="r" b="b"/>
              <a:pathLst>
                <a:path w="388" h="423" extrusionOk="0">
                  <a:moveTo>
                    <a:pt x="236" y="98"/>
                  </a:moveTo>
                  <a:cubicBezTo>
                    <a:pt x="319" y="166"/>
                    <a:pt x="322" y="235"/>
                    <a:pt x="264" y="315"/>
                  </a:cubicBezTo>
                  <a:cubicBezTo>
                    <a:pt x="246" y="320"/>
                    <a:pt x="229" y="322"/>
                    <a:pt x="214" y="322"/>
                  </a:cubicBezTo>
                  <a:cubicBezTo>
                    <a:pt x="157" y="322"/>
                    <a:pt x="117" y="293"/>
                    <a:pt x="104" y="235"/>
                  </a:cubicBezTo>
                  <a:cubicBezTo>
                    <a:pt x="84" y="152"/>
                    <a:pt x="141" y="115"/>
                    <a:pt x="236" y="98"/>
                  </a:cubicBezTo>
                  <a:close/>
                  <a:moveTo>
                    <a:pt x="55" y="0"/>
                  </a:moveTo>
                  <a:cubicBezTo>
                    <a:pt x="35" y="92"/>
                    <a:pt x="18" y="186"/>
                    <a:pt x="1" y="278"/>
                  </a:cubicBezTo>
                  <a:cubicBezTo>
                    <a:pt x="38" y="310"/>
                    <a:pt x="72" y="344"/>
                    <a:pt x="113" y="370"/>
                  </a:cubicBezTo>
                  <a:cubicBezTo>
                    <a:pt x="153" y="397"/>
                    <a:pt x="200" y="422"/>
                    <a:pt x="243" y="422"/>
                  </a:cubicBezTo>
                  <a:cubicBezTo>
                    <a:pt x="273" y="422"/>
                    <a:pt x="301" y="410"/>
                    <a:pt x="325" y="378"/>
                  </a:cubicBezTo>
                  <a:cubicBezTo>
                    <a:pt x="368" y="318"/>
                    <a:pt x="388" y="224"/>
                    <a:pt x="382" y="146"/>
                  </a:cubicBezTo>
                  <a:cubicBezTo>
                    <a:pt x="376" y="63"/>
                    <a:pt x="302" y="17"/>
                    <a:pt x="216" y="9"/>
                  </a:cubicBezTo>
                  <a:cubicBezTo>
                    <a:pt x="161" y="3"/>
                    <a:pt x="107" y="3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7"/>
            <p:cNvSpPr/>
            <p:nvPr/>
          </p:nvSpPr>
          <p:spPr>
            <a:xfrm>
              <a:off x="-129432" y="-46006"/>
              <a:ext cx="13644" cy="78276"/>
            </a:xfrm>
            <a:custGeom>
              <a:avLst/>
              <a:gdLst/>
              <a:ahLst/>
              <a:cxnLst/>
              <a:rect l="l" t="t" r="r" b="b"/>
              <a:pathLst>
                <a:path w="133" h="763" extrusionOk="0">
                  <a:moveTo>
                    <a:pt x="133" y="1"/>
                  </a:moveTo>
                  <a:lnTo>
                    <a:pt x="133" y="1"/>
                  </a:lnTo>
                  <a:cubicBezTo>
                    <a:pt x="32" y="244"/>
                    <a:pt x="32" y="502"/>
                    <a:pt x="1" y="754"/>
                  </a:cubicBezTo>
                  <a:cubicBezTo>
                    <a:pt x="12" y="757"/>
                    <a:pt x="27" y="760"/>
                    <a:pt x="38" y="763"/>
                  </a:cubicBezTo>
                  <a:cubicBezTo>
                    <a:pt x="70" y="508"/>
                    <a:pt x="101" y="256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7"/>
            <p:cNvSpPr/>
            <p:nvPr/>
          </p:nvSpPr>
          <p:spPr>
            <a:xfrm>
              <a:off x="-102143" y="-87144"/>
              <a:ext cx="1026" cy="2154"/>
            </a:xfrm>
            <a:custGeom>
              <a:avLst/>
              <a:gdLst/>
              <a:ahLst/>
              <a:cxnLst/>
              <a:rect l="l" t="t" r="r" b="b"/>
              <a:pathLst>
                <a:path w="10" h="21" extrusionOk="0">
                  <a:moveTo>
                    <a:pt x="10" y="1"/>
                  </a:moveTo>
                  <a:cubicBezTo>
                    <a:pt x="8" y="4"/>
                    <a:pt x="7" y="8"/>
                    <a:pt x="6" y="11"/>
                  </a:cubicBezTo>
                  <a:lnTo>
                    <a:pt x="6" y="11"/>
                  </a:lnTo>
                  <a:cubicBezTo>
                    <a:pt x="7" y="9"/>
                    <a:pt x="8" y="6"/>
                    <a:pt x="10" y="4"/>
                  </a:cubicBezTo>
                  <a:lnTo>
                    <a:pt x="10" y="1"/>
                  </a:lnTo>
                  <a:close/>
                  <a:moveTo>
                    <a:pt x="6" y="11"/>
                  </a:moveTo>
                  <a:lnTo>
                    <a:pt x="6" y="11"/>
                  </a:lnTo>
                  <a:cubicBezTo>
                    <a:pt x="5" y="13"/>
                    <a:pt x="4" y="14"/>
                    <a:pt x="3" y="15"/>
                  </a:cubicBezTo>
                  <a:lnTo>
                    <a:pt x="3" y="15"/>
                  </a:lnTo>
                  <a:cubicBezTo>
                    <a:pt x="3" y="15"/>
                    <a:pt x="4" y="13"/>
                    <a:pt x="4" y="12"/>
                  </a:cubicBezTo>
                  <a:lnTo>
                    <a:pt x="4" y="12"/>
                  </a:lnTo>
                  <a:cubicBezTo>
                    <a:pt x="1" y="17"/>
                    <a:pt x="0" y="19"/>
                    <a:pt x="0" y="19"/>
                  </a:cubicBezTo>
                  <a:cubicBezTo>
                    <a:pt x="1" y="19"/>
                    <a:pt x="2" y="18"/>
                    <a:pt x="3" y="15"/>
                  </a:cubicBezTo>
                  <a:lnTo>
                    <a:pt x="3" y="15"/>
                  </a:lnTo>
                  <a:cubicBezTo>
                    <a:pt x="2" y="19"/>
                    <a:pt x="2" y="20"/>
                    <a:pt x="2" y="20"/>
                  </a:cubicBezTo>
                  <a:cubicBezTo>
                    <a:pt x="2" y="20"/>
                    <a:pt x="3" y="16"/>
                    <a:pt x="6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7"/>
            <p:cNvSpPr/>
            <p:nvPr/>
          </p:nvSpPr>
          <p:spPr>
            <a:xfrm>
              <a:off x="1030764" y="-553313"/>
              <a:ext cx="1847" cy="410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1"/>
                  </a:moveTo>
                  <a:cubicBezTo>
                    <a:pt x="12" y="1"/>
                    <a:pt x="6" y="1"/>
                    <a:pt x="0" y="4"/>
                  </a:cubicBezTo>
                  <a:lnTo>
                    <a:pt x="3" y="4"/>
                  </a:lnTo>
                  <a:cubicBezTo>
                    <a:pt x="9" y="4"/>
                    <a:pt x="12" y="4"/>
                    <a:pt x="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7"/>
            <p:cNvSpPr/>
            <p:nvPr/>
          </p:nvSpPr>
          <p:spPr>
            <a:xfrm>
              <a:off x="628917" y="136092"/>
              <a:ext cx="360501" cy="164247"/>
            </a:xfrm>
            <a:custGeom>
              <a:avLst/>
              <a:gdLst/>
              <a:ahLst/>
              <a:cxnLst/>
              <a:rect l="l" t="t" r="r" b="b"/>
              <a:pathLst>
                <a:path w="3514" h="1601" extrusionOk="0">
                  <a:moveTo>
                    <a:pt x="3409" y="0"/>
                  </a:moveTo>
                  <a:cubicBezTo>
                    <a:pt x="2653" y="0"/>
                    <a:pt x="554" y="966"/>
                    <a:pt x="1" y="1601"/>
                  </a:cubicBezTo>
                  <a:cubicBezTo>
                    <a:pt x="548" y="1251"/>
                    <a:pt x="1084" y="888"/>
                    <a:pt x="1674" y="618"/>
                  </a:cubicBezTo>
                  <a:cubicBezTo>
                    <a:pt x="2261" y="352"/>
                    <a:pt x="2877" y="171"/>
                    <a:pt x="3513" y="8"/>
                  </a:cubicBezTo>
                  <a:cubicBezTo>
                    <a:pt x="3482" y="3"/>
                    <a:pt x="3448" y="0"/>
                    <a:pt x="3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7"/>
            <p:cNvSpPr/>
            <p:nvPr/>
          </p:nvSpPr>
          <p:spPr>
            <a:xfrm>
              <a:off x="1171826" y="161534"/>
              <a:ext cx="390458" cy="157681"/>
            </a:xfrm>
            <a:custGeom>
              <a:avLst/>
              <a:gdLst/>
              <a:ahLst/>
              <a:cxnLst/>
              <a:rect l="l" t="t" r="r" b="b"/>
              <a:pathLst>
                <a:path w="3806" h="1537" extrusionOk="0">
                  <a:moveTo>
                    <a:pt x="1" y="1"/>
                  </a:moveTo>
                  <a:lnTo>
                    <a:pt x="1" y="1"/>
                  </a:lnTo>
                  <a:cubicBezTo>
                    <a:pt x="1172" y="754"/>
                    <a:pt x="2425" y="1304"/>
                    <a:pt x="3806" y="1536"/>
                  </a:cubicBezTo>
                  <a:cubicBezTo>
                    <a:pt x="2453" y="1230"/>
                    <a:pt x="1195" y="69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7"/>
            <p:cNvSpPr/>
            <p:nvPr/>
          </p:nvSpPr>
          <p:spPr>
            <a:xfrm>
              <a:off x="1080726" y="-133310"/>
              <a:ext cx="277609" cy="201179"/>
            </a:xfrm>
            <a:custGeom>
              <a:avLst/>
              <a:gdLst/>
              <a:ahLst/>
              <a:cxnLst/>
              <a:rect l="l" t="t" r="r" b="b"/>
              <a:pathLst>
                <a:path w="2706" h="1961" extrusionOk="0">
                  <a:moveTo>
                    <a:pt x="2705" y="1"/>
                  </a:moveTo>
                  <a:lnTo>
                    <a:pt x="2705" y="1"/>
                  </a:lnTo>
                  <a:cubicBezTo>
                    <a:pt x="1857" y="93"/>
                    <a:pt x="330" y="1204"/>
                    <a:pt x="0" y="1961"/>
                  </a:cubicBezTo>
                  <a:cubicBezTo>
                    <a:pt x="356" y="1522"/>
                    <a:pt x="740" y="1113"/>
                    <a:pt x="1195" y="777"/>
                  </a:cubicBezTo>
                  <a:cubicBezTo>
                    <a:pt x="1648" y="445"/>
                    <a:pt x="2138" y="179"/>
                    <a:pt x="2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7"/>
            <p:cNvSpPr/>
            <p:nvPr/>
          </p:nvSpPr>
          <p:spPr>
            <a:xfrm>
              <a:off x="1031892" y="256225"/>
              <a:ext cx="40113" cy="316593"/>
            </a:xfrm>
            <a:custGeom>
              <a:avLst/>
              <a:gdLst/>
              <a:ahLst/>
              <a:cxnLst/>
              <a:rect l="l" t="t" r="r" b="b"/>
              <a:pathLst>
                <a:path w="391" h="3086" extrusionOk="0">
                  <a:moveTo>
                    <a:pt x="72" y="0"/>
                  </a:moveTo>
                  <a:cubicBezTo>
                    <a:pt x="1" y="1046"/>
                    <a:pt x="67" y="2080"/>
                    <a:pt x="391" y="3086"/>
                  </a:cubicBezTo>
                  <a:cubicBezTo>
                    <a:pt x="167" y="2069"/>
                    <a:pt x="75" y="1040"/>
                    <a:pt x="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7"/>
            <p:cNvSpPr/>
            <p:nvPr/>
          </p:nvSpPr>
          <p:spPr>
            <a:xfrm>
              <a:off x="1267645" y="73820"/>
              <a:ext cx="292279" cy="70172"/>
            </a:xfrm>
            <a:custGeom>
              <a:avLst/>
              <a:gdLst/>
              <a:ahLst/>
              <a:cxnLst/>
              <a:rect l="l" t="t" r="r" b="b"/>
              <a:pathLst>
                <a:path w="2849" h="684" extrusionOk="0">
                  <a:moveTo>
                    <a:pt x="605" y="0"/>
                  </a:moveTo>
                  <a:cubicBezTo>
                    <a:pt x="385" y="0"/>
                    <a:pt x="179" y="18"/>
                    <a:pt x="1" y="53"/>
                  </a:cubicBezTo>
                  <a:cubicBezTo>
                    <a:pt x="108" y="47"/>
                    <a:pt x="215" y="44"/>
                    <a:pt x="322" y="44"/>
                  </a:cubicBezTo>
                  <a:cubicBezTo>
                    <a:pt x="709" y="44"/>
                    <a:pt x="1094" y="83"/>
                    <a:pt x="1476" y="151"/>
                  </a:cubicBezTo>
                  <a:cubicBezTo>
                    <a:pt x="1966" y="240"/>
                    <a:pt x="2419" y="437"/>
                    <a:pt x="2849" y="684"/>
                  </a:cubicBezTo>
                  <a:cubicBezTo>
                    <a:pt x="2414" y="238"/>
                    <a:pt x="1417" y="0"/>
                    <a:pt x="6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7"/>
            <p:cNvSpPr/>
            <p:nvPr/>
          </p:nvSpPr>
          <p:spPr>
            <a:xfrm>
              <a:off x="895550" y="-250262"/>
              <a:ext cx="90895" cy="251756"/>
            </a:xfrm>
            <a:custGeom>
              <a:avLst/>
              <a:gdLst/>
              <a:ahLst/>
              <a:cxnLst/>
              <a:rect l="l" t="t" r="r" b="b"/>
              <a:pathLst>
                <a:path w="886" h="2454" extrusionOk="0">
                  <a:moveTo>
                    <a:pt x="155" y="1"/>
                  </a:moveTo>
                  <a:cubicBezTo>
                    <a:pt x="0" y="683"/>
                    <a:pt x="470" y="1894"/>
                    <a:pt x="886" y="2453"/>
                  </a:cubicBezTo>
                  <a:cubicBezTo>
                    <a:pt x="505" y="1677"/>
                    <a:pt x="161" y="892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7"/>
            <p:cNvSpPr/>
            <p:nvPr/>
          </p:nvSpPr>
          <p:spPr>
            <a:xfrm>
              <a:off x="839125" y="-62112"/>
              <a:ext cx="180558" cy="175531"/>
            </a:xfrm>
            <a:custGeom>
              <a:avLst/>
              <a:gdLst/>
              <a:ahLst/>
              <a:cxnLst/>
              <a:rect l="l" t="t" r="r" b="b"/>
              <a:pathLst>
                <a:path w="1760" h="1711" extrusionOk="0">
                  <a:moveTo>
                    <a:pt x="0" y="0"/>
                  </a:moveTo>
                  <a:cubicBezTo>
                    <a:pt x="92" y="671"/>
                    <a:pt x="960" y="1682"/>
                    <a:pt x="1760" y="1711"/>
                  </a:cubicBezTo>
                  <a:cubicBezTo>
                    <a:pt x="866" y="1456"/>
                    <a:pt x="344" y="82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7"/>
            <p:cNvSpPr/>
            <p:nvPr/>
          </p:nvSpPr>
          <p:spPr>
            <a:xfrm>
              <a:off x="1267645" y="358815"/>
              <a:ext cx="214105" cy="87612"/>
            </a:xfrm>
            <a:custGeom>
              <a:avLst/>
              <a:gdLst/>
              <a:ahLst/>
              <a:cxnLst/>
              <a:rect l="l" t="t" r="r" b="b"/>
              <a:pathLst>
                <a:path w="2087" h="854" extrusionOk="0">
                  <a:moveTo>
                    <a:pt x="1" y="0"/>
                  </a:moveTo>
                  <a:lnTo>
                    <a:pt x="1" y="0"/>
                  </a:lnTo>
                  <a:cubicBezTo>
                    <a:pt x="648" y="398"/>
                    <a:pt x="1322" y="745"/>
                    <a:pt x="2087" y="854"/>
                  </a:cubicBezTo>
                  <a:cubicBezTo>
                    <a:pt x="1353" y="662"/>
                    <a:pt x="663" y="36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7"/>
            <p:cNvSpPr/>
            <p:nvPr/>
          </p:nvSpPr>
          <p:spPr>
            <a:xfrm>
              <a:off x="1024301" y="-284630"/>
              <a:ext cx="36214" cy="190304"/>
            </a:xfrm>
            <a:custGeom>
              <a:avLst/>
              <a:gdLst/>
              <a:ahLst/>
              <a:cxnLst/>
              <a:rect l="l" t="t" r="r" b="b"/>
              <a:pathLst>
                <a:path w="353" h="1855" extrusionOk="0">
                  <a:moveTo>
                    <a:pt x="0" y="0"/>
                  </a:moveTo>
                  <a:lnTo>
                    <a:pt x="0" y="0"/>
                  </a:lnTo>
                  <a:cubicBezTo>
                    <a:pt x="273" y="593"/>
                    <a:pt x="278" y="1221"/>
                    <a:pt x="230" y="1854"/>
                  </a:cubicBezTo>
                  <a:cubicBezTo>
                    <a:pt x="353" y="1258"/>
                    <a:pt x="318" y="49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7"/>
            <p:cNvSpPr/>
            <p:nvPr/>
          </p:nvSpPr>
          <p:spPr>
            <a:xfrm>
              <a:off x="1053642" y="353788"/>
              <a:ext cx="32521" cy="170299"/>
            </a:xfrm>
            <a:custGeom>
              <a:avLst/>
              <a:gdLst/>
              <a:ahLst/>
              <a:cxnLst/>
              <a:rect l="l" t="t" r="r" b="b"/>
              <a:pathLst>
                <a:path w="317" h="1660" extrusionOk="0">
                  <a:moveTo>
                    <a:pt x="18" y="0"/>
                  </a:moveTo>
                  <a:cubicBezTo>
                    <a:pt x="1" y="599"/>
                    <a:pt x="141" y="1132"/>
                    <a:pt x="316" y="1659"/>
                  </a:cubicBezTo>
                  <a:cubicBezTo>
                    <a:pt x="219" y="1121"/>
                    <a:pt x="121" y="582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7"/>
            <p:cNvSpPr/>
            <p:nvPr/>
          </p:nvSpPr>
          <p:spPr>
            <a:xfrm>
              <a:off x="1193575" y="-91863"/>
              <a:ext cx="129161" cy="68940"/>
            </a:xfrm>
            <a:custGeom>
              <a:avLst/>
              <a:gdLst/>
              <a:ahLst/>
              <a:cxnLst/>
              <a:rect l="l" t="t" r="r" b="b"/>
              <a:pathLst>
                <a:path w="1259" h="672" extrusionOk="0">
                  <a:moveTo>
                    <a:pt x="1258" y="1"/>
                  </a:moveTo>
                  <a:lnTo>
                    <a:pt x="1258" y="1"/>
                  </a:lnTo>
                  <a:cubicBezTo>
                    <a:pt x="786" y="121"/>
                    <a:pt x="367" y="348"/>
                    <a:pt x="1" y="671"/>
                  </a:cubicBezTo>
                  <a:cubicBezTo>
                    <a:pt x="399" y="411"/>
                    <a:pt x="809" y="170"/>
                    <a:pt x="1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7"/>
            <p:cNvSpPr/>
            <p:nvPr/>
          </p:nvSpPr>
          <p:spPr>
            <a:xfrm>
              <a:off x="712118" y="164201"/>
              <a:ext cx="112439" cy="53347"/>
            </a:xfrm>
            <a:custGeom>
              <a:avLst/>
              <a:gdLst/>
              <a:ahLst/>
              <a:cxnLst/>
              <a:rect l="l" t="t" r="r" b="b"/>
              <a:pathLst>
                <a:path w="1096" h="520" extrusionOk="0">
                  <a:moveTo>
                    <a:pt x="1095" y="0"/>
                  </a:moveTo>
                  <a:lnTo>
                    <a:pt x="1095" y="0"/>
                  </a:lnTo>
                  <a:cubicBezTo>
                    <a:pt x="685" y="84"/>
                    <a:pt x="336" y="284"/>
                    <a:pt x="1" y="519"/>
                  </a:cubicBezTo>
                  <a:cubicBezTo>
                    <a:pt x="364" y="344"/>
                    <a:pt x="731" y="172"/>
                    <a:pt x="10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7"/>
            <p:cNvSpPr/>
            <p:nvPr/>
          </p:nvSpPr>
          <p:spPr>
            <a:xfrm>
              <a:off x="1131610" y="383129"/>
              <a:ext cx="29443" cy="125365"/>
            </a:xfrm>
            <a:custGeom>
              <a:avLst/>
              <a:gdLst/>
              <a:ahLst/>
              <a:cxnLst/>
              <a:rect l="l" t="t" r="r" b="b"/>
              <a:pathLst>
                <a:path w="287" h="1222" extrusionOk="0">
                  <a:moveTo>
                    <a:pt x="0" y="1"/>
                  </a:moveTo>
                  <a:lnTo>
                    <a:pt x="0" y="1"/>
                  </a:lnTo>
                  <a:cubicBezTo>
                    <a:pt x="132" y="388"/>
                    <a:pt x="198" y="789"/>
                    <a:pt x="204" y="1221"/>
                  </a:cubicBezTo>
                  <a:cubicBezTo>
                    <a:pt x="287" y="912"/>
                    <a:pt x="206" y="43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7"/>
            <p:cNvSpPr/>
            <p:nvPr/>
          </p:nvSpPr>
          <p:spPr>
            <a:xfrm>
              <a:off x="1240869" y="224730"/>
              <a:ext cx="118594" cy="56835"/>
            </a:xfrm>
            <a:custGeom>
              <a:avLst/>
              <a:gdLst/>
              <a:ahLst/>
              <a:cxnLst/>
              <a:rect l="l" t="t" r="r" b="b"/>
              <a:pathLst>
                <a:path w="1156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353" y="253"/>
                    <a:pt x="743" y="425"/>
                    <a:pt x="1156" y="554"/>
                  </a:cubicBezTo>
                  <a:cubicBezTo>
                    <a:pt x="769" y="370"/>
                    <a:pt x="385" y="18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7"/>
            <p:cNvSpPr/>
            <p:nvPr/>
          </p:nvSpPr>
          <p:spPr>
            <a:xfrm>
              <a:off x="872569" y="-31540"/>
              <a:ext cx="65452" cy="81456"/>
            </a:xfrm>
            <a:custGeom>
              <a:avLst/>
              <a:gdLst/>
              <a:ahLst/>
              <a:cxnLst/>
              <a:rect l="l" t="t" r="r" b="b"/>
              <a:pathLst>
                <a:path w="638" h="794" extrusionOk="0">
                  <a:moveTo>
                    <a:pt x="32" y="0"/>
                  </a:moveTo>
                  <a:cubicBezTo>
                    <a:pt x="21" y="6"/>
                    <a:pt x="10" y="9"/>
                    <a:pt x="1" y="15"/>
                  </a:cubicBezTo>
                  <a:cubicBezTo>
                    <a:pt x="147" y="327"/>
                    <a:pt x="339" y="602"/>
                    <a:pt x="637" y="794"/>
                  </a:cubicBezTo>
                  <a:cubicBezTo>
                    <a:pt x="585" y="737"/>
                    <a:pt x="531" y="679"/>
                    <a:pt x="479" y="619"/>
                  </a:cubicBezTo>
                  <a:cubicBezTo>
                    <a:pt x="425" y="556"/>
                    <a:pt x="368" y="490"/>
                    <a:pt x="316" y="421"/>
                  </a:cubicBezTo>
                  <a:cubicBezTo>
                    <a:pt x="265" y="356"/>
                    <a:pt x="216" y="284"/>
                    <a:pt x="167" y="212"/>
                  </a:cubicBezTo>
                  <a:cubicBezTo>
                    <a:pt x="121" y="144"/>
                    <a:pt x="75" y="72"/>
                    <a:pt x="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7"/>
            <p:cNvSpPr/>
            <p:nvPr/>
          </p:nvSpPr>
          <p:spPr>
            <a:xfrm>
              <a:off x="1384086" y="105725"/>
              <a:ext cx="108848" cy="29751"/>
            </a:xfrm>
            <a:custGeom>
              <a:avLst/>
              <a:gdLst/>
              <a:ahLst/>
              <a:cxnLst/>
              <a:rect l="l" t="t" r="r" b="b"/>
              <a:pathLst>
                <a:path w="1061" h="290" extrusionOk="0">
                  <a:moveTo>
                    <a:pt x="0" y="0"/>
                  </a:moveTo>
                  <a:cubicBezTo>
                    <a:pt x="373" y="101"/>
                    <a:pt x="717" y="195"/>
                    <a:pt x="1060" y="290"/>
                  </a:cubicBezTo>
                  <a:cubicBezTo>
                    <a:pt x="734" y="135"/>
                    <a:pt x="396" y="2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7"/>
            <p:cNvSpPr/>
            <p:nvPr/>
          </p:nvSpPr>
          <p:spPr>
            <a:xfrm>
              <a:off x="922839" y="-259085"/>
              <a:ext cx="21852" cy="112439"/>
            </a:xfrm>
            <a:custGeom>
              <a:avLst/>
              <a:gdLst/>
              <a:ahLst/>
              <a:cxnLst/>
              <a:rect l="l" t="t" r="r" b="b"/>
              <a:pathLst>
                <a:path w="213" h="1096" extrusionOk="0">
                  <a:moveTo>
                    <a:pt x="41" y="1"/>
                  </a:moveTo>
                  <a:lnTo>
                    <a:pt x="41" y="1"/>
                  </a:lnTo>
                  <a:cubicBezTo>
                    <a:pt x="1" y="370"/>
                    <a:pt x="75" y="740"/>
                    <a:pt x="213" y="1095"/>
                  </a:cubicBezTo>
                  <a:cubicBezTo>
                    <a:pt x="176" y="912"/>
                    <a:pt x="130" y="728"/>
                    <a:pt x="101" y="542"/>
                  </a:cubicBezTo>
                  <a:cubicBezTo>
                    <a:pt x="73" y="359"/>
                    <a:pt x="61" y="170"/>
                    <a:pt x="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7"/>
            <p:cNvSpPr/>
            <p:nvPr/>
          </p:nvSpPr>
          <p:spPr>
            <a:xfrm>
              <a:off x="729148" y="98031"/>
              <a:ext cx="95614" cy="30674"/>
            </a:xfrm>
            <a:custGeom>
              <a:avLst/>
              <a:gdLst/>
              <a:ahLst/>
              <a:cxnLst/>
              <a:rect l="l" t="t" r="r" b="b"/>
              <a:pathLst>
                <a:path w="932" h="299" extrusionOk="0">
                  <a:moveTo>
                    <a:pt x="890" y="1"/>
                  </a:moveTo>
                  <a:cubicBezTo>
                    <a:pt x="697" y="1"/>
                    <a:pt x="231" y="142"/>
                    <a:pt x="1" y="299"/>
                  </a:cubicBezTo>
                  <a:cubicBezTo>
                    <a:pt x="333" y="193"/>
                    <a:pt x="648" y="92"/>
                    <a:pt x="932" y="4"/>
                  </a:cubicBezTo>
                  <a:cubicBezTo>
                    <a:pt x="920" y="2"/>
                    <a:pt x="906" y="1"/>
                    <a:pt x="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9" name="Google Shape;2309;p57"/>
          <p:cNvGrpSpPr/>
          <p:nvPr/>
        </p:nvGrpSpPr>
        <p:grpSpPr>
          <a:xfrm>
            <a:off x="7397286" y="3068450"/>
            <a:ext cx="1678849" cy="2179104"/>
            <a:chOff x="7783550" y="3444358"/>
            <a:chExt cx="1349666" cy="1751832"/>
          </a:xfrm>
        </p:grpSpPr>
        <p:sp>
          <p:nvSpPr>
            <p:cNvPr id="2310" name="Google Shape;2310;p57"/>
            <p:cNvSpPr/>
            <p:nvPr/>
          </p:nvSpPr>
          <p:spPr>
            <a:xfrm>
              <a:off x="7783550" y="3444358"/>
              <a:ext cx="1349666" cy="1751832"/>
            </a:xfrm>
            <a:custGeom>
              <a:avLst/>
              <a:gdLst/>
              <a:ahLst/>
              <a:cxnLst/>
              <a:rect l="l" t="t" r="r" b="b"/>
              <a:pathLst>
                <a:path w="14565" h="18905" extrusionOk="0">
                  <a:moveTo>
                    <a:pt x="6828" y="401"/>
                  </a:moveTo>
                  <a:cubicBezTo>
                    <a:pt x="6860" y="439"/>
                    <a:pt x="6894" y="476"/>
                    <a:pt x="6920" y="519"/>
                  </a:cubicBezTo>
                  <a:cubicBezTo>
                    <a:pt x="7063" y="734"/>
                    <a:pt x="7264" y="863"/>
                    <a:pt x="7513" y="926"/>
                  </a:cubicBezTo>
                  <a:cubicBezTo>
                    <a:pt x="7817" y="1003"/>
                    <a:pt x="8115" y="1092"/>
                    <a:pt x="8393" y="1244"/>
                  </a:cubicBezTo>
                  <a:cubicBezTo>
                    <a:pt x="8840" y="1487"/>
                    <a:pt x="9121" y="1857"/>
                    <a:pt x="9270" y="2338"/>
                  </a:cubicBezTo>
                  <a:cubicBezTo>
                    <a:pt x="9275" y="2355"/>
                    <a:pt x="9281" y="2376"/>
                    <a:pt x="9284" y="2393"/>
                  </a:cubicBezTo>
                  <a:cubicBezTo>
                    <a:pt x="9284" y="2398"/>
                    <a:pt x="9281" y="2407"/>
                    <a:pt x="9275" y="2436"/>
                  </a:cubicBezTo>
                  <a:cubicBezTo>
                    <a:pt x="9255" y="2410"/>
                    <a:pt x="9244" y="2396"/>
                    <a:pt x="9235" y="2381"/>
                  </a:cubicBezTo>
                  <a:cubicBezTo>
                    <a:pt x="9055" y="2103"/>
                    <a:pt x="8794" y="1931"/>
                    <a:pt x="8487" y="1831"/>
                  </a:cubicBezTo>
                  <a:cubicBezTo>
                    <a:pt x="8261" y="1757"/>
                    <a:pt x="8026" y="1714"/>
                    <a:pt x="7794" y="1651"/>
                  </a:cubicBezTo>
                  <a:cubicBezTo>
                    <a:pt x="7697" y="1625"/>
                    <a:pt x="7596" y="1593"/>
                    <a:pt x="7502" y="1556"/>
                  </a:cubicBezTo>
                  <a:cubicBezTo>
                    <a:pt x="7338" y="1487"/>
                    <a:pt x="7212" y="1367"/>
                    <a:pt x="7126" y="1212"/>
                  </a:cubicBezTo>
                  <a:cubicBezTo>
                    <a:pt x="7052" y="1075"/>
                    <a:pt x="6992" y="929"/>
                    <a:pt x="6934" y="783"/>
                  </a:cubicBezTo>
                  <a:cubicBezTo>
                    <a:pt x="6886" y="662"/>
                    <a:pt x="6848" y="536"/>
                    <a:pt x="6808" y="413"/>
                  </a:cubicBezTo>
                  <a:cubicBezTo>
                    <a:pt x="6817" y="410"/>
                    <a:pt x="6823" y="404"/>
                    <a:pt x="6828" y="401"/>
                  </a:cubicBezTo>
                  <a:close/>
                  <a:moveTo>
                    <a:pt x="1382" y="5060"/>
                  </a:moveTo>
                  <a:cubicBezTo>
                    <a:pt x="1433" y="5097"/>
                    <a:pt x="1488" y="5138"/>
                    <a:pt x="1542" y="5172"/>
                  </a:cubicBezTo>
                  <a:cubicBezTo>
                    <a:pt x="1817" y="5358"/>
                    <a:pt x="2118" y="5490"/>
                    <a:pt x="2428" y="5610"/>
                  </a:cubicBezTo>
                  <a:cubicBezTo>
                    <a:pt x="2594" y="5673"/>
                    <a:pt x="2757" y="5736"/>
                    <a:pt x="2923" y="5794"/>
                  </a:cubicBezTo>
                  <a:cubicBezTo>
                    <a:pt x="3204" y="5891"/>
                    <a:pt x="3462" y="6029"/>
                    <a:pt x="3717" y="6172"/>
                  </a:cubicBezTo>
                  <a:cubicBezTo>
                    <a:pt x="3731" y="6180"/>
                    <a:pt x="3743" y="6192"/>
                    <a:pt x="3751" y="6221"/>
                  </a:cubicBezTo>
                  <a:cubicBezTo>
                    <a:pt x="3705" y="6209"/>
                    <a:pt x="3662" y="6198"/>
                    <a:pt x="3617" y="6186"/>
                  </a:cubicBezTo>
                  <a:cubicBezTo>
                    <a:pt x="3367" y="6126"/>
                    <a:pt x="3118" y="6066"/>
                    <a:pt x="2869" y="6008"/>
                  </a:cubicBezTo>
                  <a:cubicBezTo>
                    <a:pt x="2857" y="6006"/>
                    <a:pt x="2846" y="6003"/>
                    <a:pt x="2834" y="6003"/>
                  </a:cubicBezTo>
                  <a:cubicBezTo>
                    <a:pt x="2823" y="6003"/>
                    <a:pt x="2812" y="6003"/>
                    <a:pt x="2801" y="6003"/>
                  </a:cubicBezTo>
                  <a:cubicBezTo>
                    <a:pt x="2549" y="6003"/>
                    <a:pt x="2335" y="5883"/>
                    <a:pt x="2127" y="5762"/>
                  </a:cubicBezTo>
                  <a:cubicBezTo>
                    <a:pt x="1869" y="5616"/>
                    <a:pt x="1634" y="5441"/>
                    <a:pt x="1451" y="5203"/>
                  </a:cubicBezTo>
                  <a:cubicBezTo>
                    <a:pt x="1428" y="5175"/>
                    <a:pt x="1408" y="5146"/>
                    <a:pt x="1388" y="5115"/>
                  </a:cubicBezTo>
                  <a:cubicBezTo>
                    <a:pt x="1379" y="5103"/>
                    <a:pt x="1373" y="5089"/>
                    <a:pt x="1368" y="5074"/>
                  </a:cubicBezTo>
                  <a:cubicBezTo>
                    <a:pt x="1373" y="5072"/>
                    <a:pt x="1376" y="5066"/>
                    <a:pt x="1382" y="5060"/>
                  </a:cubicBezTo>
                  <a:close/>
                  <a:moveTo>
                    <a:pt x="6642" y="5713"/>
                  </a:moveTo>
                  <a:lnTo>
                    <a:pt x="6642" y="5713"/>
                  </a:lnTo>
                  <a:cubicBezTo>
                    <a:pt x="6740" y="5796"/>
                    <a:pt x="6763" y="6092"/>
                    <a:pt x="6685" y="6301"/>
                  </a:cubicBezTo>
                  <a:cubicBezTo>
                    <a:pt x="6568" y="6146"/>
                    <a:pt x="6551" y="5885"/>
                    <a:pt x="6642" y="5713"/>
                  </a:cubicBezTo>
                  <a:close/>
                  <a:moveTo>
                    <a:pt x="6963" y="6180"/>
                  </a:moveTo>
                  <a:lnTo>
                    <a:pt x="6963" y="6180"/>
                  </a:lnTo>
                  <a:cubicBezTo>
                    <a:pt x="7032" y="6364"/>
                    <a:pt x="6972" y="6699"/>
                    <a:pt x="6854" y="6819"/>
                  </a:cubicBezTo>
                  <a:cubicBezTo>
                    <a:pt x="6797" y="6722"/>
                    <a:pt x="6863" y="6324"/>
                    <a:pt x="6963" y="6180"/>
                  </a:cubicBezTo>
                  <a:close/>
                  <a:moveTo>
                    <a:pt x="5980" y="6410"/>
                  </a:moveTo>
                  <a:cubicBezTo>
                    <a:pt x="6121" y="6518"/>
                    <a:pt x="6167" y="6670"/>
                    <a:pt x="6181" y="6837"/>
                  </a:cubicBezTo>
                  <a:cubicBezTo>
                    <a:pt x="6035" y="6733"/>
                    <a:pt x="6012" y="6567"/>
                    <a:pt x="5980" y="6410"/>
                  </a:cubicBezTo>
                  <a:close/>
                  <a:moveTo>
                    <a:pt x="6258" y="6404"/>
                  </a:moveTo>
                  <a:lnTo>
                    <a:pt x="6258" y="6404"/>
                  </a:lnTo>
                  <a:cubicBezTo>
                    <a:pt x="6359" y="6547"/>
                    <a:pt x="6413" y="6705"/>
                    <a:pt x="6399" y="6894"/>
                  </a:cubicBezTo>
                  <a:cubicBezTo>
                    <a:pt x="6293" y="6805"/>
                    <a:pt x="6221" y="6576"/>
                    <a:pt x="6258" y="6404"/>
                  </a:cubicBezTo>
                  <a:close/>
                  <a:moveTo>
                    <a:pt x="6232" y="6877"/>
                  </a:moveTo>
                  <a:lnTo>
                    <a:pt x="6232" y="6877"/>
                  </a:lnTo>
                  <a:cubicBezTo>
                    <a:pt x="6413" y="6974"/>
                    <a:pt x="6465" y="7206"/>
                    <a:pt x="6402" y="7404"/>
                  </a:cubicBezTo>
                  <a:cubicBezTo>
                    <a:pt x="6381" y="7315"/>
                    <a:pt x="6364" y="7226"/>
                    <a:pt x="6339" y="7140"/>
                  </a:cubicBezTo>
                  <a:cubicBezTo>
                    <a:pt x="6310" y="7054"/>
                    <a:pt x="6273" y="6974"/>
                    <a:pt x="6232" y="6877"/>
                  </a:cubicBezTo>
                  <a:close/>
                  <a:moveTo>
                    <a:pt x="3563" y="1909"/>
                  </a:moveTo>
                  <a:cubicBezTo>
                    <a:pt x="3635" y="1909"/>
                    <a:pt x="3709" y="1913"/>
                    <a:pt x="3783" y="1920"/>
                  </a:cubicBezTo>
                  <a:cubicBezTo>
                    <a:pt x="4193" y="1957"/>
                    <a:pt x="4490" y="2175"/>
                    <a:pt x="4757" y="2482"/>
                  </a:cubicBezTo>
                  <a:cubicBezTo>
                    <a:pt x="4940" y="2694"/>
                    <a:pt x="5000" y="2929"/>
                    <a:pt x="4952" y="3183"/>
                  </a:cubicBezTo>
                  <a:cubicBezTo>
                    <a:pt x="4834" y="3802"/>
                    <a:pt x="5069" y="4307"/>
                    <a:pt x="5442" y="4771"/>
                  </a:cubicBezTo>
                  <a:cubicBezTo>
                    <a:pt x="5513" y="4862"/>
                    <a:pt x="5602" y="4943"/>
                    <a:pt x="5685" y="5026"/>
                  </a:cubicBezTo>
                  <a:cubicBezTo>
                    <a:pt x="5740" y="5080"/>
                    <a:pt x="5797" y="5132"/>
                    <a:pt x="5854" y="5180"/>
                  </a:cubicBezTo>
                  <a:cubicBezTo>
                    <a:pt x="6204" y="5464"/>
                    <a:pt x="6364" y="5848"/>
                    <a:pt x="6436" y="6275"/>
                  </a:cubicBezTo>
                  <a:cubicBezTo>
                    <a:pt x="6459" y="6404"/>
                    <a:pt x="6473" y="6536"/>
                    <a:pt x="6493" y="6665"/>
                  </a:cubicBezTo>
                  <a:cubicBezTo>
                    <a:pt x="6485" y="6665"/>
                    <a:pt x="6476" y="6667"/>
                    <a:pt x="6465" y="6667"/>
                  </a:cubicBezTo>
                  <a:cubicBezTo>
                    <a:pt x="6318" y="6301"/>
                    <a:pt x="6318" y="6301"/>
                    <a:pt x="6204" y="6292"/>
                  </a:cubicBezTo>
                  <a:cubicBezTo>
                    <a:pt x="6190" y="6352"/>
                    <a:pt x="6175" y="6412"/>
                    <a:pt x="6158" y="6478"/>
                  </a:cubicBezTo>
                  <a:cubicBezTo>
                    <a:pt x="6094" y="6434"/>
                    <a:pt x="6066" y="6329"/>
                    <a:pt x="5976" y="6329"/>
                  </a:cubicBezTo>
                  <a:cubicBezTo>
                    <a:pt x="5961" y="6329"/>
                    <a:pt x="5945" y="6331"/>
                    <a:pt x="5926" y="6338"/>
                  </a:cubicBezTo>
                  <a:cubicBezTo>
                    <a:pt x="5880" y="6513"/>
                    <a:pt x="6032" y="6845"/>
                    <a:pt x="6204" y="6937"/>
                  </a:cubicBezTo>
                  <a:cubicBezTo>
                    <a:pt x="6275" y="7080"/>
                    <a:pt x="6324" y="7235"/>
                    <a:pt x="6333" y="7407"/>
                  </a:cubicBezTo>
                  <a:cubicBezTo>
                    <a:pt x="6310" y="7352"/>
                    <a:pt x="6290" y="7298"/>
                    <a:pt x="6267" y="7246"/>
                  </a:cubicBezTo>
                  <a:cubicBezTo>
                    <a:pt x="6241" y="7192"/>
                    <a:pt x="6215" y="7137"/>
                    <a:pt x="6184" y="7089"/>
                  </a:cubicBezTo>
                  <a:cubicBezTo>
                    <a:pt x="6154" y="7043"/>
                    <a:pt x="6125" y="6988"/>
                    <a:pt x="6051" y="6988"/>
                  </a:cubicBezTo>
                  <a:cubicBezTo>
                    <a:pt x="6046" y="6988"/>
                    <a:pt x="6040" y="6988"/>
                    <a:pt x="6035" y="6988"/>
                  </a:cubicBezTo>
                  <a:cubicBezTo>
                    <a:pt x="6026" y="7017"/>
                    <a:pt x="6018" y="7049"/>
                    <a:pt x="6009" y="7080"/>
                  </a:cubicBezTo>
                  <a:cubicBezTo>
                    <a:pt x="5998" y="7077"/>
                    <a:pt x="5986" y="7080"/>
                    <a:pt x="5980" y="7074"/>
                  </a:cubicBezTo>
                  <a:cubicBezTo>
                    <a:pt x="5914" y="7000"/>
                    <a:pt x="5840" y="6931"/>
                    <a:pt x="5788" y="6848"/>
                  </a:cubicBezTo>
                  <a:cubicBezTo>
                    <a:pt x="5725" y="6736"/>
                    <a:pt x="5639" y="6662"/>
                    <a:pt x="5522" y="6610"/>
                  </a:cubicBezTo>
                  <a:cubicBezTo>
                    <a:pt x="5390" y="6553"/>
                    <a:pt x="5253" y="6521"/>
                    <a:pt x="5109" y="6507"/>
                  </a:cubicBezTo>
                  <a:cubicBezTo>
                    <a:pt x="4774" y="6470"/>
                    <a:pt x="4439" y="6427"/>
                    <a:pt x="4115" y="6327"/>
                  </a:cubicBezTo>
                  <a:cubicBezTo>
                    <a:pt x="4055" y="6309"/>
                    <a:pt x="3998" y="6281"/>
                    <a:pt x="3946" y="6249"/>
                  </a:cubicBezTo>
                  <a:cubicBezTo>
                    <a:pt x="3622" y="6051"/>
                    <a:pt x="3293" y="5868"/>
                    <a:pt x="2938" y="5731"/>
                  </a:cubicBezTo>
                  <a:cubicBezTo>
                    <a:pt x="2591" y="5599"/>
                    <a:pt x="2247" y="5461"/>
                    <a:pt x="1909" y="5309"/>
                  </a:cubicBezTo>
                  <a:cubicBezTo>
                    <a:pt x="1757" y="5244"/>
                    <a:pt x="1617" y="5140"/>
                    <a:pt x="1474" y="5054"/>
                  </a:cubicBezTo>
                  <a:cubicBezTo>
                    <a:pt x="1250" y="4923"/>
                    <a:pt x="1176" y="4711"/>
                    <a:pt x="1158" y="4467"/>
                  </a:cubicBezTo>
                  <a:cubicBezTo>
                    <a:pt x="1150" y="4318"/>
                    <a:pt x="1144" y="4166"/>
                    <a:pt x="1144" y="4017"/>
                  </a:cubicBezTo>
                  <a:cubicBezTo>
                    <a:pt x="1144" y="3754"/>
                    <a:pt x="1092" y="3499"/>
                    <a:pt x="1058" y="3241"/>
                  </a:cubicBezTo>
                  <a:cubicBezTo>
                    <a:pt x="1032" y="3049"/>
                    <a:pt x="1041" y="2857"/>
                    <a:pt x="1113" y="2676"/>
                  </a:cubicBezTo>
                  <a:cubicBezTo>
                    <a:pt x="1221" y="2401"/>
                    <a:pt x="1456" y="2239"/>
                    <a:pt x="1735" y="2239"/>
                  </a:cubicBezTo>
                  <a:cubicBezTo>
                    <a:pt x="1780" y="2239"/>
                    <a:pt x="1827" y="2243"/>
                    <a:pt x="1875" y="2252"/>
                  </a:cubicBezTo>
                  <a:cubicBezTo>
                    <a:pt x="1969" y="2270"/>
                    <a:pt x="2067" y="2292"/>
                    <a:pt x="2161" y="2321"/>
                  </a:cubicBezTo>
                  <a:cubicBezTo>
                    <a:pt x="2214" y="2336"/>
                    <a:pt x="2264" y="2344"/>
                    <a:pt x="2313" y="2344"/>
                  </a:cubicBezTo>
                  <a:cubicBezTo>
                    <a:pt x="2410" y="2344"/>
                    <a:pt x="2501" y="2313"/>
                    <a:pt x="2591" y="2252"/>
                  </a:cubicBezTo>
                  <a:cubicBezTo>
                    <a:pt x="2694" y="2186"/>
                    <a:pt x="2800" y="2129"/>
                    <a:pt x="2906" y="2069"/>
                  </a:cubicBezTo>
                  <a:cubicBezTo>
                    <a:pt x="3113" y="1949"/>
                    <a:pt x="3334" y="1909"/>
                    <a:pt x="3563" y="1909"/>
                  </a:cubicBezTo>
                  <a:close/>
                  <a:moveTo>
                    <a:pt x="6078" y="7103"/>
                  </a:moveTo>
                  <a:lnTo>
                    <a:pt x="6078" y="7103"/>
                  </a:lnTo>
                  <a:cubicBezTo>
                    <a:pt x="6167" y="7157"/>
                    <a:pt x="6244" y="7315"/>
                    <a:pt x="6230" y="7410"/>
                  </a:cubicBezTo>
                  <a:cubicBezTo>
                    <a:pt x="6181" y="7306"/>
                    <a:pt x="6129" y="7203"/>
                    <a:pt x="6078" y="7103"/>
                  </a:cubicBezTo>
                  <a:close/>
                  <a:moveTo>
                    <a:pt x="6278" y="73"/>
                  </a:moveTo>
                  <a:cubicBezTo>
                    <a:pt x="6397" y="73"/>
                    <a:pt x="6510" y="122"/>
                    <a:pt x="6614" y="204"/>
                  </a:cubicBezTo>
                  <a:cubicBezTo>
                    <a:pt x="6659" y="238"/>
                    <a:pt x="6697" y="298"/>
                    <a:pt x="6720" y="353"/>
                  </a:cubicBezTo>
                  <a:cubicBezTo>
                    <a:pt x="6771" y="485"/>
                    <a:pt x="6808" y="625"/>
                    <a:pt x="6860" y="757"/>
                  </a:cubicBezTo>
                  <a:cubicBezTo>
                    <a:pt x="6920" y="914"/>
                    <a:pt x="6977" y="1075"/>
                    <a:pt x="7058" y="1224"/>
                  </a:cubicBezTo>
                  <a:cubicBezTo>
                    <a:pt x="7172" y="1439"/>
                    <a:pt x="7350" y="1590"/>
                    <a:pt x="7588" y="1659"/>
                  </a:cubicBezTo>
                  <a:cubicBezTo>
                    <a:pt x="7751" y="1705"/>
                    <a:pt x="7917" y="1739"/>
                    <a:pt x="8080" y="1777"/>
                  </a:cubicBezTo>
                  <a:cubicBezTo>
                    <a:pt x="8404" y="1851"/>
                    <a:pt x="8719" y="1951"/>
                    <a:pt x="8974" y="2178"/>
                  </a:cubicBezTo>
                  <a:cubicBezTo>
                    <a:pt x="9272" y="2444"/>
                    <a:pt x="9404" y="2774"/>
                    <a:pt x="9341" y="3175"/>
                  </a:cubicBezTo>
                  <a:cubicBezTo>
                    <a:pt x="9301" y="3433"/>
                    <a:pt x="9204" y="3662"/>
                    <a:pt x="9063" y="3877"/>
                  </a:cubicBezTo>
                  <a:cubicBezTo>
                    <a:pt x="9060" y="3883"/>
                    <a:pt x="9055" y="3888"/>
                    <a:pt x="9052" y="3897"/>
                  </a:cubicBezTo>
                  <a:cubicBezTo>
                    <a:pt x="8868" y="4215"/>
                    <a:pt x="8608" y="4458"/>
                    <a:pt x="8307" y="4668"/>
                  </a:cubicBezTo>
                  <a:cubicBezTo>
                    <a:pt x="8132" y="4788"/>
                    <a:pt x="7957" y="4911"/>
                    <a:pt x="7797" y="5052"/>
                  </a:cubicBezTo>
                  <a:cubicBezTo>
                    <a:pt x="7496" y="5312"/>
                    <a:pt x="7290" y="5639"/>
                    <a:pt x="7124" y="5997"/>
                  </a:cubicBezTo>
                  <a:cubicBezTo>
                    <a:pt x="7103" y="6043"/>
                    <a:pt x="7081" y="6089"/>
                    <a:pt x="7063" y="6129"/>
                  </a:cubicBezTo>
                  <a:cubicBezTo>
                    <a:pt x="7025" y="6124"/>
                    <a:pt x="6989" y="6111"/>
                    <a:pt x="6960" y="6111"/>
                  </a:cubicBezTo>
                  <a:cubicBezTo>
                    <a:pt x="6952" y="6111"/>
                    <a:pt x="6944" y="6112"/>
                    <a:pt x="6937" y="6115"/>
                  </a:cubicBezTo>
                  <a:cubicBezTo>
                    <a:pt x="6906" y="6126"/>
                    <a:pt x="6874" y="6169"/>
                    <a:pt x="6863" y="6203"/>
                  </a:cubicBezTo>
                  <a:cubicBezTo>
                    <a:pt x="6794" y="6430"/>
                    <a:pt x="6737" y="6656"/>
                    <a:pt x="6780" y="6894"/>
                  </a:cubicBezTo>
                  <a:cubicBezTo>
                    <a:pt x="6783" y="6908"/>
                    <a:pt x="6788" y="6925"/>
                    <a:pt x="6785" y="6937"/>
                  </a:cubicBezTo>
                  <a:cubicBezTo>
                    <a:pt x="6740" y="7080"/>
                    <a:pt x="6691" y="7223"/>
                    <a:pt x="6642" y="7364"/>
                  </a:cubicBezTo>
                  <a:cubicBezTo>
                    <a:pt x="6642" y="7369"/>
                    <a:pt x="6631" y="7369"/>
                    <a:pt x="6614" y="7378"/>
                  </a:cubicBezTo>
                  <a:cubicBezTo>
                    <a:pt x="6622" y="7329"/>
                    <a:pt x="6625" y="7286"/>
                    <a:pt x="6636" y="7246"/>
                  </a:cubicBezTo>
                  <a:cubicBezTo>
                    <a:pt x="6694" y="7003"/>
                    <a:pt x="6728" y="6756"/>
                    <a:pt x="6720" y="6504"/>
                  </a:cubicBezTo>
                  <a:cubicBezTo>
                    <a:pt x="6717" y="6447"/>
                    <a:pt x="6728" y="6392"/>
                    <a:pt x="6754" y="6335"/>
                  </a:cubicBezTo>
                  <a:cubicBezTo>
                    <a:pt x="6780" y="6269"/>
                    <a:pt x="6791" y="6195"/>
                    <a:pt x="6800" y="6123"/>
                  </a:cubicBezTo>
                  <a:cubicBezTo>
                    <a:pt x="6811" y="5986"/>
                    <a:pt x="6794" y="5851"/>
                    <a:pt x="6748" y="5722"/>
                  </a:cubicBezTo>
                  <a:cubicBezTo>
                    <a:pt x="6720" y="5639"/>
                    <a:pt x="6705" y="5633"/>
                    <a:pt x="6622" y="5627"/>
                  </a:cubicBezTo>
                  <a:lnTo>
                    <a:pt x="6622" y="5627"/>
                  </a:lnTo>
                  <a:cubicBezTo>
                    <a:pt x="6467" y="5811"/>
                    <a:pt x="6493" y="6226"/>
                    <a:pt x="6679" y="6418"/>
                  </a:cubicBezTo>
                  <a:cubicBezTo>
                    <a:pt x="6688" y="6742"/>
                    <a:pt x="6628" y="7057"/>
                    <a:pt x="6579" y="7369"/>
                  </a:cubicBezTo>
                  <a:cubicBezTo>
                    <a:pt x="6579" y="7384"/>
                    <a:pt x="6553" y="7389"/>
                    <a:pt x="6516" y="7415"/>
                  </a:cubicBezTo>
                  <a:cubicBezTo>
                    <a:pt x="6522" y="7349"/>
                    <a:pt x="6522" y="7306"/>
                    <a:pt x="6525" y="7261"/>
                  </a:cubicBezTo>
                  <a:cubicBezTo>
                    <a:pt x="6576" y="6765"/>
                    <a:pt x="6551" y="6278"/>
                    <a:pt x="6384" y="5805"/>
                  </a:cubicBezTo>
                  <a:cubicBezTo>
                    <a:pt x="6318" y="5610"/>
                    <a:pt x="6215" y="5438"/>
                    <a:pt x="6069" y="5292"/>
                  </a:cubicBezTo>
                  <a:cubicBezTo>
                    <a:pt x="5957" y="5180"/>
                    <a:pt x="5843" y="5072"/>
                    <a:pt x="5728" y="4966"/>
                  </a:cubicBezTo>
                  <a:cubicBezTo>
                    <a:pt x="5367" y="4630"/>
                    <a:pt x="5109" y="4238"/>
                    <a:pt x="5015" y="3751"/>
                  </a:cubicBezTo>
                  <a:cubicBezTo>
                    <a:pt x="4992" y="3633"/>
                    <a:pt x="4983" y="3504"/>
                    <a:pt x="5003" y="3390"/>
                  </a:cubicBezTo>
                  <a:cubicBezTo>
                    <a:pt x="5052" y="3098"/>
                    <a:pt x="5023" y="2811"/>
                    <a:pt x="4989" y="2522"/>
                  </a:cubicBezTo>
                  <a:cubicBezTo>
                    <a:pt x="4969" y="2358"/>
                    <a:pt x="4992" y="2201"/>
                    <a:pt x="5095" y="2075"/>
                  </a:cubicBezTo>
                  <a:cubicBezTo>
                    <a:pt x="5187" y="1963"/>
                    <a:pt x="5210" y="1840"/>
                    <a:pt x="5218" y="1705"/>
                  </a:cubicBezTo>
                  <a:cubicBezTo>
                    <a:pt x="5235" y="1464"/>
                    <a:pt x="5270" y="1224"/>
                    <a:pt x="5350" y="995"/>
                  </a:cubicBezTo>
                  <a:cubicBezTo>
                    <a:pt x="5447" y="714"/>
                    <a:pt x="5596" y="467"/>
                    <a:pt x="5826" y="275"/>
                  </a:cubicBezTo>
                  <a:cubicBezTo>
                    <a:pt x="5900" y="212"/>
                    <a:pt x="5989" y="164"/>
                    <a:pt x="6078" y="121"/>
                  </a:cubicBezTo>
                  <a:cubicBezTo>
                    <a:pt x="6146" y="88"/>
                    <a:pt x="6213" y="73"/>
                    <a:pt x="6278" y="73"/>
                  </a:cubicBezTo>
                  <a:close/>
                  <a:moveTo>
                    <a:pt x="9768" y="7249"/>
                  </a:moveTo>
                  <a:cubicBezTo>
                    <a:pt x="9794" y="7249"/>
                    <a:pt x="9819" y="7250"/>
                    <a:pt x="9845" y="7252"/>
                  </a:cubicBezTo>
                  <a:cubicBezTo>
                    <a:pt x="9954" y="7261"/>
                    <a:pt x="10063" y="7283"/>
                    <a:pt x="10172" y="7295"/>
                  </a:cubicBezTo>
                  <a:cubicBezTo>
                    <a:pt x="10373" y="7315"/>
                    <a:pt x="10573" y="7332"/>
                    <a:pt x="10774" y="7352"/>
                  </a:cubicBezTo>
                  <a:cubicBezTo>
                    <a:pt x="10777" y="7355"/>
                    <a:pt x="10779" y="7361"/>
                    <a:pt x="10782" y="7367"/>
                  </a:cubicBezTo>
                  <a:cubicBezTo>
                    <a:pt x="10693" y="7387"/>
                    <a:pt x="10608" y="7418"/>
                    <a:pt x="10519" y="7427"/>
                  </a:cubicBezTo>
                  <a:cubicBezTo>
                    <a:pt x="10318" y="7447"/>
                    <a:pt x="10118" y="7461"/>
                    <a:pt x="9914" y="7464"/>
                  </a:cubicBezTo>
                  <a:cubicBezTo>
                    <a:pt x="9904" y="7464"/>
                    <a:pt x="9893" y="7464"/>
                    <a:pt x="9883" y="7464"/>
                  </a:cubicBezTo>
                  <a:cubicBezTo>
                    <a:pt x="9736" y="7464"/>
                    <a:pt x="9589" y="7446"/>
                    <a:pt x="9441" y="7441"/>
                  </a:cubicBezTo>
                  <a:cubicBezTo>
                    <a:pt x="9400" y="7439"/>
                    <a:pt x="9359" y="7439"/>
                    <a:pt x="9318" y="7439"/>
                  </a:cubicBezTo>
                  <a:cubicBezTo>
                    <a:pt x="9235" y="7439"/>
                    <a:pt x="9151" y="7441"/>
                    <a:pt x="9063" y="7441"/>
                  </a:cubicBezTo>
                  <a:cubicBezTo>
                    <a:pt x="9083" y="7427"/>
                    <a:pt x="9100" y="7412"/>
                    <a:pt x="9121" y="7407"/>
                  </a:cubicBezTo>
                  <a:cubicBezTo>
                    <a:pt x="9332" y="7324"/>
                    <a:pt x="9542" y="7249"/>
                    <a:pt x="9768" y="7249"/>
                  </a:cubicBezTo>
                  <a:close/>
                  <a:moveTo>
                    <a:pt x="10084" y="3736"/>
                  </a:moveTo>
                  <a:cubicBezTo>
                    <a:pt x="10299" y="3736"/>
                    <a:pt x="10514" y="3759"/>
                    <a:pt x="10728" y="3808"/>
                  </a:cubicBezTo>
                  <a:cubicBezTo>
                    <a:pt x="11049" y="3880"/>
                    <a:pt x="11335" y="4029"/>
                    <a:pt x="11550" y="4287"/>
                  </a:cubicBezTo>
                  <a:cubicBezTo>
                    <a:pt x="11633" y="4384"/>
                    <a:pt x="11734" y="4456"/>
                    <a:pt x="11848" y="4510"/>
                  </a:cubicBezTo>
                  <a:cubicBezTo>
                    <a:pt x="11891" y="4530"/>
                    <a:pt x="11934" y="4550"/>
                    <a:pt x="11977" y="4570"/>
                  </a:cubicBezTo>
                  <a:cubicBezTo>
                    <a:pt x="12278" y="4716"/>
                    <a:pt x="12424" y="4963"/>
                    <a:pt x="12441" y="5289"/>
                  </a:cubicBezTo>
                  <a:cubicBezTo>
                    <a:pt x="12450" y="5453"/>
                    <a:pt x="12447" y="5613"/>
                    <a:pt x="12393" y="5768"/>
                  </a:cubicBezTo>
                  <a:cubicBezTo>
                    <a:pt x="12361" y="5868"/>
                    <a:pt x="12315" y="5960"/>
                    <a:pt x="12238" y="6031"/>
                  </a:cubicBezTo>
                  <a:cubicBezTo>
                    <a:pt x="12089" y="6166"/>
                    <a:pt x="11983" y="6329"/>
                    <a:pt x="11911" y="6521"/>
                  </a:cubicBezTo>
                  <a:cubicBezTo>
                    <a:pt x="11802" y="6822"/>
                    <a:pt x="11559" y="7000"/>
                    <a:pt x="11284" y="7140"/>
                  </a:cubicBezTo>
                  <a:cubicBezTo>
                    <a:pt x="11099" y="7237"/>
                    <a:pt x="10900" y="7276"/>
                    <a:pt x="10697" y="7276"/>
                  </a:cubicBezTo>
                  <a:cubicBezTo>
                    <a:pt x="10636" y="7276"/>
                    <a:pt x="10575" y="7273"/>
                    <a:pt x="10513" y="7266"/>
                  </a:cubicBezTo>
                  <a:cubicBezTo>
                    <a:pt x="10321" y="7246"/>
                    <a:pt x="10129" y="7215"/>
                    <a:pt x="9934" y="7192"/>
                  </a:cubicBezTo>
                  <a:cubicBezTo>
                    <a:pt x="9884" y="7186"/>
                    <a:pt x="9835" y="7184"/>
                    <a:pt x="9786" y="7184"/>
                  </a:cubicBezTo>
                  <a:cubicBezTo>
                    <a:pt x="9601" y="7184"/>
                    <a:pt x="9420" y="7221"/>
                    <a:pt x="9244" y="7289"/>
                  </a:cubicBezTo>
                  <a:cubicBezTo>
                    <a:pt x="9106" y="7341"/>
                    <a:pt x="8972" y="7398"/>
                    <a:pt x="8831" y="7447"/>
                  </a:cubicBezTo>
                  <a:cubicBezTo>
                    <a:pt x="8708" y="7490"/>
                    <a:pt x="8583" y="7522"/>
                    <a:pt x="8455" y="7522"/>
                  </a:cubicBezTo>
                  <a:cubicBezTo>
                    <a:pt x="8395" y="7522"/>
                    <a:pt x="8334" y="7515"/>
                    <a:pt x="8272" y="7498"/>
                  </a:cubicBezTo>
                  <a:cubicBezTo>
                    <a:pt x="8212" y="7481"/>
                    <a:pt x="8152" y="7455"/>
                    <a:pt x="8098" y="7430"/>
                  </a:cubicBezTo>
                  <a:cubicBezTo>
                    <a:pt x="7856" y="7303"/>
                    <a:pt x="7598" y="7231"/>
                    <a:pt x="7329" y="7231"/>
                  </a:cubicBezTo>
                  <a:cubicBezTo>
                    <a:pt x="7292" y="7231"/>
                    <a:pt x="7255" y="7232"/>
                    <a:pt x="7218" y="7235"/>
                  </a:cubicBezTo>
                  <a:cubicBezTo>
                    <a:pt x="7086" y="7246"/>
                    <a:pt x="6957" y="7278"/>
                    <a:pt x="6831" y="7301"/>
                  </a:cubicBezTo>
                  <a:cubicBezTo>
                    <a:pt x="6860" y="7169"/>
                    <a:pt x="6886" y="7034"/>
                    <a:pt x="6923" y="6900"/>
                  </a:cubicBezTo>
                  <a:cubicBezTo>
                    <a:pt x="6955" y="6791"/>
                    <a:pt x="7000" y="6688"/>
                    <a:pt x="7038" y="6582"/>
                  </a:cubicBezTo>
                  <a:cubicBezTo>
                    <a:pt x="7043" y="6564"/>
                    <a:pt x="7049" y="6544"/>
                    <a:pt x="7049" y="6527"/>
                  </a:cubicBezTo>
                  <a:cubicBezTo>
                    <a:pt x="7049" y="6338"/>
                    <a:pt x="7121" y="6169"/>
                    <a:pt x="7198" y="6003"/>
                  </a:cubicBezTo>
                  <a:cubicBezTo>
                    <a:pt x="7413" y="5544"/>
                    <a:pt x="7714" y="5158"/>
                    <a:pt x="8138" y="4871"/>
                  </a:cubicBezTo>
                  <a:cubicBezTo>
                    <a:pt x="8298" y="4762"/>
                    <a:pt x="8450" y="4642"/>
                    <a:pt x="8608" y="4524"/>
                  </a:cubicBezTo>
                  <a:cubicBezTo>
                    <a:pt x="8731" y="4436"/>
                    <a:pt x="8843" y="4332"/>
                    <a:pt x="8923" y="4203"/>
                  </a:cubicBezTo>
                  <a:cubicBezTo>
                    <a:pt x="9095" y="3928"/>
                    <a:pt x="9358" y="3811"/>
                    <a:pt x="9665" y="3765"/>
                  </a:cubicBezTo>
                  <a:cubicBezTo>
                    <a:pt x="9805" y="3746"/>
                    <a:pt x="9945" y="3736"/>
                    <a:pt x="10084" y="3736"/>
                  </a:cubicBezTo>
                  <a:close/>
                  <a:moveTo>
                    <a:pt x="2493" y="6055"/>
                  </a:moveTo>
                  <a:cubicBezTo>
                    <a:pt x="2807" y="6055"/>
                    <a:pt x="3118" y="6113"/>
                    <a:pt x="3428" y="6200"/>
                  </a:cubicBezTo>
                  <a:cubicBezTo>
                    <a:pt x="3774" y="6301"/>
                    <a:pt x="4127" y="6398"/>
                    <a:pt x="4479" y="6484"/>
                  </a:cubicBezTo>
                  <a:cubicBezTo>
                    <a:pt x="4662" y="6527"/>
                    <a:pt x="4854" y="6541"/>
                    <a:pt x="5043" y="6567"/>
                  </a:cubicBezTo>
                  <a:cubicBezTo>
                    <a:pt x="5221" y="6587"/>
                    <a:pt x="5393" y="6616"/>
                    <a:pt x="5551" y="6705"/>
                  </a:cubicBezTo>
                  <a:cubicBezTo>
                    <a:pt x="5616" y="6742"/>
                    <a:pt x="5671" y="6788"/>
                    <a:pt x="5705" y="6857"/>
                  </a:cubicBezTo>
                  <a:cubicBezTo>
                    <a:pt x="5763" y="6971"/>
                    <a:pt x="5846" y="7060"/>
                    <a:pt x="5940" y="7146"/>
                  </a:cubicBezTo>
                  <a:cubicBezTo>
                    <a:pt x="6020" y="7215"/>
                    <a:pt x="6106" y="7281"/>
                    <a:pt x="6144" y="7401"/>
                  </a:cubicBezTo>
                  <a:cubicBezTo>
                    <a:pt x="5963" y="7441"/>
                    <a:pt x="5846" y="7561"/>
                    <a:pt x="5748" y="7693"/>
                  </a:cubicBezTo>
                  <a:cubicBezTo>
                    <a:pt x="5634" y="7848"/>
                    <a:pt x="5533" y="8011"/>
                    <a:pt x="5465" y="8192"/>
                  </a:cubicBezTo>
                  <a:cubicBezTo>
                    <a:pt x="5350" y="8498"/>
                    <a:pt x="5178" y="8762"/>
                    <a:pt x="4935" y="8977"/>
                  </a:cubicBezTo>
                  <a:cubicBezTo>
                    <a:pt x="4771" y="9123"/>
                    <a:pt x="4619" y="9278"/>
                    <a:pt x="4453" y="9415"/>
                  </a:cubicBezTo>
                  <a:cubicBezTo>
                    <a:pt x="4049" y="9750"/>
                    <a:pt x="3588" y="9971"/>
                    <a:pt x="3072" y="10066"/>
                  </a:cubicBezTo>
                  <a:cubicBezTo>
                    <a:pt x="2989" y="10081"/>
                    <a:pt x="2907" y="10089"/>
                    <a:pt x="2828" y="10089"/>
                  </a:cubicBezTo>
                  <a:cubicBezTo>
                    <a:pt x="2583" y="10089"/>
                    <a:pt x="2356" y="10012"/>
                    <a:pt x="2155" y="9831"/>
                  </a:cubicBezTo>
                  <a:cubicBezTo>
                    <a:pt x="2038" y="9727"/>
                    <a:pt x="1906" y="9639"/>
                    <a:pt x="1774" y="9553"/>
                  </a:cubicBezTo>
                  <a:cubicBezTo>
                    <a:pt x="1605" y="9438"/>
                    <a:pt x="1436" y="9329"/>
                    <a:pt x="1299" y="9177"/>
                  </a:cubicBezTo>
                  <a:cubicBezTo>
                    <a:pt x="1161" y="9025"/>
                    <a:pt x="1061" y="8859"/>
                    <a:pt x="1070" y="8644"/>
                  </a:cubicBezTo>
                  <a:cubicBezTo>
                    <a:pt x="1070" y="8590"/>
                    <a:pt x="1087" y="8538"/>
                    <a:pt x="1095" y="8484"/>
                  </a:cubicBezTo>
                  <a:cubicBezTo>
                    <a:pt x="1104" y="8450"/>
                    <a:pt x="1107" y="8418"/>
                    <a:pt x="1115" y="8372"/>
                  </a:cubicBezTo>
                  <a:cubicBezTo>
                    <a:pt x="1061" y="8366"/>
                    <a:pt x="1024" y="8361"/>
                    <a:pt x="984" y="8358"/>
                  </a:cubicBezTo>
                  <a:cubicBezTo>
                    <a:pt x="880" y="8358"/>
                    <a:pt x="777" y="8361"/>
                    <a:pt x="674" y="8361"/>
                  </a:cubicBezTo>
                  <a:cubicBezTo>
                    <a:pt x="634" y="8361"/>
                    <a:pt x="594" y="8361"/>
                    <a:pt x="554" y="8352"/>
                  </a:cubicBezTo>
                  <a:cubicBezTo>
                    <a:pt x="170" y="8283"/>
                    <a:pt x="70" y="8028"/>
                    <a:pt x="130" y="7687"/>
                  </a:cubicBezTo>
                  <a:cubicBezTo>
                    <a:pt x="161" y="7524"/>
                    <a:pt x="227" y="7378"/>
                    <a:pt x="319" y="7243"/>
                  </a:cubicBezTo>
                  <a:cubicBezTo>
                    <a:pt x="706" y="6653"/>
                    <a:pt x="1250" y="6295"/>
                    <a:pt x="1926" y="6123"/>
                  </a:cubicBezTo>
                  <a:cubicBezTo>
                    <a:pt x="2116" y="6076"/>
                    <a:pt x="2305" y="6055"/>
                    <a:pt x="2493" y="6055"/>
                  </a:cubicBezTo>
                  <a:close/>
                  <a:moveTo>
                    <a:pt x="7332" y="7296"/>
                  </a:moveTo>
                  <a:cubicBezTo>
                    <a:pt x="7447" y="7296"/>
                    <a:pt x="7560" y="7319"/>
                    <a:pt x="7671" y="7349"/>
                  </a:cubicBezTo>
                  <a:cubicBezTo>
                    <a:pt x="8012" y="7435"/>
                    <a:pt x="8313" y="7596"/>
                    <a:pt x="8548" y="7871"/>
                  </a:cubicBezTo>
                  <a:cubicBezTo>
                    <a:pt x="8823" y="8192"/>
                    <a:pt x="9043" y="8544"/>
                    <a:pt x="9186" y="8942"/>
                  </a:cubicBezTo>
                  <a:cubicBezTo>
                    <a:pt x="9261" y="9143"/>
                    <a:pt x="9287" y="9352"/>
                    <a:pt x="9218" y="9558"/>
                  </a:cubicBezTo>
                  <a:cubicBezTo>
                    <a:pt x="9126" y="9836"/>
                    <a:pt x="9126" y="10114"/>
                    <a:pt x="9201" y="10395"/>
                  </a:cubicBezTo>
                  <a:cubicBezTo>
                    <a:pt x="9215" y="10447"/>
                    <a:pt x="9218" y="10504"/>
                    <a:pt x="9221" y="10558"/>
                  </a:cubicBezTo>
                  <a:cubicBezTo>
                    <a:pt x="9238" y="10788"/>
                    <a:pt x="9132" y="10945"/>
                    <a:pt x="8929" y="11040"/>
                  </a:cubicBezTo>
                  <a:cubicBezTo>
                    <a:pt x="8799" y="11099"/>
                    <a:pt x="8665" y="11135"/>
                    <a:pt x="8529" y="11135"/>
                  </a:cubicBezTo>
                  <a:cubicBezTo>
                    <a:pt x="8454" y="11135"/>
                    <a:pt x="8379" y="11124"/>
                    <a:pt x="8304" y="11100"/>
                  </a:cubicBezTo>
                  <a:cubicBezTo>
                    <a:pt x="8035" y="11011"/>
                    <a:pt x="7757" y="11005"/>
                    <a:pt x="7479" y="10985"/>
                  </a:cubicBezTo>
                  <a:cubicBezTo>
                    <a:pt x="7215" y="10968"/>
                    <a:pt x="6955" y="10928"/>
                    <a:pt x="6705" y="10830"/>
                  </a:cubicBezTo>
                  <a:cubicBezTo>
                    <a:pt x="6387" y="10704"/>
                    <a:pt x="6138" y="10507"/>
                    <a:pt x="6000" y="10186"/>
                  </a:cubicBezTo>
                  <a:cubicBezTo>
                    <a:pt x="5960" y="10086"/>
                    <a:pt x="5926" y="9977"/>
                    <a:pt x="5912" y="9868"/>
                  </a:cubicBezTo>
                  <a:cubicBezTo>
                    <a:pt x="5889" y="9702"/>
                    <a:pt x="5823" y="9558"/>
                    <a:pt x="5720" y="9429"/>
                  </a:cubicBezTo>
                  <a:cubicBezTo>
                    <a:pt x="5548" y="9215"/>
                    <a:pt x="5470" y="8968"/>
                    <a:pt x="5456" y="8696"/>
                  </a:cubicBezTo>
                  <a:cubicBezTo>
                    <a:pt x="5453" y="8673"/>
                    <a:pt x="5456" y="8653"/>
                    <a:pt x="5456" y="8630"/>
                  </a:cubicBezTo>
                  <a:cubicBezTo>
                    <a:pt x="5450" y="8369"/>
                    <a:pt x="5542" y="8140"/>
                    <a:pt x="5674" y="7925"/>
                  </a:cubicBezTo>
                  <a:cubicBezTo>
                    <a:pt x="5751" y="7799"/>
                    <a:pt x="5831" y="7673"/>
                    <a:pt x="5943" y="7576"/>
                  </a:cubicBezTo>
                  <a:cubicBezTo>
                    <a:pt x="6011" y="7520"/>
                    <a:pt x="6078" y="7483"/>
                    <a:pt x="6163" y="7483"/>
                  </a:cubicBezTo>
                  <a:cubicBezTo>
                    <a:pt x="6179" y="7483"/>
                    <a:pt x="6195" y="7484"/>
                    <a:pt x="6212" y="7487"/>
                  </a:cubicBezTo>
                  <a:cubicBezTo>
                    <a:pt x="6251" y="7493"/>
                    <a:pt x="6290" y="7495"/>
                    <a:pt x="6329" y="7495"/>
                  </a:cubicBezTo>
                  <a:cubicBezTo>
                    <a:pt x="6485" y="7495"/>
                    <a:pt x="6636" y="7453"/>
                    <a:pt x="6785" y="7410"/>
                  </a:cubicBezTo>
                  <a:cubicBezTo>
                    <a:pt x="6909" y="7372"/>
                    <a:pt x="7035" y="7341"/>
                    <a:pt x="7158" y="7315"/>
                  </a:cubicBezTo>
                  <a:cubicBezTo>
                    <a:pt x="7216" y="7302"/>
                    <a:pt x="7274" y="7296"/>
                    <a:pt x="7332" y="7296"/>
                  </a:cubicBezTo>
                  <a:close/>
                  <a:moveTo>
                    <a:pt x="8874" y="8109"/>
                  </a:moveTo>
                  <a:lnTo>
                    <a:pt x="8874" y="8109"/>
                  </a:lnTo>
                  <a:cubicBezTo>
                    <a:pt x="8917" y="8126"/>
                    <a:pt x="8943" y="8134"/>
                    <a:pt x="8969" y="8146"/>
                  </a:cubicBezTo>
                  <a:cubicBezTo>
                    <a:pt x="9507" y="8412"/>
                    <a:pt x="10026" y="8710"/>
                    <a:pt x="10502" y="9077"/>
                  </a:cubicBezTo>
                  <a:cubicBezTo>
                    <a:pt x="10928" y="9407"/>
                    <a:pt x="11298" y="9793"/>
                    <a:pt x="11648" y="10206"/>
                  </a:cubicBezTo>
                  <a:cubicBezTo>
                    <a:pt x="11860" y="10455"/>
                    <a:pt x="12080" y="10696"/>
                    <a:pt x="12298" y="10939"/>
                  </a:cubicBezTo>
                  <a:cubicBezTo>
                    <a:pt x="12564" y="11237"/>
                    <a:pt x="12891" y="11444"/>
                    <a:pt x="13269" y="11570"/>
                  </a:cubicBezTo>
                  <a:cubicBezTo>
                    <a:pt x="13359" y="11601"/>
                    <a:pt x="13450" y="11620"/>
                    <a:pt x="13548" y="11620"/>
                  </a:cubicBezTo>
                  <a:cubicBezTo>
                    <a:pt x="13565" y="11620"/>
                    <a:pt x="13583" y="11620"/>
                    <a:pt x="13602" y="11618"/>
                  </a:cubicBezTo>
                  <a:cubicBezTo>
                    <a:pt x="13570" y="11607"/>
                    <a:pt x="13541" y="11595"/>
                    <a:pt x="13513" y="11590"/>
                  </a:cubicBezTo>
                  <a:cubicBezTo>
                    <a:pt x="13060" y="11484"/>
                    <a:pt x="12670" y="11266"/>
                    <a:pt x="12358" y="10919"/>
                  </a:cubicBezTo>
                  <a:cubicBezTo>
                    <a:pt x="12106" y="10639"/>
                    <a:pt x="11851" y="10358"/>
                    <a:pt x="11607" y="10066"/>
                  </a:cubicBezTo>
                  <a:cubicBezTo>
                    <a:pt x="10969" y="9306"/>
                    <a:pt x="10201" y="8710"/>
                    <a:pt x="9315" y="8269"/>
                  </a:cubicBezTo>
                  <a:cubicBezTo>
                    <a:pt x="9272" y="8246"/>
                    <a:pt x="9232" y="8223"/>
                    <a:pt x="9169" y="8189"/>
                  </a:cubicBezTo>
                  <a:cubicBezTo>
                    <a:pt x="9209" y="8183"/>
                    <a:pt x="9229" y="8180"/>
                    <a:pt x="9247" y="8180"/>
                  </a:cubicBezTo>
                  <a:cubicBezTo>
                    <a:pt x="9464" y="8200"/>
                    <a:pt x="9685" y="8223"/>
                    <a:pt x="9906" y="8240"/>
                  </a:cubicBezTo>
                  <a:cubicBezTo>
                    <a:pt x="10585" y="8298"/>
                    <a:pt x="11186" y="8547"/>
                    <a:pt x="11699" y="9000"/>
                  </a:cubicBezTo>
                  <a:cubicBezTo>
                    <a:pt x="11977" y="9243"/>
                    <a:pt x="12198" y="9541"/>
                    <a:pt x="12401" y="9848"/>
                  </a:cubicBezTo>
                  <a:cubicBezTo>
                    <a:pt x="12616" y="10172"/>
                    <a:pt x="12825" y="10501"/>
                    <a:pt x="13040" y="10825"/>
                  </a:cubicBezTo>
                  <a:cubicBezTo>
                    <a:pt x="13295" y="11206"/>
                    <a:pt x="13613" y="11515"/>
                    <a:pt x="14031" y="11710"/>
                  </a:cubicBezTo>
                  <a:cubicBezTo>
                    <a:pt x="14046" y="11716"/>
                    <a:pt x="14057" y="11724"/>
                    <a:pt x="14074" y="11739"/>
                  </a:cubicBezTo>
                  <a:cubicBezTo>
                    <a:pt x="14060" y="11744"/>
                    <a:pt x="14054" y="11750"/>
                    <a:pt x="14046" y="11750"/>
                  </a:cubicBezTo>
                  <a:cubicBezTo>
                    <a:pt x="13883" y="11750"/>
                    <a:pt x="13722" y="11746"/>
                    <a:pt x="13561" y="11746"/>
                  </a:cubicBezTo>
                  <a:cubicBezTo>
                    <a:pt x="13480" y="11746"/>
                    <a:pt x="13399" y="11747"/>
                    <a:pt x="13318" y="11750"/>
                  </a:cubicBezTo>
                  <a:cubicBezTo>
                    <a:pt x="13251" y="11753"/>
                    <a:pt x="13185" y="11754"/>
                    <a:pt x="13118" y="11754"/>
                  </a:cubicBezTo>
                  <a:cubicBezTo>
                    <a:pt x="12843" y="11754"/>
                    <a:pt x="12571" y="11729"/>
                    <a:pt x="12301" y="11664"/>
                  </a:cubicBezTo>
                  <a:cubicBezTo>
                    <a:pt x="11905" y="11570"/>
                    <a:pt x="11573" y="11352"/>
                    <a:pt x="11272" y="11088"/>
                  </a:cubicBezTo>
                  <a:cubicBezTo>
                    <a:pt x="11052" y="10891"/>
                    <a:pt x="10871" y="10659"/>
                    <a:pt x="10688" y="10429"/>
                  </a:cubicBezTo>
                  <a:cubicBezTo>
                    <a:pt x="10390" y="10057"/>
                    <a:pt x="10118" y="9670"/>
                    <a:pt x="9886" y="9255"/>
                  </a:cubicBezTo>
                  <a:cubicBezTo>
                    <a:pt x="9694" y="8917"/>
                    <a:pt x="9473" y="8601"/>
                    <a:pt x="9175" y="8349"/>
                  </a:cubicBezTo>
                  <a:cubicBezTo>
                    <a:pt x="9080" y="8269"/>
                    <a:pt x="8986" y="8197"/>
                    <a:pt x="8874" y="8109"/>
                  </a:cubicBezTo>
                  <a:close/>
                  <a:moveTo>
                    <a:pt x="6284" y="1"/>
                  </a:moveTo>
                  <a:cubicBezTo>
                    <a:pt x="6247" y="1"/>
                    <a:pt x="6211" y="5"/>
                    <a:pt x="6172" y="15"/>
                  </a:cubicBezTo>
                  <a:cubicBezTo>
                    <a:pt x="6032" y="49"/>
                    <a:pt x="5903" y="109"/>
                    <a:pt x="5791" y="204"/>
                  </a:cubicBezTo>
                  <a:cubicBezTo>
                    <a:pt x="5542" y="416"/>
                    <a:pt x="5376" y="685"/>
                    <a:pt x="5273" y="995"/>
                  </a:cubicBezTo>
                  <a:cubicBezTo>
                    <a:pt x="5190" y="1244"/>
                    <a:pt x="5155" y="1505"/>
                    <a:pt x="5138" y="1765"/>
                  </a:cubicBezTo>
                  <a:cubicBezTo>
                    <a:pt x="5132" y="1851"/>
                    <a:pt x="5115" y="1926"/>
                    <a:pt x="5058" y="1997"/>
                  </a:cubicBezTo>
                  <a:cubicBezTo>
                    <a:pt x="4955" y="2123"/>
                    <a:pt x="4909" y="2272"/>
                    <a:pt x="4915" y="2439"/>
                  </a:cubicBezTo>
                  <a:cubicBezTo>
                    <a:pt x="4915" y="2476"/>
                    <a:pt x="4915" y="2516"/>
                    <a:pt x="4915" y="2553"/>
                  </a:cubicBezTo>
                  <a:cubicBezTo>
                    <a:pt x="4849" y="2504"/>
                    <a:pt x="4803" y="2447"/>
                    <a:pt x="4757" y="2393"/>
                  </a:cubicBezTo>
                  <a:cubicBezTo>
                    <a:pt x="4473" y="2037"/>
                    <a:pt x="4109" y="1848"/>
                    <a:pt x="3654" y="1840"/>
                  </a:cubicBezTo>
                  <a:cubicBezTo>
                    <a:pt x="3637" y="1839"/>
                    <a:pt x="3621" y="1839"/>
                    <a:pt x="3605" y="1839"/>
                  </a:cubicBezTo>
                  <a:cubicBezTo>
                    <a:pt x="3317" y="1839"/>
                    <a:pt x="3047" y="1889"/>
                    <a:pt x="2800" y="2049"/>
                  </a:cubicBezTo>
                  <a:cubicBezTo>
                    <a:pt x="2711" y="2103"/>
                    <a:pt x="2620" y="2149"/>
                    <a:pt x="2534" y="2206"/>
                  </a:cubicBezTo>
                  <a:cubicBezTo>
                    <a:pt x="2465" y="2252"/>
                    <a:pt x="2395" y="2273"/>
                    <a:pt x="2321" y="2273"/>
                  </a:cubicBezTo>
                  <a:cubicBezTo>
                    <a:pt x="2284" y="2273"/>
                    <a:pt x="2246" y="2268"/>
                    <a:pt x="2207" y="2258"/>
                  </a:cubicBezTo>
                  <a:cubicBezTo>
                    <a:pt x="2118" y="2235"/>
                    <a:pt x="2029" y="2206"/>
                    <a:pt x="1941" y="2192"/>
                  </a:cubicBezTo>
                  <a:cubicBezTo>
                    <a:pt x="1869" y="2179"/>
                    <a:pt x="1802" y="2173"/>
                    <a:pt x="1738" y="2173"/>
                  </a:cubicBezTo>
                  <a:cubicBezTo>
                    <a:pt x="1351" y="2173"/>
                    <a:pt x="1097" y="2405"/>
                    <a:pt x="1004" y="2788"/>
                  </a:cubicBezTo>
                  <a:cubicBezTo>
                    <a:pt x="964" y="2957"/>
                    <a:pt x="966" y="3132"/>
                    <a:pt x="995" y="3301"/>
                  </a:cubicBezTo>
                  <a:cubicBezTo>
                    <a:pt x="1052" y="3645"/>
                    <a:pt x="1075" y="3986"/>
                    <a:pt x="1081" y="4332"/>
                  </a:cubicBezTo>
                  <a:cubicBezTo>
                    <a:pt x="1090" y="4765"/>
                    <a:pt x="1253" y="5140"/>
                    <a:pt x="1571" y="5441"/>
                  </a:cubicBezTo>
                  <a:cubicBezTo>
                    <a:pt x="1774" y="5636"/>
                    <a:pt x="2006" y="5791"/>
                    <a:pt x="2261" y="5911"/>
                  </a:cubicBezTo>
                  <a:cubicBezTo>
                    <a:pt x="2296" y="5925"/>
                    <a:pt x="2327" y="5945"/>
                    <a:pt x="2362" y="5963"/>
                  </a:cubicBezTo>
                  <a:lnTo>
                    <a:pt x="2353" y="5988"/>
                  </a:lnTo>
                  <a:cubicBezTo>
                    <a:pt x="2310" y="5991"/>
                    <a:pt x="2270" y="5994"/>
                    <a:pt x="2227" y="6000"/>
                  </a:cubicBezTo>
                  <a:cubicBezTo>
                    <a:pt x="2184" y="6003"/>
                    <a:pt x="2138" y="6011"/>
                    <a:pt x="2095" y="6017"/>
                  </a:cubicBezTo>
                  <a:cubicBezTo>
                    <a:pt x="1373" y="6146"/>
                    <a:pt x="780" y="6487"/>
                    <a:pt x="339" y="7080"/>
                  </a:cubicBezTo>
                  <a:cubicBezTo>
                    <a:pt x="193" y="7272"/>
                    <a:pt x="84" y="7484"/>
                    <a:pt x="50" y="7728"/>
                  </a:cubicBezTo>
                  <a:cubicBezTo>
                    <a:pt x="1" y="8043"/>
                    <a:pt x="113" y="8361"/>
                    <a:pt x="545" y="8421"/>
                  </a:cubicBezTo>
                  <a:cubicBezTo>
                    <a:pt x="663" y="8435"/>
                    <a:pt x="780" y="8430"/>
                    <a:pt x="898" y="8432"/>
                  </a:cubicBezTo>
                  <a:lnTo>
                    <a:pt x="1012" y="8432"/>
                  </a:lnTo>
                  <a:cubicBezTo>
                    <a:pt x="1007" y="8544"/>
                    <a:pt x="992" y="8639"/>
                    <a:pt x="1001" y="8730"/>
                  </a:cubicBezTo>
                  <a:cubicBezTo>
                    <a:pt x="1018" y="8931"/>
                    <a:pt x="1118" y="9091"/>
                    <a:pt x="1253" y="9235"/>
                  </a:cubicBezTo>
                  <a:cubicBezTo>
                    <a:pt x="1396" y="9389"/>
                    <a:pt x="1571" y="9504"/>
                    <a:pt x="1746" y="9619"/>
                  </a:cubicBezTo>
                  <a:cubicBezTo>
                    <a:pt x="1878" y="9707"/>
                    <a:pt x="2006" y="9799"/>
                    <a:pt x="2127" y="9902"/>
                  </a:cubicBezTo>
                  <a:cubicBezTo>
                    <a:pt x="2332" y="10079"/>
                    <a:pt x="2561" y="10162"/>
                    <a:pt x="2812" y="10162"/>
                  </a:cubicBezTo>
                  <a:cubicBezTo>
                    <a:pt x="2870" y="10162"/>
                    <a:pt x="2929" y="10157"/>
                    <a:pt x="2989" y="10149"/>
                  </a:cubicBezTo>
                  <a:cubicBezTo>
                    <a:pt x="3502" y="10077"/>
                    <a:pt x="3963" y="9874"/>
                    <a:pt x="4376" y="9564"/>
                  </a:cubicBezTo>
                  <a:cubicBezTo>
                    <a:pt x="4740" y="9289"/>
                    <a:pt x="5066" y="8968"/>
                    <a:pt x="5347" y="8607"/>
                  </a:cubicBezTo>
                  <a:cubicBezTo>
                    <a:pt x="5353" y="8601"/>
                    <a:pt x="5364" y="8601"/>
                    <a:pt x="5382" y="8593"/>
                  </a:cubicBezTo>
                  <a:cubicBezTo>
                    <a:pt x="5382" y="8962"/>
                    <a:pt x="5496" y="9283"/>
                    <a:pt x="5725" y="9564"/>
                  </a:cubicBezTo>
                  <a:cubicBezTo>
                    <a:pt x="5800" y="9656"/>
                    <a:pt x="5823" y="9770"/>
                    <a:pt x="5840" y="9882"/>
                  </a:cubicBezTo>
                  <a:cubicBezTo>
                    <a:pt x="5914" y="10346"/>
                    <a:pt x="6172" y="10667"/>
                    <a:pt x="6591" y="10862"/>
                  </a:cubicBezTo>
                  <a:cubicBezTo>
                    <a:pt x="6628" y="10879"/>
                    <a:pt x="6662" y="10896"/>
                    <a:pt x="6702" y="10914"/>
                  </a:cubicBezTo>
                  <a:cubicBezTo>
                    <a:pt x="6702" y="10959"/>
                    <a:pt x="6702" y="10997"/>
                    <a:pt x="6702" y="11031"/>
                  </a:cubicBezTo>
                  <a:cubicBezTo>
                    <a:pt x="6697" y="11209"/>
                    <a:pt x="6688" y="11386"/>
                    <a:pt x="6682" y="11561"/>
                  </a:cubicBezTo>
                  <a:cubicBezTo>
                    <a:pt x="6671" y="11945"/>
                    <a:pt x="6625" y="12323"/>
                    <a:pt x="6536" y="12696"/>
                  </a:cubicBezTo>
                  <a:cubicBezTo>
                    <a:pt x="6427" y="13143"/>
                    <a:pt x="6301" y="13584"/>
                    <a:pt x="6184" y="14028"/>
                  </a:cubicBezTo>
                  <a:cubicBezTo>
                    <a:pt x="5998" y="14733"/>
                    <a:pt x="5889" y="15452"/>
                    <a:pt x="5909" y="16185"/>
                  </a:cubicBezTo>
                  <a:cubicBezTo>
                    <a:pt x="5920" y="16592"/>
                    <a:pt x="5940" y="16999"/>
                    <a:pt x="5960" y="17409"/>
                  </a:cubicBezTo>
                  <a:cubicBezTo>
                    <a:pt x="5975" y="17715"/>
                    <a:pt x="5998" y="18025"/>
                    <a:pt x="6015" y="18331"/>
                  </a:cubicBezTo>
                  <a:cubicBezTo>
                    <a:pt x="6026" y="18523"/>
                    <a:pt x="6032" y="18715"/>
                    <a:pt x="6038" y="18904"/>
                  </a:cubicBezTo>
                  <a:lnTo>
                    <a:pt x="6104" y="18904"/>
                  </a:lnTo>
                  <a:cubicBezTo>
                    <a:pt x="6106" y="18890"/>
                    <a:pt x="6109" y="18876"/>
                    <a:pt x="6109" y="18861"/>
                  </a:cubicBezTo>
                  <a:cubicBezTo>
                    <a:pt x="6089" y="18469"/>
                    <a:pt x="6069" y="18076"/>
                    <a:pt x="6052" y="17684"/>
                  </a:cubicBezTo>
                  <a:cubicBezTo>
                    <a:pt x="6029" y="17191"/>
                    <a:pt x="6003" y="16698"/>
                    <a:pt x="5986" y="16205"/>
                  </a:cubicBezTo>
                  <a:cubicBezTo>
                    <a:pt x="5969" y="15684"/>
                    <a:pt x="6006" y="15163"/>
                    <a:pt x="6124" y="14650"/>
                  </a:cubicBezTo>
                  <a:cubicBezTo>
                    <a:pt x="6227" y="14194"/>
                    <a:pt x="6350" y="13739"/>
                    <a:pt x="6470" y="13286"/>
                  </a:cubicBezTo>
                  <a:cubicBezTo>
                    <a:pt x="6573" y="12899"/>
                    <a:pt x="6674" y="12509"/>
                    <a:pt x="6711" y="12111"/>
                  </a:cubicBezTo>
                  <a:cubicBezTo>
                    <a:pt x="6745" y="11767"/>
                    <a:pt x="6754" y="11421"/>
                    <a:pt x="6771" y="11077"/>
                  </a:cubicBezTo>
                  <a:cubicBezTo>
                    <a:pt x="6774" y="11034"/>
                    <a:pt x="6777" y="10991"/>
                    <a:pt x="6780" y="10939"/>
                  </a:cubicBezTo>
                  <a:cubicBezTo>
                    <a:pt x="6826" y="10951"/>
                    <a:pt x="6857" y="10959"/>
                    <a:pt x="6889" y="10965"/>
                  </a:cubicBezTo>
                  <a:cubicBezTo>
                    <a:pt x="7118" y="11000"/>
                    <a:pt x="7344" y="11048"/>
                    <a:pt x="7573" y="11063"/>
                  </a:cubicBezTo>
                  <a:cubicBezTo>
                    <a:pt x="7805" y="11077"/>
                    <a:pt x="8035" y="11094"/>
                    <a:pt x="8258" y="11163"/>
                  </a:cubicBezTo>
                  <a:cubicBezTo>
                    <a:pt x="8349" y="11192"/>
                    <a:pt x="8439" y="11205"/>
                    <a:pt x="8529" y="11205"/>
                  </a:cubicBezTo>
                  <a:cubicBezTo>
                    <a:pt x="8671" y="11205"/>
                    <a:pt x="8811" y="11171"/>
                    <a:pt x="8949" y="11111"/>
                  </a:cubicBezTo>
                  <a:cubicBezTo>
                    <a:pt x="9192" y="11008"/>
                    <a:pt x="9312" y="10822"/>
                    <a:pt x="9298" y="10558"/>
                  </a:cubicBezTo>
                  <a:cubicBezTo>
                    <a:pt x="9292" y="10444"/>
                    <a:pt x="9272" y="10332"/>
                    <a:pt x="9247" y="10220"/>
                  </a:cubicBezTo>
                  <a:cubicBezTo>
                    <a:pt x="9206" y="10060"/>
                    <a:pt x="9204" y="9902"/>
                    <a:pt x="9252" y="9742"/>
                  </a:cubicBezTo>
                  <a:cubicBezTo>
                    <a:pt x="9267" y="9696"/>
                    <a:pt x="9272" y="9650"/>
                    <a:pt x="9287" y="9604"/>
                  </a:cubicBezTo>
                  <a:cubicBezTo>
                    <a:pt x="9350" y="9384"/>
                    <a:pt x="9333" y="9169"/>
                    <a:pt x="9270" y="8951"/>
                  </a:cubicBezTo>
                  <a:cubicBezTo>
                    <a:pt x="9209" y="8745"/>
                    <a:pt x="9106" y="8558"/>
                    <a:pt x="8997" y="8375"/>
                  </a:cubicBezTo>
                  <a:cubicBezTo>
                    <a:pt x="8980" y="8344"/>
                    <a:pt x="8966" y="8312"/>
                    <a:pt x="8951" y="8283"/>
                  </a:cubicBezTo>
                  <a:cubicBezTo>
                    <a:pt x="8957" y="8278"/>
                    <a:pt x="8963" y="8275"/>
                    <a:pt x="8969" y="8269"/>
                  </a:cubicBezTo>
                  <a:cubicBezTo>
                    <a:pt x="9003" y="8298"/>
                    <a:pt x="9035" y="8324"/>
                    <a:pt x="9069" y="8352"/>
                  </a:cubicBezTo>
                  <a:cubicBezTo>
                    <a:pt x="9381" y="8621"/>
                    <a:pt x="9622" y="8951"/>
                    <a:pt x="9822" y="9309"/>
                  </a:cubicBezTo>
                  <a:cubicBezTo>
                    <a:pt x="10055" y="9722"/>
                    <a:pt x="10327" y="10103"/>
                    <a:pt x="10619" y="10472"/>
                  </a:cubicBezTo>
                  <a:cubicBezTo>
                    <a:pt x="10820" y="10722"/>
                    <a:pt x="11017" y="10974"/>
                    <a:pt x="11261" y="11183"/>
                  </a:cubicBezTo>
                  <a:cubicBezTo>
                    <a:pt x="11570" y="11446"/>
                    <a:pt x="11911" y="11653"/>
                    <a:pt x="12309" y="11744"/>
                  </a:cubicBezTo>
                  <a:cubicBezTo>
                    <a:pt x="12555" y="11801"/>
                    <a:pt x="12800" y="11826"/>
                    <a:pt x="13050" y="11826"/>
                  </a:cubicBezTo>
                  <a:cubicBezTo>
                    <a:pt x="13077" y="11826"/>
                    <a:pt x="13104" y="11825"/>
                    <a:pt x="13132" y="11825"/>
                  </a:cubicBezTo>
                  <a:cubicBezTo>
                    <a:pt x="13324" y="11819"/>
                    <a:pt x="13513" y="11807"/>
                    <a:pt x="13705" y="11807"/>
                  </a:cubicBezTo>
                  <a:cubicBezTo>
                    <a:pt x="13945" y="11807"/>
                    <a:pt x="14180" y="11833"/>
                    <a:pt x="14412" y="11896"/>
                  </a:cubicBezTo>
                  <a:cubicBezTo>
                    <a:pt x="14434" y="11901"/>
                    <a:pt x="14457" y="11908"/>
                    <a:pt x="14479" y="11908"/>
                  </a:cubicBezTo>
                  <a:cubicBezTo>
                    <a:pt x="14507" y="11908"/>
                    <a:pt x="14536" y="11898"/>
                    <a:pt x="14564" y="11865"/>
                  </a:cubicBezTo>
                  <a:cubicBezTo>
                    <a:pt x="14527" y="11842"/>
                    <a:pt x="14496" y="11819"/>
                    <a:pt x="14461" y="11805"/>
                  </a:cubicBezTo>
                  <a:cubicBezTo>
                    <a:pt x="14369" y="11767"/>
                    <a:pt x="14278" y="11733"/>
                    <a:pt x="14186" y="11693"/>
                  </a:cubicBezTo>
                  <a:cubicBezTo>
                    <a:pt x="13805" y="11538"/>
                    <a:pt x="13484" y="11303"/>
                    <a:pt x="13243" y="10971"/>
                  </a:cubicBezTo>
                  <a:cubicBezTo>
                    <a:pt x="13060" y="10719"/>
                    <a:pt x="12894" y="10455"/>
                    <a:pt x="12716" y="10197"/>
                  </a:cubicBezTo>
                  <a:cubicBezTo>
                    <a:pt x="12536" y="9928"/>
                    <a:pt x="12361" y="9656"/>
                    <a:pt x="12169" y="9395"/>
                  </a:cubicBezTo>
                  <a:cubicBezTo>
                    <a:pt x="11923" y="9066"/>
                    <a:pt x="11625" y="8788"/>
                    <a:pt x="11261" y="8584"/>
                  </a:cubicBezTo>
                  <a:cubicBezTo>
                    <a:pt x="10880" y="8372"/>
                    <a:pt x="10476" y="8220"/>
                    <a:pt x="10037" y="8180"/>
                  </a:cubicBezTo>
                  <a:cubicBezTo>
                    <a:pt x="9794" y="8154"/>
                    <a:pt x="9547" y="8146"/>
                    <a:pt x="9301" y="8114"/>
                  </a:cubicBezTo>
                  <a:cubicBezTo>
                    <a:pt x="9012" y="8077"/>
                    <a:pt x="8731" y="8005"/>
                    <a:pt x="8539" y="7750"/>
                  </a:cubicBezTo>
                  <a:cubicBezTo>
                    <a:pt x="8513" y="7713"/>
                    <a:pt x="8473" y="7685"/>
                    <a:pt x="8439" y="7650"/>
                  </a:cubicBezTo>
                  <a:cubicBezTo>
                    <a:pt x="8424" y="7633"/>
                    <a:pt x="8410" y="7613"/>
                    <a:pt x="8384" y="7584"/>
                  </a:cubicBezTo>
                  <a:cubicBezTo>
                    <a:pt x="8479" y="7584"/>
                    <a:pt x="8556" y="7584"/>
                    <a:pt x="8631" y="7581"/>
                  </a:cubicBezTo>
                  <a:cubicBezTo>
                    <a:pt x="8702" y="7579"/>
                    <a:pt x="8771" y="7576"/>
                    <a:pt x="8840" y="7564"/>
                  </a:cubicBezTo>
                  <a:cubicBezTo>
                    <a:pt x="9012" y="7530"/>
                    <a:pt x="9185" y="7516"/>
                    <a:pt x="9359" y="7516"/>
                  </a:cubicBezTo>
                  <a:cubicBezTo>
                    <a:pt x="9464" y="7516"/>
                    <a:pt x="9568" y="7521"/>
                    <a:pt x="9674" y="7530"/>
                  </a:cubicBezTo>
                  <a:cubicBezTo>
                    <a:pt x="9784" y="7539"/>
                    <a:pt x="9895" y="7544"/>
                    <a:pt x="10005" y="7544"/>
                  </a:cubicBezTo>
                  <a:cubicBezTo>
                    <a:pt x="10177" y="7544"/>
                    <a:pt x="10348" y="7532"/>
                    <a:pt x="10519" y="7504"/>
                  </a:cubicBezTo>
                  <a:cubicBezTo>
                    <a:pt x="10885" y="7444"/>
                    <a:pt x="11212" y="7289"/>
                    <a:pt x="11522" y="7092"/>
                  </a:cubicBezTo>
                  <a:cubicBezTo>
                    <a:pt x="11742" y="6948"/>
                    <a:pt x="11914" y="6759"/>
                    <a:pt x="12000" y="6504"/>
                  </a:cubicBezTo>
                  <a:cubicBezTo>
                    <a:pt x="12049" y="6358"/>
                    <a:pt x="12132" y="6232"/>
                    <a:pt x="12246" y="6132"/>
                  </a:cubicBezTo>
                  <a:cubicBezTo>
                    <a:pt x="12372" y="6014"/>
                    <a:pt x="12447" y="5874"/>
                    <a:pt x="12487" y="5708"/>
                  </a:cubicBezTo>
                  <a:cubicBezTo>
                    <a:pt x="12521" y="5562"/>
                    <a:pt x="12530" y="5415"/>
                    <a:pt x="12519" y="5269"/>
                  </a:cubicBezTo>
                  <a:cubicBezTo>
                    <a:pt x="12484" y="4903"/>
                    <a:pt x="12312" y="4633"/>
                    <a:pt x="11966" y="4484"/>
                  </a:cubicBezTo>
                  <a:cubicBezTo>
                    <a:pt x="11923" y="4464"/>
                    <a:pt x="11877" y="4447"/>
                    <a:pt x="11840" y="4421"/>
                  </a:cubicBezTo>
                  <a:cubicBezTo>
                    <a:pt x="11768" y="4370"/>
                    <a:pt x="11688" y="4324"/>
                    <a:pt x="11633" y="4258"/>
                  </a:cubicBezTo>
                  <a:cubicBezTo>
                    <a:pt x="11373" y="3960"/>
                    <a:pt x="11043" y="3788"/>
                    <a:pt x="10659" y="3722"/>
                  </a:cubicBezTo>
                  <a:cubicBezTo>
                    <a:pt x="10510" y="3696"/>
                    <a:pt x="10358" y="3682"/>
                    <a:pt x="10209" y="3673"/>
                  </a:cubicBezTo>
                  <a:cubicBezTo>
                    <a:pt x="10151" y="3670"/>
                    <a:pt x="10094" y="3669"/>
                    <a:pt x="10037" y="3669"/>
                  </a:cubicBezTo>
                  <a:cubicBezTo>
                    <a:pt x="9767" y="3669"/>
                    <a:pt x="9502" y="3706"/>
                    <a:pt x="9249" y="3820"/>
                  </a:cubicBezTo>
                  <a:cubicBezTo>
                    <a:pt x="9235" y="3825"/>
                    <a:pt x="9218" y="3825"/>
                    <a:pt x="9184" y="3831"/>
                  </a:cubicBezTo>
                  <a:cubicBezTo>
                    <a:pt x="9206" y="3785"/>
                    <a:pt x="9224" y="3754"/>
                    <a:pt x="9238" y="3719"/>
                  </a:cubicBezTo>
                  <a:cubicBezTo>
                    <a:pt x="9275" y="3633"/>
                    <a:pt x="9315" y="3545"/>
                    <a:pt x="9347" y="3456"/>
                  </a:cubicBezTo>
                  <a:cubicBezTo>
                    <a:pt x="9450" y="3152"/>
                    <a:pt x="9447" y="2840"/>
                    <a:pt x="9387" y="2530"/>
                  </a:cubicBezTo>
                  <a:cubicBezTo>
                    <a:pt x="9287" y="2003"/>
                    <a:pt x="9035" y="1568"/>
                    <a:pt x="8576" y="1270"/>
                  </a:cubicBezTo>
                  <a:cubicBezTo>
                    <a:pt x="8370" y="1138"/>
                    <a:pt x="8152" y="1032"/>
                    <a:pt x="7917" y="966"/>
                  </a:cubicBezTo>
                  <a:cubicBezTo>
                    <a:pt x="7768" y="923"/>
                    <a:pt x="7622" y="877"/>
                    <a:pt x="7473" y="837"/>
                  </a:cubicBezTo>
                  <a:cubicBezTo>
                    <a:pt x="7284" y="785"/>
                    <a:pt x="7132" y="682"/>
                    <a:pt x="7020" y="522"/>
                  </a:cubicBezTo>
                  <a:cubicBezTo>
                    <a:pt x="6972" y="459"/>
                    <a:pt x="6923" y="393"/>
                    <a:pt x="6869" y="333"/>
                  </a:cubicBezTo>
                  <a:cubicBezTo>
                    <a:pt x="6765" y="210"/>
                    <a:pt x="6642" y="112"/>
                    <a:pt x="6496" y="49"/>
                  </a:cubicBezTo>
                  <a:cubicBezTo>
                    <a:pt x="6425" y="18"/>
                    <a:pt x="6356" y="1"/>
                    <a:pt x="6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7"/>
            <p:cNvSpPr/>
            <p:nvPr/>
          </p:nvSpPr>
          <p:spPr>
            <a:xfrm>
              <a:off x="8430901" y="3929919"/>
              <a:ext cx="430151" cy="176434"/>
            </a:xfrm>
            <a:custGeom>
              <a:avLst/>
              <a:gdLst/>
              <a:ahLst/>
              <a:cxnLst/>
              <a:rect l="l" t="t" r="r" b="b"/>
              <a:pathLst>
                <a:path w="4642" h="1904" extrusionOk="0">
                  <a:moveTo>
                    <a:pt x="4639" y="1"/>
                  </a:moveTo>
                  <a:cubicBezTo>
                    <a:pt x="4421" y="9"/>
                    <a:pt x="4206" y="15"/>
                    <a:pt x="3991" y="29"/>
                  </a:cubicBezTo>
                  <a:cubicBezTo>
                    <a:pt x="3808" y="41"/>
                    <a:pt x="3624" y="52"/>
                    <a:pt x="3444" y="81"/>
                  </a:cubicBezTo>
                  <a:cubicBezTo>
                    <a:pt x="3008" y="152"/>
                    <a:pt x="2584" y="273"/>
                    <a:pt x="2172" y="430"/>
                  </a:cubicBezTo>
                  <a:cubicBezTo>
                    <a:pt x="1378" y="728"/>
                    <a:pt x="662" y="1155"/>
                    <a:pt x="86" y="1788"/>
                  </a:cubicBezTo>
                  <a:cubicBezTo>
                    <a:pt x="54" y="1826"/>
                    <a:pt x="29" y="1863"/>
                    <a:pt x="0" y="1903"/>
                  </a:cubicBezTo>
                  <a:lnTo>
                    <a:pt x="3" y="1900"/>
                  </a:lnTo>
                  <a:cubicBezTo>
                    <a:pt x="49" y="1860"/>
                    <a:pt x="100" y="1823"/>
                    <a:pt x="146" y="1783"/>
                  </a:cubicBezTo>
                  <a:cubicBezTo>
                    <a:pt x="330" y="1619"/>
                    <a:pt x="504" y="1442"/>
                    <a:pt x="699" y="1293"/>
                  </a:cubicBezTo>
                  <a:cubicBezTo>
                    <a:pt x="1272" y="849"/>
                    <a:pt x="1917" y="545"/>
                    <a:pt x="2607" y="333"/>
                  </a:cubicBezTo>
                  <a:cubicBezTo>
                    <a:pt x="3028" y="201"/>
                    <a:pt x="3458" y="112"/>
                    <a:pt x="3899" y="72"/>
                  </a:cubicBezTo>
                  <a:cubicBezTo>
                    <a:pt x="4106" y="52"/>
                    <a:pt x="4315" y="49"/>
                    <a:pt x="4524" y="38"/>
                  </a:cubicBezTo>
                  <a:cubicBezTo>
                    <a:pt x="4547" y="38"/>
                    <a:pt x="4570" y="35"/>
                    <a:pt x="4590" y="32"/>
                  </a:cubicBezTo>
                  <a:cubicBezTo>
                    <a:pt x="4607" y="32"/>
                    <a:pt x="4624" y="26"/>
                    <a:pt x="4642" y="21"/>
                  </a:cubicBezTo>
                  <a:cubicBezTo>
                    <a:pt x="4639" y="15"/>
                    <a:pt x="4639" y="6"/>
                    <a:pt x="46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7"/>
            <p:cNvSpPr/>
            <p:nvPr/>
          </p:nvSpPr>
          <p:spPr>
            <a:xfrm>
              <a:off x="7881033" y="4071232"/>
              <a:ext cx="414769" cy="64773"/>
            </a:xfrm>
            <a:custGeom>
              <a:avLst/>
              <a:gdLst/>
              <a:ahLst/>
              <a:cxnLst/>
              <a:rect l="l" t="t" r="r" b="b"/>
              <a:pathLst>
                <a:path w="4476" h="699" extrusionOk="0">
                  <a:moveTo>
                    <a:pt x="2518" y="0"/>
                  </a:moveTo>
                  <a:cubicBezTo>
                    <a:pt x="2154" y="0"/>
                    <a:pt x="1794" y="48"/>
                    <a:pt x="1436" y="117"/>
                  </a:cubicBezTo>
                  <a:cubicBezTo>
                    <a:pt x="960" y="212"/>
                    <a:pt x="507" y="367"/>
                    <a:pt x="95" y="622"/>
                  </a:cubicBezTo>
                  <a:cubicBezTo>
                    <a:pt x="61" y="642"/>
                    <a:pt x="32" y="665"/>
                    <a:pt x="0" y="685"/>
                  </a:cubicBezTo>
                  <a:cubicBezTo>
                    <a:pt x="3" y="690"/>
                    <a:pt x="6" y="693"/>
                    <a:pt x="6" y="699"/>
                  </a:cubicBezTo>
                  <a:cubicBezTo>
                    <a:pt x="18" y="696"/>
                    <a:pt x="26" y="693"/>
                    <a:pt x="35" y="690"/>
                  </a:cubicBezTo>
                  <a:cubicBezTo>
                    <a:pt x="677" y="309"/>
                    <a:pt x="1384" y="143"/>
                    <a:pt x="2118" y="72"/>
                  </a:cubicBezTo>
                  <a:cubicBezTo>
                    <a:pt x="2236" y="59"/>
                    <a:pt x="2355" y="54"/>
                    <a:pt x="2474" y="54"/>
                  </a:cubicBezTo>
                  <a:cubicBezTo>
                    <a:pt x="2692" y="54"/>
                    <a:pt x="2910" y="71"/>
                    <a:pt x="3129" y="92"/>
                  </a:cubicBezTo>
                  <a:cubicBezTo>
                    <a:pt x="3493" y="126"/>
                    <a:pt x="3860" y="163"/>
                    <a:pt x="4224" y="198"/>
                  </a:cubicBezTo>
                  <a:cubicBezTo>
                    <a:pt x="4307" y="206"/>
                    <a:pt x="4393" y="212"/>
                    <a:pt x="4476" y="221"/>
                  </a:cubicBezTo>
                  <a:cubicBezTo>
                    <a:pt x="4456" y="200"/>
                    <a:pt x="4433" y="189"/>
                    <a:pt x="4410" y="186"/>
                  </a:cubicBezTo>
                  <a:cubicBezTo>
                    <a:pt x="4252" y="160"/>
                    <a:pt x="4092" y="135"/>
                    <a:pt x="3931" y="117"/>
                  </a:cubicBezTo>
                  <a:cubicBezTo>
                    <a:pt x="3748" y="94"/>
                    <a:pt x="3559" y="80"/>
                    <a:pt x="3373" y="63"/>
                  </a:cubicBezTo>
                  <a:cubicBezTo>
                    <a:pt x="3158" y="43"/>
                    <a:pt x="2943" y="17"/>
                    <a:pt x="2728" y="6"/>
                  </a:cubicBezTo>
                  <a:cubicBezTo>
                    <a:pt x="2658" y="2"/>
                    <a:pt x="2588" y="0"/>
                    <a:pt x="2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7"/>
            <p:cNvSpPr/>
            <p:nvPr/>
          </p:nvSpPr>
          <p:spPr>
            <a:xfrm>
              <a:off x="8418392" y="3658042"/>
              <a:ext cx="95167" cy="364359"/>
            </a:xfrm>
            <a:custGeom>
              <a:avLst/>
              <a:gdLst/>
              <a:ahLst/>
              <a:cxnLst/>
              <a:rect l="l" t="t" r="r" b="b"/>
              <a:pathLst>
                <a:path w="1027" h="3932" extrusionOk="0">
                  <a:moveTo>
                    <a:pt x="1026" y="1"/>
                  </a:moveTo>
                  <a:lnTo>
                    <a:pt x="1026" y="1"/>
                  </a:lnTo>
                  <a:cubicBezTo>
                    <a:pt x="1003" y="21"/>
                    <a:pt x="995" y="44"/>
                    <a:pt x="989" y="67"/>
                  </a:cubicBezTo>
                  <a:cubicBezTo>
                    <a:pt x="983" y="104"/>
                    <a:pt x="980" y="141"/>
                    <a:pt x="974" y="176"/>
                  </a:cubicBezTo>
                  <a:cubicBezTo>
                    <a:pt x="886" y="706"/>
                    <a:pt x="751" y="1221"/>
                    <a:pt x="591" y="1734"/>
                  </a:cubicBezTo>
                  <a:cubicBezTo>
                    <a:pt x="419" y="2281"/>
                    <a:pt x="221" y="2823"/>
                    <a:pt x="106" y="3390"/>
                  </a:cubicBezTo>
                  <a:cubicBezTo>
                    <a:pt x="69" y="3568"/>
                    <a:pt x="35" y="3748"/>
                    <a:pt x="0" y="3929"/>
                  </a:cubicBezTo>
                  <a:cubicBezTo>
                    <a:pt x="6" y="3929"/>
                    <a:pt x="12" y="3929"/>
                    <a:pt x="18" y="3932"/>
                  </a:cubicBezTo>
                  <a:cubicBezTo>
                    <a:pt x="26" y="3903"/>
                    <a:pt x="38" y="3874"/>
                    <a:pt x="43" y="3849"/>
                  </a:cubicBezTo>
                  <a:cubicBezTo>
                    <a:pt x="172" y="3264"/>
                    <a:pt x="338" y="2691"/>
                    <a:pt x="522" y="2121"/>
                  </a:cubicBezTo>
                  <a:cubicBezTo>
                    <a:pt x="697" y="1579"/>
                    <a:pt x="874" y="1041"/>
                    <a:pt x="957" y="476"/>
                  </a:cubicBezTo>
                  <a:cubicBezTo>
                    <a:pt x="983" y="316"/>
                    <a:pt x="1003" y="158"/>
                    <a:pt x="10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7"/>
            <p:cNvSpPr/>
            <p:nvPr/>
          </p:nvSpPr>
          <p:spPr>
            <a:xfrm>
              <a:off x="8448878" y="3842629"/>
              <a:ext cx="257145" cy="219338"/>
            </a:xfrm>
            <a:custGeom>
              <a:avLst/>
              <a:gdLst/>
              <a:ahLst/>
              <a:cxnLst/>
              <a:rect l="l" t="t" r="r" b="b"/>
              <a:pathLst>
                <a:path w="2775" h="2367" extrusionOk="0">
                  <a:moveTo>
                    <a:pt x="2774" y="0"/>
                  </a:moveTo>
                  <a:lnTo>
                    <a:pt x="2774" y="0"/>
                  </a:lnTo>
                  <a:cubicBezTo>
                    <a:pt x="2734" y="3"/>
                    <a:pt x="2694" y="6"/>
                    <a:pt x="2657" y="14"/>
                  </a:cubicBezTo>
                  <a:cubicBezTo>
                    <a:pt x="2313" y="80"/>
                    <a:pt x="2015" y="238"/>
                    <a:pt x="1731" y="436"/>
                  </a:cubicBezTo>
                  <a:cubicBezTo>
                    <a:pt x="1032" y="923"/>
                    <a:pt x="482" y="1547"/>
                    <a:pt x="44" y="2272"/>
                  </a:cubicBezTo>
                  <a:cubicBezTo>
                    <a:pt x="27" y="2304"/>
                    <a:pt x="15" y="2335"/>
                    <a:pt x="1" y="2367"/>
                  </a:cubicBezTo>
                  <a:cubicBezTo>
                    <a:pt x="72" y="2295"/>
                    <a:pt x="130" y="2215"/>
                    <a:pt x="184" y="2132"/>
                  </a:cubicBezTo>
                  <a:cubicBezTo>
                    <a:pt x="548" y="1582"/>
                    <a:pt x="978" y="1092"/>
                    <a:pt x="1494" y="682"/>
                  </a:cubicBezTo>
                  <a:cubicBezTo>
                    <a:pt x="1823" y="418"/>
                    <a:pt x="2173" y="192"/>
                    <a:pt x="2582" y="72"/>
                  </a:cubicBezTo>
                  <a:cubicBezTo>
                    <a:pt x="2645" y="54"/>
                    <a:pt x="2708" y="37"/>
                    <a:pt x="2771" y="20"/>
                  </a:cubicBezTo>
                  <a:cubicBezTo>
                    <a:pt x="2774" y="14"/>
                    <a:pt x="2774" y="6"/>
                    <a:pt x="27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7"/>
            <p:cNvSpPr/>
            <p:nvPr/>
          </p:nvSpPr>
          <p:spPr>
            <a:xfrm>
              <a:off x="8300801" y="3562505"/>
              <a:ext cx="70981" cy="365934"/>
            </a:xfrm>
            <a:custGeom>
              <a:avLst/>
              <a:gdLst/>
              <a:ahLst/>
              <a:cxnLst/>
              <a:rect l="l" t="t" r="r" b="b"/>
              <a:pathLst>
                <a:path w="766" h="3949" extrusionOk="0">
                  <a:moveTo>
                    <a:pt x="37" y="0"/>
                  </a:moveTo>
                  <a:cubicBezTo>
                    <a:pt x="14" y="129"/>
                    <a:pt x="0" y="258"/>
                    <a:pt x="0" y="384"/>
                  </a:cubicBezTo>
                  <a:cubicBezTo>
                    <a:pt x="0" y="596"/>
                    <a:pt x="9" y="811"/>
                    <a:pt x="17" y="1023"/>
                  </a:cubicBezTo>
                  <a:cubicBezTo>
                    <a:pt x="32" y="1401"/>
                    <a:pt x="77" y="1774"/>
                    <a:pt x="152" y="2146"/>
                  </a:cubicBezTo>
                  <a:cubicBezTo>
                    <a:pt x="269" y="2739"/>
                    <a:pt x="447" y="3310"/>
                    <a:pt x="708" y="3857"/>
                  </a:cubicBezTo>
                  <a:cubicBezTo>
                    <a:pt x="722" y="3888"/>
                    <a:pt x="744" y="3916"/>
                    <a:pt x="764" y="3944"/>
                  </a:cubicBezTo>
                  <a:lnTo>
                    <a:pt x="764" y="3944"/>
                  </a:lnTo>
                  <a:cubicBezTo>
                    <a:pt x="750" y="3896"/>
                    <a:pt x="739" y="3847"/>
                    <a:pt x="719" y="3802"/>
                  </a:cubicBezTo>
                  <a:cubicBezTo>
                    <a:pt x="430" y="3100"/>
                    <a:pt x="206" y="2381"/>
                    <a:pt x="118" y="1625"/>
                  </a:cubicBezTo>
                  <a:cubicBezTo>
                    <a:pt x="83" y="1335"/>
                    <a:pt x="52" y="1043"/>
                    <a:pt x="37" y="751"/>
                  </a:cubicBezTo>
                  <a:cubicBezTo>
                    <a:pt x="26" y="513"/>
                    <a:pt x="40" y="273"/>
                    <a:pt x="46" y="35"/>
                  </a:cubicBezTo>
                  <a:cubicBezTo>
                    <a:pt x="46" y="23"/>
                    <a:pt x="40" y="12"/>
                    <a:pt x="37" y="0"/>
                  </a:cubicBezTo>
                  <a:close/>
                  <a:moveTo>
                    <a:pt x="764" y="3944"/>
                  </a:moveTo>
                  <a:cubicBezTo>
                    <a:pt x="764" y="3945"/>
                    <a:pt x="765" y="3947"/>
                    <a:pt x="765" y="3948"/>
                  </a:cubicBezTo>
                  <a:lnTo>
                    <a:pt x="765" y="3946"/>
                  </a:lnTo>
                  <a:cubicBezTo>
                    <a:pt x="765" y="3945"/>
                    <a:pt x="764" y="3944"/>
                    <a:pt x="764" y="39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7"/>
            <p:cNvSpPr/>
            <p:nvPr/>
          </p:nvSpPr>
          <p:spPr>
            <a:xfrm>
              <a:off x="7961465" y="3878120"/>
              <a:ext cx="286057" cy="165314"/>
            </a:xfrm>
            <a:custGeom>
              <a:avLst/>
              <a:gdLst/>
              <a:ahLst/>
              <a:cxnLst/>
              <a:rect l="l" t="t" r="r" b="b"/>
              <a:pathLst>
                <a:path w="3087" h="1784" extrusionOk="0">
                  <a:moveTo>
                    <a:pt x="6" y="1"/>
                  </a:moveTo>
                  <a:cubicBezTo>
                    <a:pt x="3" y="7"/>
                    <a:pt x="3" y="12"/>
                    <a:pt x="0" y="18"/>
                  </a:cubicBezTo>
                  <a:cubicBezTo>
                    <a:pt x="121" y="64"/>
                    <a:pt x="244" y="104"/>
                    <a:pt x="359" y="156"/>
                  </a:cubicBezTo>
                  <a:cubicBezTo>
                    <a:pt x="946" y="419"/>
                    <a:pt x="1510" y="729"/>
                    <a:pt x="2049" y="1081"/>
                  </a:cubicBezTo>
                  <a:cubicBezTo>
                    <a:pt x="2347" y="1276"/>
                    <a:pt x="2634" y="1488"/>
                    <a:pt x="2929" y="1689"/>
                  </a:cubicBezTo>
                  <a:cubicBezTo>
                    <a:pt x="2977" y="1723"/>
                    <a:pt x="3032" y="1752"/>
                    <a:pt x="3086" y="1783"/>
                  </a:cubicBezTo>
                  <a:cubicBezTo>
                    <a:pt x="3052" y="1729"/>
                    <a:pt x="3006" y="1691"/>
                    <a:pt x="2960" y="1657"/>
                  </a:cubicBezTo>
                  <a:cubicBezTo>
                    <a:pt x="2740" y="1497"/>
                    <a:pt x="2522" y="1333"/>
                    <a:pt x="2295" y="1181"/>
                  </a:cubicBezTo>
                  <a:cubicBezTo>
                    <a:pt x="1700" y="775"/>
                    <a:pt x="1069" y="431"/>
                    <a:pt x="407" y="141"/>
                  </a:cubicBezTo>
                  <a:cubicBezTo>
                    <a:pt x="278" y="87"/>
                    <a:pt x="141" y="47"/>
                    <a:pt x="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7"/>
            <p:cNvSpPr/>
            <p:nvPr/>
          </p:nvSpPr>
          <p:spPr>
            <a:xfrm>
              <a:off x="7941820" y="3676390"/>
              <a:ext cx="249918" cy="221469"/>
            </a:xfrm>
            <a:custGeom>
              <a:avLst/>
              <a:gdLst/>
              <a:ahLst/>
              <a:cxnLst/>
              <a:rect l="l" t="t" r="r" b="b"/>
              <a:pathLst>
                <a:path w="2697" h="2390" extrusionOk="0">
                  <a:moveTo>
                    <a:pt x="9" y="0"/>
                  </a:moveTo>
                  <a:cubicBezTo>
                    <a:pt x="6" y="3"/>
                    <a:pt x="3" y="6"/>
                    <a:pt x="0" y="9"/>
                  </a:cubicBezTo>
                  <a:cubicBezTo>
                    <a:pt x="32" y="32"/>
                    <a:pt x="63" y="58"/>
                    <a:pt x="98" y="81"/>
                  </a:cubicBezTo>
                  <a:cubicBezTo>
                    <a:pt x="264" y="204"/>
                    <a:pt x="436" y="324"/>
                    <a:pt x="602" y="453"/>
                  </a:cubicBezTo>
                  <a:cubicBezTo>
                    <a:pt x="1287" y="989"/>
                    <a:pt x="1923" y="1576"/>
                    <a:pt x="2510" y="2218"/>
                  </a:cubicBezTo>
                  <a:cubicBezTo>
                    <a:pt x="2564" y="2275"/>
                    <a:pt x="2626" y="2324"/>
                    <a:pt x="2686" y="2378"/>
                  </a:cubicBezTo>
                  <a:lnTo>
                    <a:pt x="2686" y="2378"/>
                  </a:lnTo>
                  <a:cubicBezTo>
                    <a:pt x="2670" y="2350"/>
                    <a:pt x="2656" y="2323"/>
                    <a:pt x="2636" y="2298"/>
                  </a:cubicBezTo>
                  <a:cubicBezTo>
                    <a:pt x="2049" y="1622"/>
                    <a:pt x="1399" y="1012"/>
                    <a:pt x="688" y="467"/>
                  </a:cubicBezTo>
                  <a:cubicBezTo>
                    <a:pt x="470" y="301"/>
                    <a:pt x="235" y="155"/>
                    <a:pt x="9" y="0"/>
                  </a:cubicBezTo>
                  <a:close/>
                  <a:moveTo>
                    <a:pt x="2686" y="2378"/>
                  </a:moveTo>
                  <a:lnTo>
                    <a:pt x="2686" y="2378"/>
                  </a:lnTo>
                  <a:cubicBezTo>
                    <a:pt x="2689" y="2382"/>
                    <a:pt x="2691" y="2386"/>
                    <a:pt x="2694" y="2390"/>
                  </a:cubicBezTo>
                  <a:lnTo>
                    <a:pt x="2697" y="2387"/>
                  </a:lnTo>
                  <a:cubicBezTo>
                    <a:pt x="2693" y="2384"/>
                    <a:pt x="2690" y="2381"/>
                    <a:pt x="2686" y="23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7"/>
            <p:cNvSpPr/>
            <p:nvPr/>
          </p:nvSpPr>
          <p:spPr>
            <a:xfrm>
              <a:off x="8433496" y="4132483"/>
              <a:ext cx="164480" cy="222303"/>
            </a:xfrm>
            <a:custGeom>
              <a:avLst/>
              <a:gdLst/>
              <a:ahLst/>
              <a:cxnLst/>
              <a:rect l="l" t="t" r="r" b="b"/>
              <a:pathLst>
                <a:path w="1775" h="2399" extrusionOk="0">
                  <a:moveTo>
                    <a:pt x="1" y="1"/>
                  </a:moveTo>
                  <a:lnTo>
                    <a:pt x="1" y="1"/>
                  </a:lnTo>
                  <a:cubicBezTo>
                    <a:pt x="55" y="29"/>
                    <a:pt x="107" y="64"/>
                    <a:pt x="164" y="90"/>
                  </a:cubicBezTo>
                  <a:cubicBezTo>
                    <a:pt x="373" y="187"/>
                    <a:pt x="577" y="296"/>
                    <a:pt x="757" y="442"/>
                  </a:cubicBezTo>
                  <a:cubicBezTo>
                    <a:pt x="1276" y="857"/>
                    <a:pt x="1554" y="1410"/>
                    <a:pt x="1697" y="2044"/>
                  </a:cubicBezTo>
                  <a:cubicBezTo>
                    <a:pt x="1723" y="2161"/>
                    <a:pt x="1737" y="2281"/>
                    <a:pt x="1754" y="2399"/>
                  </a:cubicBezTo>
                  <a:cubicBezTo>
                    <a:pt x="1768" y="2370"/>
                    <a:pt x="1774" y="2342"/>
                    <a:pt x="1771" y="2313"/>
                  </a:cubicBezTo>
                  <a:cubicBezTo>
                    <a:pt x="1748" y="2072"/>
                    <a:pt x="1703" y="1834"/>
                    <a:pt x="1622" y="1605"/>
                  </a:cubicBezTo>
                  <a:cubicBezTo>
                    <a:pt x="1459" y="1124"/>
                    <a:pt x="1195" y="711"/>
                    <a:pt x="791" y="396"/>
                  </a:cubicBezTo>
                  <a:cubicBezTo>
                    <a:pt x="554" y="210"/>
                    <a:pt x="290" y="7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7"/>
            <p:cNvSpPr/>
            <p:nvPr/>
          </p:nvSpPr>
          <p:spPr>
            <a:xfrm>
              <a:off x="8048569" y="4157502"/>
              <a:ext cx="228883" cy="145669"/>
            </a:xfrm>
            <a:custGeom>
              <a:avLst/>
              <a:gdLst/>
              <a:ahLst/>
              <a:cxnLst/>
              <a:rect l="l" t="t" r="r" b="b"/>
              <a:pathLst>
                <a:path w="2470" h="1572" extrusionOk="0">
                  <a:moveTo>
                    <a:pt x="2470" y="0"/>
                  </a:moveTo>
                  <a:lnTo>
                    <a:pt x="2470" y="0"/>
                  </a:lnTo>
                  <a:cubicBezTo>
                    <a:pt x="2413" y="54"/>
                    <a:pt x="2353" y="109"/>
                    <a:pt x="2292" y="166"/>
                  </a:cubicBezTo>
                  <a:cubicBezTo>
                    <a:pt x="1977" y="479"/>
                    <a:pt x="1653" y="785"/>
                    <a:pt x="1284" y="1031"/>
                  </a:cubicBezTo>
                  <a:cubicBezTo>
                    <a:pt x="894" y="1289"/>
                    <a:pt x="479" y="1481"/>
                    <a:pt x="0" y="1562"/>
                  </a:cubicBezTo>
                  <a:cubicBezTo>
                    <a:pt x="30" y="1569"/>
                    <a:pt x="58" y="1572"/>
                    <a:pt x="85" y="1572"/>
                  </a:cubicBezTo>
                  <a:cubicBezTo>
                    <a:pt x="141" y="1572"/>
                    <a:pt x="193" y="1559"/>
                    <a:pt x="244" y="1547"/>
                  </a:cubicBezTo>
                  <a:cubicBezTo>
                    <a:pt x="568" y="1470"/>
                    <a:pt x="874" y="1347"/>
                    <a:pt x="1158" y="1175"/>
                  </a:cubicBezTo>
                  <a:cubicBezTo>
                    <a:pt x="1642" y="883"/>
                    <a:pt x="2043" y="499"/>
                    <a:pt x="2418" y="80"/>
                  </a:cubicBezTo>
                  <a:cubicBezTo>
                    <a:pt x="2441" y="57"/>
                    <a:pt x="2453" y="26"/>
                    <a:pt x="2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7"/>
            <p:cNvSpPr/>
            <p:nvPr/>
          </p:nvSpPr>
          <p:spPr>
            <a:xfrm>
              <a:off x="8199612" y="3824282"/>
              <a:ext cx="159106" cy="220450"/>
            </a:xfrm>
            <a:custGeom>
              <a:avLst/>
              <a:gdLst/>
              <a:ahLst/>
              <a:cxnLst/>
              <a:rect l="l" t="t" r="r" b="b"/>
              <a:pathLst>
                <a:path w="1717" h="2379" extrusionOk="0">
                  <a:moveTo>
                    <a:pt x="3" y="0"/>
                  </a:moveTo>
                  <a:lnTo>
                    <a:pt x="0" y="3"/>
                  </a:lnTo>
                  <a:cubicBezTo>
                    <a:pt x="6" y="7"/>
                    <a:pt x="12" y="11"/>
                    <a:pt x="17" y="14"/>
                  </a:cubicBezTo>
                  <a:lnTo>
                    <a:pt x="17" y="14"/>
                  </a:lnTo>
                  <a:cubicBezTo>
                    <a:pt x="13" y="10"/>
                    <a:pt x="8" y="5"/>
                    <a:pt x="3" y="0"/>
                  </a:cubicBezTo>
                  <a:close/>
                  <a:moveTo>
                    <a:pt x="17" y="14"/>
                  </a:moveTo>
                  <a:cubicBezTo>
                    <a:pt x="82" y="78"/>
                    <a:pt x="148" y="143"/>
                    <a:pt x="213" y="209"/>
                  </a:cubicBezTo>
                  <a:cubicBezTo>
                    <a:pt x="800" y="837"/>
                    <a:pt x="1284" y="1530"/>
                    <a:pt x="1654" y="2307"/>
                  </a:cubicBezTo>
                  <a:cubicBezTo>
                    <a:pt x="1665" y="2330"/>
                    <a:pt x="1679" y="2355"/>
                    <a:pt x="1691" y="2378"/>
                  </a:cubicBezTo>
                  <a:cubicBezTo>
                    <a:pt x="1700" y="2376"/>
                    <a:pt x="1708" y="2373"/>
                    <a:pt x="1717" y="2367"/>
                  </a:cubicBezTo>
                  <a:cubicBezTo>
                    <a:pt x="1702" y="2333"/>
                    <a:pt x="1694" y="2295"/>
                    <a:pt x="1677" y="2264"/>
                  </a:cubicBezTo>
                  <a:cubicBezTo>
                    <a:pt x="1553" y="2035"/>
                    <a:pt x="1433" y="1802"/>
                    <a:pt x="1301" y="1579"/>
                  </a:cubicBezTo>
                  <a:cubicBezTo>
                    <a:pt x="975" y="1026"/>
                    <a:pt x="576" y="528"/>
                    <a:pt x="115" y="81"/>
                  </a:cubicBezTo>
                  <a:cubicBezTo>
                    <a:pt x="86" y="54"/>
                    <a:pt x="50" y="35"/>
                    <a:pt x="17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7"/>
            <p:cNvSpPr/>
            <p:nvPr/>
          </p:nvSpPr>
          <p:spPr>
            <a:xfrm>
              <a:off x="8437480" y="3999510"/>
              <a:ext cx="164944" cy="112866"/>
            </a:xfrm>
            <a:custGeom>
              <a:avLst/>
              <a:gdLst/>
              <a:ahLst/>
              <a:cxnLst/>
              <a:rect l="l" t="t" r="r" b="b"/>
              <a:pathLst>
                <a:path w="1780" h="1218" extrusionOk="0">
                  <a:moveTo>
                    <a:pt x="1780" y="0"/>
                  </a:moveTo>
                  <a:lnTo>
                    <a:pt x="1780" y="0"/>
                  </a:lnTo>
                  <a:cubicBezTo>
                    <a:pt x="1293" y="72"/>
                    <a:pt x="207" y="814"/>
                    <a:pt x="1" y="1218"/>
                  </a:cubicBezTo>
                  <a:cubicBezTo>
                    <a:pt x="261" y="969"/>
                    <a:pt x="525" y="722"/>
                    <a:pt x="823" y="513"/>
                  </a:cubicBezTo>
                  <a:cubicBezTo>
                    <a:pt x="1121" y="304"/>
                    <a:pt x="1445" y="141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7"/>
            <p:cNvSpPr/>
            <p:nvPr/>
          </p:nvSpPr>
          <p:spPr>
            <a:xfrm>
              <a:off x="8695828" y="4020730"/>
              <a:ext cx="196542" cy="48649"/>
            </a:xfrm>
            <a:custGeom>
              <a:avLst/>
              <a:gdLst/>
              <a:ahLst/>
              <a:cxnLst/>
              <a:rect l="l" t="t" r="r" b="b"/>
              <a:pathLst>
                <a:path w="2121" h="525" extrusionOk="0">
                  <a:moveTo>
                    <a:pt x="2038" y="3"/>
                  </a:moveTo>
                  <a:cubicBezTo>
                    <a:pt x="1851" y="9"/>
                    <a:pt x="1662" y="1"/>
                    <a:pt x="1476" y="29"/>
                  </a:cubicBezTo>
                  <a:cubicBezTo>
                    <a:pt x="957" y="104"/>
                    <a:pt x="473" y="298"/>
                    <a:pt x="0" y="525"/>
                  </a:cubicBezTo>
                  <a:cubicBezTo>
                    <a:pt x="656" y="268"/>
                    <a:pt x="1318" y="28"/>
                    <a:pt x="2036" y="28"/>
                  </a:cubicBezTo>
                  <a:cubicBezTo>
                    <a:pt x="2064" y="28"/>
                    <a:pt x="2092" y="28"/>
                    <a:pt x="2121" y="29"/>
                  </a:cubicBezTo>
                  <a:cubicBezTo>
                    <a:pt x="2092" y="15"/>
                    <a:pt x="2063" y="3"/>
                    <a:pt x="2038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7"/>
            <p:cNvSpPr/>
            <p:nvPr/>
          </p:nvSpPr>
          <p:spPr>
            <a:xfrm>
              <a:off x="7898824" y="4196236"/>
              <a:ext cx="205809" cy="87661"/>
            </a:xfrm>
            <a:custGeom>
              <a:avLst/>
              <a:gdLst/>
              <a:ahLst/>
              <a:cxnLst/>
              <a:rect l="l" t="t" r="r" b="b"/>
              <a:pathLst>
                <a:path w="2221" h="946" extrusionOk="0">
                  <a:moveTo>
                    <a:pt x="2218" y="0"/>
                  </a:moveTo>
                  <a:cubicBezTo>
                    <a:pt x="2118" y="23"/>
                    <a:pt x="2017" y="49"/>
                    <a:pt x="1920" y="69"/>
                  </a:cubicBezTo>
                  <a:cubicBezTo>
                    <a:pt x="1404" y="184"/>
                    <a:pt x="911" y="356"/>
                    <a:pt x="456" y="619"/>
                  </a:cubicBezTo>
                  <a:cubicBezTo>
                    <a:pt x="324" y="697"/>
                    <a:pt x="201" y="783"/>
                    <a:pt x="78" y="868"/>
                  </a:cubicBezTo>
                  <a:cubicBezTo>
                    <a:pt x="49" y="889"/>
                    <a:pt x="26" y="920"/>
                    <a:pt x="0" y="946"/>
                  </a:cubicBezTo>
                  <a:cubicBezTo>
                    <a:pt x="155" y="857"/>
                    <a:pt x="295" y="757"/>
                    <a:pt x="444" y="671"/>
                  </a:cubicBezTo>
                  <a:cubicBezTo>
                    <a:pt x="831" y="450"/>
                    <a:pt x="1238" y="281"/>
                    <a:pt x="1671" y="172"/>
                  </a:cubicBezTo>
                  <a:cubicBezTo>
                    <a:pt x="1857" y="126"/>
                    <a:pt x="2037" y="72"/>
                    <a:pt x="2221" y="23"/>
                  </a:cubicBezTo>
                  <a:cubicBezTo>
                    <a:pt x="2221" y="18"/>
                    <a:pt x="2218" y="9"/>
                    <a:pt x="2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7"/>
            <p:cNvSpPr/>
            <p:nvPr/>
          </p:nvSpPr>
          <p:spPr>
            <a:xfrm>
              <a:off x="8397913" y="4206614"/>
              <a:ext cx="69128" cy="196820"/>
            </a:xfrm>
            <a:custGeom>
              <a:avLst/>
              <a:gdLst/>
              <a:ahLst/>
              <a:cxnLst/>
              <a:rect l="l" t="t" r="r" b="b"/>
              <a:pathLst>
                <a:path w="746" h="2124" extrusionOk="0">
                  <a:moveTo>
                    <a:pt x="4" y="0"/>
                  </a:moveTo>
                  <a:lnTo>
                    <a:pt x="1" y="3"/>
                  </a:lnTo>
                  <a:cubicBezTo>
                    <a:pt x="3" y="6"/>
                    <a:pt x="6" y="8"/>
                    <a:pt x="9" y="11"/>
                  </a:cubicBezTo>
                  <a:lnTo>
                    <a:pt x="9" y="11"/>
                  </a:lnTo>
                  <a:cubicBezTo>
                    <a:pt x="7" y="7"/>
                    <a:pt x="5" y="4"/>
                    <a:pt x="4" y="0"/>
                  </a:cubicBezTo>
                  <a:close/>
                  <a:moveTo>
                    <a:pt x="9" y="11"/>
                  </a:moveTo>
                  <a:cubicBezTo>
                    <a:pt x="33" y="56"/>
                    <a:pt x="54" y="101"/>
                    <a:pt x="81" y="146"/>
                  </a:cubicBezTo>
                  <a:cubicBezTo>
                    <a:pt x="399" y="676"/>
                    <a:pt x="651" y="1229"/>
                    <a:pt x="697" y="1857"/>
                  </a:cubicBezTo>
                  <a:cubicBezTo>
                    <a:pt x="706" y="1946"/>
                    <a:pt x="723" y="2034"/>
                    <a:pt x="734" y="2123"/>
                  </a:cubicBezTo>
                  <a:cubicBezTo>
                    <a:pt x="746" y="1988"/>
                    <a:pt x="740" y="1851"/>
                    <a:pt x="726" y="1719"/>
                  </a:cubicBezTo>
                  <a:cubicBezTo>
                    <a:pt x="714" y="1613"/>
                    <a:pt x="697" y="1507"/>
                    <a:pt x="674" y="1404"/>
                  </a:cubicBezTo>
                  <a:cubicBezTo>
                    <a:pt x="565" y="908"/>
                    <a:pt x="327" y="473"/>
                    <a:pt x="55" y="52"/>
                  </a:cubicBezTo>
                  <a:cubicBezTo>
                    <a:pt x="43" y="35"/>
                    <a:pt x="25" y="24"/>
                    <a:pt x="9" y="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7"/>
            <p:cNvSpPr/>
            <p:nvPr/>
          </p:nvSpPr>
          <p:spPr>
            <a:xfrm>
              <a:off x="8559890" y="3641085"/>
              <a:ext cx="57730" cy="190983"/>
            </a:xfrm>
            <a:custGeom>
              <a:avLst/>
              <a:gdLst/>
              <a:ahLst/>
              <a:cxnLst/>
              <a:rect l="l" t="t" r="r" b="b"/>
              <a:pathLst>
                <a:path w="623" h="2061" extrusionOk="0">
                  <a:moveTo>
                    <a:pt x="585" y="0"/>
                  </a:moveTo>
                  <a:cubicBezTo>
                    <a:pt x="588" y="250"/>
                    <a:pt x="548" y="476"/>
                    <a:pt x="496" y="702"/>
                  </a:cubicBezTo>
                  <a:cubicBezTo>
                    <a:pt x="410" y="1083"/>
                    <a:pt x="264" y="1442"/>
                    <a:pt x="106" y="1797"/>
                  </a:cubicBezTo>
                  <a:cubicBezTo>
                    <a:pt x="66" y="1883"/>
                    <a:pt x="35" y="1974"/>
                    <a:pt x="0" y="2060"/>
                  </a:cubicBezTo>
                  <a:cubicBezTo>
                    <a:pt x="307" y="1525"/>
                    <a:pt x="533" y="960"/>
                    <a:pt x="611" y="341"/>
                  </a:cubicBezTo>
                  <a:cubicBezTo>
                    <a:pt x="622" y="238"/>
                    <a:pt x="616" y="75"/>
                    <a:pt x="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7"/>
            <p:cNvSpPr/>
            <p:nvPr/>
          </p:nvSpPr>
          <p:spPr>
            <a:xfrm>
              <a:off x="8331843" y="4150830"/>
              <a:ext cx="29838" cy="206921"/>
            </a:xfrm>
            <a:custGeom>
              <a:avLst/>
              <a:gdLst/>
              <a:ahLst/>
              <a:cxnLst/>
              <a:rect l="l" t="t" r="r" b="b"/>
              <a:pathLst>
                <a:path w="322" h="2233" extrusionOk="0">
                  <a:moveTo>
                    <a:pt x="164" y="0"/>
                  </a:moveTo>
                  <a:cubicBezTo>
                    <a:pt x="69" y="227"/>
                    <a:pt x="26" y="465"/>
                    <a:pt x="15" y="705"/>
                  </a:cubicBezTo>
                  <a:cubicBezTo>
                    <a:pt x="0" y="1095"/>
                    <a:pt x="81" y="1470"/>
                    <a:pt x="184" y="1843"/>
                  </a:cubicBezTo>
                  <a:cubicBezTo>
                    <a:pt x="220" y="1970"/>
                    <a:pt x="272" y="2092"/>
                    <a:pt x="317" y="2219"/>
                  </a:cubicBezTo>
                  <a:lnTo>
                    <a:pt x="317" y="2219"/>
                  </a:lnTo>
                  <a:cubicBezTo>
                    <a:pt x="315" y="2206"/>
                    <a:pt x="315" y="2191"/>
                    <a:pt x="313" y="2178"/>
                  </a:cubicBezTo>
                  <a:cubicBezTo>
                    <a:pt x="244" y="1903"/>
                    <a:pt x="167" y="1628"/>
                    <a:pt x="109" y="1350"/>
                  </a:cubicBezTo>
                  <a:cubicBezTo>
                    <a:pt x="35" y="995"/>
                    <a:pt x="38" y="636"/>
                    <a:pt x="106" y="278"/>
                  </a:cubicBezTo>
                  <a:cubicBezTo>
                    <a:pt x="126" y="187"/>
                    <a:pt x="146" y="95"/>
                    <a:pt x="164" y="0"/>
                  </a:cubicBezTo>
                  <a:close/>
                  <a:moveTo>
                    <a:pt x="317" y="2219"/>
                  </a:moveTo>
                  <a:lnTo>
                    <a:pt x="317" y="2219"/>
                  </a:lnTo>
                  <a:cubicBezTo>
                    <a:pt x="317" y="2224"/>
                    <a:pt x="318" y="2228"/>
                    <a:pt x="318" y="2232"/>
                  </a:cubicBezTo>
                  <a:lnTo>
                    <a:pt x="321" y="2232"/>
                  </a:lnTo>
                  <a:cubicBezTo>
                    <a:pt x="320" y="2228"/>
                    <a:pt x="318" y="2224"/>
                    <a:pt x="317" y="22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7"/>
            <p:cNvSpPr/>
            <p:nvPr/>
          </p:nvSpPr>
          <p:spPr>
            <a:xfrm>
              <a:off x="8111210" y="3929363"/>
              <a:ext cx="160403" cy="117777"/>
            </a:xfrm>
            <a:custGeom>
              <a:avLst/>
              <a:gdLst/>
              <a:ahLst/>
              <a:cxnLst/>
              <a:rect l="l" t="t" r="r" b="b"/>
              <a:pathLst>
                <a:path w="1731" h="1271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52"/>
                    <a:pt x="126" y="90"/>
                    <a:pt x="192" y="130"/>
                  </a:cubicBezTo>
                  <a:cubicBezTo>
                    <a:pt x="697" y="439"/>
                    <a:pt x="1164" y="803"/>
                    <a:pt x="1613" y="1187"/>
                  </a:cubicBezTo>
                  <a:cubicBezTo>
                    <a:pt x="1648" y="1216"/>
                    <a:pt x="1685" y="1238"/>
                    <a:pt x="1722" y="1262"/>
                  </a:cubicBezTo>
                  <a:lnTo>
                    <a:pt x="1722" y="1262"/>
                  </a:lnTo>
                  <a:cubicBezTo>
                    <a:pt x="1707" y="1240"/>
                    <a:pt x="1694" y="1216"/>
                    <a:pt x="1677" y="1201"/>
                  </a:cubicBezTo>
                  <a:cubicBezTo>
                    <a:pt x="1218" y="774"/>
                    <a:pt x="720" y="399"/>
                    <a:pt x="175" y="90"/>
                  </a:cubicBezTo>
                  <a:cubicBezTo>
                    <a:pt x="118" y="55"/>
                    <a:pt x="58" y="30"/>
                    <a:pt x="0" y="1"/>
                  </a:cubicBezTo>
                  <a:close/>
                  <a:moveTo>
                    <a:pt x="1722" y="1262"/>
                  </a:moveTo>
                  <a:cubicBezTo>
                    <a:pt x="1724" y="1264"/>
                    <a:pt x="1726" y="1267"/>
                    <a:pt x="1728" y="1270"/>
                  </a:cubicBezTo>
                  <a:lnTo>
                    <a:pt x="1731" y="1267"/>
                  </a:lnTo>
                  <a:cubicBezTo>
                    <a:pt x="1728" y="1265"/>
                    <a:pt x="1725" y="1263"/>
                    <a:pt x="1722" y="12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7"/>
            <p:cNvSpPr/>
            <p:nvPr/>
          </p:nvSpPr>
          <p:spPr>
            <a:xfrm>
              <a:off x="8506237" y="4310954"/>
              <a:ext cx="46610" cy="162534"/>
            </a:xfrm>
            <a:custGeom>
              <a:avLst/>
              <a:gdLst/>
              <a:ahLst/>
              <a:cxnLst/>
              <a:rect l="l" t="t" r="r" b="b"/>
              <a:pathLst>
                <a:path w="503" h="1754" extrusionOk="0">
                  <a:moveTo>
                    <a:pt x="1" y="0"/>
                  </a:moveTo>
                  <a:cubicBezTo>
                    <a:pt x="2" y="1"/>
                    <a:pt x="4" y="3"/>
                    <a:pt x="5" y="4"/>
                  </a:cubicBezTo>
                  <a:lnTo>
                    <a:pt x="5" y="4"/>
                  </a:lnTo>
                  <a:cubicBezTo>
                    <a:pt x="5" y="3"/>
                    <a:pt x="4" y="1"/>
                    <a:pt x="4" y="0"/>
                  </a:cubicBezTo>
                  <a:close/>
                  <a:moveTo>
                    <a:pt x="5" y="4"/>
                  </a:moveTo>
                  <a:cubicBezTo>
                    <a:pt x="71" y="146"/>
                    <a:pt x="145" y="285"/>
                    <a:pt x="204" y="427"/>
                  </a:cubicBezTo>
                  <a:cubicBezTo>
                    <a:pt x="373" y="840"/>
                    <a:pt x="482" y="1264"/>
                    <a:pt x="453" y="1711"/>
                  </a:cubicBezTo>
                  <a:cubicBezTo>
                    <a:pt x="453" y="1719"/>
                    <a:pt x="462" y="1728"/>
                    <a:pt x="473" y="1754"/>
                  </a:cubicBezTo>
                  <a:cubicBezTo>
                    <a:pt x="485" y="1673"/>
                    <a:pt x="502" y="1613"/>
                    <a:pt x="502" y="1553"/>
                  </a:cubicBezTo>
                  <a:cubicBezTo>
                    <a:pt x="502" y="1450"/>
                    <a:pt x="496" y="1347"/>
                    <a:pt x="485" y="1246"/>
                  </a:cubicBezTo>
                  <a:cubicBezTo>
                    <a:pt x="430" y="814"/>
                    <a:pt x="273" y="416"/>
                    <a:pt x="47" y="46"/>
                  </a:cubicBezTo>
                  <a:cubicBezTo>
                    <a:pt x="36" y="30"/>
                    <a:pt x="21" y="17"/>
                    <a:pt x="5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7"/>
            <p:cNvSpPr/>
            <p:nvPr/>
          </p:nvSpPr>
          <p:spPr>
            <a:xfrm>
              <a:off x="8048569" y="4090321"/>
              <a:ext cx="163090" cy="10193"/>
            </a:xfrm>
            <a:custGeom>
              <a:avLst/>
              <a:gdLst/>
              <a:ahLst/>
              <a:cxnLst/>
              <a:rect l="l" t="t" r="r" b="b"/>
              <a:pathLst>
                <a:path w="1760" h="110" extrusionOk="0">
                  <a:moveTo>
                    <a:pt x="680" y="1"/>
                  </a:moveTo>
                  <a:cubicBezTo>
                    <a:pt x="577" y="1"/>
                    <a:pt x="474" y="6"/>
                    <a:pt x="370" y="20"/>
                  </a:cubicBezTo>
                  <a:cubicBezTo>
                    <a:pt x="247" y="40"/>
                    <a:pt x="121" y="38"/>
                    <a:pt x="11" y="104"/>
                  </a:cubicBezTo>
                  <a:lnTo>
                    <a:pt x="11" y="104"/>
                  </a:lnTo>
                  <a:cubicBezTo>
                    <a:pt x="247" y="64"/>
                    <a:pt x="483" y="51"/>
                    <a:pt x="719" y="51"/>
                  </a:cubicBezTo>
                  <a:cubicBezTo>
                    <a:pt x="1066" y="51"/>
                    <a:pt x="1412" y="79"/>
                    <a:pt x="1759" y="89"/>
                  </a:cubicBezTo>
                  <a:cubicBezTo>
                    <a:pt x="1567" y="60"/>
                    <a:pt x="1376" y="35"/>
                    <a:pt x="1184" y="23"/>
                  </a:cubicBezTo>
                  <a:cubicBezTo>
                    <a:pt x="1015" y="14"/>
                    <a:pt x="848" y="1"/>
                    <a:pt x="680" y="1"/>
                  </a:cubicBezTo>
                  <a:close/>
                  <a:moveTo>
                    <a:pt x="11" y="104"/>
                  </a:moveTo>
                  <a:lnTo>
                    <a:pt x="11" y="104"/>
                  </a:lnTo>
                  <a:cubicBezTo>
                    <a:pt x="7" y="105"/>
                    <a:pt x="4" y="106"/>
                    <a:pt x="0" y="106"/>
                  </a:cubicBezTo>
                  <a:lnTo>
                    <a:pt x="3" y="109"/>
                  </a:lnTo>
                  <a:cubicBezTo>
                    <a:pt x="6" y="107"/>
                    <a:pt x="8" y="106"/>
                    <a:pt x="11" y="1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7"/>
            <p:cNvSpPr/>
            <p:nvPr/>
          </p:nvSpPr>
          <p:spPr>
            <a:xfrm>
              <a:off x="8330546" y="3715123"/>
              <a:ext cx="26873" cy="141592"/>
            </a:xfrm>
            <a:custGeom>
              <a:avLst/>
              <a:gdLst/>
              <a:ahLst/>
              <a:cxnLst/>
              <a:rect l="l" t="t" r="r" b="b"/>
              <a:pathLst>
                <a:path w="290" h="1528" extrusionOk="0">
                  <a:moveTo>
                    <a:pt x="0" y="1"/>
                  </a:moveTo>
                  <a:lnTo>
                    <a:pt x="0" y="1"/>
                  </a:lnTo>
                  <a:cubicBezTo>
                    <a:pt x="26" y="519"/>
                    <a:pt x="132" y="1021"/>
                    <a:pt x="289" y="1528"/>
                  </a:cubicBezTo>
                  <a:cubicBezTo>
                    <a:pt x="192" y="1009"/>
                    <a:pt x="97" y="505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7"/>
            <p:cNvSpPr/>
            <p:nvPr/>
          </p:nvSpPr>
          <p:spPr>
            <a:xfrm>
              <a:off x="8463519" y="3808621"/>
              <a:ext cx="30579" cy="100449"/>
            </a:xfrm>
            <a:custGeom>
              <a:avLst/>
              <a:gdLst/>
              <a:ahLst/>
              <a:cxnLst/>
              <a:rect l="l" t="t" r="r" b="b"/>
              <a:pathLst>
                <a:path w="330" h="1084" extrusionOk="0">
                  <a:moveTo>
                    <a:pt x="310" y="0"/>
                  </a:moveTo>
                  <a:cubicBezTo>
                    <a:pt x="207" y="358"/>
                    <a:pt x="104" y="719"/>
                    <a:pt x="0" y="1078"/>
                  </a:cubicBezTo>
                  <a:cubicBezTo>
                    <a:pt x="9" y="1080"/>
                    <a:pt x="18" y="1080"/>
                    <a:pt x="29" y="1083"/>
                  </a:cubicBezTo>
                  <a:cubicBezTo>
                    <a:pt x="147" y="728"/>
                    <a:pt x="258" y="373"/>
                    <a:pt x="330" y="6"/>
                  </a:cubicBezTo>
                  <a:cubicBezTo>
                    <a:pt x="324" y="3"/>
                    <a:pt x="316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7"/>
            <p:cNvSpPr/>
            <p:nvPr/>
          </p:nvSpPr>
          <p:spPr>
            <a:xfrm>
              <a:off x="8801465" y="4034722"/>
              <a:ext cx="90904" cy="18255"/>
            </a:xfrm>
            <a:custGeom>
              <a:avLst/>
              <a:gdLst/>
              <a:ahLst/>
              <a:cxnLst/>
              <a:rect l="l" t="t" r="r" b="b"/>
              <a:pathLst>
                <a:path w="981" h="197" extrusionOk="0">
                  <a:moveTo>
                    <a:pt x="847" y="1"/>
                  </a:moveTo>
                  <a:cubicBezTo>
                    <a:pt x="555" y="1"/>
                    <a:pt x="280" y="93"/>
                    <a:pt x="1" y="173"/>
                  </a:cubicBezTo>
                  <a:cubicBezTo>
                    <a:pt x="4" y="179"/>
                    <a:pt x="4" y="188"/>
                    <a:pt x="6" y="196"/>
                  </a:cubicBezTo>
                  <a:cubicBezTo>
                    <a:pt x="87" y="176"/>
                    <a:pt x="167" y="156"/>
                    <a:pt x="247" y="139"/>
                  </a:cubicBezTo>
                  <a:cubicBezTo>
                    <a:pt x="327" y="122"/>
                    <a:pt x="410" y="102"/>
                    <a:pt x="494" y="84"/>
                  </a:cubicBezTo>
                  <a:cubicBezTo>
                    <a:pt x="574" y="70"/>
                    <a:pt x="657" y="56"/>
                    <a:pt x="740" y="47"/>
                  </a:cubicBezTo>
                  <a:cubicBezTo>
                    <a:pt x="820" y="39"/>
                    <a:pt x="900" y="36"/>
                    <a:pt x="981" y="30"/>
                  </a:cubicBezTo>
                  <a:cubicBezTo>
                    <a:pt x="981" y="21"/>
                    <a:pt x="981" y="16"/>
                    <a:pt x="978" y="7"/>
                  </a:cubicBezTo>
                  <a:cubicBezTo>
                    <a:pt x="934" y="3"/>
                    <a:pt x="890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7"/>
            <p:cNvSpPr/>
            <p:nvPr/>
          </p:nvSpPr>
          <p:spPr>
            <a:xfrm>
              <a:off x="8341944" y="4138599"/>
              <a:ext cx="24464" cy="94611"/>
            </a:xfrm>
            <a:custGeom>
              <a:avLst/>
              <a:gdLst/>
              <a:ahLst/>
              <a:cxnLst/>
              <a:rect l="l" t="t" r="r" b="b"/>
              <a:pathLst>
                <a:path w="264" h="1021" extrusionOk="0">
                  <a:moveTo>
                    <a:pt x="264" y="1"/>
                  </a:moveTo>
                  <a:lnTo>
                    <a:pt x="264" y="1"/>
                  </a:lnTo>
                  <a:cubicBezTo>
                    <a:pt x="69" y="110"/>
                    <a:pt x="0" y="700"/>
                    <a:pt x="95" y="1021"/>
                  </a:cubicBezTo>
                  <a:cubicBezTo>
                    <a:pt x="66" y="671"/>
                    <a:pt x="80" y="333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7"/>
            <p:cNvSpPr/>
            <p:nvPr/>
          </p:nvSpPr>
          <p:spPr>
            <a:xfrm>
              <a:off x="7919210" y="4210321"/>
              <a:ext cx="96464" cy="38456"/>
            </a:xfrm>
            <a:custGeom>
              <a:avLst/>
              <a:gdLst/>
              <a:ahLst/>
              <a:cxnLst/>
              <a:rect l="l" t="t" r="r" b="b"/>
              <a:pathLst>
                <a:path w="1041" h="415" extrusionOk="0">
                  <a:moveTo>
                    <a:pt x="1038" y="0"/>
                  </a:moveTo>
                  <a:cubicBezTo>
                    <a:pt x="1035" y="2"/>
                    <a:pt x="1031" y="3"/>
                    <a:pt x="1027" y="4"/>
                  </a:cubicBezTo>
                  <a:lnTo>
                    <a:pt x="1027" y="4"/>
                  </a:lnTo>
                  <a:cubicBezTo>
                    <a:pt x="1032" y="4"/>
                    <a:pt x="1036" y="4"/>
                    <a:pt x="1041" y="3"/>
                  </a:cubicBezTo>
                  <a:lnTo>
                    <a:pt x="1038" y="0"/>
                  </a:lnTo>
                  <a:close/>
                  <a:moveTo>
                    <a:pt x="1027" y="4"/>
                  </a:moveTo>
                  <a:cubicBezTo>
                    <a:pt x="1003" y="6"/>
                    <a:pt x="976" y="7"/>
                    <a:pt x="952" y="12"/>
                  </a:cubicBezTo>
                  <a:cubicBezTo>
                    <a:pt x="669" y="95"/>
                    <a:pt x="385" y="184"/>
                    <a:pt x="127" y="335"/>
                  </a:cubicBezTo>
                  <a:cubicBezTo>
                    <a:pt x="84" y="361"/>
                    <a:pt x="44" y="387"/>
                    <a:pt x="1" y="413"/>
                  </a:cubicBezTo>
                  <a:cubicBezTo>
                    <a:pt x="7" y="414"/>
                    <a:pt x="12" y="414"/>
                    <a:pt x="18" y="414"/>
                  </a:cubicBezTo>
                  <a:cubicBezTo>
                    <a:pt x="41" y="414"/>
                    <a:pt x="59" y="405"/>
                    <a:pt x="75" y="398"/>
                  </a:cubicBezTo>
                  <a:cubicBezTo>
                    <a:pt x="259" y="315"/>
                    <a:pt x="442" y="229"/>
                    <a:pt x="628" y="152"/>
                  </a:cubicBezTo>
                  <a:cubicBezTo>
                    <a:pt x="760" y="99"/>
                    <a:pt x="893" y="54"/>
                    <a:pt x="1027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7"/>
            <p:cNvSpPr/>
            <p:nvPr/>
          </p:nvSpPr>
          <p:spPr>
            <a:xfrm>
              <a:off x="8070809" y="3756266"/>
              <a:ext cx="82194" cy="75800"/>
            </a:xfrm>
            <a:custGeom>
              <a:avLst/>
              <a:gdLst/>
              <a:ahLst/>
              <a:cxnLst/>
              <a:rect l="l" t="t" r="r" b="b"/>
              <a:pathLst>
                <a:path w="887" h="818" extrusionOk="0">
                  <a:moveTo>
                    <a:pt x="4" y="1"/>
                  </a:moveTo>
                  <a:lnTo>
                    <a:pt x="1" y="4"/>
                  </a:lnTo>
                  <a:cubicBezTo>
                    <a:pt x="3" y="5"/>
                    <a:pt x="6" y="7"/>
                    <a:pt x="8" y="9"/>
                  </a:cubicBezTo>
                  <a:lnTo>
                    <a:pt x="8" y="9"/>
                  </a:lnTo>
                  <a:cubicBezTo>
                    <a:pt x="7" y="6"/>
                    <a:pt x="5" y="4"/>
                    <a:pt x="4" y="1"/>
                  </a:cubicBezTo>
                  <a:close/>
                  <a:moveTo>
                    <a:pt x="8" y="9"/>
                  </a:moveTo>
                  <a:cubicBezTo>
                    <a:pt x="15" y="20"/>
                    <a:pt x="20" y="29"/>
                    <a:pt x="30" y="38"/>
                  </a:cubicBezTo>
                  <a:cubicBezTo>
                    <a:pt x="279" y="273"/>
                    <a:pt x="531" y="505"/>
                    <a:pt x="783" y="740"/>
                  </a:cubicBezTo>
                  <a:cubicBezTo>
                    <a:pt x="815" y="769"/>
                    <a:pt x="852" y="792"/>
                    <a:pt x="886" y="817"/>
                  </a:cubicBezTo>
                  <a:cubicBezTo>
                    <a:pt x="646" y="582"/>
                    <a:pt x="405" y="348"/>
                    <a:pt x="161" y="115"/>
                  </a:cubicBezTo>
                  <a:cubicBezTo>
                    <a:pt x="118" y="72"/>
                    <a:pt x="61" y="44"/>
                    <a:pt x="8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7"/>
            <p:cNvSpPr/>
            <p:nvPr/>
          </p:nvSpPr>
          <p:spPr>
            <a:xfrm>
              <a:off x="8526438" y="4397966"/>
              <a:ext cx="14456" cy="66533"/>
            </a:xfrm>
            <a:custGeom>
              <a:avLst/>
              <a:gdLst/>
              <a:ahLst/>
              <a:cxnLst/>
              <a:rect l="l" t="t" r="r" b="b"/>
              <a:pathLst>
                <a:path w="156" h="718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239"/>
                    <a:pt x="86" y="479"/>
                    <a:pt x="129" y="717"/>
                  </a:cubicBezTo>
                  <a:cubicBezTo>
                    <a:pt x="155" y="462"/>
                    <a:pt x="95" y="2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7"/>
            <p:cNvSpPr/>
            <p:nvPr/>
          </p:nvSpPr>
          <p:spPr>
            <a:xfrm>
              <a:off x="8371689" y="4081517"/>
              <a:ext cx="7784" cy="20850"/>
            </a:xfrm>
            <a:custGeom>
              <a:avLst/>
              <a:gdLst/>
              <a:ahLst/>
              <a:cxnLst/>
              <a:rect l="l" t="t" r="r" b="b"/>
              <a:pathLst>
                <a:path w="84" h="225" extrusionOk="0">
                  <a:moveTo>
                    <a:pt x="3" y="1"/>
                  </a:moveTo>
                  <a:lnTo>
                    <a:pt x="0" y="3"/>
                  </a:lnTo>
                  <a:cubicBezTo>
                    <a:pt x="2" y="5"/>
                    <a:pt x="4" y="7"/>
                    <a:pt x="6" y="8"/>
                  </a:cubicBezTo>
                  <a:lnTo>
                    <a:pt x="6" y="8"/>
                  </a:lnTo>
                  <a:lnTo>
                    <a:pt x="3" y="1"/>
                  </a:lnTo>
                  <a:close/>
                  <a:moveTo>
                    <a:pt x="6" y="8"/>
                  </a:moveTo>
                  <a:lnTo>
                    <a:pt x="81" y="217"/>
                  </a:lnTo>
                  <a:lnTo>
                    <a:pt x="81" y="217"/>
                  </a:lnTo>
                  <a:cubicBezTo>
                    <a:pt x="82" y="138"/>
                    <a:pt x="70" y="63"/>
                    <a:pt x="6" y="8"/>
                  </a:cubicBezTo>
                  <a:close/>
                  <a:moveTo>
                    <a:pt x="81" y="217"/>
                  </a:moveTo>
                  <a:lnTo>
                    <a:pt x="81" y="217"/>
                  </a:lnTo>
                  <a:cubicBezTo>
                    <a:pt x="80" y="219"/>
                    <a:pt x="80" y="222"/>
                    <a:pt x="80" y="224"/>
                  </a:cubicBezTo>
                  <a:lnTo>
                    <a:pt x="83" y="224"/>
                  </a:lnTo>
                  <a:lnTo>
                    <a:pt x="81" y="2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7"/>
            <p:cNvSpPr/>
            <p:nvPr/>
          </p:nvSpPr>
          <p:spPr>
            <a:xfrm>
              <a:off x="8361311" y="4357657"/>
              <a:ext cx="8803" cy="20294"/>
            </a:xfrm>
            <a:custGeom>
              <a:avLst/>
              <a:gdLst/>
              <a:ahLst/>
              <a:cxnLst/>
              <a:rect l="l" t="t" r="r" b="b"/>
              <a:pathLst>
                <a:path w="95" h="219" extrusionOk="0">
                  <a:moveTo>
                    <a:pt x="0" y="0"/>
                  </a:moveTo>
                  <a:cubicBezTo>
                    <a:pt x="32" y="75"/>
                    <a:pt x="61" y="146"/>
                    <a:pt x="92" y="218"/>
                  </a:cubicBezTo>
                  <a:lnTo>
                    <a:pt x="95" y="215"/>
                  </a:lnTo>
                  <a:cubicBezTo>
                    <a:pt x="63" y="144"/>
                    <a:pt x="32" y="72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7"/>
            <p:cNvSpPr/>
            <p:nvPr/>
          </p:nvSpPr>
          <p:spPr>
            <a:xfrm>
              <a:off x="8369836" y="4377580"/>
              <a:ext cx="3799" cy="10934"/>
            </a:xfrm>
            <a:custGeom>
              <a:avLst/>
              <a:gdLst/>
              <a:ahLst/>
              <a:cxnLst/>
              <a:rect l="l" t="t" r="r" b="b"/>
              <a:pathLst>
                <a:path w="41" h="118" extrusionOk="0">
                  <a:moveTo>
                    <a:pt x="0" y="0"/>
                  </a:moveTo>
                  <a:lnTo>
                    <a:pt x="0" y="3"/>
                  </a:lnTo>
                  <a:cubicBezTo>
                    <a:pt x="12" y="40"/>
                    <a:pt x="26" y="80"/>
                    <a:pt x="40" y="118"/>
                  </a:cubicBezTo>
                  <a:cubicBezTo>
                    <a:pt x="26" y="80"/>
                    <a:pt x="14" y="4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7"/>
            <p:cNvSpPr/>
            <p:nvPr/>
          </p:nvSpPr>
          <p:spPr>
            <a:xfrm>
              <a:off x="8066083" y="3752560"/>
              <a:ext cx="5097" cy="4077"/>
            </a:xfrm>
            <a:custGeom>
              <a:avLst/>
              <a:gdLst/>
              <a:ahLst/>
              <a:cxnLst/>
              <a:rect l="l" t="t" r="r" b="b"/>
              <a:pathLst>
                <a:path w="55" h="44" extrusionOk="0">
                  <a:moveTo>
                    <a:pt x="12" y="1"/>
                  </a:moveTo>
                  <a:cubicBezTo>
                    <a:pt x="9" y="4"/>
                    <a:pt x="6" y="9"/>
                    <a:pt x="0" y="15"/>
                  </a:cubicBezTo>
                  <a:cubicBezTo>
                    <a:pt x="17" y="22"/>
                    <a:pt x="32" y="29"/>
                    <a:pt x="46" y="36"/>
                  </a:cubicBezTo>
                  <a:lnTo>
                    <a:pt x="46" y="36"/>
                  </a:lnTo>
                  <a:cubicBezTo>
                    <a:pt x="36" y="25"/>
                    <a:pt x="24" y="13"/>
                    <a:pt x="12" y="1"/>
                  </a:cubicBezTo>
                  <a:close/>
                  <a:moveTo>
                    <a:pt x="46" y="36"/>
                  </a:moveTo>
                  <a:cubicBezTo>
                    <a:pt x="48" y="39"/>
                    <a:pt x="50" y="41"/>
                    <a:pt x="52" y="44"/>
                  </a:cubicBezTo>
                  <a:lnTo>
                    <a:pt x="55" y="41"/>
                  </a:lnTo>
                  <a:cubicBezTo>
                    <a:pt x="52" y="39"/>
                    <a:pt x="49" y="38"/>
                    <a:pt x="46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7"/>
            <p:cNvSpPr/>
            <p:nvPr/>
          </p:nvSpPr>
          <p:spPr>
            <a:xfrm>
              <a:off x="7935982" y="3672683"/>
              <a:ext cx="6765" cy="4633"/>
            </a:xfrm>
            <a:custGeom>
              <a:avLst/>
              <a:gdLst/>
              <a:ahLst/>
              <a:cxnLst/>
              <a:rect l="l" t="t" r="r" b="b"/>
              <a:pathLst>
                <a:path w="73" h="50" extrusionOk="0">
                  <a:moveTo>
                    <a:pt x="0" y="0"/>
                  </a:moveTo>
                  <a:lnTo>
                    <a:pt x="0" y="3"/>
                  </a:lnTo>
                  <a:lnTo>
                    <a:pt x="13" y="10"/>
                  </a:lnTo>
                  <a:lnTo>
                    <a:pt x="13" y="10"/>
                  </a:lnTo>
                  <a:cubicBezTo>
                    <a:pt x="9" y="7"/>
                    <a:pt x="5" y="4"/>
                    <a:pt x="0" y="0"/>
                  </a:cubicBezTo>
                  <a:close/>
                  <a:moveTo>
                    <a:pt x="13" y="10"/>
                  </a:moveTo>
                  <a:lnTo>
                    <a:pt x="13" y="10"/>
                  </a:lnTo>
                  <a:cubicBezTo>
                    <a:pt x="31" y="23"/>
                    <a:pt x="47" y="35"/>
                    <a:pt x="63" y="49"/>
                  </a:cubicBezTo>
                  <a:cubicBezTo>
                    <a:pt x="66" y="46"/>
                    <a:pt x="69" y="43"/>
                    <a:pt x="72" y="4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7"/>
            <p:cNvSpPr/>
            <p:nvPr/>
          </p:nvSpPr>
          <p:spPr>
            <a:xfrm>
              <a:off x="8015396" y="4209950"/>
              <a:ext cx="1575" cy="741"/>
            </a:xfrm>
            <a:custGeom>
              <a:avLst/>
              <a:gdLst/>
              <a:ahLst/>
              <a:cxnLst/>
              <a:rect l="l" t="t" r="r" b="b"/>
              <a:pathLst>
                <a:path w="17" h="8" extrusionOk="0">
                  <a:moveTo>
                    <a:pt x="16" y="0"/>
                  </a:moveTo>
                  <a:cubicBezTo>
                    <a:pt x="14" y="0"/>
                    <a:pt x="6" y="2"/>
                    <a:pt x="0" y="4"/>
                  </a:cubicBezTo>
                  <a:lnTo>
                    <a:pt x="3" y="7"/>
                  </a:lnTo>
                  <a:cubicBezTo>
                    <a:pt x="9" y="3"/>
                    <a:pt x="14" y="0"/>
                    <a:pt x="15" y="0"/>
                  </a:cubicBezTo>
                  <a:lnTo>
                    <a:pt x="15" y="0"/>
                  </a:lnTo>
                  <a:cubicBezTo>
                    <a:pt x="15" y="0"/>
                    <a:pt x="15" y="1"/>
                    <a:pt x="14" y="1"/>
                  </a:cubicBezTo>
                  <a:cubicBezTo>
                    <a:pt x="16" y="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7"/>
            <p:cNvSpPr/>
            <p:nvPr/>
          </p:nvSpPr>
          <p:spPr>
            <a:xfrm>
              <a:off x="8371689" y="3928066"/>
              <a:ext cx="1112" cy="1390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0" y="1"/>
                  </a:moveTo>
                  <a:lnTo>
                    <a:pt x="0" y="3"/>
                  </a:lnTo>
                  <a:lnTo>
                    <a:pt x="12" y="15"/>
                  </a:lnTo>
                  <a:cubicBezTo>
                    <a:pt x="9" y="9"/>
                    <a:pt x="6" y="6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7"/>
            <p:cNvSpPr/>
            <p:nvPr/>
          </p:nvSpPr>
          <p:spPr>
            <a:xfrm>
              <a:off x="8396338" y="4202630"/>
              <a:ext cx="1946" cy="4263"/>
            </a:xfrm>
            <a:custGeom>
              <a:avLst/>
              <a:gdLst/>
              <a:ahLst/>
              <a:cxnLst/>
              <a:rect l="l" t="t" r="r" b="b"/>
              <a:pathLst>
                <a:path w="21" h="46" extrusionOk="0">
                  <a:moveTo>
                    <a:pt x="1" y="0"/>
                  </a:moveTo>
                  <a:lnTo>
                    <a:pt x="18" y="46"/>
                  </a:lnTo>
                  <a:lnTo>
                    <a:pt x="21" y="43"/>
                  </a:lnTo>
                  <a:cubicBezTo>
                    <a:pt x="15" y="29"/>
                    <a:pt x="9" y="14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7"/>
            <p:cNvSpPr/>
            <p:nvPr/>
          </p:nvSpPr>
          <p:spPr>
            <a:xfrm>
              <a:off x="8504662" y="4306691"/>
              <a:ext cx="1946" cy="4355"/>
            </a:xfrm>
            <a:custGeom>
              <a:avLst/>
              <a:gdLst/>
              <a:ahLst/>
              <a:cxnLst/>
              <a:rect l="l" t="t" r="r" b="b"/>
              <a:pathLst>
                <a:path w="21" h="47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17"/>
                    <a:pt x="12" y="32"/>
                    <a:pt x="18" y="46"/>
                  </a:cubicBezTo>
                  <a:lnTo>
                    <a:pt x="21" y="46"/>
                  </a:lnTo>
                  <a:cubicBezTo>
                    <a:pt x="15" y="29"/>
                    <a:pt x="9" y="15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7"/>
            <p:cNvSpPr/>
            <p:nvPr/>
          </p:nvSpPr>
          <p:spPr>
            <a:xfrm>
              <a:off x="8432199" y="4132019"/>
              <a:ext cx="1390" cy="556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0" y="0"/>
                  </a:moveTo>
                  <a:cubicBezTo>
                    <a:pt x="6" y="3"/>
                    <a:pt x="9" y="6"/>
                    <a:pt x="15" y="6"/>
                  </a:cubicBezTo>
                  <a:cubicBezTo>
                    <a:pt x="12" y="3"/>
                    <a:pt x="6" y="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7"/>
            <p:cNvSpPr/>
            <p:nvPr/>
          </p:nvSpPr>
          <p:spPr>
            <a:xfrm>
              <a:off x="8394206" y="4200220"/>
              <a:ext cx="2502" cy="2502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9"/>
                    <a:pt x="15" y="18"/>
                    <a:pt x="24" y="26"/>
                  </a:cubicBezTo>
                  <a:lnTo>
                    <a:pt x="26" y="26"/>
                  </a:lnTo>
                  <a:cubicBezTo>
                    <a:pt x="18" y="18"/>
                    <a:pt x="9" y="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7"/>
            <p:cNvSpPr/>
            <p:nvPr/>
          </p:nvSpPr>
          <p:spPr>
            <a:xfrm>
              <a:off x="8199612" y="3824282"/>
              <a:ext cx="371" cy="371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lnTo>
                    <a:pt x="0" y="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7"/>
            <p:cNvSpPr/>
            <p:nvPr/>
          </p:nvSpPr>
          <p:spPr>
            <a:xfrm>
              <a:off x="8504384" y="4306135"/>
              <a:ext cx="371" cy="649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6"/>
                  </a:moveTo>
                  <a:lnTo>
                    <a:pt x="1" y="1"/>
                  </a:lnTo>
                  <a:lnTo>
                    <a:pt x="4" y="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7"/>
            <p:cNvSpPr/>
            <p:nvPr/>
          </p:nvSpPr>
          <p:spPr>
            <a:xfrm>
              <a:off x="8373542" y="4388421"/>
              <a:ext cx="93" cy="92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"/>
                  </a:moveTo>
                  <a:cubicBezTo>
                    <a:pt x="0" y="4"/>
                    <a:pt x="0" y="6"/>
                    <a:pt x="0" y="9"/>
                  </a:cubicBezTo>
                  <a:cubicBezTo>
                    <a:pt x="0" y="6"/>
                    <a:pt x="0" y="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7"/>
            <p:cNvSpPr/>
            <p:nvPr/>
          </p:nvSpPr>
          <p:spPr>
            <a:xfrm>
              <a:off x="7935426" y="3672127"/>
              <a:ext cx="649" cy="927"/>
            </a:xfrm>
            <a:custGeom>
              <a:avLst/>
              <a:gdLst/>
              <a:ahLst/>
              <a:cxnLst/>
              <a:rect l="l" t="t" r="r" b="b"/>
              <a:pathLst>
                <a:path w="7" h="10" extrusionOk="0">
                  <a:moveTo>
                    <a:pt x="1" y="1"/>
                  </a:moveTo>
                  <a:cubicBezTo>
                    <a:pt x="1" y="3"/>
                    <a:pt x="4" y="6"/>
                    <a:pt x="6" y="9"/>
                  </a:cubicBezTo>
                  <a:lnTo>
                    <a:pt x="6" y="6"/>
                  </a:lnTo>
                  <a:cubicBezTo>
                    <a:pt x="6" y="6"/>
                    <a:pt x="4" y="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7"/>
            <p:cNvSpPr/>
            <p:nvPr/>
          </p:nvSpPr>
          <p:spPr>
            <a:xfrm>
              <a:off x="8393465" y="4199386"/>
              <a:ext cx="834" cy="927"/>
            </a:xfrm>
            <a:custGeom>
              <a:avLst/>
              <a:gdLst/>
              <a:ahLst/>
              <a:cxnLst/>
              <a:rect l="l" t="t" r="r" b="b"/>
              <a:pathLst>
                <a:path w="9" h="10" extrusionOk="0">
                  <a:moveTo>
                    <a:pt x="9" y="1"/>
                  </a:moveTo>
                  <a:cubicBezTo>
                    <a:pt x="6" y="4"/>
                    <a:pt x="3" y="6"/>
                    <a:pt x="0" y="9"/>
                  </a:cubicBezTo>
                  <a:lnTo>
                    <a:pt x="9" y="9"/>
                  </a:lnTo>
                  <a:cubicBezTo>
                    <a:pt x="9" y="6"/>
                    <a:pt x="9" y="4"/>
                    <a:pt x="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7"/>
            <p:cNvSpPr/>
            <p:nvPr/>
          </p:nvSpPr>
          <p:spPr>
            <a:xfrm>
              <a:off x="8152909" y="3831973"/>
              <a:ext cx="371" cy="649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3" y="6"/>
                    <a:pt x="3" y="6"/>
                  </a:cubicBezTo>
                  <a:cubicBezTo>
                    <a:pt x="3" y="3"/>
                    <a:pt x="0" y="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7"/>
            <p:cNvSpPr/>
            <p:nvPr/>
          </p:nvSpPr>
          <p:spPr>
            <a:xfrm>
              <a:off x="8559334" y="3831973"/>
              <a:ext cx="649" cy="649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6" y="0"/>
                  </a:moveTo>
                  <a:cubicBezTo>
                    <a:pt x="4" y="0"/>
                    <a:pt x="4" y="3"/>
                    <a:pt x="1" y="6"/>
                  </a:cubicBezTo>
                  <a:cubicBezTo>
                    <a:pt x="4" y="3"/>
                    <a:pt x="4" y="3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7"/>
            <p:cNvSpPr/>
            <p:nvPr/>
          </p:nvSpPr>
          <p:spPr>
            <a:xfrm>
              <a:off x="8277357" y="4156946"/>
              <a:ext cx="649" cy="649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6"/>
                  </a:moveTo>
                  <a:cubicBezTo>
                    <a:pt x="4" y="3"/>
                    <a:pt x="7" y="3"/>
                    <a:pt x="7" y="0"/>
                  </a:cubicBezTo>
                  <a:cubicBezTo>
                    <a:pt x="7" y="3"/>
                    <a:pt x="4" y="3"/>
                    <a:pt x="1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7"/>
            <p:cNvSpPr/>
            <p:nvPr/>
          </p:nvSpPr>
          <p:spPr>
            <a:xfrm>
              <a:off x="8191365" y="3897579"/>
              <a:ext cx="2224" cy="2224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4" y="0"/>
                  </a:moveTo>
                  <a:lnTo>
                    <a:pt x="1" y="3"/>
                  </a:lnTo>
                  <a:cubicBezTo>
                    <a:pt x="6" y="9"/>
                    <a:pt x="15" y="14"/>
                    <a:pt x="21" y="23"/>
                  </a:cubicBezTo>
                  <a:lnTo>
                    <a:pt x="24" y="2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7"/>
            <p:cNvSpPr/>
            <p:nvPr/>
          </p:nvSpPr>
          <p:spPr>
            <a:xfrm>
              <a:off x="8193218" y="3899432"/>
              <a:ext cx="2780" cy="2409"/>
            </a:xfrm>
            <a:custGeom>
              <a:avLst/>
              <a:gdLst/>
              <a:ahLst/>
              <a:cxnLst/>
              <a:rect l="l" t="t" r="r" b="b"/>
              <a:pathLst>
                <a:path w="30" h="26" extrusionOk="0">
                  <a:moveTo>
                    <a:pt x="4" y="0"/>
                  </a:moveTo>
                  <a:lnTo>
                    <a:pt x="1" y="3"/>
                  </a:lnTo>
                  <a:cubicBezTo>
                    <a:pt x="8" y="8"/>
                    <a:pt x="14" y="14"/>
                    <a:pt x="23" y="21"/>
                  </a:cubicBezTo>
                  <a:lnTo>
                    <a:pt x="23" y="21"/>
                  </a:lnTo>
                  <a:cubicBezTo>
                    <a:pt x="17" y="14"/>
                    <a:pt x="10" y="7"/>
                    <a:pt x="4" y="0"/>
                  </a:cubicBezTo>
                  <a:close/>
                  <a:moveTo>
                    <a:pt x="23" y="21"/>
                  </a:moveTo>
                  <a:cubicBezTo>
                    <a:pt x="24" y="22"/>
                    <a:pt x="25" y="24"/>
                    <a:pt x="27" y="26"/>
                  </a:cubicBezTo>
                  <a:lnTo>
                    <a:pt x="29" y="26"/>
                  </a:lnTo>
                  <a:cubicBezTo>
                    <a:pt x="27" y="24"/>
                    <a:pt x="25" y="22"/>
                    <a:pt x="2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7"/>
            <p:cNvSpPr/>
            <p:nvPr/>
          </p:nvSpPr>
          <p:spPr>
            <a:xfrm>
              <a:off x="8430345" y="4105981"/>
              <a:ext cx="834" cy="556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0"/>
                  </a:moveTo>
                  <a:lnTo>
                    <a:pt x="9" y="0"/>
                  </a:lnTo>
                  <a:cubicBezTo>
                    <a:pt x="6" y="3"/>
                    <a:pt x="3" y="3"/>
                    <a:pt x="0" y="6"/>
                  </a:cubicBezTo>
                  <a:cubicBezTo>
                    <a:pt x="3" y="6"/>
                    <a:pt x="3" y="3"/>
                    <a:pt x="6" y="3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7"/>
            <p:cNvSpPr/>
            <p:nvPr/>
          </p:nvSpPr>
          <p:spPr>
            <a:xfrm>
              <a:off x="8379102" y="4102274"/>
              <a:ext cx="834" cy="278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0" y="0"/>
                  </a:moveTo>
                  <a:lnTo>
                    <a:pt x="9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7"/>
            <p:cNvSpPr/>
            <p:nvPr/>
          </p:nvSpPr>
          <p:spPr>
            <a:xfrm>
              <a:off x="8048569" y="4100143"/>
              <a:ext cx="371" cy="371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3" y="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7"/>
            <p:cNvSpPr/>
            <p:nvPr/>
          </p:nvSpPr>
          <p:spPr>
            <a:xfrm>
              <a:off x="8195627" y="3901749"/>
              <a:ext cx="927" cy="649"/>
            </a:xfrm>
            <a:custGeom>
              <a:avLst/>
              <a:gdLst/>
              <a:ahLst/>
              <a:cxnLst/>
              <a:rect l="l" t="t" r="r" b="b"/>
              <a:pathLst>
                <a:path w="10" h="7" extrusionOk="0">
                  <a:moveTo>
                    <a:pt x="1" y="1"/>
                  </a:move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2" y="2"/>
                    <a:pt x="3" y="1"/>
                    <a:pt x="3" y="1"/>
                  </a:cubicBezTo>
                  <a:close/>
                  <a:moveTo>
                    <a:pt x="2" y="2"/>
                  </a:moveTo>
                  <a:cubicBezTo>
                    <a:pt x="1" y="5"/>
                    <a:pt x="1" y="7"/>
                    <a:pt x="1" y="7"/>
                  </a:cubicBezTo>
                  <a:lnTo>
                    <a:pt x="9" y="7"/>
                  </a:lnTo>
                  <a:cubicBezTo>
                    <a:pt x="7" y="7"/>
                    <a:pt x="4" y="5"/>
                    <a:pt x="2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7"/>
            <p:cNvSpPr/>
            <p:nvPr/>
          </p:nvSpPr>
          <p:spPr>
            <a:xfrm>
              <a:off x="8371689" y="4081517"/>
              <a:ext cx="278" cy="371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3" y="1"/>
                  </a:moveTo>
                  <a:lnTo>
                    <a:pt x="0" y="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7"/>
            <p:cNvSpPr/>
            <p:nvPr/>
          </p:nvSpPr>
          <p:spPr>
            <a:xfrm>
              <a:off x="8273465" y="4049178"/>
              <a:ext cx="556" cy="556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0"/>
                  </a:moveTo>
                  <a:lnTo>
                    <a:pt x="0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7"/>
            <p:cNvSpPr/>
            <p:nvPr/>
          </p:nvSpPr>
          <p:spPr>
            <a:xfrm>
              <a:off x="8271334" y="4046768"/>
              <a:ext cx="2409" cy="2687"/>
            </a:xfrm>
            <a:custGeom>
              <a:avLst/>
              <a:gdLst/>
              <a:ahLst/>
              <a:cxnLst/>
              <a:rect l="l" t="t" r="r" b="b"/>
              <a:pathLst>
                <a:path w="26" h="29" extrusionOk="0">
                  <a:moveTo>
                    <a:pt x="3" y="0"/>
                  </a:moveTo>
                  <a:lnTo>
                    <a:pt x="0" y="3"/>
                  </a:lnTo>
                  <a:cubicBezTo>
                    <a:pt x="9" y="12"/>
                    <a:pt x="14" y="20"/>
                    <a:pt x="23" y="29"/>
                  </a:cubicBezTo>
                  <a:lnTo>
                    <a:pt x="26" y="26"/>
                  </a:lnTo>
                  <a:cubicBezTo>
                    <a:pt x="17" y="17"/>
                    <a:pt x="9" y="9"/>
                    <a:pt x="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5" name="Google Shape;2365;p57"/>
          <p:cNvGrpSpPr/>
          <p:nvPr/>
        </p:nvGrpSpPr>
        <p:grpSpPr>
          <a:xfrm rot="-1070798">
            <a:off x="8015891" y="1172385"/>
            <a:ext cx="957553" cy="766846"/>
            <a:chOff x="4365025" y="1539800"/>
            <a:chExt cx="121025" cy="96925"/>
          </a:xfrm>
        </p:grpSpPr>
        <p:sp>
          <p:nvSpPr>
            <p:cNvPr id="2366" name="Google Shape;2366;p57"/>
            <p:cNvSpPr/>
            <p:nvPr/>
          </p:nvSpPr>
          <p:spPr>
            <a:xfrm>
              <a:off x="4365025" y="1587950"/>
              <a:ext cx="30125" cy="19500"/>
            </a:xfrm>
            <a:custGeom>
              <a:avLst/>
              <a:gdLst/>
              <a:ahLst/>
              <a:cxnLst/>
              <a:rect l="l" t="t" r="r" b="b"/>
              <a:pathLst>
                <a:path w="1205" h="780" extrusionOk="0">
                  <a:moveTo>
                    <a:pt x="786" y="0"/>
                  </a:moveTo>
                  <a:cubicBezTo>
                    <a:pt x="525" y="3"/>
                    <a:pt x="1" y="135"/>
                    <a:pt x="70" y="487"/>
                  </a:cubicBezTo>
                  <a:cubicBezTo>
                    <a:pt x="112" y="700"/>
                    <a:pt x="344" y="779"/>
                    <a:pt x="555" y="779"/>
                  </a:cubicBezTo>
                  <a:cubicBezTo>
                    <a:pt x="632" y="779"/>
                    <a:pt x="705" y="769"/>
                    <a:pt x="766" y="751"/>
                  </a:cubicBezTo>
                  <a:cubicBezTo>
                    <a:pt x="949" y="699"/>
                    <a:pt x="1204" y="525"/>
                    <a:pt x="1147" y="307"/>
                  </a:cubicBezTo>
                  <a:cubicBezTo>
                    <a:pt x="1115" y="184"/>
                    <a:pt x="929" y="49"/>
                    <a:pt x="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7"/>
            <p:cNvSpPr/>
            <p:nvPr/>
          </p:nvSpPr>
          <p:spPr>
            <a:xfrm>
              <a:off x="4407850" y="1579225"/>
              <a:ext cx="22750" cy="14925"/>
            </a:xfrm>
            <a:custGeom>
              <a:avLst/>
              <a:gdLst/>
              <a:ahLst/>
              <a:cxnLst/>
              <a:rect l="l" t="t" r="r" b="b"/>
              <a:pathLst>
                <a:path w="910" h="597" extrusionOk="0">
                  <a:moveTo>
                    <a:pt x="581" y="0"/>
                  </a:moveTo>
                  <a:cubicBezTo>
                    <a:pt x="571" y="0"/>
                    <a:pt x="561" y="1"/>
                    <a:pt x="551" y="3"/>
                  </a:cubicBezTo>
                  <a:lnTo>
                    <a:pt x="594" y="8"/>
                  </a:lnTo>
                  <a:cubicBezTo>
                    <a:pt x="1" y="8"/>
                    <a:pt x="140" y="596"/>
                    <a:pt x="475" y="596"/>
                  </a:cubicBezTo>
                  <a:cubicBezTo>
                    <a:pt x="531" y="596"/>
                    <a:pt x="593" y="580"/>
                    <a:pt x="657" y="541"/>
                  </a:cubicBezTo>
                  <a:cubicBezTo>
                    <a:pt x="801" y="455"/>
                    <a:pt x="909" y="343"/>
                    <a:pt x="832" y="180"/>
                  </a:cubicBezTo>
                  <a:cubicBezTo>
                    <a:pt x="788" y="81"/>
                    <a:pt x="686" y="0"/>
                    <a:pt x="5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7"/>
            <p:cNvSpPr/>
            <p:nvPr/>
          </p:nvSpPr>
          <p:spPr>
            <a:xfrm>
              <a:off x="4403900" y="1617025"/>
              <a:ext cx="28200" cy="19700"/>
            </a:xfrm>
            <a:custGeom>
              <a:avLst/>
              <a:gdLst/>
              <a:ahLst/>
              <a:cxnLst/>
              <a:rect l="l" t="t" r="r" b="b"/>
              <a:pathLst>
                <a:path w="1128" h="788" extrusionOk="0">
                  <a:moveTo>
                    <a:pt x="649" y="0"/>
                  </a:moveTo>
                  <a:cubicBezTo>
                    <a:pt x="0" y="101"/>
                    <a:pt x="230" y="788"/>
                    <a:pt x="599" y="788"/>
                  </a:cubicBezTo>
                  <a:cubicBezTo>
                    <a:pt x="681" y="788"/>
                    <a:pt x="770" y="754"/>
                    <a:pt x="858" y="671"/>
                  </a:cubicBezTo>
                  <a:cubicBezTo>
                    <a:pt x="1128" y="416"/>
                    <a:pt x="921" y="141"/>
                    <a:pt x="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7"/>
            <p:cNvSpPr/>
            <p:nvPr/>
          </p:nvSpPr>
          <p:spPr>
            <a:xfrm>
              <a:off x="4449625" y="1610200"/>
              <a:ext cx="13700" cy="15800"/>
            </a:xfrm>
            <a:custGeom>
              <a:avLst/>
              <a:gdLst/>
              <a:ahLst/>
              <a:cxnLst/>
              <a:rect l="l" t="t" r="r" b="b"/>
              <a:pathLst>
                <a:path w="548" h="632" extrusionOk="0">
                  <a:moveTo>
                    <a:pt x="299" y="0"/>
                  </a:moveTo>
                  <a:cubicBezTo>
                    <a:pt x="274" y="0"/>
                    <a:pt x="251" y="8"/>
                    <a:pt x="230" y="27"/>
                  </a:cubicBezTo>
                  <a:lnTo>
                    <a:pt x="207" y="59"/>
                  </a:lnTo>
                  <a:cubicBezTo>
                    <a:pt x="78" y="248"/>
                    <a:pt x="1" y="468"/>
                    <a:pt x="213" y="632"/>
                  </a:cubicBezTo>
                  <a:cubicBezTo>
                    <a:pt x="359" y="563"/>
                    <a:pt x="548" y="408"/>
                    <a:pt x="519" y="225"/>
                  </a:cubicBezTo>
                  <a:cubicBezTo>
                    <a:pt x="505" y="131"/>
                    <a:pt x="396" y="0"/>
                    <a:pt x="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7"/>
            <p:cNvSpPr/>
            <p:nvPr/>
          </p:nvSpPr>
          <p:spPr>
            <a:xfrm>
              <a:off x="4388575" y="1553100"/>
              <a:ext cx="24300" cy="10400"/>
            </a:xfrm>
            <a:custGeom>
              <a:avLst/>
              <a:gdLst/>
              <a:ahLst/>
              <a:cxnLst/>
              <a:rect l="l" t="t" r="r" b="b"/>
              <a:pathLst>
                <a:path w="972" h="416" extrusionOk="0">
                  <a:moveTo>
                    <a:pt x="577" y="1"/>
                  </a:moveTo>
                  <a:cubicBezTo>
                    <a:pt x="297" y="1"/>
                    <a:pt x="1" y="289"/>
                    <a:pt x="403" y="400"/>
                  </a:cubicBezTo>
                  <a:cubicBezTo>
                    <a:pt x="440" y="410"/>
                    <a:pt x="477" y="415"/>
                    <a:pt x="514" y="415"/>
                  </a:cubicBezTo>
                  <a:cubicBezTo>
                    <a:pt x="764" y="415"/>
                    <a:pt x="972" y="196"/>
                    <a:pt x="692" y="19"/>
                  </a:cubicBezTo>
                  <a:cubicBezTo>
                    <a:pt x="655" y="6"/>
                    <a:pt x="616" y="1"/>
                    <a:pt x="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7"/>
            <p:cNvSpPr/>
            <p:nvPr/>
          </p:nvSpPr>
          <p:spPr>
            <a:xfrm>
              <a:off x="4457500" y="1582775"/>
              <a:ext cx="13600" cy="7825"/>
            </a:xfrm>
            <a:custGeom>
              <a:avLst/>
              <a:gdLst/>
              <a:ahLst/>
              <a:cxnLst/>
              <a:rect l="l" t="t" r="r" b="b"/>
              <a:pathLst>
                <a:path w="544" h="313" extrusionOk="0">
                  <a:moveTo>
                    <a:pt x="362" y="1"/>
                  </a:moveTo>
                  <a:cubicBezTo>
                    <a:pt x="264" y="27"/>
                    <a:pt x="1" y="67"/>
                    <a:pt x="35" y="216"/>
                  </a:cubicBezTo>
                  <a:cubicBezTo>
                    <a:pt x="51" y="296"/>
                    <a:pt x="119" y="313"/>
                    <a:pt x="186" y="313"/>
                  </a:cubicBezTo>
                  <a:cubicBezTo>
                    <a:pt x="212" y="313"/>
                    <a:pt x="239" y="310"/>
                    <a:pt x="261" y="307"/>
                  </a:cubicBezTo>
                  <a:cubicBezTo>
                    <a:pt x="345" y="299"/>
                    <a:pt x="516" y="262"/>
                    <a:pt x="534" y="153"/>
                  </a:cubicBezTo>
                  <a:cubicBezTo>
                    <a:pt x="543" y="91"/>
                    <a:pt x="467" y="11"/>
                    <a:pt x="400" y="11"/>
                  </a:cubicBezTo>
                  <a:cubicBezTo>
                    <a:pt x="389" y="11"/>
                    <a:pt x="378" y="13"/>
                    <a:pt x="367" y="18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7"/>
            <p:cNvSpPr/>
            <p:nvPr/>
          </p:nvSpPr>
          <p:spPr>
            <a:xfrm>
              <a:off x="4436600" y="1539800"/>
              <a:ext cx="15925" cy="12850"/>
            </a:xfrm>
            <a:custGeom>
              <a:avLst/>
              <a:gdLst/>
              <a:ahLst/>
              <a:cxnLst/>
              <a:rect l="l" t="t" r="r" b="b"/>
              <a:pathLst>
                <a:path w="637" h="514" extrusionOk="0">
                  <a:moveTo>
                    <a:pt x="473" y="1"/>
                  </a:moveTo>
                  <a:lnTo>
                    <a:pt x="473" y="1"/>
                  </a:lnTo>
                  <a:cubicBezTo>
                    <a:pt x="307" y="21"/>
                    <a:pt x="0" y="196"/>
                    <a:pt x="83" y="405"/>
                  </a:cubicBezTo>
                  <a:cubicBezTo>
                    <a:pt x="115" y="484"/>
                    <a:pt x="170" y="514"/>
                    <a:pt x="230" y="514"/>
                  </a:cubicBezTo>
                  <a:cubicBezTo>
                    <a:pt x="297" y="514"/>
                    <a:pt x="370" y="478"/>
                    <a:pt x="427" y="433"/>
                  </a:cubicBezTo>
                  <a:cubicBezTo>
                    <a:pt x="570" y="319"/>
                    <a:pt x="636" y="113"/>
                    <a:pt x="4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7"/>
            <p:cNvSpPr/>
            <p:nvPr/>
          </p:nvSpPr>
          <p:spPr>
            <a:xfrm>
              <a:off x="4472250" y="1549775"/>
              <a:ext cx="13800" cy="12175"/>
            </a:xfrm>
            <a:custGeom>
              <a:avLst/>
              <a:gdLst/>
              <a:ahLst/>
              <a:cxnLst/>
              <a:rect l="l" t="t" r="r" b="b"/>
              <a:pathLst>
                <a:path w="552" h="487" extrusionOk="0">
                  <a:moveTo>
                    <a:pt x="359" y="0"/>
                  </a:moveTo>
                  <a:lnTo>
                    <a:pt x="359" y="0"/>
                  </a:lnTo>
                  <a:cubicBezTo>
                    <a:pt x="239" y="37"/>
                    <a:pt x="1" y="161"/>
                    <a:pt x="18" y="315"/>
                  </a:cubicBezTo>
                  <a:cubicBezTo>
                    <a:pt x="28" y="414"/>
                    <a:pt x="123" y="487"/>
                    <a:pt x="221" y="487"/>
                  </a:cubicBezTo>
                  <a:cubicBezTo>
                    <a:pt x="239" y="487"/>
                    <a:pt x="258" y="484"/>
                    <a:pt x="276" y="479"/>
                  </a:cubicBezTo>
                  <a:cubicBezTo>
                    <a:pt x="442" y="433"/>
                    <a:pt x="551" y="118"/>
                    <a:pt x="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4" name="Google Shape;2374;p57"/>
          <p:cNvSpPr/>
          <p:nvPr/>
        </p:nvSpPr>
        <p:spPr>
          <a:xfrm rot="-10559125">
            <a:off x="5914885" y="-151964"/>
            <a:ext cx="3990163" cy="1100964"/>
          </a:xfrm>
          <a:custGeom>
            <a:avLst/>
            <a:gdLst/>
            <a:ahLst/>
            <a:cxnLst/>
            <a:rect l="l" t="t" r="r" b="b"/>
            <a:pathLst>
              <a:path w="40722" h="11236" extrusionOk="0">
                <a:moveTo>
                  <a:pt x="19222" y="1"/>
                </a:moveTo>
                <a:cubicBezTo>
                  <a:pt x="6042" y="1"/>
                  <a:pt x="0" y="11235"/>
                  <a:pt x="0" y="11235"/>
                </a:cubicBezTo>
                <a:lnTo>
                  <a:pt x="40722" y="9049"/>
                </a:lnTo>
                <a:cubicBezTo>
                  <a:pt x="40722" y="9049"/>
                  <a:pt x="35399" y="1139"/>
                  <a:pt x="20990" y="67"/>
                </a:cubicBezTo>
                <a:cubicBezTo>
                  <a:pt x="20387" y="22"/>
                  <a:pt x="19798" y="1"/>
                  <a:pt x="192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1" grpId="0" animBg="1"/>
      <p:bldP spid="2282" grpId="0"/>
      <p:bldP spid="2284" grpId="0"/>
    </p:bldLst>
  </p:timing>
</p:sld>
</file>

<file path=ppt/theme/theme1.xml><?xml version="1.0" encoding="utf-8"?>
<a:theme xmlns:a="http://schemas.openxmlformats.org/drawingml/2006/main" name="Formal Education Pack for Students by Slidesgo">
  <a:themeElements>
    <a:clrScheme name="Simple Light">
      <a:dk1>
        <a:srgbClr val="434343"/>
      </a:dk1>
      <a:lt1>
        <a:srgbClr val="FFFFFF"/>
      </a:lt1>
      <a:dk2>
        <a:srgbClr val="E2E0DF"/>
      </a:dk2>
      <a:lt2>
        <a:srgbClr val="FAFAFA"/>
      </a:lt2>
      <a:accent1>
        <a:srgbClr val="F5E1D0"/>
      </a:accent1>
      <a:accent2>
        <a:srgbClr val="7F8C7D"/>
      </a:accent2>
      <a:accent3>
        <a:srgbClr val="E0D0D3"/>
      </a:accent3>
      <a:accent4>
        <a:srgbClr val="D7DBC2"/>
      </a:accent4>
      <a:accent5>
        <a:srgbClr val="F3F3F3"/>
      </a:accent5>
      <a:accent6>
        <a:srgbClr val="FFFFFF"/>
      </a:accent6>
      <a:hlink>
        <a:srgbClr val="7F8C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538</Words>
  <Application>Microsoft Office PowerPoint</Application>
  <PresentationFormat>On-screen Show (16:9)</PresentationFormat>
  <Paragraphs>56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Commissioner</vt:lpstr>
      <vt:lpstr>Open Sans</vt:lpstr>
      <vt:lpstr>Times New Roman</vt:lpstr>
      <vt:lpstr>Tajawal</vt:lpstr>
      <vt:lpstr>Rubik Medium</vt:lpstr>
      <vt:lpstr>Calibri</vt:lpstr>
      <vt:lpstr>Roboto</vt:lpstr>
      <vt:lpstr>Formal Education Pack for Students by Slidesgo</vt:lpstr>
      <vt:lpstr>  TIẾT 115 ĐỌC KẾT NỐI CHỦ  ĐIỂM Văn bản: TRÁI TIM ĐAN-KÔ                 (Mác-xim Go-rơ-ki)</vt:lpstr>
      <vt:lpstr>  KHỞI ĐỘNG  HS xem đoạn phim  TRÁI TIM ĐAN-KÔ (trích Bà lão Idecghin của Macxim Gorki)  </vt:lpstr>
      <vt:lpstr>PowerPoint Presentation</vt:lpstr>
      <vt:lpstr>HÌNH THÀNH KIẾN THỨC</vt:lpstr>
      <vt:lpstr>   I.TÌM HIỂU CHUNG: 1. Tác giả, tác phẩm     (Xem trích đoạn phim)</vt:lpstr>
      <vt:lpstr> Tóm tắt các sự kiện theo trình tự truyện.  </vt:lpstr>
      <vt:lpstr>PowerPoint Presentation</vt:lpstr>
      <vt:lpstr>Người kể chuyện</vt:lpstr>
      <vt:lpstr>Yếu tố tưởng tượng trong các văn bản truyện khoa học viễn tưởng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Đọc kết nối Văn bản: TRÁI TIM DANKO</dc:title>
  <cp:lastModifiedBy>DRAGON</cp:lastModifiedBy>
  <cp:revision>26</cp:revision>
  <dcterms:modified xsi:type="dcterms:W3CDTF">2024-04-07T11:25:56Z</dcterms:modified>
</cp:coreProperties>
</file>