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92" r:id="rId2"/>
    <p:sldMasterId id="2147483703" r:id="rId3"/>
    <p:sldMasterId id="2147483715" r:id="rId4"/>
    <p:sldMasterId id="2147483727" r:id="rId5"/>
    <p:sldMasterId id="2147483739" r:id="rId6"/>
  </p:sldMasterIdLst>
  <p:notesMasterIdLst>
    <p:notesMasterId r:id="rId30"/>
  </p:notesMasterIdLst>
  <p:sldIdLst>
    <p:sldId id="317" r:id="rId7"/>
    <p:sldId id="318" r:id="rId8"/>
    <p:sldId id="272" r:id="rId9"/>
    <p:sldId id="268" r:id="rId10"/>
    <p:sldId id="263" r:id="rId11"/>
    <p:sldId id="324" r:id="rId12"/>
    <p:sldId id="264" r:id="rId13"/>
    <p:sldId id="327" r:id="rId14"/>
    <p:sldId id="328" r:id="rId15"/>
    <p:sldId id="307" r:id="rId16"/>
    <p:sldId id="278" r:id="rId17"/>
    <p:sldId id="265" r:id="rId18"/>
    <p:sldId id="311" r:id="rId19"/>
    <p:sldId id="325" r:id="rId20"/>
    <p:sldId id="333" r:id="rId21"/>
    <p:sldId id="329" r:id="rId22"/>
    <p:sldId id="319" r:id="rId23"/>
    <p:sldId id="320" r:id="rId24"/>
    <p:sldId id="321" r:id="rId25"/>
    <p:sldId id="322" r:id="rId26"/>
    <p:sldId id="330" r:id="rId27"/>
    <p:sldId id="331" r:id="rId28"/>
    <p:sldId id="334" r:id="rId29"/>
  </p:sldIdLst>
  <p:sldSz cx="9144000" cy="5143500" type="screen16x9"/>
  <p:notesSz cx="6858000" cy="9144000"/>
  <p:embeddedFontLst>
    <p:embeddedFont>
      <p:font typeface="Calibri Light" pitchFamily="34" charset="0"/>
      <p:regular r:id="rId31"/>
      <p:italic r:id="rId32"/>
    </p:embeddedFont>
    <p:embeddedFont>
      <p:font typeface="Chelsea Market" charset="0"/>
      <p:regular r:id="rId33"/>
    </p:embeddedFont>
    <p:embeddedFont>
      <p:font typeface="Archivo" charset="0"/>
      <p:regular r:id="rId34"/>
      <p:bold r:id="rId35"/>
      <p:italic r:id="rId36"/>
      <p:boldItalic r:id="rId37"/>
    </p:embeddedFont>
    <p:embeddedFont>
      <p:font typeface="Calibri" pitchFamily="34" charset="0"/>
      <p:regular r:id="rId38"/>
      <p:bold r:id="rId39"/>
      <p:italic r:id="rId40"/>
      <p:boldItalic r:id="rId41"/>
    </p:embeddedFont>
    <p:embeddedFont>
      <p:font typeface="Roboto Black" charset="0"/>
      <p:bold r:id="rId42"/>
      <p:italic r:id="rId43"/>
      <p:boldItalic r:id="rId44"/>
    </p:embeddedFont>
    <p:embeddedFont>
      <p:font typeface="Paytone One" charset="0"/>
      <p:regular r:id="rId45"/>
    </p:embeddedFont>
    <p:embeddedFont>
      <p:font typeface="Rubik Medium" charset="-79"/>
      <p:regular r:id="rId46"/>
      <p:bold r:id="rId47"/>
      <p:italic r:id="rId48"/>
      <p:boldItalic r:id="rId49"/>
    </p:embeddedFont>
    <p:embeddedFont>
      <p:font typeface="DM Sans"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AAB70B4-4FD1-40C9-A18F-0A43DF97FC3D}">
  <a:tblStyle styleId="{6AAB70B4-4FD1-40C9-A18F-0A43DF97FC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74"/>
  </p:normalViewPr>
  <p:slideViewPr>
    <p:cSldViewPr snapToGrid="0">
      <p:cViewPr>
        <p:scale>
          <a:sx n="94" d="100"/>
          <a:sy n="94" d="100"/>
        </p:scale>
        <p:origin x="-5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21.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711660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g7212bdbd1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5" name="Google Shape;1455;g7212bdbd1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6320de4b7d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6320de4b7d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640c982ce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640c982ce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94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6320de4b7d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6320de4b7d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1800" i="1" dirty="0">
                <a:effectLst/>
                <a:latin typeface="Calibri" panose="020F0502020204030204" pitchFamily="34" charset="0"/>
                <a:ea typeface="Times New Roman" panose="02020603050405020304" pitchFamily="18" charset="0"/>
                <a:cs typeface="Times New Roman" panose="02020603050405020304" pitchFamily="18" charset="0"/>
              </a:rPr>
              <a:t>https://www.youtube.com/watch?v=jyB4s9eox2o</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7212bdbd1a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7212bdbd1a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sp>
        <p:nvSpPr>
          <p:cNvPr id="142" name="Google Shape;142;p5"/>
          <p:cNvSpPr txBox="1">
            <a:spLocks noGrp="1"/>
          </p:cNvSpPr>
          <p:nvPr>
            <p:ph type="ctrTitle"/>
          </p:nvPr>
        </p:nvSpPr>
        <p:spPr>
          <a:xfrm flipH="1">
            <a:off x="4952550" y="3098425"/>
            <a:ext cx="2627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3" name="Google Shape;143;p5"/>
          <p:cNvSpPr txBox="1">
            <a:spLocks noGrp="1"/>
          </p:cNvSpPr>
          <p:nvPr>
            <p:ph type="subTitle" idx="1"/>
          </p:nvPr>
        </p:nvSpPr>
        <p:spPr>
          <a:xfrm flipH="1">
            <a:off x="4841904" y="3467938"/>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4" name="Google Shape;144;p5"/>
          <p:cNvSpPr txBox="1">
            <a:spLocks noGrp="1"/>
          </p:cNvSpPr>
          <p:nvPr>
            <p:ph type="ctrTitle" idx="2"/>
          </p:nvPr>
        </p:nvSpPr>
        <p:spPr>
          <a:xfrm flipH="1">
            <a:off x="1548000" y="3098425"/>
            <a:ext cx="2627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5" name="Google Shape;145;p5"/>
          <p:cNvSpPr txBox="1">
            <a:spLocks noGrp="1"/>
          </p:cNvSpPr>
          <p:nvPr>
            <p:ph type="subTitle" idx="3"/>
          </p:nvPr>
        </p:nvSpPr>
        <p:spPr>
          <a:xfrm flipH="1">
            <a:off x="1437304" y="3467951"/>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6" name="Google Shape;146;p5"/>
          <p:cNvSpPr txBox="1">
            <a:spLocks noGrp="1"/>
          </p:cNvSpPr>
          <p:nvPr>
            <p:ph type="title" idx="4"/>
          </p:nvPr>
        </p:nvSpPr>
        <p:spPr>
          <a:xfrm>
            <a:off x="790625" y="356125"/>
            <a:ext cx="7562700" cy="93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lt2"/>
                </a:solidFill>
              </a:defRPr>
            </a:lvl1pPr>
            <a:lvl2pPr lvl="1" algn="ctr" rtl="0">
              <a:spcBef>
                <a:spcPts val="0"/>
              </a:spcBef>
              <a:spcAft>
                <a:spcPts val="0"/>
              </a:spcAft>
              <a:buNone/>
              <a:defRPr sz="3000">
                <a:solidFill>
                  <a:schemeClr val="lt2"/>
                </a:solidFill>
              </a:defRPr>
            </a:lvl2pPr>
            <a:lvl3pPr lvl="2" algn="ctr" rtl="0">
              <a:spcBef>
                <a:spcPts val="0"/>
              </a:spcBef>
              <a:spcAft>
                <a:spcPts val="0"/>
              </a:spcAft>
              <a:buNone/>
              <a:defRPr sz="3000">
                <a:solidFill>
                  <a:schemeClr val="lt2"/>
                </a:solidFill>
              </a:defRPr>
            </a:lvl3pPr>
            <a:lvl4pPr lvl="3" algn="ctr" rtl="0">
              <a:spcBef>
                <a:spcPts val="0"/>
              </a:spcBef>
              <a:spcAft>
                <a:spcPts val="0"/>
              </a:spcAft>
              <a:buNone/>
              <a:defRPr sz="3000">
                <a:solidFill>
                  <a:schemeClr val="lt2"/>
                </a:solidFill>
              </a:defRPr>
            </a:lvl4pPr>
            <a:lvl5pPr lvl="4" algn="ctr" rtl="0">
              <a:spcBef>
                <a:spcPts val="0"/>
              </a:spcBef>
              <a:spcAft>
                <a:spcPts val="0"/>
              </a:spcAft>
              <a:buNone/>
              <a:defRPr sz="3000">
                <a:solidFill>
                  <a:schemeClr val="lt2"/>
                </a:solidFill>
              </a:defRPr>
            </a:lvl5pPr>
            <a:lvl6pPr lvl="5" algn="ctr" rtl="0">
              <a:spcBef>
                <a:spcPts val="0"/>
              </a:spcBef>
              <a:spcAft>
                <a:spcPts val="0"/>
              </a:spcAft>
              <a:buNone/>
              <a:defRPr sz="3000">
                <a:solidFill>
                  <a:schemeClr val="lt2"/>
                </a:solidFill>
              </a:defRPr>
            </a:lvl6pPr>
            <a:lvl7pPr lvl="6" algn="ctr" rtl="0">
              <a:spcBef>
                <a:spcPts val="0"/>
              </a:spcBef>
              <a:spcAft>
                <a:spcPts val="0"/>
              </a:spcAft>
              <a:buNone/>
              <a:defRPr sz="3000">
                <a:solidFill>
                  <a:schemeClr val="lt2"/>
                </a:solidFill>
              </a:defRPr>
            </a:lvl7pPr>
            <a:lvl8pPr lvl="7" algn="ctr" rtl="0">
              <a:spcBef>
                <a:spcPts val="0"/>
              </a:spcBef>
              <a:spcAft>
                <a:spcPts val="0"/>
              </a:spcAft>
              <a:buNone/>
              <a:defRPr sz="3000">
                <a:solidFill>
                  <a:schemeClr val="lt2"/>
                </a:solidFill>
              </a:defRPr>
            </a:lvl8pPr>
            <a:lvl9pPr lvl="8" algn="ctr" rtl="0">
              <a:spcBef>
                <a:spcPts val="0"/>
              </a:spcBef>
              <a:spcAft>
                <a:spcPts val="0"/>
              </a:spcAft>
              <a:buNone/>
              <a:defRPr sz="3000">
                <a:solidFill>
                  <a:schemeClr val="lt2"/>
                </a:solidFill>
              </a:defRPr>
            </a:lvl9pPr>
          </a:lstStyle>
          <a:p>
            <a:endParaRPr/>
          </a:p>
        </p:txBody>
      </p:sp>
      <p:grpSp>
        <p:nvGrpSpPr>
          <p:cNvPr id="147" name="Google Shape;147;p5"/>
          <p:cNvGrpSpPr/>
          <p:nvPr/>
        </p:nvGrpSpPr>
        <p:grpSpPr>
          <a:xfrm rot="10800000">
            <a:off x="7762759" y="1905002"/>
            <a:ext cx="1381253" cy="3304927"/>
            <a:chOff x="-303391" y="2"/>
            <a:chExt cx="1381253" cy="3304927"/>
          </a:xfrm>
        </p:grpSpPr>
        <p:sp>
          <p:nvSpPr>
            <p:cNvPr id="148" name="Google Shape;148;p5"/>
            <p:cNvSpPr/>
            <p:nvPr/>
          </p:nvSpPr>
          <p:spPr>
            <a:xfrm rot="5400000">
              <a:off x="-293608" y="-9782"/>
              <a:ext cx="184998" cy="20456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5400000">
              <a:off x="611994" y="2151493"/>
              <a:ext cx="215315" cy="147127"/>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rot="5400000">
              <a:off x="608528" y="983907"/>
              <a:ext cx="215938" cy="149634"/>
            </a:xfrm>
            <a:custGeom>
              <a:avLst/>
              <a:gdLst/>
              <a:ahLst/>
              <a:cxnLst/>
              <a:rect l="l" t="t" r="r" b="b"/>
              <a:pathLst>
                <a:path w="13177" h="9131" extrusionOk="0">
                  <a:moveTo>
                    <a:pt x="2967" y="8553"/>
                  </a:moveTo>
                  <a:lnTo>
                    <a:pt x="12020" y="4200"/>
                  </a:lnTo>
                  <a:cubicBezTo>
                    <a:pt x="12714" y="3891"/>
                    <a:pt x="13176" y="3159"/>
                    <a:pt x="13138" y="2389"/>
                  </a:cubicBezTo>
                  <a:cubicBezTo>
                    <a:pt x="13099" y="2042"/>
                    <a:pt x="13022" y="1695"/>
                    <a:pt x="12907" y="1426"/>
                  </a:cubicBezTo>
                  <a:cubicBezTo>
                    <a:pt x="12367" y="424"/>
                    <a:pt x="11211" y="0"/>
                    <a:pt x="10171" y="463"/>
                  </a:cubicBezTo>
                  <a:lnTo>
                    <a:pt x="1156" y="4777"/>
                  </a:lnTo>
                  <a:cubicBezTo>
                    <a:pt x="463" y="5124"/>
                    <a:pt x="0" y="5818"/>
                    <a:pt x="0" y="6627"/>
                  </a:cubicBezTo>
                  <a:cubicBezTo>
                    <a:pt x="39" y="8129"/>
                    <a:pt x="1580" y="9131"/>
                    <a:pt x="2967" y="8553"/>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rot="5400000">
              <a:off x="377472" y="1759134"/>
              <a:ext cx="167955" cy="211530"/>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rot="5400000">
              <a:off x="366110" y="544510"/>
              <a:ext cx="236767" cy="78299"/>
            </a:xfrm>
            <a:custGeom>
              <a:avLst/>
              <a:gdLst/>
              <a:ahLst/>
              <a:cxnLst/>
              <a:rect l="l" t="t" r="r" b="b"/>
              <a:pathLst>
                <a:path w="14448" h="4778" extrusionOk="0">
                  <a:moveTo>
                    <a:pt x="14448" y="2851"/>
                  </a:moveTo>
                  <a:lnTo>
                    <a:pt x="14448" y="2504"/>
                  </a:lnTo>
                  <a:cubicBezTo>
                    <a:pt x="14448" y="1464"/>
                    <a:pt x="13600" y="655"/>
                    <a:pt x="12599" y="617"/>
                  </a:cubicBezTo>
                  <a:lnTo>
                    <a:pt x="2235" y="77"/>
                  </a:lnTo>
                  <a:cubicBezTo>
                    <a:pt x="1118" y="0"/>
                    <a:pt x="116" y="809"/>
                    <a:pt x="0" y="1927"/>
                  </a:cubicBezTo>
                  <a:lnTo>
                    <a:pt x="0" y="2196"/>
                  </a:lnTo>
                  <a:cubicBezTo>
                    <a:pt x="0" y="3236"/>
                    <a:pt x="809" y="4123"/>
                    <a:pt x="1888" y="4161"/>
                  </a:cubicBezTo>
                  <a:lnTo>
                    <a:pt x="12252" y="4662"/>
                  </a:lnTo>
                  <a:cubicBezTo>
                    <a:pt x="13331" y="4778"/>
                    <a:pt x="14332" y="3968"/>
                    <a:pt x="14448" y="28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rot="5400000">
              <a:off x="297613" y="1306799"/>
              <a:ext cx="207728" cy="171118"/>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5400000">
              <a:off x="668193" y="1404661"/>
              <a:ext cx="207728" cy="109239"/>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rot="5400000">
              <a:off x="687764" y="368047"/>
              <a:ext cx="181213" cy="206466"/>
            </a:xfrm>
            <a:custGeom>
              <a:avLst/>
              <a:gdLst/>
              <a:ahLst/>
              <a:cxnLst/>
              <a:rect l="l" t="t" r="r" b="b"/>
              <a:pathLst>
                <a:path w="11058" h="12599" extrusionOk="0">
                  <a:moveTo>
                    <a:pt x="7514" y="11212"/>
                  </a:moveTo>
                  <a:cubicBezTo>
                    <a:pt x="9055" y="12599"/>
                    <a:pt x="11058" y="11212"/>
                    <a:pt x="11058" y="9632"/>
                  </a:cubicBezTo>
                  <a:cubicBezTo>
                    <a:pt x="11058" y="9132"/>
                    <a:pt x="10827" y="8631"/>
                    <a:pt x="10480" y="8284"/>
                  </a:cubicBezTo>
                  <a:lnTo>
                    <a:pt x="3545" y="1311"/>
                  </a:lnTo>
                  <a:cubicBezTo>
                    <a:pt x="2235" y="1"/>
                    <a:pt x="1" y="926"/>
                    <a:pt x="1" y="2775"/>
                  </a:cubicBezTo>
                  <a:cubicBezTo>
                    <a:pt x="1" y="3353"/>
                    <a:pt x="232" y="3892"/>
                    <a:pt x="656" y="4277"/>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rot="5400000">
              <a:off x="143894" y="694744"/>
              <a:ext cx="68205" cy="250663"/>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rot="5400000">
              <a:off x="-20570" y="304289"/>
              <a:ext cx="198895" cy="186260"/>
            </a:xfrm>
            <a:custGeom>
              <a:avLst/>
              <a:gdLst/>
              <a:ahLst/>
              <a:cxnLst/>
              <a:rect l="l" t="t" r="r" b="b"/>
              <a:pathLst>
                <a:path w="12137" h="11366" extrusionOk="0">
                  <a:moveTo>
                    <a:pt x="3777" y="732"/>
                  </a:moveTo>
                  <a:cubicBezTo>
                    <a:pt x="2929" y="0"/>
                    <a:pt x="1696" y="0"/>
                    <a:pt x="887" y="732"/>
                  </a:cubicBezTo>
                  <a:cubicBezTo>
                    <a:pt x="1" y="1503"/>
                    <a:pt x="1" y="2851"/>
                    <a:pt x="887" y="3622"/>
                  </a:cubicBezTo>
                  <a:lnTo>
                    <a:pt x="8400" y="10672"/>
                  </a:lnTo>
                  <a:cubicBezTo>
                    <a:pt x="9247" y="11366"/>
                    <a:pt x="10480" y="11366"/>
                    <a:pt x="11289" y="10672"/>
                  </a:cubicBezTo>
                  <a:cubicBezTo>
                    <a:pt x="12137" y="9863"/>
                    <a:pt x="12137" y="8553"/>
                    <a:pt x="11289" y="77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rot="5400000">
              <a:off x="7845" y="1885717"/>
              <a:ext cx="141441" cy="222247"/>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rot="5400000">
              <a:off x="-248782" y="1562172"/>
              <a:ext cx="210891" cy="172364"/>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rot="5400000">
              <a:off x="-157879" y="2392967"/>
              <a:ext cx="185015" cy="204582"/>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rot="5400000">
              <a:off x="12581" y="1139832"/>
              <a:ext cx="227934" cy="126282"/>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rot="5400000">
              <a:off x="115167" y="1544188"/>
              <a:ext cx="207728" cy="169840"/>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rot="5400000">
              <a:off x="183976" y="2631295"/>
              <a:ext cx="219101" cy="95342"/>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5400000">
              <a:off x="883080" y="744956"/>
              <a:ext cx="184998" cy="20456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5400000">
              <a:off x="179556" y="120857"/>
              <a:ext cx="227934" cy="126282"/>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rot="5400000">
              <a:off x="627167" y="81718"/>
              <a:ext cx="184998" cy="20456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rot="5400000">
              <a:off x="867293" y="1942211"/>
              <a:ext cx="207728" cy="109239"/>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rot="5400000">
              <a:off x="293806" y="2134143"/>
              <a:ext cx="215315" cy="147127"/>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rot="5400000">
              <a:off x="297613" y="2848612"/>
              <a:ext cx="207728" cy="171118"/>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rot="5400000">
              <a:off x="44469" y="3145494"/>
              <a:ext cx="68205" cy="250663"/>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75" y="-6625"/>
            <a:ext cx="6386875" cy="5220400"/>
          </a:xfrm>
          <a:custGeom>
            <a:avLst/>
            <a:gdLst/>
            <a:ahLst/>
            <a:cxnLst/>
            <a:rect l="l" t="t" r="r" b="b"/>
            <a:pathLst>
              <a:path w="255475" h="208816" extrusionOk="0">
                <a:moveTo>
                  <a:pt x="0" y="0"/>
                </a:moveTo>
                <a:lnTo>
                  <a:pt x="0" y="208816"/>
                </a:lnTo>
                <a:lnTo>
                  <a:pt x="214935" y="206521"/>
                </a:lnTo>
                <a:cubicBezTo>
                  <a:pt x="214935" y="206521"/>
                  <a:pt x="211814" y="140740"/>
                  <a:pt x="230997" y="103261"/>
                </a:cubicBezTo>
                <a:cubicBezTo>
                  <a:pt x="255474" y="55470"/>
                  <a:pt x="248590" y="0"/>
                  <a:pt x="248590" y="0"/>
                </a:cubicBezTo>
                <a:close/>
              </a:path>
            </a:pathLst>
          </a:custGeom>
          <a:solidFill>
            <a:srgbClr val="F5E3CC"/>
          </a:solidFill>
          <a:ln>
            <a:noFill/>
          </a:ln>
        </p:spPr>
        <p:txBody>
          <a:bodyPr spcFirstLastPara="1" wrap="square" lIns="91425" tIns="91425" rIns="91425" bIns="91425" anchor="ctr" anchorCtr="0">
            <a:noAutofit/>
          </a:bodyPr>
          <a:lstStyle/>
          <a:p>
            <a:endParaRPr/>
          </a:p>
        </p:txBody>
      </p:sp>
      <p:sp>
        <p:nvSpPr>
          <p:cNvPr id="10" name="Google Shape;10;p2"/>
          <p:cNvSpPr/>
          <p:nvPr/>
        </p:nvSpPr>
        <p:spPr>
          <a:xfrm rot="5400000">
            <a:off x="2162944" y="1741826"/>
            <a:ext cx="177537" cy="259738"/>
          </a:xfrm>
          <a:custGeom>
            <a:avLst/>
            <a:gdLst/>
            <a:ahLst/>
            <a:cxnLst/>
            <a:rect l="l" t="t" r="r" b="b"/>
            <a:pathLst>
              <a:path w="5650" h="8266" extrusionOk="0">
                <a:moveTo>
                  <a:pt x="4133" y="0"/>
                </a:moveTo>
                <a:cubicBezTo>
                  <a:pt x="3678" y="0"/>
                  <a:pt x="3223" y="265"/>
                  <a:pt x="3034" y="682"/>
                </a:cubicBezTo>
                <a:lnTo>
                  <a:pt x="304" y="6370"/>
                </a:lnTo>
                <a:cubicBezTo>
                  <a:pt x="1" y="7014"/>
                  <a:pt x="266" y="7772"/>
                  <a:pt x="911" y="8114"/>
                </a:cubicBezTo>
                <a:cubicBezTo>
                  <a:pt x="1100" y="8189"/>
                  <a:pt x="1290" y="8227"/>
                  <a:pt x="1517" y="8265"/>
                </a:cubicBezTo>
                <a:cubicBezTo>
                  <a:pt x="1972" y="8265"/>
                  <a:pt x="2427" y="7962"/>
                  <a:pt x="2617" y="7545"/>
                </a:cubicBezTo>
                <a:lnTo>
                  <a:pt x="5346" y="1858"/>
                </a:lnTo>
                <a:cubicBezTo>
                  <a:pt x="5650" y="1213"/>
                  <a:pt x="5384" y="455"/>
                  <a:pt x="4740" y="152"/>
                </a:cubicBezTo>
                <a:cubicBezTo>
                  <a:pt x="4550" y="38"/>
                  <a:pt x="4361" y="0"/>
                  <a:pt x="4133" y="0"/>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11" name="Google Shape;11;p2"/>
          <p:cNvSpPr/>
          <p:nvPr/>
        </p:nvSpPr>
        <p:spPr>
          <a:xfrm rot="5400000">
            <a:off x="-48690" y="1798014"/>
            <a:ext cx="249086" cy="218889"/>
          </a:xfrm>
          <a:custGeom>
            <a:avLst/>
            <a:gdLst/>
            <a:ahLst/>
            <a:cxnLst/>
            <a:rect l="l" t="t" r="r" b="b"/>
            <a:pathLst>
              <a:path w="7927" h="6966" extrusionOk="0">
                <a:moveTo>
                  <a:pt x="1861" y="0"/>
                </a:moveTo>
                <a:cubicBezTo>
                  <a:pt x="863" y="0"/>
                  <a:pt x="1" y="1260"/>
                  <a:pt x="879" y="2226"/>
                </a:cubicBezTo>
                <a:lnTo>
                  <a:pt x="5239" y="6549"/>
                </a:lnTo>
                <a:cubicBezTo>
                  <a:pt x="5463" y="6809"/>
                  <a:pt x="5833" y="6960"/>
                  <a:pt x="6169" y="6966"/>
                </a:cubicBezTo>
                <a:lnTo>
                  <a:pt x="6169" y="6966"/>
                </a:lnTo>
                <a:cubicBezTo>
                  <a:pt x="7331" y="6950"/>
                  <a:pt x="7926" y="5558"/>
                  <a:pt x="7097" y="4729"/>
                </a:cubicBezTo>
                <a:lnTo>
                  <a:pt x="2737" y="369"/>
                </a:lnTo>
                <a:cubicBezTo>
                  <a:pt x="2460" y="110"/>
                  <a:pt x="2155" y="0"/>
                  <a:pt x="1861" y="0"/>
                </a:cubicBezTo>
                <a:close/>
                <a:moveTo>
                  <a:pt x="6169" y="6966"/>
                </a:moveTo>
                <a:cubicBezTo>
                  <a:pt x="6162" y="6966"/>
                  <a:pt x="6156" y="6966"/>
                  <a:pt x="6149" y="6966"/>
                </a:cubicBezTo>
                <a:lnTo>
                  <a:pt x="6187" y="6966"/>
                </a:lnTo>
                <a:cubicBezTo>
                  <a:pt x="6181" y="6966"/>
                  <a:pt x="6175" y="6966"/>
                  <a:pt x="6169" y="6966"/>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12" name="Google Shape;12;p2"/>
          <p:cNvSpPr txBox="1">
            <a:spLocks noGrp="1"/>
          </p:cNvSpPr>
          <p:nvPr>
            <p:ph type="ctrTitle"/>
          </p:nvPr>
        </p:nvSpPr>
        <p:spPr>
          <a:xfrm rot="954">
            <a:off x="589450" y="2264700"/>
            <a:ext cx="4325700" cy="1758900"/>
          </a:xfrm>
          <a:prstGeom prst="rect">
            <a:avLst/>
          </a:prstGeom>
        </p:spPr>
        <p:txBody>
          <a:bodyPr spcFirstLastPara="1" wrap="square" lIns="91425" tIns="91425" rIns="91425" bIns="91425" anchor="b" anchorCtr="0">
            <a:noAutofit/>
          </a:bodyPr>
          <a:lstStyle>
            <a:lvl1pPr lvl="0">
              <a:spcBef>
                <a:spcPts val="0"/>
              </a:spcBef>
              <a:spcAft>
                <a:spcPts val="0"/>
              </a:spcAft>
              <a:buSzPts val="9600"/>
              <a:buFont typeface="Paytone One"/>
              <a:buNone/>
              <a:defRPr sz="5200">
                <a:solidFill>
                  <a:schemeClr val="lt2"/>
                </a:solidFill>
              </a:defRPr>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13" name="Google Shape;13;p2"/>
          <p:cNvSpPr txBox="1">
            <a:spLocks noGrp="1"/>
          </p:cNvSpPr>
          <p:nvPr>
            <p:ph type="subTitle" idx="1"/>
          </p:nvPr>
        </p:nvSpPr>
        <p:spPr>
          <a:xfrm rot="1327">
            <a:off x="627557" y="3861225"/>
            <a:ext cx="3109200" cy="63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Archivo"/>
              <a:buNone/>
              <a:defRPr/>
            </a:lvl1pPr>
            <a:lvl2pPr lvl="1">
              <a:lnSpc>
                <a:spcPct val="100000"/>
              </a:lnSpc>
              <a:spcBef>
                <a:spcPts val="0"/>
              </a:spcBef>
              <a:spcAft>
                <a:spcPts val="0"/>
              </a:spcAft>
              <a:buSzPts val="2800"/>
              <a:buFont typeface="Archivo"/>
              <a:buNone/>
              <a:defRPr sz="2800">
                <a:latin typeface="Archivo"/>
                <a:ea typeface="Archivo"/>
                <a:cs typeface="Archivo"/>
                <a:sym typeface="Archivo"/>
              </a:defRPr>
            </a:lvl2pPr>
            <a:lvl3pPr lvl="2">
              <a:lnSpc>
                <a:spcPct val="100000"/>
              </a:lnSpc>
              <a:spcBef>
                <a:spcPts val="0"/>
              </a:spcBef>
              <a:spcAft>
                <a:spcPts val="0"/>
              </a:spcAft>
              <a:buSzPts val="2800"/>
              <a:buFont typeface="Archivo"/>
              <a:buNone/>
              <a:defRPr sz="2800">
                <a:latin typeface="Archivo"/>
                <a:ea typeface="Archivo"/>
                <a:cs typeface="Archivo"/>
                <a:sym typeface="Archivo"/>
              </a:defRPr>
            </a:lvl3pPr>
            <a:lvl4pPr lvl="3">
              <a:lnSpc>
                <a:spcPct val="100000"/>
              </a:lnSpc>
              <a:spcBef>
                <a:spcPts val="0"/>
              </a:spcBef>
              <a:spcAft>
                <a:spcPts val="0"/>
              </a:spcAft>
              <a:buSzPts val="2800"/>
              <a:buFont typeface="Archivo"/>
              <a:buNone/>
              <a:defRPr sz="2800">
                <a:latin typeface="Archivo"/>
                <a:ea typeface="Archivo"/>
                <a:cs typeface="Archivo"/>
                <a:sym typeface="Archivo"/>
              </a:defRPr>
            </a:lvl4pPr>
            <a:lvl5pPr lvl="4">
              <a:lnSpc>
                <a:spcPct val="100000"/>
              </a:lnSpc>
              <a:spcBef>
                <a:spcPts val="0"/>
              </a:spcBef>
              <a:spcAft>
                <a:spcPts val="0"/>
              </a:spcAft>
              <a:buSzPts val="2800"/>
              <a:buFont typeface="Archivo"/>
              <a:buNone/>
              <a:defRPr sz="2800">
                <a:latin typeface="Archivo"/>
                <a:ea typeface="Archivo"/>
                <a:cs typeface="Archivo"/>
                <a:sym typeface="Archivo"/>
              </a:defRPr>
            </a:lvl5pPr>
            <a:lvl6pPr lvl="5">
              <a:lnSpc>
                <a:spcPct val="100000"/>
              </a:lnSpc>
              <a:spcBef>
                <a:spcPts val="0"/>
              </a:spcBef>
              <a:spcAft>
                <a:spcPts val="0"/>
              </a:spcAft>
              <a:buSzPts val="2800"/>
              <a:buFont typeface="Archivo"/>
              <a:buNone/>
              <a:defRPr sz="2800">
                <a:latin typeface="Archivo"/>
                <a:ea typeface="Archivo"/>
                <a:cs typeface="Archivo"/>
                <a:sym typeface="Archivo"/>
              </a:defRPr>
            </a:lvl6pPr>
            <a:lvl7pPr lvl="6">
              <a:lnSpc>
                <a:spcPct val="100000"/>
              </a:lnSpc>
              <a:spcBef>
                <a:spcPts val="0"/>
              </a:spcBef>
              <a:spcAft>
                <a:spcPts val="0"/>
              </a:spcAft>
              <a:buSzPts val="2800"/>
              <a:buFont typeface="Archivo"/>
              <a:buNone/>
              <a:defRPr sz="2800">
                <a:latin typeface="Archivo"/>
                <a:ea typeface="Archivo"/>
                <a:cs typeface="Archivo"/>
                <a:sym typeface="Archivo"/>
              </a:defRPr>
            </a:lvl7pPr>
            <a:lvl8pPr lvl="7">
              <a:lnSpc>
                <a:spcPct val="100000"/>
              </a:lnSpc>
              <a:spcBef>
                <a:spcPts val="0"/>
              </a:spcBef>
              <a:spcAft>
                <a:spcPts val="0"/>
              </a:spcAft>
              <a:buSzPts val="2800"/>
              <a:buFont typeface="Archivo"/>
              <a:buNone/>
              <a:defRPr sz="2800">
                <a:latin typeface="Archivo"/>
                <a:ea typeface="Archivo"/>
                <a:cs typeface="Archivo"/>
                <a:sym typeface="Archivo"/>
              </a:defRPr>
            </a:lvl8pPr>
            <a:lvl9pPr lvl="8">
              <a:lnSpc>
                <a:spcPct val="100000"/>
              </a:lnSpc>
              <a:spcBef>
                <a:spcPts val="0"/>
              </a:spcBef>
              <a:spcAft>
                <a:spcPts val="0"/>
              </a:spcAft>
              <a:buSzPts val="2800"/>
              <a:buFont typeface="Archivo"/>
              <a:buNone/>
              <a:defRPr sz="2800">
                <a:latin typeface="Archivo"/>
                <a:ea typeface="Archivo"/>
                <a:cs typeface="Archivo"/>
                <a:sym typeface="Archivo"/>
              </a:defRPr>
            </a:lvl9pPr>
          </a:lstStyle>
          <a:p>
            <a:endParaRPr/>
          </a:p>
        </p:txBody>
      </p:sp>
      <p:grpSp>
        <p:nvGrpSpPr>
          <p:cNvPr id="14" name="Google Shape;14;p2"/>
          <p:cNvGrpSpPr/>
          <p:nvPr/>
        </p:nvGrpSpPr>
        <p:grpSpPr>
          <a:xfrm>
            <a:off x="-56452" y="-409937"/>
            <a:ext cx="5626241" cy="2422647"/>
            <a:chOff x="238125" y="1308725"/>
            <a:chExt cx="7139900" cy="3074425"/>
          </a:xfrm>
        </p:grpSpPr>
        <p:sp>
          <p:nvSpPr>
            <p:cNvPr id="15" name="Google Shape;15;p2"/>
            <p:cNvSpPr/>
            <p:nvPr/>
          </p:nvSpPr>
          <p:spPr>
            <a:xfrm>
              <a:off x="976850" y="2613800"/>
              <a:ext cx="104050" cy="384325"/>
            </a:xfrm>
            <a:custGeom>
              <a:avLst/>
              <a:gdLst/>
              <a:ahLst/>
              <a:cxnLst/>
              <a:rect l="l" t="t" r="r" b="b"/>
              <a:pathLst>
                <a:path w="4162" h="15373" extrusionOk="0">
                  <a:moveTo>
                    <a:pt x="4162" y="12676"/>
                  </a:moveTo>
                  <a:lnTo>
                    <a:pt x="4162" y="2775"/>
                  </a:lnTo>
                  <a:cubicBezTo>
                    <a:pt x="4162" y="1"/>
                    <a:pt x="1" y="1"/>
                    <a:pt x="1" y="2775"/>
                  </a:cubicBezTo>
                  <a:lnTo>
                    <a:pt x="1" y="12637"/>
                  </a:lnTo>
                  <a:cubicBezTo>
                    <a:pt x="39" y="15373"/>
                    <a:pt x="4162" y="15373"/>
                    <a:pt x="4162" y="12676"/>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743775" y="1813425"/>
              <a:ext cx="158950" cy="353500"/>
            </a:xfrm>
            <a:custGeom>
              <a:avLst/>
              <a:gdLst/>
              <a:ahLst/>
              <a:cxnLst/>
              <a:rect l="l" t="t" r="r" b="b"/>
              <a:pathLst>
                <a:path w="6358" h="14140" extrusionOk="0">
                  <a:moveTo>
                    <a:pt x="6357" y="11982"/>
                  </a:moveTo>
                  <a:lnTo>
                    <a:pt x="6357" y="11905"/>
                  </a:lnTo>
                  <a:cubicBezTo>
                    <a:pt x="6357" y="11751"/>
                    <a:pt x="6319" y="11636"/>
                    <a:pt x="6280" y="11481"/>
                  </a:cubicBezTo>
                  <a:lnTo>
                    <a:pt x="4123" y="1734"/>
                  </a:lnTo>
                  <a:cubicBezTo>
                    <a:pt x="3814" y="656"/>
                    <a:pt x="2736" y="1"/>
                    <a:pt x="1618" y="232"/>
                  </a:cubicBezTo>
                  <a:cubicBezTo>
                    <a:pt x="694" y="386"/>
                    <a:pt x="0" y="1233"/>
                    <a:pt x="0" y="2235"/>
                  </a:cubicBezTo>
                  <a:lnTo>
                    <a:pt x="0" y="2697"/>
                  </a:lnTo>
                  <a:lnTo>
                    <a:pt x="2235" y="12445"/>
                  </a:lnTo>
                  <a:cubicBezTo>
                    <a:pt x="2543" y="13485"/>
                    <a:pt x="3622" y="14140"/>
                    <a:pt x="4701" y="13947"/>
                  </a:cubicBezTo>
                  <a:cubicBezTo>
                    <a:pt x="5625" y="13754"/>
                    <a:pt x="6319" y="12945"/>
                    <a:pt x="6357" y="1198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985050" y="4069125"/>
              <a:ext cx="328450" cy="224450"/>
            </a:xfrm>
            <a:custGeom>
              <a:avLst/>
              <a:gdLst/>
              <a:ahLst/>
              <a:cxnLst/>
              <a:rect l="l" t="t" r="r" b="b"/>
              <a:pathLst>
                <a:path w="13138" h="8978" extrusionOk="0">
                  <a:moveTo>
                    <a:pt x="12059" y="4817"/>
                  </a:moveTo>
                  <a:lnTo>
                    <a:pt x="3005" y="463"/>
                  </a:lnTo>
                  <a:cubicBezTo>
                    <a:pt x="1965" y="1"/>
                    <a:pt x="732" y="425"/>
                    <a:pt x="231" y="1426"/>
                  </a:cubicBezTo>
                  <a:cubicBezTo>
                    <a:pt x="116" y="1735"/>
                    <a:pt x="39" y="2081"/>
                    <a:pt x="0" y="2390"/>
                  </a:cubicBezTo>
                  <a:cubicBezTo>
                    <a:pt x="0" y="3160"/>
                    <a:pt x="462" y="3815"/>
                    <a:pt x="1156" y="4162"/>
                  </a:cubicBezTo>
                  <a:lnTo>
                    <a:pt x="10171" y="8477"/>
                  </a:lnTo>
                  <a:cubicBezTo>
                    <a:pt x="11173" y="8978"/>
                    <a:pt x="12406" y="8554"/>
                    <a:pt x="12868" y="7514"/>
                  </a:cubicBezTo>
                  <a:cubicBezTo>
                    <a:pt x="13061" y="7244"/>
                    <a:pt x="13138" y="6897"/>
                    <a:pt x="13138" y="6550"/>
                  </a:cubicBezTo>
                  <a:cubicBezTo>
                    <a:pt x="13138" y="5818"/>
                    <a:pt x="12714" y="5125"/>
                    <a:pt x="12059" y="481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855500" y="3550000"/>
              <a:ext cx="328450" cy="227325"/>
            </a:xfrm>
            <a:custGeom>
              <a:avLst/>
              <a:gdLst/>
              <a:ahLst/>
              <a:cxnLst/>
              <a:rect l="l" t="t" r="r" b="b"/>
              <a:pathLst>
                <a:path w="13138" h="9093" extrusionOk="0">
                  <a:moveTo>
                    <a:pt x="11982" y="4932"/>
                  </a:moveTo>
                  <a:lnTo>
                    <a:pt x="2967" y="617"/>
                  </a:lnTo>
                  <a:cubicBezTo>
                    <a:pt x="1580" y="0"/>
                    <a:pt x="0" y="1041"/>
                    <a:pt x="0" y="2543"/>
                  </a:cubicBezTo>
                  <a:cubicBezTo>
                    <a:pt x="0" y="3314"/>
                    <a:pt x="463" y="4007"/>
                    <a:pt x="1156" y="4354"/>
                  </a:cubicBezTo>
                  <a:lnTo>
                    <a:pt x="10171" y="8669"/>
                  </a:lnTo>
                  <a:cubicBezTo>
                    <a:pt x="11212" y="9092"/>
                    <a:pt x="12367" y="8669"/>
                    <a:pt x="12907" y="7706"/>
                  </a:cubicBezTo>
                  <a:cubicBezTo>
                    <a:pt x="13022" y="7397"/>
                    <a:pt x="13099" y="7089"/>
                    <a:pt x="13138" y="6742"/>
                  </a:cubicBezTo>
                  <a:cubicBezTo>
                    <a:pt x="13138" y="5972"/>
                    <a:pt x="12714" y="5240"/>
                    <a:pt x="11982" y="4932"/>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2494800" y="3076125"/>
              <a:ext cx="257175" cy="322675"/>
            </a:xfrm>
            <a:custGeom>
              <a:avLst/>
              <a:gdLst/>
              <a:ahLst/>
              <a:cxnLst/>
              <a:rect l="l" t="t" r="r" b="b"/>
              <a:pathLst>
                <a:path w="10287" h="12907" extrusionOk="0">
                  <a:moveTo>
                    <a:pt x="6665" y="1079"/>
                  </a:moveTo>
                  <a:lnTo>
                    <a:pt x="463" y="9285"/>
                  </a:lnTo>
                  <a:cubicBezTo>
                    <a:pt x="154" y="9632"/>
                    <a:pt x="0" y="10094"/>
                    <a:pt x="39" y="10557"/>
                  </a:cubicBezTo>
                  <a:lnTo>
                    <a:pt x="39" y="10711"/>
                  </a:lnTo>
                  <a:cubicBezTo>
                    <a:pt x="39" y="11250"/>
                    <a:pt x="308" y="11789"/>
                    <a:pt x="694" y="12175"/>
                  </a:cubicBezTo>
                  <a:cubicBezTo>
                    <a:pt x="1580" y="12907"/>
                    <a:pt x="2890" y="12753"/>
                    <a:pt x="3583" y="11866"/>
                  </a:cubicBezTo>
                  <a:lnTo>
                    <a:pt x="9863" y="3622"/>
                  </a:lnTo>
                  <a:cubicBezTo>
                    <a:pt x="10133" y="3275"/>
                    <a:pt x="10287" y="2813"/>
                    <a:pt x="10287" y="2389"/>
                  </a:cubicBezTo>
                  <a:cubicBezTo>
                    <a:pt x="10287" y="1773"/>
                    <a:pt x="10017" y="1195"/>
                    <a:pt x="9555" y="771"/>
                  </a:cubicBezTo>
                  <a:cubicBezTo>
                    <a:pt x="8669" y="0"/>
                    <a:pt x="7320" y="155"/>
                    <a:pt x="6665" y="1079"/>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2861750" y="1859650"/>
              <a:ext cx="316900" cy="261050"/>
            </a:xfrm>
            <a:custGeom>
              <a:avLst/>
              <a:gdLst/>
              <a:ahLst/>
              <a:cxnLst/>
              <a:rect l="l" t="t" r="r" b="b"/>
              <a:pathLst>
                <a:path w="12676" h="10442" extrusionOk="0">
                  <a:moveTo>
                    <a:pt x="12676" y="2235"/>
                  </a:moveTo>
                  <a:cubicBezTo>
                    <a:pt x="12676" y="1812"/>
                    <a:pt x="12522" y="1388"/>
                    <a:pt x="12291" y="1041"/>
                  </a:cubicBezTo>
                  <a:cubicBezTo>
                    <a:pt x="11559" y="155"/>
                    <a:pt x="10287" y="1"/>
                    <a:pt x="9401" y="656"/>
                  </a:cubicBezTo>
                  <a:lnTo>
                    <a:pt x="810" y="6589"/>
                  </a:lnTo>
                  <a:cubicBezTo>
                    <a:pt x="309" y="6936"/>
                    <a:pt x="1" y="7552"/>
                    <a:pt x="1" y="8207"/>
                  </a:cubicBezTo>
                  <a:cubicBezTo>
                    <a:pt x="1" y="8631"/>
                    <a:pt x="155" y="9055"/>
                    <a:pt x="425" y="9401"/>
                  </a:cubicBezTo>
                  <a:cubicBezTo>
                    <a:pt x="1118" y="10249"/>
                    <a:pt x="2351" y="10441"/>
                    <a:pt x="3314" y="9825"/>
                  </a:cubicBezTo>
                  <a:lnTo>
                    <a:pt x="11867" y="3854"/>
                  </a:lnTo>
                  <a:cubicBezTo>
                    <a:pt x="12368" y="3468"/>
                    <a:pt x="12676" y="2890"/>
                    <a:pt x="12676" y="2235"/>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21" name="Google Shape;21;p2"/>
            <p:cNvSpPr/>
            <p:nvPr/>
          </p:nvSpPr>
          <p:spPr>
            <a:xfrm>
              <a:off x="487575" y="3213850"/>
              <a:ext cx="362175" cy="118500"/>
            </a:xfrm>
            <a:custGeom>
              <a:avLst/>
              <a:gdLst/>
              <a:ahLst/>
              <a:cxnLst/>
              <a:rect l="l" t="t" r="r" b="b"/>
              <a:pathLst>
                <a:path w="14487" h="4740" extrusionOk="0">
                  <a:moveTo>
                    <a:pt x="14486" y="1927"/>
                  </a:moveTo>
                  <a:cubicBezTo>
                    <a:pt x="14371" y="810"/>
                    <a:pt x="13369" y="1"/>
                    <a:pt x="12252" y="116"/>
                  </a:cubicBezTo>
                  <a:lnTo>
                    <a:pt x="1888" y="579"/>
                  </a:lnTo>
                  <a:cubicBezTo>
                    <a:pt x="848" y="656"/>
                    <a:pt x="0" y="1503"/>
                    <a:pt x="39" y="2582"/>
                  </a:cubicBezTo>
                  <a:lnTo>
                    <a:pt x="39" y="2813"/>
                  </a:lnTo>
                  <a:cubicBezTo>
                    <a:pt x="154" y="3930"/>
                    <a:pt x="1118" y="4739"/>
                    <a:pt x="2235" y="4701"/>
                  </a:cubicBezTo>
                  <a:lnTo>
                    <a:pt x="12598" y="4162"/>
                  </a:lnTo>
                  <a:cubicBezTo>
                    <a:pt x="13639" y="4123"/>
                    <a:pt x="14448" y="3275"/>
                    <a:pt x="14486" y="2274"/>
                  </a:cubicBezTo>
                  <a:cubicBezTo>
                    <a:pt x="14486" y="2235"/>
                    <a:pt x="14486" y="2197"/>
                    <a:pt x="14486" y="2158"/>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1743525" y="3016400"/>
              <a:ext cx="316900" cy="260075"/>
            </a:xfrm>
            <a:custGeom>
              <a:avLst/>
              <a:gdLst/>
              <a:ahLst/>
              <a:cxnLst/>
              <a:rect l="l" t="t" r="r" b="b"/>
              <a:pathLst>
                <a:path w="12676" h="10403" extrusionOk="0">
                  <a:moveTo>
                    <a:pt x="12676" y="2274"/>
                  </a:moveTo>
                  <a:cubicBezTo>
                    <a:pt x="12676" y="1850"/>
                    <a:pt x="12522" y="1426"/>
                    <a:pt x="12252" y="1080"/>
                  </a:cubicBezTo>
                  <a:cubicBezTo>
                    <a:pt x="11559" y="193"/>
                    <a:pt x="10287" y="1"/>
                    <a:pt x="9363" y="656"/>
                  </a:cubicBezTo>
                  <a:lnTo>
                    <a:pt x="848" y="6550"/>
                  </a:lnTo>
                  <a:cubicBezTo>
                    <a:pt x="309" y="6936"/>
                    <a:pt x="1" y="7552"/>
                    <a:pt x="39" y="8207"/>
                  </a:cubicBezTo>
                  <a:cubicBezTo>
                    <a:pt x="1" y="8631"/>
                    <a:pt x="155" y="9016"/>
                    <a:pt x="386" y="9401"/>
                  </a:cubicBezTo>
                  <a:cubicBezTo>
                    <a:pt x="1118" y="10249"/>
                    <a:pt x="2351" y="10403"/>
                    <a:pt x="3275" y="9825"/>
                  </a:cubicBezTo>
                  <a:lnTo>
                    <a:pt x="11828" y="3892"/>
                  </a:lnTo>
                  <a:cubicBezTo>
                    <a:pt x="12368" y="3545"/>
                    <a:pt x="12676" y="2929"/>
                    <a:pt x="12676" y="227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1774350" y="1711325"/>
              <a:ext cx="163775" cy="356400"/>
            </a:xfrm>
            <a:custGeom>
              <a:avLst/>
              <a:gdLst/>
              <a:ahLst/>
              <a:cxnLst/>
              <a:rect l="l" t="t" r="r" b="b"/>
              <a:pathLst>
                <a:path w="6551" h="14256" extrusionOk="0">
                  <a:moveTo>
                    <a:pt x="1542" y="14024"/>
                  </a:moveTo>
                  <a:cubicBezTo>
                    <a:pt x="2659" y="14256"/>
                    <a:pt x="3776" y="13601"/>
                    <a:pt x="4046" y="12522"/>
                  </a:cubicBezTo>
                  <a:lnTo>
                    <a:pt x="6512" y="2775"/>
                  </a:lnTo>
                  <a:cubicBezTo>
                    <a:pt x="6550" y="2582"/>
                    <a:pt x="6550" y="2428"/>
                    <a:pt x="6550" y="2274"/>
                  </a:cubicBezTo>
                  <a:lnTo>
                    <a:pt x="6550" y="2197"/>
                  </a:lnTo>
                  <a:cubicBezTo>
                    <a:pt x="6550" y="1234"/>
                    <a:pt x="5895" y="386"/>
                    <a:pt x="4932" y="232"/>
                  </a:cubicBezTo>
                  <a:cubicBezTo>
                    <a:pt x="3853" y="1"/>
                    <a:pt x="2736" y="656"/>
                    <a:pt x="2466" y="1735"/>
                  </a:cubicBezTo>
                  <a:lnTo>
                    <a:pt x="39" y="11559"/>
                  </a:lnTo>
                  <a:cubicBezTo>
                    <a:pt x="1" y="11713"/>
                    <a:pt x="1" y="11867"/>
                    <a:pt x="1" y="12021"/>
                  </a:cubicBezTo>
                  <a:cubicBezTo>
                    <a:pt x="1" y="12060"/>
                    <a:pt x="1" y="12098"/>
                    <a:pt x="1" y="12137"/>
                  </a:cubicBezTo>
                  <a:lnTo>
                    <a:pt x="1" y="12214"/>
                  </a:lnTo>
                  <a:cubicBezTo>
                    <a:pt x="39" y="13100"/>
                    <a:pt x="694" y="13832"/>
                    <a:pt x="1542" y="14024"/>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481800" y="1416600"/>
              <a:ext cx="215775" cy="340025"/>
            </a:xfrm>
            <a:custGeom>
              <a:avLst/>
              <a:gdLst/>
              <a:ahLst/>
              <a:cxnLst/>
              <a:rect l="l" t="t" r="r" b="b"/>
              <a:pathLst>
                <a:path w="8631" h="13601" extrusionOk="0">
                  <a:moveTo>
                    <a:pt x="1272" y="13100"/>
                  </a:moveTo>
                  <a:cubicBezTo>
                    <a:pt x="2273" y="13601"/>
                    <a:pt x="3506" y="13138"/>
                    <a:pt x="4007" y="12137"/>
                  </a:cubicBezTo>
                  <a:lnTo>
                    <a:pt x="8437" y="3083"/>
                  </a:lnTo>
                  <a:cubicBezTo>
                    <a:pt x="8553" y="2890"/>
                    <a:pt x="8630" y="2659"/>
                    <a:pt x="8630" y="2428"/>
                  </a:cubicBezTo>
                  <a:cubicBezTo>
                    <a:pt x="8630" y="2351"/>
                    <a:pt x="8630" y="2312"/>
                    <a:pt x="8630" y="2274"/>
                  </a:cubicBezTo>
                  <a:cubicBezTo>
                    <a:pt x="8630" y="1465"/>
                    <a:pt x="8168" y="771"/>
                    <a:pt x="7436" y="463"/>
                  </a:cubicBezTo>
                  <a:cubicBezTo>
                    <a:pt x="6434" y="1"/>
                    <a:pt x="5240" y="425"/>
                    <a:pt x="4739" y="1426"/>
                  </a:cubicBezTo>
                  <a:lnTo>
                    <a:pt x="270" y="10441"/>
                  </a:lnTo>
                  <a:cubicBezTo>
                    <a:pt x="116" y="10711"/>
                    <a:pt x="39" y="10981"/>
                    <a:pt x="0" y="11289"/>
                  </a:cubicBezTo>
                  <a:cubicBezTo>
                    <a:pt x="77" y="12060"/>
                    <a:pt x="540" y="12792"/>
                    <a:pt x="1272" y="1310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2716325" y="2484750"/>
              <a:ext cx="215775" cy="339050"/>
            </a:xfrm>
            <a:custGeom>
              <a:avLst/>
              <a:gdLst/>
              <a:ahLst/>
              <a:cxnLst/>
              <a:rect l="l" t="t" r="r" b="b"/>
              <a:pathLst>
                <a:path w="8631" h="13562" extrusionOk="0">
                  <a:moveTo>
                    <a:pt x="7436" y="424"/>
                  </a:moveTo>
                  <a:cubicBezTo>
                    <a:pt x="6396" y="0"/>
                    <a:pt x="5240" y="424"/>
                    <a:pt x="4701" y="1387"/>
                  </a:cubicBezTo>
                  <a:lnTo>
                    <a:pt x="270" y="10402"/>
                  </a:lnTo>
                  <a:cubicBezTo>
                    <a:pt x="116" y="10672"/>
                    <a:pt x="39" y="10980"/>
                    <a:pt x="0" y="11250"/>
                  </a:cubicBezTo>
                  <a:cubicBezTo>
                    <a:pt x="0" y="12098"/>
                    <a:pt x="501" y="12830"/>
                    <a:pt x="1272" y="13138"/>
                  </a:cubicBezTo>
                  <a:cubicBezTo>
                    <a:pt x="2312" y="13562"/>
                    <a:pt x="3468" y="13138"/>
                    <a:pt x="4007" y="12175"/>
                  </a:cubicBezTo>
                  <a:lnTo>
                    <a:pt x="8438" y="3121"/>
                  </a:lnTo>
                  <a:cubicBezTo>
                    <a:pt x="8553" y="2851"/>
                    <a:pt x="8630" y="2582"/>
                    <a:pt x="8630" y="2273"/>
                  </a:cubicBezTo>
                  <a:cubicBezTo>
                    <a:pt x="8630" y="1464"/>
                    <a:pt x="8168" y="732"/>
                    <a:pt x="7436" y="424"/>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1938100" y="3537475"/>
              <a:ext cx="316900" cy="167625"/>
            </a:xfrm>
            <a:custGeom>
              <a:avLst/>
              <a:gdLst/>
              <a:ahLst/>
              <a:cxnLst/>
              <a:rect l="l" t="t" r="r" b="b"/>
              <a:pathLst>
                <a:path w="12676" h="6705" extrusionOk="0">
                  <a:moveTo>
                    <a:pt x="11558" y="3468"/>
                  </a:moveTo>
                  <a:lnTo>
                    <a:pt x="2042" y="155"/>
                  </a:lnTo>
                  <a:cubicBezTo>
                    <a:pt x="1657" y="0"/>
                    <a:pt x="1233" y="39"/>
                    <a:pt x="848" y="232"/>
                  </a:cubicBezTo>
                  <a:cubicBezTo>
                    <a:pt x="462" y="424"/>
                    <a:pt x="193" y="771"/>
                    <a:pt x="77" y="1195"/>
                  </a:cubicBezTo>
                  <a:cubicBezTo>
                    <a:pt x="0" y="1349"/>
                    <a:pt x="0" y="1503"/>
                    <a:pt x="0" y="1696"/>
                  </a:cubicBezTo>
                  <a:cubicBezTo>
                    <a:pt x="0" y="2389"/>
                    <a:pt x="424" y="3006"/>
                    <a:pt x="1079" y="3237"/>
                  </a:cubicBezTo>
                  <a:lnTo>
                    <a:pt x="10595" y="6550"/>
                  </a:lnTo>
                  <a:cubicBezTo>
                    <a:pt x="11019" y="6704"/>
                    <a:pt x="11442" y="6665"/>
                    <a:pt x="11828" y="6511"/>
                  </a:cubicBezTo>
                  <a:cubicBezTo>
                    <a:pt x="12174" y="6280"/>
                    <a:pt x="12444" y="5933"/>
                    <a:pt x="12598" y="5548"/>
                  </a:cubicBezTo>
                  <a:cubicBezTo>
                    <a:pt x="12598" y="5356"/>
                    <a:pt x="12637" y="5163"/>
                    <a:pt x="12637" y="5047"/>
                  </a:cubicBezTo>
                  <a:cubicBezTo>
                    <a:pt x="12675" y="4354"/>
                    <a:pt x="12251" y="3699"/>
                    <a:pt x="11558" y="3468"/>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2132650" y="2184250"/>
              <a:ext cx="314975" cy="263925"/>
            </a:xfrm>
            <a:custGeom>
              <a:avLst/>
              <a:gdLst/>
              <a:ahLst/>
              <a:cxnLst/>
              <a:rect l="l" t="t" r="r" b="b"/>
              <a:pathLst>
                <a:path w="12599" h="10557" extrusionOk="0">
                  <a:moveTo>
                    <a:pt x="11751" y="6665"/>
                  </a:moveTo>
                  <a:lnTo>
                    <a:pt x="3314" y="617"/>
                  </a:lnTo>
                  <a:cubicBezTo>
                    <a:pt x="2389" y="0"/>
                    <a:pt x="1156" y="154"/>
                    <a:pt x="424" y="1002"/>
                  </a:cubicBezTo>
                  <a:cubicBezTo>
                    <a:pt x="154" y="1349"/>
                    <a:pt x="39" y="1772"/>
                    <a:pt x="0" y="2196"/>
                  </a:cubicBezTo>
                  <a:lnTo>
                    <a:pt x="0" y="2273"/>
                  </a:lnTo>
                  <a:cubicBezTo>
                    <a:pt x="0" y="2890"/>
                    <a:pt x="309" y="3506"/>
                    <a:pt x="848" y="3891"/>
                  </a:cubicBezTo>
                  <a:lnTo>
                    <a:pt x="9285" y="9901"/>
                  </a:lnTo>
                  <a:cubicBezTo>
                    <a:pt x="10171" y="10556"/>
                    <a:pt x="11443" y="10402"/>
                    <a:pt x="12175" y="9555"/>
                  </a:cubicBezTo>
                  <a:cubicBezTo>
                    <a:pt x="12444" y="9208"/>
                    <a:pt x="12598" y="8746"/>
                    <a:pt x="12598" y="8283"/>
                  </a:cubicBezTo>
                  <a:lnTo>
                    <a:pt x="12598" y="8245"/>
                  </a:lnTo>
                  <a:lnTo>
                    <a:pt x="12598" y="8206"/>
                  </a:lnTo>
                  <a:cubicBezTo>
                    <a:pt x="12598" y="7590"/>
                    <a:pt x="12252" y="7012"/>
                    <a:pt x="11751" y="666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3106400" y="2804525"/>
              <a:ext cx="282225" cy="31207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260275" y="4069125"/>
              <a:ext cx="276450" cy="314025"/>
            </a:xfrm>
            <a:custGeom>
              <a:avLst/>
              <a:gdLst/>
              <a:ahLst/>
              <a:cxnLst/>
              <a:rect l="l" t="t" r="r" b="b"/>
              <a:pathLst>
                <a:path w="11058" h="12561" extrusionOk="0">
                  <a:moveTo>
                    <a:pt x="7551" y="1388"/>
                  </a:moveTo>
                  <a:lnTo>
                    <a:pt x="655" y="8323"/>
                  </a:lnTo>
                  <a:cubicBezTo>
                    <a:pt x="270" y="8708"/>
                    <a:pt x="0" y="9247"/>
                    <a:pt x="0" y="9787"/>
                  </a:cubicBezTo>
                  <a:cubicBezTo>
                    <a:pt x="0" y="11636"/>
                    <a:pt x="2235" y="12560"/>
                    <a:pt x="3545" y="11251"/>
                  </a:cubicBezTo>
                  <a:lnTo>
                    <a:pt x="10479" y="4354"/>
                  </a:lnTo>
                  <a:cubicBezTo>
                    <a:pt x="10865" y="3969"/>
                    <a:pt x="11057" y="3468"/>
                    <a:pt x="11057" y="2967"/>
                  </a:cubicBezTo>
                  <a:cubicBezTo>
                    <a:pt x="11057" y="1349"/>
                    <a:pt x="9054" y="1"/>
                    <a:pt x="7551" y="13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 name="Google Shape;30;p2"/>
            <p:cNvSpPr/>
            <p:nvPr/>
          </p:nvSpPr>
          <p:spPr>
            <a:xfrm>
              <a:off x="1112650" y="2034000"/>
              <a:ext cx="341950" cy="211900"/>
            </a:xfrm>
            <a:custGeom>
              <a:avLst/>
              <a:gdLst/>
              <a:ahLst/>
              <a:cxnLst/>
              <a:rect l="l" t="t" r="r" b="b"/>
              <a:pathLst>
                <a:path w="13678" h="8476" extrusionOk="0">
                  <a:moveTo>
                    <a:pt x="13562" y="6896"/>
                  </a:moveTo>
                  <a:cubicBezTo>
                    <a:pt x="13601" y="6742"/>
                    <a:pt x="13639" y="6550"/>
                    <a:pt x="13639" y="6395"/>
                  </a:cubicBezTo>
                  <a:lnTo>
                    <a:pt x="13639" y="6357"/>
                  </a:lnTo>
                  <a:lnTo>
                    <a:pt x="13639" y="6357"/>
                  </a:lnTo>
                  <a:cubicBezTo>
                    <a:pt x="13678" y="6280"/>
                    <a:pt x="13678" y="6203"/>
                    <a:pt x="13639" y="6164"/>
                  </a:cubicBezTo>
                  <a:lnTo>
                    <a:pt x="13639" y="6049"/>
                  </a:lnTo>
                  <a:cubicBezTo>
                    <a:pt x="13639" y="6049"/>
                    <a:pt x="13639" y="6049"/>
                    <a:pt x="13639" y="6049"/>
                  </a:cubicBezTo>
                  <a:cubicBezTo>
                    <a:pt x="13639" y="6049"/>
                    <a:pt x="13639" y="6049"/>
                    <a:pt x="13639" y="6010"/>
                  </a:cubicBezTo>
                  <a:cubicBezTo>
                    <a:pt x="13639" y="5201"/>
                    <a:pt x="13100" y="4431"/>
                    <a:pt x="12329" y="4161"/>
                  </a:cubicBezTo>
                  <a:lnTo>
                    <a:pt x="2736" y="385"/>
                  </a:lnTo>
                  <a:cubicBezTo>
                    <a:pt x="1658" y="0"/>
                    <a:pt x="463" y="540"/>
                    <a:pt x="155" y="1657"/>
                  </a:cubicBezTo>
                  <a:cubicBezTo>
                    <a:pt x="78" y="1849"/>
                    <a:pt x="1" y="2081"/>
                    <a:pt x="1" y="2312"/>
                  </a:cubicBezTo>
                  <a:lnTo>
                    <a:pt x="1" y="2312"/>
                  </a:lnTo>
                  <a:lnTo>
                    <a:pt x="1" y="2350"/>
                  </a:lnTo>
                  <a:cubicBezTo>
                    <a:pt x="78" y="3198"/>
                    <a:pt x="617" y="3968"/>
                    <a:pt x="1388" y="4315"/>
                  </a:cubicBezTo>
                  <a:lnTo>
                    <a:pt x="10981" y="8052"/>
                  </a:lnTo>
                  <a:cubicBezTo>
                    <a:pt x="12021" y="8476"/>
                    <a:pt x="13215" y="7937"/>
                    <a:pt x="13562" y="6896"/>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31" name="Google Shape;31;p2"/>
            <p:cNvSpPr/>
            <p:nvPr/>
          </p:nvSpPr>
          <p:spPr>
            <a:xfrm>
              <a:off x="238125" y="2511725"/>
              <a:ext cx="292825" cy="286075"/>
            </a:xfrm>
            <a:custGeom>
              <a:avLst/>
              <a:gdLst/>
              <a:ahLst/>
              <a:cxnLst/>
              <a:rect l="l" t="t" r="r" b="b"/>
              <a:pathLst>
                <a:path w="11713" h="11443" extrusionOk="0">
                  <a:moveTo>
                    <a:pt x="3544" y="10710"/>
                  </a:moveTo>
                  <a:lnTo>
                    <a:pt x="11096" y="3660"/>
                  </a:lnTo>
                  <a:cubicBezTo>
                    <a:pt x="11481" y="3313"/>
                    <a:pt x="11712" y="2774"/>
                    <a:pt x="11712" y="2235"/>
                  </a:cubicBezTo>
                  <a:lnTo>
                    <a:pt x="11712" y="2196"/>
                  </a:lnTo>
                  <a:lnTo>
                    <a:pt x="11712" y="2158"/>
                  </a:lnTo>
                  <a:cubicBezTo>
                    <a:pt x="11712" y="1618"/>
                    <a:pt x="11481" y="1117"/>
                    <a:pt x="11096" y="732"/>
                  </a:cubicBezTo>
                  <a:cubicBezTo>
                    <a:pt x="10248" y="0"/>
                    <a:pt x="9015" y="0"/>
                    <a:pt x="8206" y="732"/>
                  </a:cubicBezTo>
                  <a:lnTo>
                    <a:pt x="655" y="7782"/>
                  </a:lnTo>
                  <a:cubicBezTo>
                    <a:pt x="231" y="8129"/>
                    <a:pt x="0" y="8668"/>
                    <a:pt x="0" y="9208"/>
                  </a:cubicBezTo>
                  <a:lnTo>
                    <a:pt x="0" y="9246"/>
                  </a:lnTo>
                  <a:lnTo>
                    <a:pt x="0" y="9285"/>
                  </a:lnTo>
                  <a:cubicBezTo>
                    <a:pt x="0" y="9824"/>
                    <a:pt x="231" y="10364"/>
                    <a:pt x="655" y="10710"/>
                  </a:cubicBezTo>
                  <a:cubicBezTo>
                    <a:pt x="1503" y="11442"/>
                    <a:pt x="2735" y="11442"/>
                    <a:pt x="3544" y="1071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1440125" y="2631150"/>
              <a:ext cx="347725" cy="193625"/>
            </a:xfrm>
            <a:custGeom>
              <a:avLst/>
              <a:gdLst/>
              <a:ahLst/>
              <a:cxnLst/>
              <a:rect l="l" t="t" r="r" b="b"/>
              <a:pathLst>
                <a:path w="13909" h="7745" extrusionOk="0">
                  <a:moveTo>
                    <a:pt x="13909" y="2389"/>
                  </a:moveTo>
                  <a:lnTo>
                    <a:pt x="13909" y="2350"/>
                  </a:lnTo>
                  <a:lnTo>
                    <a:pt x="13909" y="2350"/>
                  </a:lnTo>
                  <a:cubicBezTo>
                    <a:pt x="13909" y="2081"/>
                    <a:pt x="13870" y="1811"/>
                    <a:pt x="13793" y="1541"/>
                  </a:cubicBezTo>
                  <a:cubicBezTo>
                    <a:pt x="13370" y="501"/>
                    <a:pt x="12175" y="0"/>
                    <a:pt x="11135" y="347"/>
                  </a:cubicBezTo>
                  <a:lnTo>
                    <a:pt x="1388" y="3468"/>
                  </a:lnTo>
                  <a:cubicBezTo>
                    <a:pt x="540" y="3737"/>
                    <a:pt x="1" y="4508"/>
                    <a:pt x="1" y="5355"/>
                  </a:cubicBezTo>
                  <a:cubicBezTo>
                    <a:pt x="1" y="5355"/>
                    <a:pt x="1" y="5394"/>
                    <a:pt x="1" y="5394"/>
                  </a:cubicBezTo>
                  <a:cubicBezTo>
                    <a:pt x="1" y="5664"/>
                    <a:pt x="39" y="5933"/>
                    <a:pt x="116" y="6203"/>
                  </a:cubicBezTo>
                  <a:cubicBezTo>
                    <a:pt x="540" y="7205"/>
                    <a:pt x="1696" y="7744"/>
                    <a:pt x="2775" y="7397"/>
                  </a:cubicBezTo>
                  <a:lnTo>
                    <a:pt x="12522" y="4200"/>
                  </a:lnTo>
                  <a:cubicBezTo>
                    <a:pt x="13331" y="3969"/>
                    <a:pt x="13909" y="3237"/>
                    <a:pt x="13909" y="2389"/>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2496725" y="1580350"/>
              <a:ext cx="179175" cy="350600"/>
            </a:xfrm>
            <a:custGeom>
              <a:avLst/>
              <a:gdLst/>
              <a:ahLst/>
              <a:cxnLst/>
              <a:rect l="l" t="t" r="r" b="b"/>
              <a:pathLst>
                <a:path w="7167" h="14024" extrusionOk="0">
                  <a:moveTo>
                    <a:pt x="1503" y="13716"/>
                  </a:moveTo>
                  <a:cubicBezTo>
                    <a:pt x="2582" y="14024"/>
                    <a:pt x="3699" y="13407"/>
                    <a:pt x="4046" y="12367"/>
                  </a:cubicBezTo>
                  <a:lnTo>
                    <a:pt x="7051" y="2813"/>
                  </a:lnTo>
                  <a:cubicBezTo>
                    <a:pt x="7128" y="2620"/>
                    <a:pt x="7166" y="2427"/>
                    <a:pt x="7166" y="2235"/>
                  </a:cubicBezTo>
                  <a:cubicBezTo>
                    <a:pt x="7166" y="1310"/>
                    <a:pt x="6550" y="540"/>
                    <a:pt x="5664" y="309"/>
                  </a:cubicBezTo>
                  <a:cubicBezTo>
                    <a:pt x="4585" y="0"/>
                    <a:pt x="3429" y="578"/>
                    <a:pt x="3082" y="1657"/>
                  </a:cubicBezTo>
                  <a:lnTo>
                    <a:pt x="77" y="11173"/>
                  </a:lnTo>
                  <a:cubicBezTo>
                    <a:pt x="0" y="11366"/>
                    <a:pt x="0" y="11558"/>
                    <a:pt x="0" y="11789"/>
                  </a:cubicBezTo>
                  <a:cubicBezTo>
                    <a:pt x="0" y="12675"/>
                    <a:pt x="617" y="13484"/>
                    <a:pt x="1503" y="13716"/>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1125175" y="1478250"/>
              <a:ext cx="324625" cy="260075"/>
            </a:xfrm>
            <a:custGeom>
              <a:avLst/>
              <a:gdLst/>
              <a:ahLst/>
              <a:cxnLst/>
              <a:rect l="l" t="t" r="r" b="b"/>
              <a:pathLst>
                <a:path w="12985" h="10403" extrusionOk="0">
                  <a:moveTo>
                    <a:pt x="964" y="4161"/>
                  </a:moveTo>
                  <a:lnTo>
                    <a:pt x="9632" y="9786"/>
                  </a:lnTo>
                  <a:cubicBezTo>
                    <a:pt x="10596" y="10403"/>
                    <a:pt x="11867" y="10056"/>
                    <a:pt x="12406" y="9054"/>
                  </a:cubicBezTo>
                  <a:cubicBezTo>
                    <a:pt x="12984" y="8130"/>
                    <a:pt x="12676" y="6897"/>
                    <a:pt x="11751" y="6319"/>
                  </a:cubicBezTo>
                  <a:lnTo>
                    <a:pt x="3083" y="655"/>
                  </a:lnTo>
                  <a:cubicBezTo>
                    <a:pt x="2120" y="1"/>
                    <a:pt x="848" y="347"/>
                    <a:pt x="309" y="1349"/>
                  </a:cubicBezTo>
                  <a:cubicBezTo>
                    <a:pt x="116" y="1657"/>
                    <a:pt x="1" y="2004"/>
                    <a:pt x="1" y="2389"/>
                  </a:cubicBezTo>
                  <a:cubicBezTo>
                    <a:pt x="39" y="3083"/>
                    <a:pt x="386" y="3738"/>
                    <a:pt x="964" y="416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2071975" y="2651375"/>
              <a:ext cx="317850" cy="267775"/>
            </a:xfrm>
            <a:custGeom>
              <a:avLst/>
              <a:gdLst/>
              <a:ahLst/>
              <a:cxnLst/>
              <a:rect l="l" t="t" r="r" b="b"/>
              <a:pathLst>
                <a:path w="12714" h="10711" extrusionOk="0">
                  <a:moveTo>
                    <a:pt x="11712" y="6242"/>
                  </a:moveTo>
                  <a:lnTo>
                    <a:pt x="3082" y="617"/>
                  </a:lnTo>
                  <a:cubicBezTo>
                    <a:pt x="2119" y="0"/>
                    <a:pt x="809" y="347"/>
                    <a:pt x="270" y="1349"/>
                  </a:cubicBezTo>
                  <a:cubicBezTo>
                    <a:pt x="77" y="1657"/>
                    <a:pt x="0" y="2004"/>
                    <a:pt x="0" y="2351"/>
                  </a:cubicBezTo>
                  <a:lnTo>
                    <a:pt x="0" y="2389"/>
                  </a:lnTo>
                  <a:lnTo>
                    <a:pt x="0" y="2428"/>
                  </a:lnTo>
                  <a:cubicBezTo>
                    <a:pt x="0" y="3121"/>
                    <a:pt x="385" y="3814"/>
                    <a:pt x="963" y="4161"/>
                  </a:cubicBezTo>
                  <a:lnTo>
                    <a:pt x="9593" y="9786"/>
                  </a:lnTo>
                  <a:cubicBezTo>
                    <a:pt x="10903" y="10711"/>
                    <a:pt x="12714" y="9709"/>
                    <a:pt x="12675" y="8091"/>
                  </a:cubicBezTo>
                  <a:lnTo>
                    <a:pt x="12675" y="8014"/>
                  </a:lnTo>
                  <a:cubicBezTo>
                    <a:pt x="12637" y="7282"/>
                    <a:pt x="12290" y="6627"/>
                    <a:pt x="11712" y="6242"/>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2132650" y="1309700"/>
              <a:ext cx="262000" cy="316900"/>
            </a:xfrm>
            <a:custGeom>
              <a:avLst/>
              <a:gdLst/>
              <a:ahLst/>
              <a:cxnLst/>
              <a:rect l="l" t="t" r="r" b="b"/>
              <a:pathLst>
                <a:path w="10480" h="12676" extrusionOk="0">
                  <a:moveTo>
                    <a:pt x="6858" y="11751"/>
                  </a:moveTo>
                  <a:cubicBezTo>
                    <a:pt x="7205" y="12213"/>
                    <a:pt x="7706" y="12521"/>
                    <a:pt x="8245" y="12599"/>
                  </a:cubicBezTo>
                  <a:cubicBezTo>
                    <a:pt x="8746" y="12676"/>
                    <a:pt x="9285" y="12521"/>
                    <a:pt x="9709" y="12175"/>
                  </a:cubicBezTo>
                  <a:cubicBezTo>
                    <a:pt x="10171" y="11828"/>
                    <a:pt x="10480" y="11250"/>
                    <a:pt x="10480" y="10634"/>
                  </a:cubicBezTo>
                  <a:cubicBezTo>
                    <a:pt x="10480" y="10171"/>
                    <a:pt x="10325" y="9709"/>
                    <a:pt x="10056" y="9324"/>
                  </a:cubicBezTo>
                  <a:lnTo>
                    <a:pt x="3622" y="848"/>
                  </a:lnTo>
                  <a:cubicBezTo>
                    <a:pt x="3275" y="424"/>
                    <a:pt x="2774" y="155"/>
                    <a:pt x="2235" y="78"/>
                  </a:cubicBezTo>
                  <a:cubicBezTo>
                    <a:pt x="1734" y="0"/>
                    <a:pt x="1195" y="116"/>
                    <a:pt x="809" y="424"/>
                  </a:cubicBezTo>
                  <a:cubicBezTo>
                    <a:pt x="309" y="848"/>
                    <a:pt x="0" y="1426"/>
                    <a:pt x="0" y="2081"/>
                  </a:cubicBezTo>
                  <a:cubicBezTo>
                    <a:pt x="39" y="2505"/>
                    <a:pt x="193" y="2967"/>
                    <a:pt x="424" y="3314"/>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4072450" y="3022175"/>
              <a:ext cx="157975" cy="352550"/>
            </a:xfrm>
            <a:custGeom>
              <a:avLst/>
              <a:gdLst/>
              <a:ahLst/>
              <a:cxnLst/>
              <a:rect l="l" t="t" r="r" b="b"/>
              <a:pathLst>
                <a:path w="6319" h="14102" extrusionOk="0">
                  <a:moveTo>
                    <a:pt x="4701" y="194"/>
                  </a:moveTo>
                  <a:cubicBezTo>
                    <a:pt x="3622" y="1"/>
                    <a:pt x="2543" y="656"/>
                    <a:pt x="2235" y="1696"/>
                  </a:cubicBezTo>
                  <a:lnTo>
                    <a:pt x="0" y="11443"/>
                  </a:lnTo>
                  <a:lnTo>
                    <a:pt x="0" y="11867"/>
                  </a:lnTo>
                  <a:cubicBezTo>
                    <a:pt x="0" y="12830"/>
                    <a:pt x="655" y="13678"/>
                    <a:pt x="1619" y="13870"/>
                  </a:cubicBezTo>
                  <a:cubicBezTo>
                    <a:pt x="2697" y="14102"/>
                    <a:pt x="3815" y="13408"/>
                    <a:pt x="4084" y="12329"/>
                  </a:cubicBezTo>
                  <a:lnTo>
                    <a:pt x="6280" y="2582"/>
                  </a:lnTo>
                  <a:cubicBezTo>
                    <a:pt x="6319" y="2467"/>
                    <a:pt x="6319" y="2313"/>
                    <a:pt x="6319" y="2158"/>
                  </a:cubicBezTo>
                  <a:cubicBezTo>
                    <a:pt x="6319" y="1195"/>
                    <a:pt x="5625" y="386"/>
                    <a:pt x="4701" y="19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6336825" y="1443575"/>
              <a:ext cx="328475" cy="224450"/>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39" name="Google Shape;39;p2"/>
            <p:cNvSpPr/>
            <p:nvPr/>
          </p:nvSpPr>
          <p:spPr>
            <a:xfrm>
              <a:off x="4556925" y="1446475"/>
              <a:ext cx="329425" cy="228275"/>
            </a:xfrm>
            <a:custGeom>
              <a:avLst/>
              <a:gdLst/>
              <a:ahLst/>
              <a:cxnLst/>
              <a:rect l="l" t="t" r="r" b="b"/>
              <a:pathLst>
                <a:path w="13177" h="9131" extrusionOk="0">
                  <a:moveTo>
                    <a:pt x="2967" y="8553"/>
                  </a:moveTo>
                  <a:lnTo>
                    <a:pt x="12020" y="4200"/>
                  </a:lnTo>
                  <a:cubicBezTo>
                    <a:pt x="12714" y="3891"/>
                    <a:pt x="13176" y="3159"/>
                    <a:pt x="13138" y="2389"/>
                  </a:cubicBezTo>
                  <a:cubicBezTo>
                    <a:pt x="13099" y="2042"/>
                    <a:pt x="13022" y="1695"/>
                    <a:pt x="12907" y="1426"/>
                  </a:cubicBezTo>
                  <a:cubicBezTo>
                    <a:pt x="12367" y="424"/>
                    <a:pt x="11211" y="0"/>
                    <a:pt x="10171" y="463"/>
                  </a:cubicBezTo>
                  <a:lnTo>
                    <a:pt x="1156" y="4777"/>
                  </a:lnTo>
                  <a:cubicBezTo>
                    <a:pt x="463" y="5124"/>
                    <a:pt x="0" y="5818"/>
                    <a:pt x="0" y="6627"/>
                  </a:cubicBezTo>
                  <a:cubicBezTo>
                    <a:pt x="39" y="8129"/>
                    <a:pt x="1580" y="9131"/>
                    <a:pt x="2967" y="8553"/>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40" name="Google Shape;40;p2"/>
            <p:cNvSpPr/>
            <p:nvPr/>
          </p:nvSpPr>
          <p:spPr>
            <a:xfrm>
              <a:off x="5823475" y="1788375"/>
              <a:ext cx="256225" cy="322700"/>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6242450" y="3035675"/>
              <a:ext cx="317875" cy="269700"/>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42" name="Google Shape;42;p2"/>
            <p:cNvSpPr/>
            <p:nvPr/>
          </p:nvSpPr>
          <p:spPr>
            <a:xfrm>
              <a:off x="3816250" y="1854850"/>
              <a:ext cx="361200" cy="119450"/>
            </a:xfrm>
            <a:custGeom>
              <a:avLst/>
              <a:gdLst/>
              <a:ahLst/>
              <a:cxnLst/>
              <a:rect l="l" t="t" r="r" b="b"/>
              <a:pathLst>
                <a:path w="14448" h="4778" extrusionOk="0">
                  <a:moveTo>
                    <a:pt x="14448" y="2851"/>
                  </a:moveTo>
                  <a:lnTo>
                    <a:pt x="14448" y="2504"/>
                  </a:lnTo>
                  <a:cubicBezTo>
                    <a:pt x="14448" y="1464"/>
                    <a:pt x="13600" y="655"/>
                    <a:pt x="12599" y="617"/>
                  </a:cubicBezTo>
                  <a:lnTo>
                    <a:pt x="2235" y="77"/>
                  </a:lnTo>
                  <a:cubicBezTo>
                    <a:pt x="1118" y="0"/>
                    <a:pt x="116" y="809"/>
                    <a:pt x="0" y="1927"/>
                  </a:cubicBezTo>
                  <a:lnTo>
                    <a:pt x="0" y="2196"/>
                  </a:lnTo>
                  <a:cubicBezTo>
                    <a:pt x="0" y="3236"/>
                    <a:pt x="809" y="4123"/>
                    <a:pt x="1888" y="4161"/>
                  </a:cubicBezTo>
                  <a:lnTo>
                    <a:pt x="12252" y="4662"/>
                  </a:lnTo>
                  <a:cubicBezTo>
                    <a:pt x="13331" y="4778"/>
                    <a:pt x="14332" y="3968"/>
                    <a:pt x="14448" y="285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5072200" y="1910700"/>
              <a:ext cx="316900" cy="261050"/>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5102075" y="3120425"/>
              <a:ext cx="164725" cy="356400"/>
            </a:xfrm>
            <a:custGeom>
              <a:avLst/>
              <a:gdLst/>
              <a:ahLst/>
              <a:cxnLst/>
              <a:rect l="l" t="t" r="r" b="b"/>
              <a:pathLst>
                <a:path w="6589" h="14256" extrusionOk="0">
                  <a:moveTo>
                    <a:pt x="4045" y="1773"/>
                  </a:moveTo>
                  <a:cubicBezTo>
                    <a:pt x="3776" y="694"/>
                    <a:pt x="2658" y="1"/>
                    <a:pt x="1580" y="270"/>
                  </a:cubicBezTo>
                  <a:cubicBezTo>
                    <a:pt x="694" y="424"/>
                    <a:pt x="39" y="1195"/>
                    <a:pt x="0" y="2081"/>
                  </a:cubicBezTo>
                  <a:lnTo>
                    <a:pt x="0" y="2197"/>
                  </a:lnTo>
                  <a:cubicBezTo>
                    <a:pt x="0" y="2351"/>
                    <a:pt x="0" y="2505"/>
                    <a:pt x="77" y="2697"/>
                  </a:cubicBezTo>
                  <a:lnTo>
                    <a:pt x="2466" y="12483"/>
                  </a:lnTo>
                  <a:cubicBezTo>
                    <a:pt x="2774" y="13562"/>
                    <a:pt x="3853" y="14255"/>
                    <a:pt x="4970" y="13986"/>
                  </a:cubicBezTo>
                  <a:cubicBezTo>
                    <a:pt x="5895" y="13832"/>
                    <a:pt x="6588" y="12984"/>
                    <a:pt x="6588" y="12021"/>
                  </a:cubicBezTo>
                  <a:cubicBezTo>
                    <a:pt x="6588" y="11867"/>
                    <a:pt x="6550" y="11674"/>
                    <a:pt x="6511" y="11520"/>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3566800" y="3481600"/>
              <a:ext cx="214800" cy="339075"/>
            </a:xfrm>
            <a:custGeom>
              <a:avLst/>
              <a:gdLst/>
              <a:ahLst/>
              <a:cxnLst/>
              <a:rect l="l" t="t" r="r" b="b"/>
              <a:pathLst>
                <a:path w="8592" h="13563" extrusionOk="0">
                  <a:moveTo>
                    <a:pt x="3968" y="1426"/>
                  </a:moveTo>
                  <a:cubicBezTo>
                    <a:pt x="3467" y="425"/>
                    <a:pt x="2273" y="1"/>
                    <a:pt x="1233" y="463"/>
                  </a:cubicBezTo>
                  <a:cubicBezTo>
                    <a:pt x="539" y="810"/>
                    <a:pt x="39" y="1503"/>
                    <a:pt x="0" y="2274"/>
                  </a:cubicBezTo>
                  <a:cubicBezTo>
                    <a:pt x="0" y="2582"/>
                    <a:pt x="77" y="2852"/>
                    <a:pt x="231" y="3122"/>
                  </a:cubicBezTo>
                  <a:lnTo>
                    <a:pt x="4700" y="12175"/>
                  </a:lnTo>
                  <a:cubicBezTo>
                    <a:pt x="5201" y="13138"/>
                    <a:pt x="6395" y="13562"/>
                    <a:pt x="7397" y="13138"/>
                  </a:cubicBezTo>
                  <a:cubicBezTo>
                    <a:pt x="8129" y="12830"/>
                    <a:pt x="8591" y="12098"/>
                    <a:pt x="8591" y="11328"/>
                  </a:cubicBezTo>
                  <a:cubicBezTo>
                    <a:pt x="8591" y="11251"/>
                    <a:pt x="8591" y="11212"/>
                    <a:pt x="8591" y="11135"/>
                  </a:cubicBezTo>
                  <a:cubicBezTo>
                    <a:pt x="8591" y="10904"/>
                    <a:pt x="8514" y="10673"/>
                    <a:pt x="8399" y="1048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6045000" y="2364350"/>
              <a:ext cx="215775" cy="339050"/>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5174300" y="1392525"/>
              <a:ext cx="316900" cy="166650"/>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5460350" y="2740950"/>
              <a:ext cx="321725" cy="262950"/>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6772175" y="2597425"/>
              <a:ext cx="282250" cy="312100"/>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3687175" y="1308725"/>
              <a:ext cx="276450" cy="314975"/>
            </a:xfrm>
            <a:custGeom>
              <a:avLst/>
              <a:gdLst/>
              <a:ahLst/>
              <a:cxnLst/>
              <a:rect l="l" t="t" r="r" b="b"/>
              <a:pathLst>
                <a:path w="11058" h="12599" extrusionOk="0">
                  <a:moveTo>
                    <a:pt x="7514" y="11212"/>
                  </a:moveTo>
                  <a:cubicBezTo>
                    <a:pt x="9055" y="12599"/>
                    <a:pt x="11058" y="11212"/>
                    <a:pt x="11058" y="9632"/>
                  </a:cubicBezTo>
                  <a:cubicBezTo>
                    <a:pt x="11058" y="9132"/>
                    <a:pt x="10827" y="8631"/>
                    <a:pt x="10480" y="8284"/>
                  </a:cubicBezTo>
                  <a:lnTo>
                    <a:pt x="3545" y="1311"/>
                  </a:lnTo>
                  <a:cubicBezTo>
                    <a:pt x="2235" y="1"/>
                    <a:pt x="1" y="926"/>
                    <a:pt x="1" y="2775"/>
                  </a:cubicBezTo>
                  <a:cubicBezTo>
                    <a:pt x="1" y="3353"/>
                    <a:pt x="232" y="3892"/>
                    <a:pt x="656" y="4277"/>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4305525" y="2190975"/>
              <a:ext cx="104050" cy="382400"/>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52" name="Google Shape;52;p2"/>
            <p:cNvSpPr/>
            <p:nvPr/>
          </p:nvSpPr>
          <p:spPr>
            <a:xfrm>
              <a:off x="4441350" y="2942250"/>
              <a:ext cx="340975" cy="211925"/>
            </a:xfrm>
            <a:custGeom>
              <a:avLst/>
              <a:gdLst/>
              <a:ahLst/>
              <a:cxnLst/>
              <a:rect l="l" t="t" r="r" b="b"/>
              <a:pathLst>
                <a:path w="13639" h="8477" extrusionOk="0">
                  <a:moveTo>
                    <a:pt x="2697" y="8091"/>
                  </a:moveTo>
                  <a:lnTo>
                    <a:pt x="12290" y="4277"/>
                  </a:lnTo>
                  <a:cubicBezTo>
                    <a:pt x="13099" y="4007"/>
                    <a:pt x="13638" y="3275"/>
                    <a:pt x="13600" y="2427"/>
                  </a:cubicBezTo>
                  <a:lnTo>
                    <a:pt x="13600" y="2273"/>
                  </a:lnTo>
                  <a:cubicBezTo>
                    <a:pt x="13638" y="2235"/>
                    <a:pt x="13638" y="2158"/>
                    <a:pt x="13638" y="2081"/>
                  </a:cubicBezTo>
                  <a:cubicBezTo>
                    <a:pt x="13638" y="1927"/>
                    <a:pt x="13600" y="1773"/>
                    <a:pt x="13561" y="1618"/>
                  </a:cubicBezTo>
                  <a:cubicBezTo>
                    <a:pt x="13215" y="540"/>
                    <a:pt x="12020" y="0"/>
                    <a:pt x="10980" y="424"/>
                  </a:cubicBezTo>
                  <a:lnTo>
                    <a:pt x="1387" y="4161"/>
                  </a:lnTo>
                  <a:cubicBezTo>
                    <a:pt x="578" y="4508"/>
                    <a:pt x="39" y="5278"/>
                    <a:pt x="0" y="6164"/>
                  </a:cubicBezTo>
                  <a:cubicBezTo>
                    <a:pt x="0" y="6357"/>
                    <a:pt x="39" y="6588"/>
                    <a:pt x="116" y="6819"/>
                  </a:cubicBezTo>
                  <a:cubicBezTo>
                    <a:pt x="462" y="7898"/>
                    <a:pt x="1657" y="8476"/>
                    <a:pt x="2697" y="8091"/>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53" name="Google Shape;53;p2"/>
            <p:cNvSpPr/>
            <p:nvPr/>
          </p:nvSpPr>
          <p:spPr>
            <a:xfrm>
              <a:off x="3561000" y="2391325"/>
              <a:ext cx="303425" cy="284150"/>
            </a:xfrm>
            <a:custGeom>
              <a:avLst/>
              <a:gdLst/>
              <a:ahLst/>
              <a:cxnLst/>
              <a:rect l="l" t="t" r="r" b="b"/>
              <a:pathLst>
                <a:path w="12137" h="11366" extrusionOk="0">
                  <a:moveTo>
                    <a:pt x="3777" y="732"/>
                  </a:moveTo>
                  <a:cubicBezTo>
                    <a:pt x="2929" y="0"/>
                    <a:pt x="1696" y="0"/>
                    <a:pt x="887" y="732"/>
                  </a:cubicBezTo>
                  <a:cubicBezTo>
                    <a:pt x="1" y="1503"/>
                    <a:pt x="1" y="2851"/>
                    <a:pt x="887" y="3622"/>
                  </a:cubicBezTo>
                  <a:lnTo>
                    <a:pt x="8400" y="10672"/>
                  </a:lnTo>
                  <a:cubicBezTo>
                    <a:pt x="9247" y="11366"/>
                    <a:pt x="10480" y="11366"/>
                    <a:pt x="11289" y="10672"/>
                  </a:cubicBezTo>
                  <a:cubicBezTo>
                    <a:pt x="12137" y="9863"/>
                    <a:pt x="12137" y="8553"/>
                    <a:pt x="11289" y="778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4767850" y="2364350"/>
              <a:ext cx="347725" cy="192650"/>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6277125" y="3820650"/>
              <a:ext cx="180125" cy="350600"/>
            </a:xfrm>
            <a:custGeom>
              <a:avLst/>
              <a:gdLst/>
              <a:ahLst/>
              <a:cxnLst/>
              <a:rect l="l" t="t" r="r" b="b"/>
              <a:pathLst>
                <a:path w="7205" h="14024" extrusionOk="0">
                  <a:moveTo>
                    <a:pt x="4046" y="1618"/>
                  </a:moveTo>
                  <a:cubicBezTo>
                    <a:pt x="3699" y="578"/>
                    <a:pt x="2582" y="0"/>
                    <a:pt x="1503" y="270"/>
                  </a:cubicBezTo>
                  <a:cubicBezTo>
                    <a:pt x="617" y="501"/>
                    <a:pt x="0" y="1310"/>
                    <a:pt x="0" y="2196"/>
                  </a:cubicBezTo>
                  <a:cubicBezTo>
                    <a:pt x="0" y="2427"/>
                    <a:pt x="0" y="2620"/>
                    <a:pt x="77" y="2813"/>
                  </a:cubicBezTo>
                  <a:lnTo>
                    <a:pt x="3082" y="12329"/>
                  </a:lnTo>
                  <a:cubicBezTo>
                    <a:pt x="3429" y="13407"/>
                    <a:pt x="4585" y="14024"/>
                    <a:pt x="5702" y="13754"/>
                  </a:cubicBezTo>
                  <a:cubicBezTo>
                    <a:pt x="6550" y="13484"/>
                    <a:pt x="7166" y="12714"/>
                    <a:pt x="7205" y="11828"/>
                  </a:cubicBezTo>
                  <a:cubicBezTo>
                    <a:pt x="7166" y="11597"/>
                    <a:pt x="7128" y="11404"/>
                    <a:pt x="7089" y="1121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4479875" y="3612600"/>
              <a:ext cx="317850" cy="260075"/>
            </a:xfrm>
            <a:custGeom>
              <a:avLst/>
              <a:gdLst/>
              <a:ahLst/>
              <a:cxnLst/>
              <a:rect l="l" t="t" r="r" b="b"/>
              <a:pathLst>
                <a:path w="12714" h="10403" extrusionOk="0">
                  <a:moveTo>
                    <a:pt x="9632" y="617"/>
                  </a:moveTo>
                  <a:lnTo>
                    <a:pt x="963" y="6242"/>
                  </a:lnTo>
                  <a:cubicBezTo>
                    <a:pt x="385" y="6666"/>
                    <a:pt x="39" y="7320"/>
                    <a:pt x="0" y="8052"/>
                  </a:cubicBezTo>
                  <a:cubicBezTo>
                    <a:pt x="0" y="8399"/>
                    <a:pt x="116" y="8746"/>
                    <a:pt x="308" y="9054"/>
                  </a:cubicBezTo>
                  <a:cubicBezTo>
                    <a:pt x="809" y="10094"/>
                    <a:pt x="2119" y="10403"/>
                    <a:pt x="3082" y="9786"/>
                  </a:cubicBezTo>
                  <a:lnTo>
                    <a:pt x="11751" y="4123"/>
                  </a:lnTo>
                  <a:cubicBezTo>
                    <a:pt x="12329" y="3738"/>
                    <a:pt x="12714" y="3083"/>
                    <a:pt x="12714" y="2389"/>
                  </a:cubicBezTo>
                  <a:cubicBezTo>
                    <a:pt x="12675" y="2004"/>
                    <a:pt x="12598" y="1657"/>
                    <a:pt x="12406" y="1349"/>
                  </a:cubicBezTo>
                  <a:cubicBezTo>
                    <a:pt x="11866" y="347"/>
                    <a:pt x="10595" y="1"/>
                    <a:pt x="9632" y="617"/>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5433400" y="2190025"/>
              <a:ext cx="316900" cy="259100"/>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58" name="Google Shape;58;p2"/>
            <p:cNvSpPr/>
            <p:nvPr/>
          </p:nvSpPr>
          <p:spPr>
            <a:xfrm>
              <a:off x="5460350" y="3561550"/>
              <a:ext cx="262975" cy="316900"/>
            </a:xfrm>
            <a:custGeom>
              <a:avLst/>
              <a:gdLst/>
              <a:ahLst/>
              <a:cxnLst/>
              <a:rect l="l" t="t" r="r" b="b"/>
              <a:pathLst>
                <a:path w="10519" h="12676" extrusionOk="0">
                  <a:moveTo>
                    <a:pt x="9710" y="463"/>
                  </a:moveTo>
                  <a:cubicBezTo>
                    <a:pt x="9324" y="155"/>
                    <a:pt x="8785" y="1"/>
                    <a:pt x="8284" y="39"/>
                  </a:cubicBezTo>
                  <a:cubicBezTo>
                    <a:pt x="7706" y="155"/>
                    <a:pt x="7205" y="424"/>
                    <a:pt x="6897" y="887"/>
                  </a:cubicBezTo>
                  <a:lnTo>
                    <a:pt x="425" y="9324"/>
                  </a:lnTo>
                  <a:cubicBezTo>
                    <a:pt x="194" y="9709"/>
                    <a:pt x="39" y="10133"/>
                    <a:pt x="1" y="10595"/>
                  </a:cubicBezTo>
                  <a:cubicBezTo>
                    <a:pt x="39" y="11212"/>
                    <a:pt x="309" y="11828"/>
                    <a:pt x="810" y="12213"/>
                  </a:cubicBezTo>
                  <a:cubicBezTo>
                    <a:pt x="1195" y="12522"/>
                    <a:pt x="1735" y="12676"/>
                    <a:pt x="2235" y="12560"/>
                  </a:cubicBezTo>
                  <a:cubicBezTo>
                    <a:pt x="2775" y="12483"/>
                    <a:pt x="3276" y="12213"/>
                    <a:pt x="3622" y="11790"/>
                  </a:cubicBezTo>
                  <a:lnTo>
                    <a:pt x="10095" y="3352"/>
                  </a:lnTo>
                  <a:cubicBezTo>
                    <a:pt x="10326" y="2967"/>
                    <a:pt x="10480" y="2505"/>
                    <a:pt x="10519" y="2043"/>
                  </a:cubicBezTo>
                  <a:cubicBezTo>
                    <a:pt x="10480" y="1426"/>
                    <a:pt x="10210" y="848"/>
                    <a:pt x="9710" y="463"/>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59" name="Google Shape;59;p2"/>
            <p:cNvSpPr/>
            <p:nvPr/>
          </p:nvSpPr>
          <p:spPr>
            <a:xfrm>
              <a:off x="7026450" y="2133200"/>
              <a:ext cx="334250" cy="145450"/>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60" name="Google Shape;60;p2"/>
            <p:cNvSpPr/>
            <p:nvPr/>
          </p:nvSpPr>
          <p:spPr>
            <a:xfrm>
              <a:off x="7162275" y="3448875"/>
              <a:ext cx="215750" cy="340000"/>
            </a:xfrm>
            <a:custGeom>
              <a:avLst/>
              <a:gdLst/>
              <a:ahLst/>
              <a:cxnLst/>
              <a:rect l="l" t="t" r="r" b="b"/>
              <a:pathLst>
                <a:path w="8630" h="13600" extrusionOk="0">
                  <a:moveTo>
                    <a:pt x="8437" y="10479"/>
                  </a:moveTo>
                  <a:lnTo>
                    <a:pt x="4007" y="1464"/>
                  </a:lnTo>
                  <a:cubicBezTo>
                    <a:pt x="3506" y="424"/>
                    <a:pt x="2312" y="0"/>
                    <a:pt x="1271" y="501"/>
                  </a:cubicBezTo>
                  <a:cubicBezTo>
                    <a:pt x="539" y="809"/>
                    <a:pt x="77" y="1503"/>
                    <a:pt x="0" y="2312"/>
                  </a:cubicBezTo>
                  <a:cubicBezTo>
                    <a:pt x="39" y="2581"/>
                    <a:pt x="116" y="2890"/>
                    <a:pt x="270" y="3159"/>
                  </a:cubicBezTo>
                  <a:lnTo>
                    <a:pt x="4700" y="12174"/>
                  </a:lnTo>
                  <a:cubicBezTo>
                    <a:pt x="5201" y="13176"/>
                    <a:pt x="6395" y="13600"/>
                    <a:pt x="7436" y="13137"/>
                  </a:cubicBezTo>
                  <a:cubicBezTo>
                    <a:pt x="8168" y="12829"/>
                    <a:pt x="8630" y="12136"/>
                    <a:pt x="8630" y="11327"/>
                  </a:cubicBezTo>
                  <a:cubicBezTo>
                    <a:pt x="8630" y="11288"/>
                    <a:pt x="8630" y="11211"/>
                    <a:pt x="8630" y="11173"/>
                  </a:cubicBezTo>
                  <a:cubicBezTo>
                    <a:pt x="8630" y="10941"/>
                    <a:pt x="8553" y="10710"/>
                    <a:pt x="8437" y="10479"/>
                  </a:cubicBezTo>
                  <a:close/>
                </a:path>
              </a:pathLst>
            </a:custGeom>
            <a:solidFill>
              <a:srgbClr val="B59E8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70730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1"/>
        <p:cNvGrpSpPr/>
        <p:nvPr/>
      </p:nvGrpSpPr>
      <p:grpSpPr>
        <a:xfrm>
          <a:off x="0" y="0"/>
          <a:ext cx="0" cy="0"/>
          <a:chOff x="0" y="0"/>
          <a:chExt cx="0" cy="0"/>
        </a:xfrm>
      </p:grpSpPr>
      <p:sp>
        <p:nvSpPr>
          <p:cNvPr id="142" name="Google Shape;142;p5"/>
          <p:cNvSpPr txBox="1">
            <a:spLocks noGrp="1"/>
          </p:cNvSpPr>
          <p:nvPr>
            <p:ph type="ctrTitle"/>
          </p:nvPr>
        </p:nvSpPr>
        <p:spPr>
          <a:xfrm flipH="1">
            <a:off x="4952550" y="3098425"/>
            <a:ext cx="2627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3" name="Google Shape;143;p5"/>
          <p:cNvSpPr txBox="1">
            <a:spLocks noGrp="1"/>
          </p:cNvSpPr>
          <p:nvPr>
            <p:ph type="subTitle" idx="1"/>
          </p:nvPr>
        </p:nvSpPr>
        <p:spPr>
          <a:xfrm flipH="1">
            <a:off x="4841904" y="3467938"/>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4" name="Google Shape;144;p5"/>
          <p:cNvSpPr txBox="1">
            <a:spLocks noGrp="1"/>
          </p:cNvSpPr>
          <p:nvPr>
            <p:ph type="ctrTitle" idx="2"/>
          </p:nvPr>
        </p:nvSpPr>
        <p:spPr>
          <a:xfrm flipH="1">
            <a:off x="1548000" y="3098425"/>
            <a:ext cx="2627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5" name="Google Shape;145;p5"/>
          <p:cNvSpPr txBox="1">
            <a:spLocks noGrp="1"/>
          </p:cNvSpPr>
          <p:nvPr>
            <p:ph type="subTitle" idx="3"/>
          </p:nvPr>
        </p:nvSpPr>
        <p:spPr>
          <a:xfrm flipH="1">
            <a:off x="1437304" y="3467951"/>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6" name="Google Shape;146;p5"/>
          <p:cNvSpPr txBox="1">
            <a:spLocks noGrp="1"/>
          </p:cNvSpPr>
          <p:nvPr>
            <p:ph type="title" idx="4"/>
          </p:nvPr>
        </p:nvSpPr>
        <p:spPr>
          <a:xfrm>
            <a:off x="790625" y="356125"/>
            <a:ext cx="7562700" cy="93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lt2"/>
                </a:solidFill>
              </a:defRPr>
            </a:lvl1pPr>
            <a:lvl2pPr lvl="1" algn="ctr" rtl="0">
              <a:spcBef>
                <a:spcPts val="0"/>
              </a:spcBef>
              <a:spcAft>
                <a:spcPts val="0"/>
              </a:spcAft>
              <a:buNone/>
              <a:defRPr sz="3000">
                <a:solidFill>
                  <a:schemeClr val="lt2"/>
                </a:solidFill>
              </a:defRPr>
            </a:lvl2pPr>
            <a:lvl3pPr lvl="2" algn="ctr" rtl="0">
              <a:spcBef>
                <a:spcPts val="0"/>
              </a:spcBef>
              <a:spcAft>
                <a:spcPts val="0"/>
              </a:spcAft>
              <a:buNone/>
              <a:defRPr sz="3000">
                <a:solidFill>
                  <a:schemeClr val="lt2"/>
                </a:solidFill>
              </a:defRPr>
            </a:lvl3pPr>
            <a:lvl4pPr lvl="3" algn="ctr" rtl="0">
              <a:spcBef>
                <a:spcPts val="0"/>
              </a:spcBef>
              <a:spcAft>
                <a:spcPts val="0"/>
              </a:spcAft>
              <a:buNone/>
              <a:defRPr sz="3000">
                <a:solidFill>
                  <a:schemeClr val="lt2"/>
                </a:solidFill>
              </a:defRPr>
            </a:lvl4pPr>
            <a:lvl5pPr lvl="4" algn="ctr" rtl="0">
              <a:spcBef>
                <a:spcPts val="0"/>
              </a:spcBef>
              <a:spcAft>
                <a:spcPts val="0"/>
              </a:spcAft>
              <a:buNone/>
              <a:defRPr sz="3000">
                <a:solidFill>
                  <a:schemeClr val="lt2"/>
                </a:solidFill>
              </a:defRPr>
            </a:lvl5pPr>
            <a:lvl6pPr lvl="5" algn="ctr" rtl="0">
              <a:spcBef>
                <a:spcPts val="0"/>
              </a:spcBef>
              <a:spcAft>
                <a:spcPts val="0"/>
              </a:spcAft>
              <a:buNone/>
              <a:defRPr sz="3000">
                <a:solidFill>
                  <a:schemeClr val="lt2"/>
                </a:solidFill>
              </a:defRPr>
            </a:lvl6pPr>
            <a:lvl7pPr lvl="6" algn="ctr" rtl="0">
              <a:spcBef>
                <a:spcPts val="0"/>
              </a:spcBef>
              <a:spcAft>
                <a:spcPts val="0"/>
              </a:spcAft>
              <a:buNone/>
              <a:defRPr sz="3000">
                <a:solidFill>
                  <a:schemeClr val="lt2"/>
                </a:solidFill>
              </a:defRPr>
            </a:lvl7pPr>
            <a:lvl8pPr lvl="7" algn="ctr" rtl="0">
              <a:spcBef>
                <a:spcPts val="0"/>
              </a:spcBef>
              <a:spcAft>
                <a:spcPts val="0"/>
              </a:spcAft>
              <a:buNone/>
              <a:defRPr sz="3000">
                <a:solidFill>
                  <a:schemeClr val="lt2"/>
                </a:solidFill>
              </a:defRPr>
            </a:lvl8pPr>
            <a:lvl9pPr lvl="8" algn="ctr" rtl="0">
              <a:spcBef>
                <a:spcPts val="0"/>
              </a:spcBef>
              <a:spcAft>
                <a:spcPts val="0"/>
              </a:spcAft>
              <a:buNone/>
              <a:defRPr sz="3000">
                <a:solidFill>
                  <a:schemeClr val="lt2"/>
                </a:solidFill>
              </a:defRPr>
            </a:lvl9pPr>
          </a:lstStyle>
          <a:p>
            <a:endParaRPr/>
          </a:p>
        </p:txBody>
      </p:sp>
      <p:grpSp>
        <p:nvGrpSpPr>
          <p:cNvPr id="147" name="Google Shape;147;p5"/>
          <p:cNvGrpSpPr/>
          <p:nvPr/>
        </p:nvGrpSpPr>
        <p:grpSpPr>
          <a:xfrm rot="10800000">
            <a:off x="7762759" y="1905002"/>
            <a:ext cx="1381253" cy="3304927"/>
            <a:chOff x="-303391" y="2"/>
            <a:chExt cx="1381253" cy="3304927"/>
          </a:xfrm>
        </p:grpSpPr>
        <p:sp>
          <p:nvSpPr>
            <p:cNvPr id="148" name="Google Shape;148;p5"/>
            <p:cNvSpPr/>
            <p:nvPr/>
          </p:nvSpPr>
          <p:spPr>
            <a:xfrm rot="5400000">
              <a:off x="-293608" y="-9782"/>
              <a:ext cx="184998" cy="20456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149" name="Google Shape;149;p5"/>
            <p:cNvSpPr/>
            <p:nvPr/>
          </p:nvSpPr>
          <p:spPr>
            <a:xfrm rot="5400000">
              <a:off x="611994" y="2151493"/>
              <a:ext cx="215315" cy="147127"/>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150" name="Google Shape;150;p5"/>
            <p:cNvSpPr/>
            <p:nvPr/>
          </p:nvSpPr>
          <p:spPr>
            <a:xfrm rot="5400000">
              <a:off x="608528" y="983907"/>
              <a:ext cx="215938" cy="149634"/>
            </a:xfrm>
            <a:custGeom>
              <a:avLst/>
              <a:gdLst/>
              <a:ahLst/>
              <a:cxnLst/>
              <a:rect l="l" t="t" r="r" b="b"/>
              <a:pathLst>
                <a:path w="13177" h="9131" extrusionOk="0">
                  <a:moveTo>
                    <a:pt x="2967" y="8553"/>
                  </a:moveTo>
                  <a:lnTo>
                    <a:pt x="12020" y="4200"/>
                  </a:lnTo>
                  <a:cubicBezTo>
                    <a:pt x="12714" y="3891"/>
                    <a:pt x="13176" y="3159"/>
                    <a:pt x="13138" y="2389"/>
                  </a:cubicBezTo>
                  <a:cubicBezTo>
                    <a:pt x="13099" y="2042"/>
                    <a:pt x="13022" y="1695"/>
                    <a:pt x="12907" y="1426"/>
                  </a:cubicBezTo>
                  <a:cubicBezTo>
                    <a:pt x="12367" y="424"/>
                    <a:pt x="11211" y="0"/>
                    <a:pt x="10171" y="463"/>
                  </a:cubicBezTo>
                  <a:lnTo>
                    <a:pt x="1156" y="4777"/>
                  </a:lnTo>
                  <a:cubicBezTo>
                    <a:pt x="463" y="5124"/>
                    <a:pt x="0" y="5818"/>
                    <a:pt x="0" y="6627"/>
                  </a:cubicBezTo>
                  <a:cubicBezTo>
                    <a:pt x="39" y="8129"/>
                    <a:pt x="1580" y="9131"/>
                    <a:pt x="2967" y="8553"/>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151" name="Google Shape;151;p5"/>
            <p:cNvSpPr/>
            <p:nvPr/>
          </p:nvSpPr>
          <p:spPr>
            <a:xfrm rot="5400000">
              <a:off x="377472" y="1759134"/>
              <a:ext cx="167955" cy="211530"/>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152" name="Google Shape;152;p5"/>
            <p:cNvSpPr/>
            <p:nvPr/>
          </p:nvSpPr>
          <p:spPr>
            <a:xfrm rot="5400000">
              <a:off x="366110" y="544510"/>
              <a:ext cx="236767" cy="78299"/>
            </a:xfrm>
            <a:custGeom>
              <a:avLst/>
              <a:gdLst/>
              <a:ahLst/>
              <a:cxnLst/>
              <a:rect l="l" t="t" r="r" b="b"/>
              <a:pathLst>
                <a:path w="14448" h="4778" extrusionOk="0">
                  <a:moveTo>
                    <a:pt x="14448" y="2851"/>
                  </a:moveTo>
                  <a:lnTo>
                    <a:pt x="14448" y="2504"/>
                  </a:lnTo>
                  <a:cubicBezTo>
                    <a:pt x="14448" y="1464"/>
                    <a:pt x="13600" y="655"/>
                    <a:pt x="12599" y="617"/>
                  </a:cubicBezTo>
                  <a:lnTo>
                    <a:pt x="2235" y="77"/>
                  </a:lnTo>
                  <a:cubicBezTo>
                    <a:pt x="1118" y="0"/>
                    <a:pt x="116" y="809"/>
                    <a:pt x="0" y="1927"/>
                  </a:cubicBezTo>
                  <a:lnTo>
                    <a:pt x="0" y="2196"/>
                  </a:lnTo>
                  <a:cubicBezTo>
                    <a:pt x="0" y="3236"/>
                    <a:pt x="809" y="4123"/>
                    <a:pt x="1888" y="4161"/>
                  </a:cubicBezTo>
                  <a:lnTo>
                    <a:pt x="12252" y="4662"/>
                  </a:lnTo>
                  <a:cubicBezTo>
                    <a:pt x="13331" y="4778"/>
                    <a:pt x="14332" y="3968"/>
                    <a:pt x="14448" y="285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 name="Google Shape;153;p5"/>
            <p:cNvSpPr/>
            <p:nvPr/>
          </p:nvSpPr>
          <p:spPr>
            <a:xfrm rot="5400000">
              <a:off x="297613" y="1306799"/>
              <a:ext cx="207728" cy="171118"/>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4" name="Google Shape;154;p5"/>
            <p:cNvSpPr/>
            <p:nvPr/>
          </p:nvSpPr>
          <p:spPr>
            <a:xfrm rot="5400000">
              <a:off x="668193" y="1404661"/>
              <a:ext cx="207728" cy="109239"/>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155" name="Google Shape;155;p5"/>
            <p:cNvSpPr/>
            <p:nvPr/>
          </p:nvSpPr>
          <p:spPr>
            <a:xfrm rot="5400000">
              <a:off x="687764" y="368047"/>
              <a:ext cx="181213" cy="206466"/>
            </a:xfrm>
            <a:custGeom>
              <a:avLst/>
              <a:gdLst/>
              <a:ahLst/>
              <a:cxnLst/>
              <a:rect l="l" t="t" r="r" b="b"/>
              <a:pathLst>
                <a:path w="11058" h="12599" extrusionOk="0">
                  <a:moveTo>
                    <a:pt x="7514" y="11212"/>
                  </a:moveTo>
                  <a:cubicBezTo>
                    <a:pt x="9055" y="12599"/>
                    <a:pt x="11058" y="11212"/>
                    <a:pt x="11058" y="9632"/>
                  </a:cubicBezTo>
                  <a:cubicBezTo>
                    <a:pt x="11058" y="9132"/>
                    <a:pt x="10827" y="8631"/>
                    <a:pt x="10480" y="8284"/>
                  </a:cubicBezTo>
                  <a:lnTo>
                    <a:pt x="3545" y="1311"/>
                  </a:lnTo>
                  <a:cubicBezTo>
                    <a:pt x="2235" y="1"/>
                    <a:pt x="1" y="926"/>
                    <a:pt x="1" y="2775"/>
                  </a:cubicBezTo>
                  <a:cubicBezTo>
                    <a:pt x="1" y="3353"/>
                    <a:pt x="232" y="3892"/>
                    <a:pt x="656" y="4277"/>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156" name="Google Shape;156;p5"/>
            <p:cNvSpPr/>
            <p:nvPr/>
          </p:nvSpPr>
          <p:spPr>
            <a:xfrm rot="5400000">
              <a:off x="143894" y="694744"/>
              <a:ext cx="68205" cy="250663"/>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157" name="Google Shape;157;p5"/>
            <p:cNvSpPr/>
            <p:nvPr/>
          </p:nvSpPr>
          <p:spPr>
            <a:xfrm rot="5400000">
              <a:off x="-20570" y="304289"/>
              <a:ext cx="198895" cy="186260"/>
            </a:xfrm>
            <a:custGeom>
              <a:avLst/>
              <a:gdLst/>
              <a:ahLst/>
              <a:cxnLst/>
              <a:rect l="l" t="t" r="r" b="b"/>
              <a:pathLst>
                <a:path w="12137" h="11366" extrusionOk="0">
                  <a:moveTo>
                    <a:pt x="3777" y="732"/>
                  </a:moveTo>
                  <a:cubicBezTo>
                    <a:pt x="2929" y="0"/>
                    <a:pt x="1696" y="0"/>
                    <a:pt x="887" y="732"/>
                  </a:cubicBezTo>
                  <a:cubicBezTo>
                    <a:pt x="1" y="1503"/>
                    <a:pt x="1" y="2851"/>
                    <a:pt x="887" y="3622"/>
                  </a:cubicBezTo>
                  <a:lnTo>
                    <a:pt x="8400" y="10672"/>
                  </a:lnTo>
                  <a:cubicBezTo>
                    <a:pt x="9247" y="11366"/>
                    <a:pt x="10480" y="11366"/>
                    <a:pt x="11289" y="10672"/>
                  </a:cubicBezTo>
                  <a:cubicBezTo>
                    <a:pt x="12137" y="9863"/>
                    <a:pt x="12137" y="8553"/>
                    <a:pt x="11289" y="778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 name="Google Shape;158;p5"/>
            <p:cNvSpPr/>
            <p:nvPr/>
          </p:nvSpPr>
          <p:spPr>
            <a:xfrm rot="5400000">
              <a:off x="7845" y="1885717"/>
              <a:ext cx="141441" cy="222247"/>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159" name="Google Shape;159;p5"/>
            <p:cNvSpPr/>
            <p:nvPr/>
          </p:nvSpPr>
          <p:spPr>
            <a:xfrm rot="5400000">
              <a:off x="-248782" y="1562172"/>
              <a:ext cx="210891" cy="172364"/>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0" name="Google Shape;160;p5"/>
            <p:cNvSpPr/>
            <p:nvPr/>
          </p:nvSpPr>
          <p:spPr>
            <a:xfrm rot="5400000">
              <a:off x="-157879" y="2392967"/>
              <a:ext cx="185015" cy="204582"/>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161" name="Google Shape;161;p5"/>
            <p:cNvSpPr/>
            <p:nvPr/>
          </p:nvSpPr>
          <p:spPr>
            <a:xfrm rot="5400000">
              <a:off x="12581" y="1139832"/>
              <a:ext cx="227934" cy="126282"/>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162" name="Google Shape;162;p5"/>
            <p:cNvSpPr/>
            <p:nvPr/>
          </p:nvSpPr>
          <p:spPr>
            <a:xfrm rot="5400000">
              <a:off x="115167" y="1544188"/>
              <a:ext cx="207728" cy="169840"/>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163" name="Google Shape;163;p5"/>
            <p:cNvSpPr/>
            <p:nvPr/>
          </p:nvSpPr>
          <p:spPr>
            <a:xfrm rot="5400000">
              <a:off x="183976" y="2631295"/>
              <a:ext cx="219101" cy="95342"/>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164" name="Google Shape;164;p5"/>
            <p:cNvSpPr/>
            <p:nvPr/>
          </p:nvSpPr>
          <p:spPr>
            <a:xfrm rot="5400000">
              <a:off x="883080" y="744956"/>
              <a:ext cx="184998" cy="20456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165" name="Google Shape;165;p5"/>
            <p:cNvSpPr/>
            <p:nvPr/>
          </p:nvSpPr>
          <p:spPr>
            <a:xfrm rot="5400000">
              <a:off x="179556" y="120857"/>
              <a:ext cx="227934" cy="126282"/>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166" name="Google Shape;166;p5"/>
            <p:cNvSpPr/>
            <p:nvPr/>
          </p:nvSpPr>
          <p:spPr>
            <a:xfrm rot="5400000">
              <a:off x="627167" y="81718"/>
              <a:ext cx="184998" cy="20456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167" name="Google Shape;167;p5"/>
            <p:cNvSpPr/>
            <p:nvPr/>
          </p:nvSpPr>
          <p:spPr>
            <a:xfrm rot="5400000">
              <a:off x="867293" y="1942211"/>
              <a:ext cx="207728" cy="109239"/>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168" name="Google Shape;168;p5"/>
            <p:cNvSpPr/>
            <p:nvPr/>
          </p:nvSpPr>
          <p:spPr>
            <a:xfrm rot="5400000">
              <a:off x="293806" y="2134143"/>
              <a:ext cx="215315" cy="147127"/>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169" name="Google Shape;169;p5"/>
            <p:cNvSpPr/>
            <p:nvPr/>
          </p:nvSpPr>
          <p:spPr>
            <a:xfrm rot="5400000">
              <a:off x="297613" y="2848612"/>
              <a:ext cx="207728" cy="171118"/>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0" name="Google Shape;170;p5"/>
            <p:cNvSpPr/>
            <p:nvPr/>
          </p:nvSpPr>
          <p:spPr>
            <a:xfrm rot="5400000">
              <a:off x="44469" y="3145494"/>
              <a:ext cx="68205" cy="250663"/>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678395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xfrm>
            <a:off x="2103800" y="355650"/>
            <a:ext cx="4936500" cy="68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lt2"/>
                </a:solidFill>
              </a:defRPr>
            </a:lvl1pPr>
            <a:lvl2pPr lvl="1" algn="ctr" rtl="0">
              <a:spcBef>
                <a:spcPts val="0"/>
              </a:spcBef>
              <a:spcAft>
                <a:spcPts val="0"/>
              </a:spcAft>
              <a:buNone/>
              <a:defRPr sz="3000">
                <a:solidFill>
                  <a:schemeClr val="lt2"/>
                </a:solidFill>
              </a:defRPr>
            </a:lvl2pPr>
            <a:lvl3pPr lvl="2" algn="ctr" rtl="0">
              <a:spcBef>
                <a:spcPts val="0"/>
              </a:spcBef>
              <a:spcAft>
                <a:spcPts val="0"/>
              </a:spcAft>
              <a:buNone/>
              <a:defRPr sz="3000">
                <a:solidFill>
                  <a:schemeClr val="lt2"/>
                </a:solidFill>
              </a:defRPr>
            </a:lvl3pPr>
            <a:lvl4pPr lvl="3" algn="ctr" rtl="0">
              <a:spcBef>
                <a:spcPts val="0"/>
              </a:spcBef>
              <a:spcAft>
                <a:spcPts val="0"/>
              </a:spcAft>
              <a:buNone/>
              <a:defRPr sz="3000">
                <a:solidFill>
                  <a:schemeClr val="lt2"/>
                </a:solidFill>
              </a:defRPr>
            </a:lvl4pPr>
            <a:lvl5pPr lvl="4" algn="ctr" rtl="0">
              <a:spcBef>
                <a:spcPts val="0"/>
              </a:spcBef>
              <a:spcAft>
                <a:spcPts val="0"/>
              </a:spcAft>
              <a:buNone/>
              <a:defRPr sz="3000">
                <a:solidFill>
                  <a:schemeClr val="lt2"/>
                </a:solidFill>
              </a:defRPr>
            </a:lvl5pPr>
            <a:lvl6pPr lvl="5" algn="ctr" rtl="0">
              <a:spcBef>
                <a:spcPts val="0"/>
              </a:spcBef>
              <a:spcAft>
                <a:spcPts val="0"/>
              </a:spcAft>
              <a:buNone/>
              <a:defRPr sz="3000">
                <a:solidFill>
                  <a:schemeClr val="lt2"/>
                </a:solidFill>
              </a:defRPr>
            </a:lvl6pPr>
            <a:lvl7pPr lvl="6" algn="ctr" rtl="0">
              <a:spcBef>
                <a:spcPts val="0"/>
              </a:spcBef>
              <a:spcAft>
                <a:spcPts val="0"/>
              </a:spcAft>
              <a:buNone/>
              <a:defRPr sz="3000">
                <a:solidFill>
                  <a:schemeClr val="lt2"/>
                </a:solidFill>
              </a:defRPr>
            </a:lvl7pPr>
            <a:lvl8pPr lvl="7" algn="ctr" rtl="0">
              <a:spcBef>
                <a:spcPts val="0"/>
              </a:spcBef>
              <a:spcAft>
                <a:spcPts val="0"/>
              </a:spcAft>
              <a:buNone/>
              <a:defRPr sz="3000">
                <a:solidFill>
                  <a:schemeClr val="lt2"/>
                </a:solidFill>
              </a:defRPr>
            </a:lvl8pPr>
            <a:lvl9pPr lvl="8" algn="ctr" rtl="0">
              <a:spcBef>
                <a:spcPts val="0"/>
              </a:spcBef>
              <a:spcAft>
                <a:spcPts val="0"/>
              </a:spcAft>
              <a:buNone/>
              <a:defRPr sz="3000">
                <a:solidFill>
                  <a:schemeClr val="lt2"/>
                </a:solidFill>
              </a:defRPr>
            </a:lvl9pPr>
          </a:lstStyle>
          <a:p>
            <a:endParaRPr/>
          </a:p>
        </p:txBody>
      </p:sp>
      <p:grpSp>
        <p:nvGrpSpPr>
          <p:cNvPr id="173" name="Google Shape;173;p6"/>
          <p:cNvGrpSpPr/>
          <p:nvPr/>
        </p:nvGrpSpPr>
        <p:grpSpPr>
          <a:xfrm>
            <a:off x="-305429" y="3935872"/>
            <a:ext cx="2181874" cy="1320479"/>
            <a:chOff x="-305425" y="4044674"/>
            <a:chExt cx="2001903" cy="1211560"/>
          </a:xfrm>
        </p:grpSpPr>
        <p:grpSp>
          <p:nvGrpSpPr>
            <p:cNvPr id="174" name="Google Shape;174;p6"/>
            <p:cNvGrpSpPr/>
            <p:nvPr/>
          </p:nvGrpSpPr>
          <p:grpSpPr>
            <a:xfrm>
              <a:off x="-305425" y="4044674"/>
              <a:ext cx="1803157" cy="1211560"/>
              <a:chOff x="9144000" y="1351683"/>
              <a:chExt cx="2134672" cy="1434308"/>
            </a:xfrm>
          </p:grpSpPr>
          <p:sp>
            <p:nvSpPr>
              <p:cNvPr id="175" name="Google Shape;175;p6"/>
              <p:cNvSpPr/>
              <p:nvPr/>
            </p:nvSpPr>
            <p:spPr>
              <a:xfrm>
                <a:off x="10414851" y="2068120"/>
                <a:ext cx="243893" cy="166654"/>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176" name="Google Shape;176;p6"/>
              <p:cNvSpPr/>
              <p:nvPr/>
            </p:nvSpPr>
            <p:spPr>
              <a:xfrm>
                <a:off x="9927835" y="1757006"/>
                <a:ext cx="190247" cy="239605"/>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177" name="Google Shape;177;p6"/>
              <p:cNvSpPr/>
              <p:nvPr/>
            </p:nvSpPr>
            <p:spPr>
              <a:xfrm>
                <a:off x="9888694" y="1351683"/>
                <a:ext cx="235298" cy="193830"/>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8" name="Google Shape;178;p6"/>
              <p:cNvSpPr/>
              <p:nvPr/>
            </p:nvSpPr>
            <p:spPr>
              <a:xfrm>
                <a:off x="9445802" y="1463075"/>
                <a:ext cx="235298" cy="123738"/>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179" name="Google Shape;179;p6"/>
              <p:cNvSpPr/>
              <p:nvPr/>
            </p:nvSpPr>
            <p:spPr>
              <a:xfrm>
                <a:off x="10058519" y="2401259"/>
                <a:ext cx="236022" cy="200252"/>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180" name="Google Shape;180;p6"/>
              <p:cNvSpPr/>
              <p:nvPr/>
            </p:nvSpPr>
            <p:spPr>
              <a:xfrm>
                <a:off x="11118459" y="2534247"/>
                <a:ext cx="160213" cy="251745"/>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181" name="Google Shape;181;p6"/>
              <p:cNvSpPr/>
              <p:nvPr/>
            </p:nvSpPr>
            <p:spPr>
              <a:xfrm>
                <a:off x="9658203" y="2464322"/>
                <a:ext cx="238881" cy="195240"/>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 name="Google Shape;182;p6"/>
              <p:cNvSpPr/>
              <p:nvPr/>
            </p:nvSpPr>
            <p:spPr>
              <a:xfrm>
                <a:off x="10632276" y="2357750"/>
                <a:ext cx="209571" cy="231734"/>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183" name="Google Shape;183;p6"/>
              <p:cNvSpPr/>
              <p:nvPr/>
            </p:nvSpPr>
            <p:spPr>
              <a:xfrm>
                <a:off x="9144000" y="2184685"/>
                <a:ext cx="258186" cy="143043"/>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184" name="Google Shape;184;p6"/>
              <p:cNvSpPr/>
              <p:nvPr/>
            </p:nvSpPr>
            <p:spPr>
              <a:xfrm>
                <a:off x="9638192" y="2055243"/>
                <a:ext cx="235298" cy="192382"/>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185" name="Google Shape;185;p6"/>
              <p:cNvSpPr/>
              <p:nvPr/>
            </p:nvSpPr>
            <p:spPr>
              <a:xfrm>
                <a:off x="10841860" y="1996623"/>
                <a:ext cx="248181" cy="107997"/>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endParaRPr/>
              </a:p>
            </p:txBody>
          </p:sp>
        </p:grpSp>
        <p:sp>
          <p:nvSpPr>
            <p:cNvPr id="186" name="Google Shape;186;p6"/>
            <p:cNvSpPr/>
            <p:nvPr/>
          </p:nvSpPr>
          <p:spPr>
            <a:xfrm>
              <a:off x="-87331" y="4411226"/>
              <a:ext cx="199371" cy="169156"/>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187" name="Google Shape;187;p6"/>
            <p:cNvSpPr/>
            <p:nvPr/>
          </p:nvSpPr>
          <p:spPr>
            <a:xfrm>
              <a:off x="1497718" y="4801474"/>
              <a:ext cx="198760" cy="163731"/>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2912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9"/>
        <p:cNvGrpSpPr/>
        <p:nvPr/>
      </p:nvGrpSpPr>
      <p:grpSpPr>
        <a:xfrm>
          <a:off x="0" y="0"/>
          <a:ext cx="0" cy="0"/>
          <a:chOff x="0" y="0"/>
          <a:chExt cx="0" cy="0"/>
        </a:xfrm>
      </p:grpSpPr>
      <p:sp>
        <p:nvSpPr>
          <p:cNvPr id="310" name="Google Shape;310;p9"/>
          <p:cNvSpPr txBox="1">
            <a:spLocks noGrp="1"/>
          </p:cNvSpPr>
          <p:nvPr>
            <p:ph type="subTitle" idx="1"/>
          </p:nvPr>
        </p:nvSpPr>
        <p:spPr>
          <a:xfrm>
            <a:off x="1946475" y="1243600"/>
            <a:ext cx="5353500" cy="84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11" name="Google Shape;311;p9"/>
          <p:cNvSpPr txBox="1">
            <a:spLocks noGrp="1"/>
          </p:cNvSpPr>
          <p:nvPr>
            <p:ph type="body" idx="2"/>
          </p:nvPr>
        </p:nvSpPr>
        <p:spPr>
          <a:xfrm>
            <a:off x="2316100" y="2467950"/>
            <a:ext cx="4723800" cy="19602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2"/>
              </a:buClr>
              <a:buSzPts val="1800"/>
              <a:buChar char="●"/>
              <a:defRPr/>
            </a:lvl1pPr>
            <a:lvl2pPr marL="914400" lvl="1" indent="-317500" rtl="0">
              <a:spcBef>
                <a:spcPts val="1600"/>
              </a:spcBef>
              <a:spcAft>
                <a:spcPts val="0"/>
              </a:spcAft>
              <a:buSzPts val="14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312" name="Google Shape;312;p9"/>
          <p:cNvSpPr txBox="1">
            <a:spLocks noGrp="1"/>
          </p:cNvSpPr>
          <p:nvPr>
            <p:ph type="title"/>
          </p:nvPr>
        </p:nvSpPr>
        <p:spPr>
          <a:xfrm>
            <a:off x="1480325" y="353650"/>
            <a:ext cx="618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lt2"/>
                </a:solidFill>
              </a:defRPr>
            </a:lvl1pPr>
            <a:lvl2pPr lvl="1" algn="ctr" rtl="0">
              <a:spcBef>
                <a:spcPts val="0"/>
              </a:spcBef>
              <a:spcAft>
                <a:spcPts val="0"/>
              </a:spcAft>
              <a:buNone/>
              <a:defRPr sz="3000">
                <a:solidFill>
                  <a:schemeClr val="lt2"/>
                </a:solidFill>
              </a:defRPr>
            </a:lvl2pPr>
            <a:lvl3pPr lvl="2" algn="ctr" rtl="0">
              <a:spcBef>
                <a:spcPts val="0"/>
              </a:spcBef>
              <a:spcAft>
                <a:spcPts val="0"/>
              </a:spcAft>
              <a:buNone/>
              <a:defRPr sz="3000">
                <a:solidFill>
                  <a:schemeClr val="lt2"/>
                </a:solidFill>
              </a:defRPr>
            </a:lvl3pPr>
            <a:lvl4pPr lvl="3" algn="ctr" rtl="0">
              <a:spcBef>
                <a:spcPts val="0"/>
              </a:spcBef>
              <a:spcAft>
                <a:spcPts val="0"/>
              </a:spcAft>
              <a:buNone/>
              <a:defRPr sz="3000">
                <a:solidFill>
                  <a:schemeClr val="lt2"/>
                </a:solidFill>
              </a:defRPr>
            </a:lvl4pPr>
            <a:lvl5pPr lvl="4" algn="ctr" rtl="0">
              <a:spcBef>
                <a:spcPts val="0"/>
              </a:spcBef>
              <a:spcAft>
                <a:spcPts val="0"/>
              </a:spcAft>
              <a:buNone/>
              <a:defRPr sz="3000">
                <a:solidFill>
                  <a:schemeClr val="lt2"/>
                </a:solidFill>
              </a:defRPr>
            </a:lvl5pPr>
            <a:lvl6pPr lvl="5" algn="ctr" rtl="0">
              <a:spcBef>
                <a:spcPts val="0"/>
              </a:spcBef>
              <a:spcAft>
                <a:spcPts val="0"/>
              </a:spcAft>
              <a:buNone/>
              <a:defRPr sz="3000">
                <a:solidFill>
                  <a:schemeClr val="lt2"/>
                </a:solidFill>
              </a:defRPr>
            </a:lvl6pPr>
            <a:lvl7pPr lvl="6" algn="ctr" rtl="0">
              <a:spcBef>
                <a:spcPts val="0"/>
              </a:spcBef>
              <a:spcAft>
                <a:spcPts val="0"/>
              </a:spcAft>
              <a:buNone/>
              <a:defRPr sz="3000">
                <a:solidFill>
                  <a:schemeClr val="lt2"/>
                </a:solidFill>
              </a:defRPr>
            </a:lvl7pPr>
            <a:lvl8pPr lvl="7" algn="ctr" rtl="0">
              <a:spcBef>
                <a:spcPts val="0"/>
              </a:spcBef>
              <a:spcAft>
                <a:spcPts val="0"/>
              </a:spcAft>
              <a:buNone/>
              <a:defRPr sz="3000">
                <a:solidFill>
                  <a:schemeClr val="lt2"/>
                </a:solidFill>
              </a:defRPr>
            </a:lvl8pPr>
            <a:lvl9pPr lvl="8" algn="ctr" rtl="0">
              <a:spcBef>
                <a:spcPts val="0"/>
              </a:spcBef>
              <a:spcAft>
                <a:spcPts val="0"/>
              </a:spcAft>
              <a:buNone/>
              <a:defRPr sz="3000">
                <a:solidFill>
                  <a:schemeClr val="lt2"/>
                </a:solidFill>
              </a:defRPr>
            </a:lvl9pPr>
          </a:lstStyle>
          <a:p>
            <a:endParaRPr/>
          </a:p>
        </p:txBody>
      </p:sp>
      <p:grpSp>
        <p:nvGrpSpPr>
          <p:cNvPr id="313" name="Google Shape;313;p9"/>
          <p:cNvGrpSpPr/>
          <p:nvPr/>
        </p:nvGrpSpPr>
        <p:grpSpPr>
          <a:xfrm>
            <a:off x="-303391" y="2"/>
            <a:ext cx="1381253" cy="3304927"/>
            <a:chOff x="-303391" y="2"/>
            <a:chExt cx="1381253" cy="3304927"/>
          </a:xfrm>
        </p:grpSpPr>
        <p:sp>
          <p:nvSpPr>
            <p:cNvPr id="314" name="Google Shape;314;p9"/>
            <p:cNvSpPr/>
            <p:nvPr/>
          </p:nvSpPr>
          <p:spPr>
            <a:xfrm rot="5400000">
              <a:off x="-293608" y="-9782"/>
              <a:ext cx="184998" cy="20456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15" name="Google Shape;315;p9"/>
            <p:cNvSpPr/>
            <p:nvPr/>
          </p:nvSpPr>
          <p:spPr>
            <a:xfrm rot="5400000">
              <a:off x="611994" y="2151493"/>
              <a:ext cx="215315" cy="147127"/>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316" name="Google Shape;316;p9"/>
            <p:cNvSpPr/>
            <p:nvPr/>
          </p:nvSpPr>
          <p:spPr>
            <a:xfrm rot="5400000">
              <a:off x="608528" y="983907"/>
              <a:ext cx="215938" cy="149634"/>
            </a:xfrm>
            <a:custGeom>
              <a:avLst/>
              <a:gdLst/>
              <a:ahLst/>
              <a:cxnLst/>
              <a:rect l="l" t="t" r="r" b="b"/>
              <a:pathLst>
                <a:path w="13177" h="9131" extrusionOk="0">
                  <a:moveTo>
                    <a:pt x="2967" y="8553"/>
                  </a:moveTo>
                  <a:lnTo>
                    <a:pt x="12020" y="4200"/>
                  </a:lnTo>
                  <a:cubicBezTo>
                    <a:pt x="12714" y="3891"/>
                    <a:pt x="13176" y="3159"/>
                    <a:pt x="13138" y="2389"/>
                  </a:cubicBezTo>
                  <a:cubicBezTo>
                    <a:pt x="13099" y="2042"/>
                    <a:pt x="13022" y="1695"/>
                    <a:pt x="12907" y="1426"/>
                  </a:cubicBezTo>
                  <a:cubicBezTo>
                    <a:pt x="12367" y="424"/>
                    <a:pt x="11211" y="0"/>
                    <a:pt x="10171" y="463"/>
                  </a:cubicBezTo>
                  <a:lnTo>
                    <a:pt x="1156" y="4777"/>
                  </a:lnTo>
                  <a:cubicBezTo>
                    <a:pt x="463" y="5124"/>
                    <a:pt x="0" y="5818"/>
                    <a:pt x="0" y="6627"/>
                  </a:cubicBezTo>
                  <a:cubicBezTo>
                    <a:pt x="39" y="8129"/>
                    <a:pt x="1580" y="9131"/>
                    <a:pt x="2967" y="8553"/>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17" name="Google Shape;317;p9"/>
            <p:cNvSpPr/>
            <p:nvPr/>
          </p:nvSpPr>
          <p:spPr>
            <a:xfrm rot="5400000">
              <a:off x="377472" y="1759134"/>
              <a:ext cx="167955" cy="211530"/>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318" name="Google Shape;318;p9"/>
            <p:cNvSpPr/>
            <p:nvPr/>
          </p:nvSpPr>
          <p:spPr>
            <a:xfrm rot="5400000">
              <a:off x="366110" y="544510"/>
              <a:ext cx="236767" cy="78299"/>
            </a:xfrm>
            <a:custGeom>
              <a:avLst/>
              <a:gdLst/>
              <a:ahLst/>
              <a:cxnLst/>
              <a:rect l="l" t="t" r="r" b="b"/>
              <a:pathLst>
                <a:path w="14448" h="4778" extrusionOk="0">
                  <a:moveTo>
                    <a:pt x="14448" y="2851"/>
                  </a:moveTo>
                  <a:lnTo>
                    <a:pt x="14448" y="2504"/>
                  </a:lnTo>
                  <a:cubicBezTo>
                    <a:pt x="14448" y="1464"/>
                    <a:pt x="13600" y="655"/>
                    <a:pt x="12599" y="617"/>
                  </a:cubicBezTo>
                  <a:lnTo>
                    <a:pt x="2235" y="77"/>
                  </a:lnTo>
                  <a:cubicBezTo>
                    <a:pt x="1118" y="0"/>
                    <a:pt x="116" y="809"/>
                    <a:pt x="0" y="1927"/>
                  </a:cubicBezTo>
                  <a:lnTo>
                    <a:pt x="0" y="2196"/>
                  </a:lnTo>
                  <a:cubicBezTo>
                    <a:pt x="0" y="3236"/>
                    <a:pt x="809" y="4123"/>
                    <a:pt x="1888" y="4161"/>
                  </a:cubicBezTo>
                  <a:lnTo>
                    <a:pt x="12252" y="4662"/>
                  </a:lnTo>
                  <a:cubicBezTo>
                    <a:pt x="13331" y="4778"/>
                    <a:pt x="14332" y="3968"/>
                    <a:pt x="14448" y="285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9" name="Google Shape;319;p9"/>
            <p:cNvSpPr/>
            <p:nvPr/>
          </p:nvSpPr>
          <p:spPr>
            <a:xfrm rot="5400000">
              <a:off x="297613" y="1306799"/>
              <a:ext cx="207728" cy="171118"/>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0" name="Google Shape;320;p9"/>
            <p:cNvSpPr/>
            <p:nvPr/>
          </p:nvSpPr>
          <p:spPr>
            <a:xfrm rot="5400000">
              <a:off x="668193" y="1404661"/>
              <a:ext cx="207728" cy="109239"/>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321" name="Google Shape;321;p9"/>
            <p:cNvSpPr/>
            <p:nvPr/>
          </p:nvSpPr>
          <p:spPr>
            <a:xfrm rot="5400000">
              <a:off x="687764" y="368047"/>
              <a:ext cx="181213" cy="206466"/>
            </a:xfrm>
            <a:custGeom>
              <a:avLst/>
              <a:gdLst/>
              <a:ahLst/>
              <a:cxnLst/>
              <a:rect l="l" t="t" r="r" b="b"/>
              <a:pathLst>
                <a:path w="11058" h="12599" extrusionOk="0">
                  <a:moveTo>
                    <a:pt x="7514" y="11212"/>
                  </a:moveTo>
                  <a:cubicBezTo>
                    <a:pt x="9055" y="12599"/>
                    <a:pt x="11058" y="11212"/>
                    <a:pt x="11058" y="9632"/>
                  </a:cubicBezTo>
                  <a:cubicBezTo>
                    <a:pt x="11058" y="9132"/>
                    <a:pt x="10827" y="8631"/>
                    <a:pt x="10480" y="8284"/>
                  </a:cubicBezTo>
                  <a:lnTo>
                    <a:pt x="3545" y="1311"/>
                  </a:lnTo>
                  <a:cubicBezTo>
                    <a:pt x="2235" y="1"/>
                    <a:pt x="1" y="926"/>
                    <a:pt x="1" y="2775"/>
                  </a:cubicBezTo>
                  <a:cubicBezTo>
                    <a:pt x="1" y="3353"/>
                    <a:pt x="232" y="3892"/>
                    <a:pt x="656" y="4277"/>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22" name="Google Shape;322;p9"/>
            <p:cNvSpPr/>
            <p:nvPr/>
          </p:nvSpPr>
          <p:spPr>
            <a:xfrm rot="5400000">
              <a:off x="143894" y="694744"/>
              <a:ext cx="68205" cy="250663"/>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23" name="Google Shape;323;p9"/>
            <p:cNvSpPr/>
            <p:nvPr/>
          </p:nvSpPr>
          <p:spPr>
            <a:xfrm rot="5400000">
              <a:off x="-20570" y="304289"/>
              <a:ext cx="198895" cy="186260"/>
            </a:xfrm>
            <a:custGeom>
              <a:avLst/>
              <a:gdLst/>
              <a:ahLst/>
              <a:cxnLst/>
              <a:rect l="l" t="t" r="r" b="b"/>
              <a:pathLst>
                <a:path w="12137" h="11366" extrusionOk="0">
                  <a:moveTo>
                    <a:pt x="3777" y="732"/>
                  </a:moveTo>
                  <a:cubicBezTo>
                    <a:pt x="2929" y="0"/>
                    <a:pt x="1696" y="0"/>
                    <a:pt x="887" y="732"/>
                  </a:cubicBezTo>
                  <a:cubicBezTo>
                    <a:pt x="1" y="1503"/>
                    <a:pt x="1" y="2851"/>
                    <a:pt x="887" y="3622"/>
                  </a:cubicBezTo>
                  <a:lnTo>
                    <a:pt x="8400" y="10672"/>
                  </a:lnTo>
                  <a:cubicBezTo>
                    <a:pt x="9247" y="11366"/>
                    <a:pt x="10480" y="11366"/>
                    <a:pt x="11289" y="10672"/>
                  </a:cubicBezTo>
                  <a:cubicBezTo>
                    <a:pt x="12137" y="9863"/>
                    <a:pt x="12137" y="8553"/>
                    <a:pt x="11289" y="778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4" name="Google Shape;324;p9"/>
            <p:cNvSpPr/>
            <p:nvPr/>
          </p:nvSpPr>
          <p:spPr>
            <a:xfrm rot="5400000">
              <a:off x="7845" y="1885717"/>
              <a:ext cx="141441" cy="222247"/>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25" name="Google Shape;325;p9"/>
            <p:cNvSpPr/>
            <p:nvPr/>
          </p:nvSpPr>
          <p:spPr>
            <a:xfrm rot="5400000">
              <a:off x="-248782" y="1562172"/>
              <a:ext cx="210891" cy="172364"/>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6" name="Google Shape;326;p9"/>
            <p:cNvSpPr/>
            <p:nvPr/>
          </p:nvSpPr>
          <p:spPr>
            <a:xfrm rot="5400000">
              <a:off x="-157879" y="2392967"/>
              <a:ext cx="185015" cy="204582"/>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27" name="Google Shape;327;p9"/>
            <p:cNvSpPr/>
            <p:nvPr/>
          </p:nvSpPr>
          <p:spPr>
            <a:xfrm rot="5400000">
              <a:off x="12581" y="1139832"/>
              <a:ext cx="227934" cy="126282"/>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28" name="Google Shape;328;p9"/>
            <p:cNvSpPr/>
            <p:nvPr/>
          </p:nvSpPr>
          <p:spPr>
            <a:xfrm rot="5400000">
              <a:off x="115167" y="1544188"/>
              <a:ext cx="207728" cy="169840"/>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329" name="Google Shape;329;p9"/>
            <p:cNvSpPr/>
            <p:nvPr/>
          </p:nvSpPr>
          <p:spPr>
            <a:xfrm rot="5400000">
              <a:off x="183976" y="2631295"/>
              <a:ext cx="219101" cy="95342"/>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30" name="Google Shape;330;p9"/>
            <p:cNvSpPr/>
            <p:nvPr/>
          </p:nvSpPr>
          <p:spPr>
            <a:xfrm rot="5400000">
              <a:off x="883080" y="744956"/>
              <a:ext cx="184998" cy="20456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31" name="Google Shape;331;p9"/>
            <p:cNvSpPr/>
            <p:nvPr/>
          </p:nvSpPr>
          <p:spPr>
            <a:xfrm rot="5400000">
              <a:off x="179556" y="120857"/>
              <a:ext cx="227934" cy="126282"/>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32" name="Google Shape;332;p9"/>
            <p:cNvSpPr/>
            <p:nvPr/>
          </p:nvSpPr>
          <p:spPr>
            <a:xfrm rot="5400000">
              <a:off x="627167" y="81718"/>
              <a:ext cx="184998" cy="20456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33" name="Google Shape;333;p9"/>
            <p:cNvSpPr/>
            <p:nvPr/>
          </p:nvSpPr>
          <p:spPr>
            <a:xfrm rot="5400000">
              <a:off x="867293" y="1942211"/>
              <a:ext cx="207728" cy="109239"/>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334" name="Google Shape;334;p9"/>
            <p:cNvSpPr/>
            <p:nvPr/>
          </p:nvSpPr>
          <p:spPr>
            <a:xfrm rot="5400000">
              <a:off x="293806" y="2134143"/>
              <a:ext cx="215315" cy="147127"/>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335" name="Google Shape;335;p9"/>
            <p:cNvSpPr/>
            <p:nvPr/>
          </p:nvSpPr>
          <p:spPr>
            <a:xfrm rot="5400000">
              <a:off x="297613" y="2848612"/>
              <a:ext cx="207728" cy="171118"/>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6" name="Google Shape;336;p9"/>
            <p:cNvSpPr/>
            <p:nvPr/>
          </p:nvSpPr>
          <p:spPr>
            <a:xfrm rot="5400000">
              <a:off x="44469" y="3145494"/>
              <a:ext cx="68205" cy="250663"/>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160029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37"/>
        <p:cNvGrpSpPr/>
        <p:nvPr/>
      </p:nvGrpSpPr>
      <p:grpSpPr>
        <a:xfrm>
          <a:off x="0" y="0"/>
          <a:ext cx="0" cy="0"/>
          <a:chOff x="0" y="0"/>
          <a:chExt cx="0" cy="0"/>
        </a:xfrm>
      </p:grpSpPr>
      <p:sp>
        <p:nvSpPr>
          <p:cNvPr id="338" name="Google Shape;338;p10"/>
          <p:cNvSpPr txBox="1">
            <a:spLocks noGrp="1"/>
          </p:cNvSpPr>
          <p:nvPr>
            <p:ph type="ctrTitle"/>
          </p:nvPr>
        </p:nvSpPr>
        <p:spPr>
          <a:xfrm>
            <a:off x="1129550" y="1501175"/>
            <a:ext cx="3172800" cy="126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a:solidFill>
                  <a:schemeClr val="l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39" name="Google Shape;339;p10"/>
          <p:cNvSpPr txBox="1">
            <a:spLocks noGrp="1"/>
          </p:cNvSpPr>
          <p:nvPr>
            <p:ph type="subTitle" idx="1"/>
          </p:nvPr>
        </p:nvSpPr>
        <p:spPr>
          <a:xfrm>
            <a:off x="1805825" y="2766925"/>
            <a:ext cx="24966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40" name="Google Shape;340;p10"/>
          <p:cNvSpPr/>
          <p:nvPr/>
        </p:nvSpPr>
        <p:spPr>
          <a:xfrm rot="3320107" flipH="1">
            <a:off x="859390" y="3872952"/>
            <a:ext cx="278814" cy="125125"/>
          </a:xfrm>
          <a:custGeom>
            <a:avLst/>
            <a:gdLst/>
            <a:ahLst/>
            <a:cxnLst/>
            <a:rect l="l" t="t" r="r" b="b"/>
            <a:pathLst>
              <a:path w="8873" h="3982" extrusionOk="0">
                <a:moveTo>
                  <a:pt x="7507" y="1"/>
                </a:moveTo>
                <a:cubicBezTo>
                  <a:pt x="7431" y="1"/>
                  <a:pt x="7318" y="1"/>
                  <a:pt x="7242" y="39"/>
                </a:cubicBezTo>
                <a:lnTo>
                  <a:pt x="1100" y="1404"/>
                </a:lnTo>
                <a:cubicBezTo>
                  <a:pt x="417" y="1593"/>
                  <a:pt x="0" y="2276"/>
                  <a:pt x="152" y="2958"/>
                </a:cubicBezTo>
                <a:cubicBezTo>
                  <a:pt x="266" y="3565"/>
                  <a:pt x="796" y="3982"/>
                  <a:pt x="1403" y="3982"/>
                </a:cubicBezTo>
                <a:lnTo>
                  <a:pt x="1668" y="3982"/>
                </a:lnTo>
                <a:lnTo>
                  <a:pt x="7810" y="2579"/>
                </a:lnTo>
                <a:cubicBezTo>
                  <a:pt x="8455" y="2389"/>
                  <a:pt x="8872" y="1707"/>
                  <a:pt x="8758" y="1024"/>
                </a:cubicBezTo>
                <a:cubicBezTo>
                  <a:pt x="8645" y="456"/>
                  <a:pt x="8114" y="1"/>
                  <a:pt x="7507" y="1"/>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41" name="Google Shape;341;p10"/>
          <p:cNvSpPr/>
          <p:nvPr/>
        </p:nvSpPr>
        <p:spPr>
          <a:xfrm rot="3320107" flipH="1">
            <a:off x="868689" y="3881762"/>
            <a:ext cx="258547" cy="107246"/>
          </a:xfrm>
          <a:custGeom>
            <a:avLst/>
            <a:gdLst/>
            <a:ahLst/>
            <a:cxnLst/>
            <a:rect l="l" t="t" r="r" b="b"/>
            <a:pathLst>
              <a:path w="8228" h="3413" extrusionOk="0">
                <a:moveTo>
                  <a:pt x="6977" y="0"/>
                </a:moveTo>
                <a:lnTo>
                  <a:pt x="872" y="1403"/>
                </a:lnTo>
                <a:cubicBezTo>
                  <a:pt x="304" y="1517"/>
                  <a:pt x="0" y="2047"/>
                  <a:pt x="114" y="2616"/>
                </a:cubicBezTo>
                <a:cubicBezTo>
                  <a:pt x="190" y="3071"/>
                  <a:pt x="607" y="3412"/>
                  <a:pt x="1062" y="3412"/>
                </a:cubicBezTo>
                <a:cubicBezTo>
                  <a:pt x="1138" y="3412"/>
                  <a:pt x="1176" y="3412"/>
                  <a:pt x="1252" y="3374"/>
                </a:cubicBezTo>
                <a:lnTo>
                  <a:pt x="7394" y="2010"/>
                </a:lnTo>
                <a:cubicBezTo>
                  <a:pt x="7924" y="1858"/>
                  <a:pt x="8228" y="1327"/>
                  <a:pt x="8152" y="796"/>
                </a:cubicBezTo>
                <a:cubicBezTo>
                  <a:pt x="8038" y="341"/>
                  <a:pt x="7659" y="0"/>
                  <a:pt x="7204" y="0"/>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42" name="Google Shape;342;p10"/>
          <p:cNvSpPr/>
          <p:nvPr/>
        </p:nvSpPr>
        <p:spPr>
          <a:xfrm rot="3320107" flipH="1">
            <a:off x="868689" y="3881762"/>
            <a:ext cx="258547" cy="107246"/>
          </a:xfrm>
          <a:custGeom>
            <a:avLst/>
            <a:gdLst/>
            <a:ahLst/>
            <a:cxnLst/>
            <a:rect l="l" t="t" r="r" b="b"/>
            <a:pathLst>
              <a:path w="8228" h="3413" extrusionOk="0">
                <a:moveTo>
                  <a:pt x="6977" y="0"/>
                </a:moveTo>
                <a:lnTo>
                  <a:pt x="872" y="1365"/>
                </a:lnTo>
                <a:cubicBezTo>
                  <a:pt x="304" y="1517"/>
                  <a:pt x="0" y="2047"/>
                  <a:pt x="114" y="2578"/>
                </a:cubicBezTo>
                <a:cubicBezTo>
                  <a:pt x="190" y="3071"/>
                  <a:pt x="569" y="3412"/>
                  <a:pt x="1062" y="3412"/>
                </a:cubicBezTo>
                <a:lnTo>
                  <a:pt x="1252" y="3412"/>
                </a:lnTo>
                <a:lnTo>
                  <a:pt x="7394" y="2010"/>
                </a:lnTo>
                <a:cubicBezTo>
                  <a:pt x="7924" y="1858"/>
                  <a:pt x="8228" y="1327"/>
                  <a:pt x="8152" y="796"/>
                </a:cubicBezTo>
                <a:cubicBezTo>
                  <a:pt x="8038" y="341"/>
                  <a:pt x="7659" y="0"/>
                  <a:pt x="7204" y="0"/>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43" name="Google Shape;343;p10"/>
          <p:cNvSpPr/>
          <p:nvPr/>
        </p:nvSpPr>
        <p:spPr>
          <a:xfrm rot="3320107" flipH="1">
            <a:off x="877778" y="3889453"/>
            <a:ext cx="240698" cy="90183"/>
          </a:xfrm>
          <a:custGeom>
            <a:avLst/>
            <a:gdLst/>
            <a:ahLst/>
            <a:cxnLst/>
            <a:rect l="l" t="t" r="r" b="b"/>
            <a:pathLst>
              <a:path w="7660" h="2870" extrusionOk="0">
                <a:moveTo>
                  <a:pt x="6880" y="1"/>
                </a:moveTo>
                <a:cubicBezTo>
                  <a:pt x="6837" y="1"/>
                  <a:pt x="6793" y="5"/>
                  <a:pt x="6749" y="13"/>
                </a:cubicBezTo>
                <a:lnTo>
                  <a:pt x="607" y="1416"/>
                </a:lnTo>
                <a:cubicBezTo>
                  <a:pt x="228" y="1492"/>
                  <a:pt x="1" y="1909"/>
                  <a:pt x="77" y="2288"/>
                </a:cubicBezTo>
                <a:cubicBezTo>
                  <a:pt x="144" y="2624"/>
                  <a:pt x="448" y="2870"/>
                  <a:pt x="780" y="2870"/>
                </a:cubicBezTo>
                <a:cubicBezTo>
                  <a:pt x="823" y="2870"/>
                  <a:pt x="867" y="2866"/>
                  <a:pt x="911" y="2857"/>
                </a:cubicBezTo>
                <a:lnTo>
                  <a:pt x="7015" y="1492"/>
                </a:lnTo>
                <a:cubicBezTo>
                  <a:pt x="7432" y="1378"/>
                  <a:pt x="7659" y="999"/>
                  <a:pt x="7584" y="582"/>
                </a:cubicBezTo>
                <a:cubicBezTo>
                  <a:pt x="7516" y="247"/>
                  <a:pt x="7212" y="1"/>
                  <a:pt x="6880" y="1"/>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44" name="Google Shape;344;p10"/>
          <p:cNvSpPr/>
          <p:nvPr/>
        </p:nvSpPr>
        <p:spPr>
          <a:xfrm rot="3320107" flipH="1">
            <a:off x="757887" y="4359331"/>
            <a:ext cx="268099" cy="170720"/>
          </a:xfrm>
          <a:custGeom>
            <a:avLst/>
            <a:gdLst/>
            <a:ahLst/>
            <a:cxnLst/>
            <a:rect l="l" t="t" r="r" b="b"/>
            <a:pathLst>
              <a:path w="8532" h="5433" extrusionOk="0">
                <a:moveTo>
                  <a:pt x="1508" y="1"/>
                </a:moveTo>
                <a:cubicBezTo>
                  <a:pt x="1473" y="1"/>
                  <a:pt x="1438" y="4"/>
                  <a:pt x="1404" y="11"/>
                </a:cubicBezTo>
                <a:cubicBezTo>
                  <a:pt x="911" y="11"/>
                  <a:pt x="456" y="314"/>
                  <a:pt x="266" y="769"/>
                </a:cubicBezTo>
                <a:cubicBezTo>
                  <a:pt x="1" y="1414"/>
                  <a:pt x="228" y="2172"/>
                  <a:pt x="873" y="2475"/>
                </a:cubicBezTo>
                <a:lnTo>
                  <a:pt x="6560" y="5281"/>
                </a:lnTo>
                <a:cubicBezTo>
                  <a:pt x="6712" y="5357"/>
                  <a:pt x="6901" y="5433"/>
                  <a:pt x="7091" y="5433"/>
                </a:cubicBezTo>
                <a:cubicBezTo>
                  <a:pt x="7584" y="5395"/>
                  <a:pt x="8039" y="5092"/>
                  <a:pt x="8228" y="4637"/>
                </a:cubicBezTo>
                <a:cubicBezTo>
                  <a:pt x="8532" y="3992"/>
                  <a:pt x="8266" y="3234"/>
                  <a:pt x="7622" y="2930"/>
                </a:cubicBezTo>
                <a:lnTo>
                  <a:pt x="1934" y="125"/>
                </a:lnTo>
                <a:cubicBezTo>
                  <a:pt x="1811" y="63"/>
                  <a:pt x="1662" y="1"/>
                  <a:pt x="150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5" name="Google Shape;345;p10"/>
          <p:cNvSpPr/>
          <p:nvPr/>
        </p:nvSpPr>
        <p:spPr>
          <a:xfrm rot="3320107" flipH="1">
            <a:off x="-85454" y="3279059"/>
            <a:ext cx="302633" cy="82233"/>
          </a:xfrm>
          <a:custGeom>
            <a:avLst/>
            <a:gdLst/>
            <a:ahLst/>
            <a:cxnLst/>
            <a:rect l="l" t="t" r="r" b="b"/>
            <a:pathLst>
              <a:path w="9631" h="2617" extrusionOk="0">
                <a:moveTo>
                  <a:pt x="1744" y="0"/>
                </a:moveTo>
                <a:cubicBezTo>
                  <a:pt x="0" y="0"/>
                  <a:pt x="0" y="2616"/>
                  <a:pt x="1744" y="2616"/>
                </a:cubicBezTo>
                <a:lnTo>
                  <a:pt x="7924" y="2616"/>
                </a:lnTo>
                <a:cubicBezTo>
                  <a:pt x="9630" y="2616"/>
                  <a:pt x="9630" y="0"/>
                  <a:pt x="7924" y="0"/>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46" name="Google Shape;346;p10"/>
          <p:cNvSpPr/>
          <p:nvPr/>
        </p:nvSpPr>
        <p:spPr>
          <a:xfrm rot="3320107" flipH="1">
            <a:off x="-70652" y="3287650"/>
            <a:ext cx="274038" cy="64354"/>
          </a:xfrm>
          <a:custGeom>
            <a:avLst/>
            <a:gdLst/>
            <a:ahLst/>
            <a:cxnLst/>
            <a:rect l="l" t="t" r="r" b="b"/>
            <a:pathLst>
              <a:path w="8721" h="2048" extrusionOk="0">
                <a:moveTo>
                  <a:pt x="1289" y="0"/>
                </a:moveTo>
                <a:cubicBezTo>
                  <a:pt x="0" y="114"/>
                  <a:pt x="0" y="1972"/>
                  <a:pt x="1289" y="2048"/>
                </a:cubicBezTo>
                <a:lnTo>
                  <a:pt x="7469" y="2048"/>
                </a:lnTo>
                <a:cubicBezTo>
                  <a:pt x="8721" y="1972"/>
                  <a:pt x="8721" y="114"/>
                  <a:pt x="7469" y="0"/>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47" name="Google Shape;347;p10"/>
          <p:cNvSpPr/>
          <p:nvPr/>
        </p:nvSpPr>
        <p:spPr>
          <a:xfrm rot="3320107" flipH="1">
            <a:off x="-73977" y="3287159"/>
            <a:ext cx="280008" cy="64354"/>
          </a:xfrm>
          <a:custGeom>
            <a:avLst/>
            <a:gdLst/>
            <a:ahLst/>
            <a:cxnLst/>
            <a:rect l="l" t="t" r="r" b="b"/>
            <a:pathLst>
              <a:path w="8911" h="2048" extrusionOk="0">
                <a:moveTo>
                  <a:pt x="1365" y="0"/>
                </a:moveTo>
                <a:cubicBezTo>
                  <a:pt x="1" y="0"/>
                  <a:pt x="1" y="2048"/>
                  <a:pt x="1365" y="2048"/>
                </a:cubicBezTo>
                <a:lnTo>
                  <a:pt x="7545" y="2048"/>
                </a:lnTo>
                <a:cubicBezTo>
                  <a:pt x="8910" y="2048"/>
                  <a:pt x="8910" y="0"/>
                  <a:pt x="7545" y="0"/>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48" name="Google Shape;348;p10"/>
          <p:cNvSpPr/>
          <p:nvPr/>
        </p:nvSpPr>
        <p:spPr>
          <a:xfrm rot="3320107" flipH="1">
            <a:off x="-54458" y="3296913"/>
            <a:ext cx="240667" cy="46506"/>
          </a:xfrm>
          <a:custGeom>
            <a:avLst/>
            <a:gdLst/>
            <a:ahLst/>
            <a:cxnLst/>
            <a:rect l="l" t="t" r="r" b="b"/>
            <a:pathLst>
              <a:path w="7659" h="1480" extrusionOk="0">
                <a:moveTo>
                  <a:pt x="607" y="1"/>
                </a:moveTo>
                <a:cubicBezTo>
                  <a:pt x="266" y="1"/>
                  <a:pt x="0" y="266"/>
                  <a:pt x="0" y="569"/>
                </a:cubicBezTo>
                <a:lnTo>
                  <a:pt x="0" y="873"/>
                </a:lnTo>
                <a:cubicBezTo>
                  <a:pt x="0" y="1214"/>
                  <a:pt x="266" y="1479"/>
                  <a:pt x="607" y="1479"/>
                </a:cubicBezTo>
                <a:lnTo>
                  <a:pt x="7090" y="1479"/>
                </a:lnTo>
                <a:cubicBezTo>
                  <a:pt x="7393" y="1479"/>
                  <a:pt x="7659" y="1214"/>
                  <a:pt x="7659" y="873"/>
                </a:cubicBezTo>
                <a:lnTo>
                  <a:pt x="7659" y="569"/>
                </a:lnTo>
                <a:cubicBezTo>
                  <a:pt x="7659" y="266"/>
                  <a:pt x="7393" y="1"/>
                  <a:pt x="7090" y="1"/>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49" name="Google Shape;349;p10"/>
          <p:cNvSpPr/>
          <p:nvPr/>
        </p:nvSpPr>
        <p:spPr>
          <a:xfrm rot="3320107" flipH="1">
            <a:off x="447018" y="3504583"/>
            <a:ext cx="168018" cy="269764"/>
          </a:xfrm>
          <a:custGeom>
            <a:avLst/>
            <a:gdLst/>
            <a:ahLst/>
            <a:cxnLst/>
            <a:rect l="l" t="t" r="r" b="b"/>
            <a:pathLst>
              <a:path w="5347" h="8585" extrusionOk="0">
                <a:moveTo>
                  <a:pt x="4031" y="1"/>
                </a:moveTo>
                <a:cubicBezTo>
                  <a:pt x="3991" y="1"/>
                  <a:pt x="3950" y="5"/>
                  <a:pt x="3906" y="16"/>
                </a:cubicBezTo>
                <a:cubicBezTo>
                  <a:pt x="3877" y="14"/>
                  <a:pt x="3848" y="13"/>
                  <a:pt x="3820" y="13"/>
                </a:cubicBezTo>
                <a:cubicBezTo>
                  <a:pt x="3288" y="13"/>
                  <a:pt x="2835" y="346"/>
                  <a:pt x="2655" y="850"/>
                </a:cubicBezTo>
                <a:lnTo>
                  <a:pt x="266" y="6879"/>
                </a:lnTo>
                <a:cubicBezTo>
                  <a:pt x="1" y="7523"/>
                  <a:pt x="380" y="8282"/>
                  <a:pt x="1062" y="8509"/>
                </a:cubicBezTo>
                <a:cubicBezTo>
                  <a:pt x="1176" y="8547"/>
                  <a:pt x="1328" y="8585"/>
                  <a:pt x="1479" y="8585"/>
                </a:cubicBezTo>
                <a:cubicBezTo>
                  <a:pt x="2010" y="8547"/>
                  <a:pt x="2503" y="8244"/>
                  <a:pt x="2730" y="7713"/>
                </a:cubicBezTo>
                <a:lnTo>
                  <a:pt x="5081" y="1684"/>
                </a:lnTo>
                <a:cubicBezTo>
                  <a:pt x="5346" y="1040"/>
                  <a:pt x="5005" y="282"/>
                  <a:pt x="4323" y="54"/>
                </a:cubicBezTo>
                <a:cubicBezTo>
                  <a:pt x="4216" y="27"/>
                  <a:pt x="4127" y="1"/>
                  <a:pt x="4031" y="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50" name="Google Shape;350;p10"/>
          <p:cNvSpPr/>
          <p:nvPr/>
        </p:nvSpPr>
        <p:spPr>
          <a:xfrm rot="3320107" flipH="1">
            <a:off x="458018" y="3513561"/>
            <a:ext cx="146587" cy="251414"/>
          </a:xfrm>
          <a:custGeom>
            <a:avLst/>
            <a:gdLst/>
            <a:ahLst/>
            <a:cxnLst/>
            <a:rect l="l" t="t" r="r" b="b"/>
            <a:pathLst>
              <a:path w="4665" h="8001" extrusionOk="0">
                <a:moveTo>
                  <a:pt x="3565" y="1"/>
                </a:moveTo>
                <a:cubicBezTo>
                  <a:pt x="3148" y="1"/>
                  <a:pt x="2731" y="266"/>
                  <a:pt x="2579" y="683"/>
                </a:cubicBezTo>
                <a:lnTo>
                  <a:pt x="228" y="6711"/>
                </a:lnTo>
                <a:cubicBezTo>
                  <a:pt x="1" y="7204"/>
                  <a:pt x="266" y="7773"/>
                  <a:pt x="797" y="7963"/>
                </a:cubicBezTo>
                <a:cubicBezTo>
                  <a:pt x="911" y="8001"/>
                  <a:pt x="1025" y="8001"/>
                  <a:pt x="1138" y="8001"/>
                </a:cubicBezTo>
                <a:cubicBezTo>
                  <a:pt x="1555" y="8001"/>
                  <a:pt x="1934" y="7735"/>
                  <a:pt x="2086" y="7356"/>
                </a:cubicBezTo>
                <a:lnTo>
                  <a:pt x="4475" y="1328"/>
                </a:lnTo>
                <a:cubicBezTo>
                  <a:pt x="4664" y="797"/>
                  <a:pt x="4399" y="228"/>
                  <a:pt x="3868" y="39"/>
                </a:cubicBezTo>
                <a:cubicBezTo>
                  <a:pt x="3754" y="39"/>
                  <a:pt x="3679" y="1"/>
                  <a:pt x="3565" y="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51" name="Google Shape;351;p10"/>
          <p:cNvSpPr/>
          <p:nvPr/>
        </p:nvSpPr>
        <p:spPr>
          <a:xfrm rot="3320107" flipH="1">
            <a:off x="457081" y="3513070"/>
            <a:ext cx="147781" cy="251414"/>
          </a:xfrm>
          <a:custGeom>
            <a:avLst/>
            <a:gdLst/>
            <a:ahLst/>
            <a:cxnLst/>
            <a:rect l="l" t="t" r="r" b="b"/>
            <a:pathLst>
              <a:path w="4703" h="8001" extrusionOk="0">
                <a:moveTo>
                  <a:pt x="3565" y="1"/>
                </a:moveTo>
                <a:cubicBezTo>
                  <a:pt x="3148" y="1"/>
                  <a:pt x="2731" y="266"/>
                  <a:pt x="2579" y="645"/>
                </a:cubicBezTo>
                <a:lnTo>
                  <a:pt x="190" y="6674"/>
                </a:lnTo>
                <a:cubicBezTo>
                  <a:pt x="1" y="7204"/>
                  <a:pt x="266" y="7811"/>
                  <a:pt x="797" y="7963"/>
                </a:cubicBezTo>
                <a:cubicBezTo>
                  <a:pt x="911" y="8001"/>
                  <a:pt x="1025" y="8001"/>
                  <a:pt x="1138" y="8001"/>
                </a:cubicBezTo>
                <a:cubicBezTo>
                  <a:pt x="1555" y="8001"/>
                  <a:pt x="1934" y="7735"/>
                  <a:pt x="2124" y="7318"/>
                </a:cubicBezTo>
                <a:lnTo>
                  <a:pt x="4475" y="1290"/>
                </a:lnTo>
                <a:cubicBezTo>
                  <a:pt x="4702" y="797"/>
                  <a:pt x="4399" y="190"/>
                  <a:pt x="3868" y="39"/>
                </a:cubicBezTo>
                <a:cubicBezTo>
                  <a:pt x="3792" y="1"/>
                  <a:pt x="3679" y="1"/>
                  <a:pt x="3565" y="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52" name="Google Shape;352;p10"/>
          <p:cNvSpPr/>
          <p:nvPr/>
        </p:nvSpPr>
        <p:spPr>
          <a:xfrm rot="3320107" flipH="1">
            <a:off x="467789" y="3521659"/>
            <a:ext cx="126288" cy="234288"/>
          </a:xfrm>
          <a:custGeom>
            <a:avLst/>
            <a:gdLst/>
            <a:ahLst/>
            <a:cxnLst/>
            <a:rect l="l" t="t" r="r" b="b"/>
            <a:pathLst>
              <a:path w="4019" h="7456" extrusionOk="0">
                <a:moveTo>
                  <a:pt x="3249" y="1"/>
                </a:moveTo>
                <a:cubicBezTo>
                  <a:pt x="2933" y="1"/>
                  <a:pt x="2627" y="210"/>
                  <a:pt x="2502" y="523"/>
                </a:cubicBezTo>
                <a:lnTo>
                  <a:pt x="152" y="6551"/>
                </a:lnTo>
                <a:cubicBezTo>
                  <a:pt x="0" y="6892"/>
                  <a:pt x="190" y="7309"/>
                  <a:pt x="569" y="7423"/>
                </a:cubicBezTo>
                <a:cubicBezTo>
                  <a:pt x="643" y="7445"/>
                  <a:pt x="718" y="7456"/>
                  <a:pt x="792" y="7456"/>
                </a:cubicBezTo>
                <a:cubicBezTo>
                  <a:pt x="1100" y="7456"/>
                  <a:pt x="1394" y="7274"/>
                  <a:pt x="1517" y="6968"/>
                </a:cubicBezTo>
                <a:lnTo>
                  <a:pt x="3867" y="940"/>
                </a:lnTo>
                <a:cubicBezTo>
                  <a:pt x="4019" y="561"/>
                  <a:pt x="3829" y="144"/>
                  <a:pt x="3450" y="30"/>
                </a:cubicBezTo>
                <a:cubicBezTo>
                  <a:pt x="3384" y="10"/>
                  <a:pt x="3316" y="1"/>
                  <a:pt x="3249" y="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53" name="Google Shape;353;p10"/>
          <p:cNvSpPr/>
          <p:nvPr/>
        </p:nvSpPr>
        <p:spPr>
          <a:xfrm rot="3320107" flipH="1">
            <a:off x="405050" y="2970611"/>
            <a:ext cx="152526" cy="275232"/>
          </a:xfrm>
          <a:custGeom>
            <a:avLst/>
            <a:gdLst/>
            <a:ahLst/>
            <a:cxnLst/>
            <a:rect l="l" t="t" r="r" b="b"/>
            <a:pathLst>
              <a:path w="4854" h="8759" extrusionOk="0">
                <a:moveTo>
                  <a:pt x="1479" y="0"/>
                </a:moveTo>
                <a:cubicBezTo>
                  <a:pt x="1289" y="0"/>
                  <a:pt x="1138" y="38"/>
                  <a:pt x="986" y="76"/>
                </a:cubicBezTo>
                <a:cubicBezTo>
                  <a:pt x="342" y="342"/>
                  <a:pt x="0" y="1062"/>
                  <a:pt x="228" y="1744"/>
                </a:cubicBezTo>
                <a:lnTo>
                  <a:pt x="2199" y="7886"/>
                </a:lnTo>
                <a:cubicBezTo>
                  <a:pt x="2389" y="8417"/>
                  <a:pt x="2844" y="8759"/>
                  <a:pt x="3375" y="8759"/>
                </a:cubicBezTo>
                <a:cubicBezTo>
                  <a:pt x="3564" y="8759"/>
                  <a:pt x="3716" y="8721"/>
                  <a:pt x="3868" y="8683"/>
                </a:cubicBezTo>
                <a:cubicBezTo>
                  <a:pt x="4512" y="8379"/>
                  <a:pt x="4853" y="7697"/>
                  <a:pt x="4626" y="7014"/>
                </a:cubicBezTo>
                <a:lnTo>
                  <a:pt x="2616" y="872"/>
                </a:lnTo>
                <a:cubicBezTo>
                  <a:pt x="2465" y="342"/>
                  <a:pt x="2010" y="0"/>
                  <a:pt x="1479" y="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54" name="Google Shape;354;p10"/>
          <p:cNvSpPr/>
          <p:nvPr/>
        </p:nvSpPr>
        <p:spPr>
          <a:xfrm rot="3320107" flipH="1">
            <a:off x="415017" y="2980366"/>
            <a:ext cx="132290" cy="257384"/>
          </a:xfrm>
          <a:custGeom>
            <a:avLst/>
            <a:gdLst/>
            <a:ahLst/>
            <a:cxnLst/>
            <a:rect l="l" t="t" r="r" b="b"/>
            <a:pathLst>
              <a:path w="4210" h="8191" extrusionOk="0">
                <a:moveTo>
                  <a:pt x="1138" y="1"/>
                </a:moveTo>
                <a:cubicBezTo>
                  <a:pt x="1024" y="1"/>
                  <a:pt x="911" y="1"/>
                  <a:pt x="797" y="77"/>
                </a:cubicBezTo>
                <a:cubicBezTo>
                  <a:pt x="266" y="266"/>
                  <a:pt x="1" y="835"/>
                  <a:pt x="190" y="1366"/>
                </a:cubicBezTo>
                <a:lnTo>
                  <a:pt x="2200" y="7508"/>
                </a:lnTo>
                <a:cubicBezTo>
                  <a:pt x="2313" y="7887"/>
                  <a:pt x="2655" y="8152"/>
                  <a:pt x="3072" y="8190"/>
                </a:cubicBezTo>
                <a:cubicBezTo>
                  <a:pt x="3223" y="8190"/>
                  <a:pt x="3337" y="8152"/>
                  <a:pt x="3451" y="8114"/>
                </a:cubicBezTo>
                <a:cubicBezTo>
                  <a:pt x="3944" y="7887"/>
                  <a:pt x="4209" y="7318"/>
                  <a:pt x="4058" y="6825"/>
                </a:cubicBezTo>
                <a:lnTo>
                  <a:pt x="2048" y="645"/>
                </a:lnTo>
                <a:cubicBezTo>
                  <a:pt x="1934" y="266"/>
                  <a:pt x="1555" y="1"/>
                  <a:pt x="1138" y="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55" name="Google Shape;355;p10"/>
          <p:cNvSpPr/>
          <p:nvPr/>
        </p:nvSpPr>
        <p:spPr>
          <a:xfrm rot="3320107" flipH="1">
            <a:off x="415508" y="2979429"/>
            <a:ext cx="132290" cy="258578"/>
          </a:xfrm>
          <a:custGeom>
            <a:avLst/>
            <a:gdLst/>
            <a:ahLst/>
            <a:cxnLst/>
            <a:rect l="l" t="t" r="r" b="b"/>
            <a:pathLst>
              <a:path w="4210" h="8229" extrusionOk="0">
                <a:moveTo>
                  <a:pt x="1138" y="1"/>
                </a:moveTo>
                <a:cubicBezTo>
                  <a:pt x="1024" y="1"/>
                  <a:pt x="911" y="39"/>
                  <a:pt x="797" y="77"/>
                </a:cubicBezTo>
                <a:cubicBezTo>
                  <a:pt x="266" y="304"/>
                  <a:pt x="1" y="835"/>
                  <a:pt x="152" y="1366"/>
                </a:cubicBezTo>
                <a:lnTo>
                  <a:pt x="2162" y="7546"/>
                </a:lnTo>
                <a:cubicBezTo>
                  <a:pt x="2276" y="7925"/>
                  <a:pt x="2655" y="8228"/>
                  <a:pt x="3072" y="8228"/>
                </a:cubicBezTo>
                <a:cubicBezTo>
                  <a:pt x="3185" y="8190"/>
                  <a:pt x="3337" y="8190"/>
                  <a:pt x="3451" y="8152"/>
                </a:cubicBezTo>
                <a:cubicBezTo>
                  <a:pt x="3944" y="7925"/>
                  <a:pt x="4209" y="7356"/>
                  <a:pt x="4058" y="6825"/>
                </a:cubicBezTo>
                <a:lnTo>
                  <a:pt x="2048" y="683"/>
                </a:lnTo>
                <a:cubicBezTo>
                  <a:pt x="1934" y="266"/>
                  <a:pt x="1555" y="1"/>
                  <a:pt x="1138" y="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56" name="Google Shape;356;p10"/>
          <p:cNvSpPr/>
          <p:nvPr/>
        </p:nvSpPr>
        <p:spPr>
          <a:xfrm rot="3320107" flipH="1">
            <a:off x="425376" y="2988065"/>
            <a:ext cx="112022" cy="240258"/>
          </a:xfrm>
          <a:custGeom>
            <a:avLst/>
            <a:gdLst/>
            <a:ahLst/>
            <a:cxnLst/>
            <a:rect l="l" t="t" r="r" b="b"/>
            <a:pathLst>
              <a:path w="3565" h="7646" extrusionOk="0">
                <a:moveTo>
                  <a:pt x="800" y="1"/>
                </a:moveTo>
                <a:cubicBezTo>
                  <a:pt x="712" y="1"/>
                  <a:pt x="621" y="17"/>
                  <a:pt x="532" y="53"/>
                </a:cubicBezTo>
                <a:cubicBezTo>
                  <a:pt x="191" y="205"/>
                  <a:pt x="1" y="622"/>
                  <a:pt x="115" y="1001"/>
                </a:cubicBezTo>
                <a:lnTo>
                  <a:pt x="2124" y="7181"/>
                </a:lnTo>
                <a:cubicBezTo>
                  <a:pt x="2213" y="7448"/>
                  <a:pt x="2465" y="7646"/>
                  <a:pt x="2753" y="7646"/>
                </a:cubicBezTo>
                <a:cubicBezTo>
                  <a:pt x="2832" y="7646"/>
                  <a:pt x="2914" y="7631"/>
                  <a:pt x="2996" y="7598"/>
                </a:cubicBezTo>
                <a:cubicBezTo>
                  <a:pt x="3375" y="7446"/>
                  <a:pt x="3565" y="7029"/>
                  <a:pt x="3451" y="6650"/>
                </a:cubicBezTo>
                <a:lnTo>
                  <a:pt x="1442" y="470"/>
                </a:lnTo>
                <a:cubicBezTo>
                  <a:pt x="1355" y="180"/>
                  <a:pt x="1090" y="1"/>
                  <a:pt x="800" y="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57" name="Google Shape;357;p10"/>
          <p:cNvSpPr/>
          <p:nvPr/>
        </p:nvSpPr>
        <p:spPr>
          <a:xfrm rot="3320107" flipH="1">
            <a:off x="49922" y="3835689"/>
            <a:ext cx="204939" cy="251414"/>
          </a:xfrm>
          <a:custGeom>
            <a:avLst/>
            <a:gdLst/>
            <a:ahLst/>
            <a:cxnLst/>
            <a:rect l="l" t="t" r="r" b="b"/>
            <a:pathLst>
              <a:path w="6522" h="8001" extrusionOk="0">
                <a:moveTo>
                  <a:pt x="5043" y="1"/>
                </a:moveTo>
                <a:cubicBezTo>
                  <a:pt x="4588" y="1"/>
                  <a:pt x="4171" y="228"/>
                  <a:pt x="3943" y="607"/>
                </a:cubicBezTo>
                <a:lnTo>
                  <a:pt x="379" y="6067"/>
                </a:lnTo>
                <a:cubicBezTo>
                  <a:pt x="0" y="6674"/>
                  <a:pt x="190" y="7470"/>
                  <a:pt x="834" y="7811"/>
                </a:cubicBezTo>
                <a:cubicBezTo>
                  <a:pt x="1024" y="7925"/>
                  <a:pt x="1252" y="8001"/>
                  <a:pt x="1479" y="8001"/>
                </a:cubicBezTo>
                <a:cubicBezTo>
                  <a:pt x="1934" y="8001"/>
                  <a:pt x="2351" y="7735"/>
                  <a:pt x="2616" y="7394"/>
                </a:cubicBezTo>
                <a:lnTo>
                  <a:pt x="6142" y="1934"/>
                </a:lnTo>
                <a:cubicBezTo>
                  <a:pt x="6522" y="1328"/>
                  <a:pt x="6332" y="531"/>
                  <a:pt x="5687" y="190"/>
                </a:cubicBezTo>
                <a:cubicBezTo>
                  <a:pt x="5498" y="77"/>
                  <a:pt x="5270" y="1"/>
                  <a:pt x="50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 name="Google Shape;358;p10"/>
          <p:cNvSpPr/>
          <p:nvPr/>
        </p:nvSpPr>
        <p:spPr>
          <a:xfrm rot="-1798534" flipH="1">
            <a:off x="500261" y="4021129"/>
            <a:ext cx="206136" cy="251417"/>
          </a:xfrm>
          <a:custGeom>
            <a:avLst/>
            <a:gdLst/>
            <a:ahLst/>
            <a:cxnLst/>
            <a:rect l="l" t="t" r="r" b="b"/>
            <a:pathLst>
              <a:path w="6560" h="8001" extrusionOk="0">
                <a:moveTo>
                  <a:pt x="1403" y="1"/>
                </a:moveTo>
                <a:cubicBezTo>
                  <a:pt x="1138" y="1"/>
                  <a:pt x="873" y="115"/>
                  <a:pt x="645" y="266"/>
                </a:cubicBezTo>
                <a:cubicBezTo>
                  <a:pt x="114" y="721"/>
                  <a:pt x="1" y="1480"/>
                  <a:pt x="418" y="2086"/>
                </a:cubicBezTo>
                <a:lnTo>
                  <a:pt x="4133" y="7470"/>
                </a:lnTo>
                <a:cubicBezTo>
                  <a:pt x="4361" y="7773"/>
                  <a:pt x="4740" y="8001"/>
                  <a:pt x="5157" y="8001"/>
                </a:cubicBezTo>
                <a:cubicBezTo>
                  <a:pt x="5422" y="8001"/>
                  <a:pt x="5688" y="7887"/>
                  <a:pt x="5915" y="7735"/>
                </a:cubicBezTo>
                <a:cubicBezTo>
                  <a:pt x="6446" y="7280"/>
                  <a:pt x="6560" y="6522"/>
                  <a:pt x="6181" y="5916"/>
                </a:cubicBezTo>
                <a:lnTo>
                  <a:pt x="2427" y="532"/>
                </a:lnTo>
                <a:cubicBezTo>
                  <a:pt x="2200" y="228"/>
                  <a:pt x="1820" y="1"/>
                  <a:pt x="1403" y="1"/>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359" name="Google Shape;359;p10"/>
          <p:cNvSpPr/>
          <p:nvPr/>
        </p:nvSpPr>
        <p:spPr>
          <a:xfrm rot="-1798534" flipH="1">
            <a:off x="127725" y="4485872"/>
            <a:ext cx="268103" cy="170408"/>
          </a:xfrm>
          <a:custGeom>
            <a:avLst/>
            <a:gdLst/>
            <a:ahLst/>
            <a:cxnLst/>
            <a:rect l="l" t="t" r="r" b="b"/>
            <a:pathLst>
              <a:path w="8532" h="5423" extrusionOk="0">
                <a:moveTo>
                  <a:pt x="1442" y="1"/>
                </a:moveTo>
                <a:cubicBezTo>
                  <a:pt x="911" y="1"/>
                  <a:pt x="456" y="304"/>
                  <a:pt x="266" y="759"/>
                </a:cubicBezTo>
                <a:cubicBezTo>
                  <a:pt x="1" y="1404"/>
                  <a:pt x="266" y="2162"/>
                  <a:pt x="873" y="2465"/>
                </a:cubicBezTo>
                <a:lnTo>
                  <a:pt x="6560" y="5271"/>
                </a:lnTo>
                <a:cubicBezTo>
                  <a:pt x="6749" y="5347"/>
                  <a:pt x="6901" y="5423"/>
                  <a:pt x="7091" y="5423"/>
                </a:cubicBezTo>
                <a:cubicBezTo>
                  <a:pt x="7621" y="5423"/>
                  <a:pt x="8076" y="5119"/>
                  <a:pt x="8266" y="4626"/>
                </a:cubicBezTo>
                <a:cubicBezTo>
                  <a:pt x="8531" y="3982"/>
                  <a:pt x="8266" y="3261"/>
                  <a:pt x="7659" y="2920"/>
                </a:cubicBezTo>
                <a:lnTo>
                  <a:pt x="1972" y="115"/>
                </a:lnTo>
                <a:cubicBezTo>
                  <a:pt x="1783" y="39"/>
                  <a:pt x="1593" y="1"/>
                  <a:pt x="144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0" name="Google Shape;360;p10"/>
          <p:cNvSpPr/>
          <p:nvPr/>
        </p:nvSpPr>
        <p:spPr>
          <a:xfrm rot="-1798534" flipH="1">
            <a:off x="138072" y="4494018"/>
            <a:ext cx="247835" cy="152528"/>
          </a:xfrm>
          <a:custGeom>
            <a:avLst/>
            <a:gdLst/>
            <a:ahLst/>
            <a:cxnLst/>
            <a:rect l="l" t="t" r="r" b="b"/>
            <a:pathLst>
              <a:path w="7887" h="4854" extrusionOk="0">
                <a:moveTo>
                  <a:pt x="1138" y="0"/>
                </a:moveTo>
                <a:cubicBezTo>
                  <a:pt x="720" y="0"/>
                  <a:pt x="379" y="266"/>
                  <a:pt x="228" y="607"/>
                </a:cubicBezTo>
                <a:cubicBezTo>
                  <a:pt x="0" y="1100"/>
                  <a:pt x="228" y="1706"/>
                  <a:pt x="720" y="1972"/>
                </a:cubicBezTo>
                <a:lnTo>
                  <a:pt x="6408" y="4777"/>
                </a:lnTo>
                <a:cubicBezTo>
                  <a:pt x="6521" y="4815"/>
                  <a:pt x="6673" y="4853"/>
                  <a:pt x="6787" y="4853"/>
                </a:cubicBezTo>
                <a:cubicBezTo>
                  <a:pt x="7204" y="4853"/>
                  <a:pt x="7545" y="4588"/>
                  <a:pt x="7697" y="4247"/>
                </a:cubicBezTo>
                <a:cubicBezTo>
                  <a:pt x="7886" y="3754"/>
                  <a:pt x="7697" y="3147"/>
                  <a:pt x="7204" y="2920"/>
                </a:cubicBezTo>
                <a:lnTo>
                  <a:pt x="1517" y="114"/>
                </a:lnTo>
                <a:cubicBezTo>
                  <a:pt x="1403" y="38"/>
                  <a:pt x="1251" y="0"/>
                  <a:pt x="113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1" name="Google Shape;361;p10"/>
          <p:cNvSpPr/>
          <p:nvPr/>
        </p:nvSpPr>
        <p:spPr>
          <a:xfrm rot="-1798534" flipH="1">
            <a:off x="138072" y="4494018"/>
            <a:ext cx="247835" cy="152528"/>
          </a:xfrm>
          <a:custGeom>
            <a:avLst/>
            <a:gdLst/>
            <a:ahLst/>
            <a:cxnLst/>
            <a:rect l="l" t="t" r="r" b="b"/>
            <a:pathLst>
              <a:path w="7887" h="4854" extrusionOk="0">
                <a:moveTo>
                  <a:pt x="1138" y="0"/>
                </a:moveTo>
                <a:cubicBezTo>
                  <a:pt x="720" y="0"/>
                  <a:pt x="379" y="228"/>
                  <a:pt x="228" y="607"/>
                </a:cubicBezTo>
                <a:cubicBezTo>
                  <a:pt x="0" y="1100"/>
                  <a:pt x="228" y="1706"/>
                  <a:pt x="683" y="1972"/>
                </a:cubicBezTo>
                <a:lnTo>
                  <a:pt x="6370" y="4777"/>
                </a:lnTo>
                <a:cubicBezTo>
                  <a:pt x="6521" y="4815"/>
                  <a:pt x="6673" y="4853"/>
                  <a:pt x="6787" y="4853"/>
                </a:cubicBezTo>
                <a:cubicBezTo>
                  <a:pt x="7204" y="4853"/>
                  <a:pt x="7545" y="4626"/>
                  <a:pt x="7697" y="4247"/>
                </a:cubicBezTo>
                <a:cubicBezTo>
                  <a:pt x="7886" y="3754"/>
                  <a:pt x="7697" y="3147"/>
                  <a:pt x="7204" y="2920"/>
                </a:cubicBezTo>
                <a:lnTo>
                  <a:pt x="1555" y="114"/>
                </a:lnTo>
                <a:cubicBezTo>
                  <a:pt x="1403" y="38"/>
                  <a:pt x="1251" y="0"/>
                  <a:pt x="113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2" name="Google Shape;362;p10"/>
          <p:cNvSpPr/>
          <p:nvPr/>
        </p:nvSpPr>
        <p:spPr>
          <a:xfrm rot="-1798534" flipH="1">
            <a:off x="147622" y="4502902"/>
            <a:ext cx="228761" cy="134743"/>
          </a:xfrm>
          <a:custGeom>
            <a:avLst/>
            <a:gdLst/>
            <a:ahLst/>
            <a:cxnLst/>
            <a:rect l="l" t="t" r="r" b="b"/>
            <a:pathLst>
              <a:path w="7280" h="4288" extrusionOk="0">
                <a:moveTo>
                  <a:pt x="826" y="0"/>
                </a:moveTo>
                <a:cubicBezTo>
                  <a:pt x="561" y="0"/>
                  <a:pt x="302" y="156"/>
                  <a:pt x="190" y="438"/>
                </a:cubicBezTo>
                <a:cubicBezTo>
                  <a:pt x="0" y="817"/>
                  <a:pt x="152" y="1234"/>
                  <a:pt x="531" y="1423"/>
                </a:cubicBezTo>
                <a:lnTo>
                  <a:pt x="6218" y="4229"/>
                </a:lnTo>
                <a:cubicBezTo>
                  <a:pt x="6306" y="4268"/>
                  <a:pt x="6400" y="4287"/>
                  <a:pt x="6492" y="4287"/>
                </a:cubicBezTo>
                <a:cubicBezTo>
                  <a:pt x="6757" y="4287"/>
                  <a:pt x="7016" y="4131"/>
                  <a:pt x="7128" y="3850"/>
                </a:cubicBezTo>
                <a:cubicBezTo>
                  <a:pt x="7280" y="3509"/>
                  <a:pt x="7128" y="3054"/>
                  <a:pt x="6787" y="2864"/>
                </a:cubicBezTo>
                <a:lnTo>
                  <a:pt x="1100" y="58"/>
                </a:lnTo>
                <a:cubicBezTo>
                  <a:pt x="1012" y="19"/>
                  <a:pt x="919" y="0"/>
                  <a:pt x="82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3" name="Google Shape;363;p10"/>
          <p:cNvSpPr/>
          <p:nvPr/>
        </p:nvSpPr>
        <p:spPr>
          <a:xfrm rot="-1798534" flipH="1">
            <a:off x="601037" y="4679021"/>
            <a:ext cx="208493" cy="249029"/>
          </a:xfrm>
          <a:custGeom>
            <a:avLst/>
            <a:gdLst/>
            <a:ahLst/>
            <a:cxnLst/>
            <a:rect l="l" t="t" r="r" b="b"/>
            <a:pathLst>
              <a:path w="6635" h="7925" extrusionOk="0">
                <a:moveTo>
                  <a:pt x="5194" y="0"/>
                </a:moveTo>
                <a:cubicBezTo>
                  <a:pt x="4815" y="0"/>
                  <a:pt x="4436" y="190"/>
                  <a:pt x="4208" y="531"/>
                </a:cubicBezTo>
                <a:lnTo>
                  <a:pt x="417" y="5839"/>
                </a:lnTo>
                <a:cubicBezTo>
                  <a:pt x="0" y="6408"/>
                  <a:pt x="114" y="7204"/>
                  <a:pt x="645" y="7659"/>
                </a:cubicBezTo>
                <a:cubicBezTo>
                  <a:pt x="872" y="7810"/>
                  <a:pt x="1137" y="7924"/>
                  <a:pt x="1403" y="7924"/>
                </a:cubicBezTo>
                <a:cubicBezTo>
                  <a:pt x="1820" y="7924"/>
                  <a:pt x="2199" y="7735"/>
                  <a:pt x="2427" y="7393"/>
                </a:cubicBezTo>
                <a:lnTo>
                  <a:pt x="6218" y="2085"/>
                </a:lnTo>
                <a:cubicBezTo>
                  <a:pt x="6635" y="1517"/>
                  <a:pt x="6521" y="720"/>
                  <a:pt x="5990" y="266"/>
                </a:cubicBezTo>
                <a:cubicBezTo>
                  <a:pt x="5763" y="76"/>
                  <a:pt x="5498" y="0"/>
                  <a:pt x="5194" y="0"/>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64" name="Google Shape;364;p10"/>
          <p:cNvSpPr/>
          <p:nvPr/>
        </p:nvSpPr>
        <p:spPr>
          <a:xfrm rot="-1798534" flipH="1">
            <a:off x="611665" y="4687051"/>
            <a:ext cx="188256" cy="232343"/>
          </a:xfrm>
          <a:custGeom>
            <a:avLst/>
            <a:gdLst/>
            <a:ahLst/>
            <a:cxnLst/>
            <a:rect l="l" t="t" r="r" b="b"/>
            <a:pathLst>
              <a:path w="5991" h="7394" extrusionOk="0">
                <a:moveTo>
                  <a:pt x="4891" y="1"/>
                </a:moveTo>
                <a:cubicBezTo>
                  <a:pt x="4588" y="1"/>
                  <a:pt x="4285" y="152"/>
                  <a:pt x="4133" y="418"/>
                </a:cubicBezTo>
                <a:lnTo>
                  <a:pt x="342" y="5726"/>
                </a:lnTo>
                <a:cubicBezTo>
                  <a:pt x="0" y="6180"/>
                  <a:pt x="76" y="6825"/>
                  <a:pt x="531" y="7166"/>
                </a:cubicBezTo>
                <a:cubicBezTo>
                  <a:pt x="683" y="7318"/>
                  <a:pt x="910" y="7356"/>
                  <a:pt x="1100" y="7394"/>
                </a:cubicBezTo>
                <a:cubicBezTo>
                  <a:pt x="1441" y="7394"/>
                  <a:pt x="1706" y="7242"/>
                  <a:pt x="1896" y="6977"/>
                </a:cubicBezTo>
                <a:lnTo>
                  <a:pt x="5687" y="1631"/>
                </a:lnTo>
                <a:cubicBezTo>
                  <a:pt x="5991" y="1214"/>
                  <a:pt x="5915" y="569"/>
                  <a:pt x="5498" y="228"/>
                </a:cubicBezTo>
                <a:cubicBezTo>
                  <a:pt x="5346" y="76"/>
                  <a:pt x="5119" y="1"/>
                  <a:pt x="4891" y="1"/>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65" name="Google Shape;365;p10"/>
          <p:cNvSpPr/>
          <p:nvPr/>
        </p:nvSpPr>
        <p:spPr>
          <a:xfrm rot="-1798534" flipH="1">
            <a:off x="611665" y="4687051"/>
            <a:ext cx="188256" cy="232343"/>
          </a:xfrm>
          <a:custGeom>
            <a:avLst/>
            <a:gdLst/>
            <a:ahLst/>
            <a:cxnLst/>
            <a:rect l="l" t="t" r="r" b="b"/>
            <a:pathLst>
              <a:path w="5991" h="7394" extrusionOk="0">
                <a:moveTo>
                  <a:pt x="4891" y="1"/>
                </a:moveTo>
                <a:cubicBezTo>
                  <a:pt x="4588" y="1"/>
                  <a:pt x="4285" y="152"/>
                  <a:pt x="4133" y="418"/>
                </a:cubicBezTo>
                <a:lnTo>
                  <a:pt x="342" y="5763"/>
                </a:lnTo>
                <a:cubicBezTo>
                  <a:pt x="0" y="6180"/>
                  <a:pt x="76" y="6825"/>
                  <a:pt x="531" y="7166"/>
                </a:cubicBezTo>
                <a:cubicBezTo>
                  <a:pt x="683" y="7318"/>
                  <a:pt x="910" y="7394"/>
                  <a:pt x="1100" y="7394"/>
                </a:cubicBezTo>
                <a:cubicBezTo>
                  <a:pt x="1441" y="7394"/>
                  <a:pt x="1706" y="7204"/>
                  <a:pt x="1896" y="6977"/>
                </a:cubicBezTo>
                <a:lnTo>
                  <a:pt x="5687" y="1631"/>
                </a:lnTo>
                <a:cubicBezTo>
                  <a:pt x="5991" y="1176"/>
                  <a:pt x="5915" y="569"/>
                  <a:pt x="5498" y="228"/>
                </a:cubicBezTo>
                <a:cubicBezTo>
                  <a:pt x="5346" y="76"/>
                  <a:pt x="5119" y="1"/>
                  <a:pt x="4891" y="1"/>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66" name="Google Shape;366;p10"/>
          <p:cNvSpPr/>
          <p:nvPr/>
        </p:nvSpPr>
        <p:spPr>
          <a:xfrm rot="-1798534" flipH="1">
            <a:off x="621250" y="4696560"/>
            <a:ext cx="168020" cy="213866"/>
          </a:xfrm>
          <a:custGeom>
            <a:avLst/>
            <a:gdLst/>
            <a:ahLst/>
            <a:cxnLst/>
            <a:rect l="l" t="t" r="r" b="b"/>
            <a:pathLst>
              <a:path w="5347" h="6806" extrusionOk="0">
                <a:moveTo>
                  <a:pt x="4557" y="0"/>
                </a:moveTo>
                <a:cubicBezTo>
                  <a:pt x="4348" y="0"/>
                  <a:pt x="4152" y="100"/>
                  <a:pt x="4019" y="276"/>
                </a:cubicBezTo>
                <a:lnTo>
                  <a:pt x="228" y="5622"/>
                </a:lnTo>
                <a:cubicBezTo>
                  <a:pt x="1" y="5925"/>
                  <a:pt x="38" y="6380"/>
                  <a:pt x="342" y="6646"/>
                </a:cubicBezTo>
                <a:cubicBezTo>
                  <a:pt x="465" y="6754"/>
                  <a:pt x="614" y="6805"/>
                  <a:pt x="762" y="6805"/>
                </a:cubicBezTo>
                <a:cubicBezTo>
                  <a:pt x="978" y="6805"/>
                  <a:pt x="1193" y="6696"/>
                  <a:pt x="1328" y="6494"/>
                </a:cubicBezTo>
                <a:lnTo>
                  <a:pt x="5119" y="1186"/>
                </a:lnTo>
                <a:cubicBezTo>
                  <a:pt x="5346" y="845"/>
                  <a:pt x="5308" y="390"/>
                  <a:pt x="5005" y="162"/>
                </a:cubicBezTo>
                <a:cubicBezTo>
                  <a:pt x="4863" y="52"/>
                  <a:pt x="4707" y="0"/>
                  <a:pt x="4557" y="0"/>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67" name="Google Shape;367;p10"/>
          <p:cNvSpPr/>
          <p:nvPr/>
        </p:nvSpPr>
        <p:spPr>
          <a:xfrm rot="-1798534" flipH="1">
            <a:off x="306903" y="4903390"/>
            <a:ext cx="204942" cy="250223"/>
          </a:xfrm>
          <a:custGeom>
            <a:avLst/>
            <a:gdLst/>
            <a:ahLst/>
            <a:cxnLst/>
            <a:rect l="l" t="t" r="r" b="b"/>
            <a:pathLst>
              <a:path w="6522" h="7963" extrusionOk="0">
                <a:moveTo>
                  <a:pt x="5043" y="1"/>
                </a:moveTo>
                <a:cubicBezTo>
                  <a:pt x="4588" y="1"/>
                  <a:pt x="4171" y="228"/>
                  <a:pt x="3905" y="607"/>
                </a:cubicBezTo>
                <a:lnTo>
                  <a:pt x="379" y="6029"/>
                </a:lnTo>
                <a:cubicBezTo>
                  <a:pt x="0" y="6636"/>
                  <a:pt x="190" y="7432"/>
                  <a:pt x="834" y="7811"/>
                </a:cubicBezTo>
                <a:cubicBezTo>
                  <a:pt x="1024" y="7925"/>
                  <a:pt x="1251" y="7963"/>
                  <a:pt x="1479" y="7963"/>
                </a:cubicBezTo>
                <a:cubicBezTo>
                  <a:pt x="1934" y="7963"/>
                  <a:pt x="2351" y="7735"/>
                  <a:pt x="2578" y="7356"/>
                </a:cubicBezTo>
                <a:lnTo>
                  <a:pt x="6104" y="1934"/>
                </a:lnTo>
                <a:cubicBezTo>
                  <a:pt x="6521" y="1328"/>
                  <a:pt x="6294" y="494"/>
                  <a:pt x="5687" y="152"/>
                </a:cubicBezTo>
                <a:cubicBezTo>
                  <a:pt x="5498" y="39"/>
                  <a:pt x="5270" y="1"/>
                  <a:pt x="50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68" name="Google Shape;368;p10"/>
          <p:cNvSpPr/>
          <p:nvPr/>
        </p:nvSpPr>
        <p:spPr>
          <a:xfrm rot="-1798534" flipH="1">
            <a:off x="317327" y="4911826"/>
            <a:ext cx="183512" cy="232343"/>
          </a:xfrm>
          <a:custGeom>
            <a:avLst/>
            <a:gdLst/>
            <a:ahLst/>
            <a:cxnLst/>
            <a:rect l="l" t="t" r="r" b="b"/>
            <a:pathLst>
              <a:path w="5840" h="7394" extrusionOk="0">
                <a:moveTo>
                  <a:pt x="4702" y="0"/>
                </a:moveTo>
                <a:cubicBezTo>
                  <a:pt x="4323" y="0"/>
                  <a:pt x="4019" y="190"/>
                  <a:pt x="3792" y="493"/>
                </a:cubicBezTo>
                <a:lnTo>
                  <a:pt x="304" y="5915"/>
                </a:lnTo>
                <a:cubicBezTo>
                  <a:pt x="0" y="6370"/>
                  <a:pt x="152" y="7014"/>
                  <a:pt x="607" y="7280"/>
                </a:cubicBezTo>
                <a:cubicBezTo>
                  <a:pt x="759" y="7355"/>
                  <a:pt x="948" y="7393"/>
                  <a:pt x="1138" y="7393"/>
                </a:cubicBezTo>
                <a:cubicBezTo>
                  <a:pt x="1479" y="7393"/>
                  <a:pt x="1820" y="7204"/>
                  <a:pt x="2010" y="6938"/>
                </a:cubicBezTo>
                <a:lnTo>
                  <a:pt x="5536" y="1479"/>
                </a:lnTo>
                <a:cubicBezTo>
                  <a:pt x="5839" y="1024"/>
                  <a:pt x="5688" y="417"/>
                  <a:pt x="5195" y="152"/>
                </a:cubicBezTo>
                <a:cubicBezTo>
                  <a:pt x="5043" y="38"/>
                  <a:pt x="4853" y="0"/>
                  <a:pt x="47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69" name="Google Shape;369;p10"/>
          <p:cNvSpPr/>
          <p:nvPr/>
        </p:nvSpPr>
        <p:spPr>
          <a:xfrm rot="-1798534" flipH="1">
            <a:off x="317248" y="4911528"/>
            <a:ext cx="184706" cy="232343"/>
          </a:xfrm>
          <a:custGeom>
            <a:avLst/>
            <a:gdLst/>
            <a:ahLst/>
            <a:cxnLst/>
            <a:rect l="l" t="t" r="r" b="b"/>
            <a:pathLst>
              <a:path w="5878" h="7394" extrusionOk="0">
                <a:moveTo>
                  <a:pt x="4740" y="0"/>
                </a:moveTo>
                <a:cubicBezTo>
                  <a:pt x="4361" y="0"/>
                  <a:pt x="4057" y="190"/>
                  <a:pt x="3830" y="493"/>
                </a:cubicBezTo>
                <a:lnTo>
                  <a:pt x="304" y="5915"/>
                </a:lnTo>
                <a:cubicBezTo>
                  <a:pt x="1" y="6370"/>
                  <a:pt x="152" y="7014"/>
                  <a:pt x="645" y="7280"/>
                </a:cubicBezTo>
                <a:cubicBezTo>
                  <a:pt x="797" y="7355"/>
                  <a:pt x="986" y="7393"/>
                  <a:pt x="1176" y="7393"/>
                </a:cubicBezTo>
                <a:cubicBezTo>
                  <a:pt x="1517" y="7393"/>
                  <a:pt x="1858" y="7242"/>
                  <a:pt x="2048" y="6938"/>
                </a:cubicBezTo>
                <a:lnTo>
                  <a:pt x="5574" y="1479"/>
                </a:lnTo>
                <a:cubicBezTo>
                  <a:pt x="5877" y="1024"/>
                  <a:pt x="5726" y="417"/>
                  <a:pt x="5233" y="152"/>
                </a:cubicBezTo>
                <a:cubicBezTo>
                  <a:pt x="5081" y="38"/>
                  <a:pt x="4891" y="0"/>
                  <a:pt x="47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0" name="Google Shape;370;p10"/>
          <p:cNvSpPr/>
          <p:nvPr/>
        </p:nvSpPr>
        <p:spPr>
          <a:xfrm rot="-1798534" flipH="1">
            <a:off x="328063" y="4920519"/>
            <a:ext cx="163244" cy="214589"/>
          </a:xfrm>
          <a:custGeom>
            <a:avLst/>
            <a:gdLst/>
            <a:ahLst/>
            <a:cxnLst/>
            <a:rect l="l" t="t" r="r" b="b"/>
            <a:pathLst>
              <a:path w="5195" h="6829" extrusionOk="0">
                <a:moveTo>
                  <a:pt x="4403" y="1"/>
                </a:moveTo>
                <a:cubicBezTo>
                  <a:pt x="4147" y="1"/>
                  <a:pt x="3908" y="128"/>
                  <a:pt x="3754" y="358"/>
                </a:cubicBezTo>
                <a:lnTo>
                  <a:pt x="228" y="5779"/>
                </a:lnTo>
                <a:cubicBezTo>
                  <a:pt x="1" y="6121"/>
                  <a:pt x="114" y="6538"/>
                  <a:pt x="456" y="6727"/>
                </a:cubicBezTo>
                <a:cubicBezTo>
                  <a:pt x="578" y="6795"/>
                  <a:pt x="714" y="6829"/>
                  <a:pt x="849" y="6829"/>
                </a:cubicBezTo>
                <a:cubicBezTo>
                  <a:pt x="1093" y="6829"/>
                  <a:pt x="1333" y="6719"/>
                  <a:pt x="1479" y="6500"/>
                </a:cubicBezTo>
                <a:lnTo>
                  <a:pt x="5005" y="1040"/>
                </a:lnTo>
                <a:cubicBezTo>
                  <a:pt x="5195" y="737"/>
                  <a:pt x="5081" y="282"/>
                  <a:pt x="4778" y="92"/>
                </a:cubicBezTo>
                <a:cubicBezTo>
                  <a:pt x="4654" y="31"/>
                  <a:pt x="4527" y="1"/>
                  <a:pt x="44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1" name="Google Shape;371;p10"/>
          <p:cNvSpPr/>
          <p:nvPr/>
        </p:nvSpPr>
        <p:spPr>
          <a:xfrm rot="3320107" flipH="1">
            <a:off x="8303121" y="4159909"/>
            <a:ext cx="302633" cy="82233"/>
          </a:xfrm>
          <a:custGeom>
            <a:avLst/>
            <a:gdLst/>
            <a:ahLst/>
            <a:cxnLst/>
            <a:rect l="l" t="t" r="r" b="b"/>
            <a:pathLst>
              <a:path w="9631" h="2617" extrusionOk="0">
                <a:moveTo>
                  <a:pt x="1744" y="0"/>
                </a:moveTo>
                <a:cubicBezTo>
                  <a:pt x="0" y="0"/>
                  <a:pt x="0" y="2616"/>
                  <a:pt x="1744" y="2616"/>
                </a:cubicBezTo>
                <a:lnTo>
                  <a:pt x="7924" y="2616"/>
                </a:lnTo>
                <a:cubicBezTo>
                  <a:pt x="9630" y="2616"/>
                  <a:pt x="9630" y="0"/>
                  <a:pt x="7924" y="0"/>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72" name="Google Shape;372;p10"/>
          <p:cNvSpPr/>
          <p:nvPr/>
        </p:nvSpPr>
        <p:spPr>
          <a:xfrm rot="3320107" flipH="1">
            <a:off x="8317923" y="4168500"/>
            <a:ext cx="274038" cy="64354"/>
          </a:xfrm>
          <a:custGeom>
            <a:avLst/>
            <a:gdLst/>
            <a:ahLst/>
            <a:cxnLst/>
            <a:rect l="l" t="t" r="r" b="b"/>
            <a:pathLst>
              <a:path w="8721" h="2048" extrusionOk="0">
                <a:moveTo>
                  <a:pt x="1289" y="0"/>
                </a:moveTo>
                <a:cubicBezTo>
                  <a:pt x="0" y="114"/>
                  <a:pt x="0" y="1972"/>
                  <a:pt x="1289" y="2048"/>
                </a:cubicBezTo>
                <a:lnTo>
                  <a:pt x="7469" y="2048"/>
                </a:lnTo>
                <a:cubicBezTo>
                  <a:pt x="8721" y="1972"/>
                  <a:pt x="8721" y="114"/>
                  <a:pt x="7469" y="0"/>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73" name="Google Shape;373;p10"/>
          <p:cNvSpPr/>
          <p:nvPr/>
        </p:nvSpPr>
        <p:spPr>
          <a:xfrm rot="3320107" flipH="1">
            <a:off x="8314598" y="4168009"/>
            <a:ext cx="280008" cy="64354"/>
          </a:xfrm>
          <a:custGeom>
            <a:avLst/>
            <a:gdLst/>
            <a:ahLst/>
            <a:cxnLst/>
            <a:rect l="l" t="t" r="r" b="b"/>
            <a:pathLst>
              <a:path w="8911" h="2048" extrusionOk="0">
                <a:moveTo>
                  <a:pt x="1365" y="0"/>
                </a:moveTo>
                <a:cubicBezTo>
                  <a:pt x="1" y="0"/>
                  <a:pt x="1" y="2048"/>
                  <a:pt x="1365" y="2048"/>
                </a:cubicBezTo>
                <a:lnTo>
                  <a:pt x="7545" y="2048"/>
                </a:lnTo>
                <a:cubicBezTo>
                  <a:pt x="8910" y="2048"/>
                  <a:pt x="8910" y="0"/>
                  <a:pt x="7545" y="0"/>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74" name="Google Shape;374;p10"/>
          <p:cNvSpPr/>
          <p:nvPr/>
        </p:nvSpPr>
        <p:spPr>
          <a:xfrm rot="3320107" flipH="1">
            <a:off x="8334117" y="4177763"/>
            <a:ext cx="240667" cy="46506"/>
          </a:xfrm>
          <a:custGeom>
            <a:avLst/>
            <a:gdLst/>
            <a:ahLst/>
            <a:cxnLst/>
            <a:rect l="l" t="t" r="r" b="b"/>
            <a:pathLst>
              <a:path w="7659" h="1480" extrusionOk="0">
                <a:moveTo>
                  <a:pt x="607" y="1"/>
                </a:moveTo>
                <a:cubicBezTo>
                  <a:pt x="266" y="1"/>
                  <a:pt x="0" y="266"/>
                  <a:pt x="0" y="569"/>
                </a:cubicBezTo>
                <a:lnTo>
                  <a:pt x="0" y="873"/>
                </a:lnTo>
                <a:cubicBezTo>
                  <a:pt x="0" y="1214"/>
                  <a:pt x="266" y="1479"/>
                  <a:pt x="607" y="1479"/>
                </a:cubicBezTo>
                <a:lnTo>
                  <a:pt x="7090" y="1479"/>
                </a:lnTo>
                <a:cubicBezTo>
                  <a:pt x="7393" y="1479"/>
                  <a:pt x="7659" y="1214"/>
                  <a:pt x="7659" y="873"/>
                </a:cubicBezTo>
                <a:lnTo>
                  <a:pt x="7659" y="569"/>
                </a:lnTo>
                <a:cubicBezTo>
                  <a:pt x="7659" y="266"/>
                  <a:pt x="7393" y="1"/>
                  <a:pt x="7090" y="1"/>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75" name="Google Shape;375;p10"/>
          <p:cNvSpPr/>
          <p:nvPr/>
        </p:nvSpPr>
        <p:spPr>
          <a:xfrm rot="3320107" flipH="1">
            <a:off x="8835593" y="4385433"/>
            <a:ext cx="168018" cy="269764"/>
          </a:xfrm>
          <a:custGeom>
            <a:avLst/>
            <a:gdLst/>
            <a:ahLst/>
            <a:cxnLst/>
            <a:rect l="l" t="t" r="r" b="b"/>
            <a:pathLst>
              <a:path w="5347" h="8585" extrusionOk="0">
                <a:moveTo>
                  <a:pt x="4031" y="1"/>
                </a:moveTo>
                <a:cubicBezTo>
                  <a:pt x="3991" y="1"/>
                  <a:pt x="3950" y="5"/>
                  <a:pt x="3906" y="16"/>
                </a:cubicBezTo>
                <a:cubicBezTo>
                  <a:pt x="3877" y="14"/>
                  <a:pt x="3848" y="13"/>
                  <a:pt x="3820" y="13"/>
                </a:cubicBezTo>
                <a:cubicBezTo>
                  <a:pt x="3288" y="13"/>
                  <a:pt x="2835" y="346"/>
                  <a:pt x="2655" y="850"/>
                </a:cubicBezTo>
                <a:lnTo>
                  <a:pt x="266" y="6879"/>
                </a:lnTo>
                <a:cubicBezTo>
                  <a:pt x="1" y="7523"/>
                  <a:pt x="380" y="8282"/>
                  <a:pt x="1062" y="8509"/>
                </a:cubicBezTo>
                <a:cubicBezTo>
                  <a:pt x="1176" y="8547"/>
                  <a:pt x="1328" y="8585"/>
                  <a:pt x="1479" y="8585"/>
                </a:cubicBezTo>
                <a:cubicBezTo>
                  <a:pt x="2010" y="8547"/>
                  <a:pt x="2503" y="8244"/>
                  <a:pt x="2730" y="7713"/>
                </a:cubicBezTo>
                <a:lnTo>
                  <a:pt x="5081" y="1684"/>
                </a:lnTo>
                <a:cubicBezTo>
                  <a:pt x="5346" y="1040"/>
                  <a:pt x="5005" y="282"/>
                  <a:pt x="4323" y="54"/>
                </a:cubicBezTo>
                <a:cubicBezTo>
                  <a:pt x="4216" y="27"/>
                  <a:pt x="4127" y="1"/>
                  <a:pt x="4031" y="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76" name="Google Shape;376;p10"/>
          <p:cNvSpPr/>
          <p:nvPr/>
        </p:nvSpPr>
        <p:spPr>
          <a:xfrm rot="3320107" flipH="1">
            <a:off x="8846593" y="4394411"/>
            <a:ext cx="146587" cy="251414"/>
          </a:xfrm>
          <a:custGeom>
            <a:avLst/>
            <a:gdLst/>
            <a:ahLst/>
            <a:cxnLst/>
            <a:rect l="l" t="t" r="r" b="b"/>
            <a:pathLst>
              <a:path w="4665" h="8001" extrusionOk="0">
                <a:moveTo>
                  <a:pt x="3565" y="1"/>
                </a:moveTo>
                <a:cubicBezTo>
                  <a:pt x="3148" y="1"/>
                  <a:pt x="2731" y="266"/>
                  <a:pt x="2579" y="683"/>
                </a:cubicBezTo>
                <a:lnTo>
                  <a:pt x="228" y="6711"/>
                </a:lnTo>
                <a:cubicBezTo>
                  <a:pt x="1" y="7204"/>
                  <a:pt x="266" y="7773"/>
                  <a:pt x="797" y="7963"/>
                </a:cubicBezTo>
                <a:cubicBezTo>
                  <a:pt x="911" y="8001"/>
                  <a:pt x="1025" y="8001"/>
                  <a:pt x="1138" y="8001"/>
                </a:cubicBezTo>
                <a:cubicBezTo>
                  <a:pt x="1555" y="8001"/>
                  <a:pt x="1934" y="7735"/>
                  <a:pt x="2086" y="7356"/>
                </a:cubicBezTo>
                <a:lnTo>
                  <a:pt x="4475" y="1328"/>
                </a:lnTo>
                <a:cubicBezTo>
                  <a:pt x="4664" y="797"/>
                  <a:pt x="4399" y="228"/>
                  <a:pt x="3868" y="39"/>
                </a:cubicBezTo>
                <a:cubicBezTo>
                  <a:pt x="3754" y="39"/>
                  <a:pt x="3679" y="1"/>
                  <a:pt x="3565" y="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77" name="Google Shape;377;p10"/>
          <p:cNvSpPr/>
          <p:nvPr/>
        </p:nvSpPr>
        <p:spPr>
          <a:xfrm rot="3320107" flipH="1">
            <a:off x="8845656" y="4393920"/>
            <a:ext cx="147781" cy="251414"/>
          </a:xfrm>
          <a:custGeom>
            <a:avLst/>
            <a:gdLst/>
            <a:ahLst/>
            <a:cxnLst/>
            <a:rect l="l" t="t" r="r" b="b"/>
            <a:pathLst>
              <a:path w="4703" h="8001" extrusionOk="0">
                <a:moveTo>
                  <a:pt x="3565" y="1"/>
                </a:moveTo>
                <a:cubicBezTo>
                  <a:pt x="3148" y="1"/>
                  <a:pt x="2731" y="266"/>
                  <a:pt x="2579" y="645"/>
                </a:cubicBezTo>
                <a:lnTo>
                  <a:pt x="190" y="6674"/>
                </a:lnTo>
                <a:cubicBezTo>
                  <a:pt x="1" y="7204"/>
                  <a:pt x="266" y="7811"/>
                  <a:pt x="797" y="7963"/>
                </a:cubicBezTo>
                <a:cubicBezTo>
                  <a:pt x="911" y="8001"/>
                  <a:pt x="1025" y="8001"/>
                  <a:pt x="1138" y="8001"/>
                </a:cubicBezTo>
                <a:cubicBezTo>
                  <a:pt x="1555" y="8001"/>
                  <a:pt x="1934" y="7735"/>
                  <a:pt x="2124" y="7318"/>
                </a:cubicBezTo>
                <a:lnTo>
                  <a:pt x="4475" y="1290"/>
                </a:lnTo>
                <a:cubicBezTo>
                  <a:pt x="4702" y="797"/>
                  <a:pt x="4399" y="190"/>
                  <a:pt x="3868" y="39"/>
                </a:cubicBezTo>
                <a:cubicBezTo>
                  <a:pt x="3792" y="1"/>
                  <a:pt x="3679" y="1"/>
                  <a:pt x="3565" y="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78" name="Google Shape;378;p10"/>
          <p:cNvSpPr/>
          <p:nvPr/>
        </p:nvSpPr>
        <p:spPr>
          <a:xfrm rot="3320107" flipH="1">
            <a:off x="8856364" y="4402509"/>
            <a:ext cx="126288" cy="234288"/>
          </a:xfrm>
          <a:custGeom>
            <a:avLst/>
            <a:gdLst/>
            <a:ahLst/>
            <a:cxnLst/>
            <a:rect l="l" t="t" r="r" b="b"/>
            <a:pathLst>
              <a:path w="4019" h="7456" extrusionOk="0">
                <a:moveTo>
                  <a:pt x="3249" y="1"/>
                </a:moveTo>
                <a:cubicBezTo>
                  <a:pt x="2933" y="1"/>
                  <a:pt x="2627" y="210"/>
                  <a:pt x="2502" y="523"/>
                </a:cubicBezTo>
                <a:lnTo>
                  <a:pt x="152" y="6551"/>
                </a:lnTo>
                <a:cubicBezTo>
                  <a:pt x="0" y="6892"/>
                  <a:pt x="190" y="7309"/>
                  <a:pt x="569" y="7423"/>
                </a:cubicBezTo>
                <a:cubicBezTo>
                  <a:pt x="643" y="7445"/>
                  <a:pt x="718" y="7456"/>
                  <a:pt x="792" y="7456"/>
                </a:cubicBezTo>
                <a:cubicBezTo>
                  <a:pt x="1100" y="7456"/>
                  <a:pt x="1394" y="7274"/>
                  <a:pt x="1517" y="6968"/>
                </a:cubicBezTo>
                <a:lnTo>
                  <a:pt x="3867" y="940"/>
                </a:lnTo>
                <a:cubicBezTo>
                  <a:pt x="4019" y="561"/>
                  <a:pt x="3829" y="144"/>
                  <a:pt x="3450" y="30"/>
                </a:cubicBezTo>
                <a:cubicBezTo>
                  <a:pt x="3384" y="10"/>
                  <a:pt x="3316" y="1"/>
                  <a:pt x="3249" y="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79" name="Google Shape;379;p10"/>
          <p:cNvSpPr/>
          <p:nvPr/>
        </p:nvSpPr>
        <p:spPr>
          <a:xfrm rot="3320107" flipH="1">
            <a:off x="8793625" y="3851461"/>
            <a:ext cx="152526" cy="275232"/>
          </a:xfrm>
          <a:custGeom>
            <a:avLst/>
            <a:gdLst/>
            <a:ahLst/>
            <a:cxnLst/>
            <a:rect l="l" t="t" r="r" b="b"/>
            <a:pathLst>
              <a:path w="4854" h="8759" extrusionOk="0">
                <a:moveTo>
                  <a:pt x="1479" y="0"/>
                </a:moveTo>
                <a:cubicBezTo>
                  <a:pt x="1289" y="0"/>
                  <a:pt x="1138" y="38"/>
                  <a:pt x="986" y="76"/>
                </a:cubicBezTo>
                <a:cubicBezTo>
                  <a:pt x="342" y="342"/>
                  <a:pt x="0" y="1062"/>
                  <a:pt x="228" y="1744"/>
                </a:cubicBezTo>
                <a:lnTo>
                  <a:pt x="2199" y="7886"/>
                </a:lnTo>
                <a:cubicBezTo>
                  <a:pt x="2389" y="8417"/>
                  <a:pt x="2844" y="8759"/>
                  <a:pt x="3375" y="8759"/>
                </a:cubicBezTo>
                <a:cubicBezTo>
                  <a:pt x="3564" y="8759"/>
                  <a:pt x="3716" y="8721"/>
                  <a:pt x="3868" y="8683"/>
                </a:cubicBezTo>
                <a:cubicBezTo>
                  <a:pt x="4512" y="8379"/>
                  <a:pt x="4853" y="7697"/>
                  <a:pt x="4626" y="7014"/>
                </a:cubicBezTo>
                <a:lnTo>
                  <a:pt x="2616" y="872"/>
                </a:lnTo>
                <a:cubicBezTo>
                  <a:pt x="2465" y="342"/>
                  <a:pt x="2010" y="0"/>
                  <a:pt x="1479" y="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80" name="Google Shape;380;p10"/>
          <p:cNvSpPr/>
          <p:nvPr/>
        </p:nvSpPr>
        <p:spPr>
          <a:xfrm rot="3320107" flipH="1">
            <a:off x="8803592" y="3861216"/>
            <a:ext cx="132290" cy="257384"/>
          </a:xfrm>
          <a:custGeom>
            <a:avLst/>
            <a:gdLst/>
            <a:ahLst/>
            <a:cxnLst/>
            <a:rect l="l" t="t" r="r" b="b"/>
            <a:pathLst>
              <a:path w="4210" h="8191" extrusionOk="0">
                <a:moveTo>
                  <a:pt x="1138" y="1"/>
                </a:moveTo>
                <a:cubicBezTo>
                  <a:pt x="1024" y="1"/>
                  <a:pt x="911" y="1"/>
                  <a:pt x="797" y="77"/>
                </a:cubicBezTo>
                <a:cubicBezTo>
                  <a:pt x="266" y="266"/>
                  <a:pt x="1" y="835"/>
                  <a:pt x="190" y="1366"/>
                </a:cubicBezTo>
                <a:lnTo>
                  <a:pt x="2200" y="7508"/>
                </a:lnTo>
                <a:cubicBezTo>
                  <a:pt x="2313" y="7887"/>
                  <a:pt x="2655" y="8152"/>
                  <a:pt x="3072" y="8190"/>
                </a:cubicBezTo>
                <a:cubicBezTo>
                  <a:pt x="3223" y="8190"/>
                  <a:pt x="3337" y="8152"/>
                  <a:pt x="3451" y="8114"/>
                </a:cubicBezTo>
                <a:cubicBezTo>
                  <a:pt x="3944" y="7887"/>
                  <a:pt x="4209" y="7318"/>
                  <a:pt x="4058" y="6825"/>
                </a:cubicBezTo>
                <a:lnTo>
                  <a:pt x="2048" y="645"/>
                </a:lnTo>
                <a:cubicBezTo>
                  <a:pt x="1934" y="266"/>
                  <a:pt x="1555" y="1"/>
                  <a:pt x="1138" y="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81" name="Google Shape;381;p10"/>
          <p:cNvSpPr/>
          <p:nvPr/>
        </p:nvSpPr>
        <p:spPr>
          <a:xfrm rot="3320107" flipH="1">
            <a:off x="8804083" y="3860279"/>
            <a:ext cx="132290" cy="258578"/>
          </a:xfrm>
          <a:custGeom>
            <a:avLst/>
            <a:gdLst/>
            <a:ahLst/>
            <a:cxnLst/>
            <a:rect l="l" t="t" r="r" b="b"/>
            <a:pathLst>
              <a:path w="4210" h="8229" extrusionOk="0">
                <a:moveTo>
                  <a:pt x="1138" y="1"/>
                </a:moveTo>
                <a:cubicBezTo>
                  <a:pt x="1024" y="1"/>
                  <a:pt x="911" y="39"/>
                  <a:pt x="797" y="77"/>
                </a:cubicBezTo>
                <a:cubicBezTo>
                  <a:pt x="266" y="304"/>
                  <a:pt x="1" y="835"/>
                  <a:pt x="152" y="1366"/>
                </a:cubicBezTo>
                <a:lnTo>
                  <a:pt x="2162" y="7546"/>
                </a:lnTo>
                <a:cubicBezTo>
                  <a:pt x="2276" y="7925"/>
                  <a:pt x="2655" y="8228"/>
                  <a:pt x="3072" y="8228"/>
                </a:cubicBezTo>
                <a:cubicBezTo>
                  <a:pt x="3185" y="8190"/>
                  <a:pt x="3337" y="8190"/>
                  <a:pt x="3451" y="8152"/>
                </a:cubicBezTo>
                <a:cubicBezTo>
                  <a:pt x="3944" y="7925"/>
                  <a:pt x="4209" y="7356"/>
                  <a:pt x="4058" y="6825"/>
                </a:cubicBezTo>
                <a:lnTo>
                  <a:pt x="2048" y="683"/>
                </a:lnTo>
                <a:cubicBezTo>
                  <a:pt x="1934" y="266"/>
                  <a:pt x="1555" y="1"/>
                  <a:pt x="1138" y="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82" name="Google Shape;382;p10"/>
          <p:cNvSpPr/>
          <p:nvPr/>
        </p:nvSpPr>
        <p:spPr>
          <a:xfrm rot="3320107" flipH="1">
            <a:off x="8813951" y="3868915"/>
            <a:ext cx="112022" cy="240258"/>
          </a:xfrm>
          <a:custGeom>
            <a:avLst/>
            <a:gdLst/>
            <a:ahLst/>
            <a:cxnLst/>
            <a:rect l="l" t="t" r="r" b="b"/>
            <a:pathLst>
              <a:path w="3565" h="7646" extrusionOk="0">
                <a:moveTo>
                  <a:pt x="800" y="1"/>
                </a:moveTo>
                <a:cubicBezTo>
                  <a:pt x="712" y="1"/>
                  <a:pt x="621" y="17"/>
                  <a:pt x="532" y="53"/>
                </a:cubicBezTo>
                <a:cubicBezTo>
                  <a:pt x="191" y="205"/>
                  <a:pt x="1" y="622"/>
                  <a:pt x="115" y="1001"/>
                </a:cubicBezTo>
                <a:lnTo>
                  <a:pt x="2124" y="7181"/>
                </a:lnTo>
                <a:cubicBezTo>
                  <a:pt x="2213" y="7448"/>
                  <a:pt x="2465" y="7646"/>
                  <a:pt x="2753" y="7646"/>
                </a:cubicBezTo>
                <a:cubicBezTo>
                  <a:pt x="2832" y="7646"/>
                  <a:pt x="2914" y="7631"/>
                  <a:pt x="2996" y="7598"/>
                </a:cubicBezTo>
                <a:cubicBezTo>
                  <a:pt x="3375" y="7446"/>
                  <a:pt x="3565" y="7029"/>
                  <a:pt x="3451" y="6650"/>
                </a:cubicBezTo>
                <a:lnTo>
                  <a:pt x="1442" y="470"/>
                </a:lnTo>
                <a:cubicBezTo>
                  <a:pt x="1355" y="180"/>
                  <a:pt x="1090" y="1"/>
                  <a:pt x="800" y="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383" name="Google Shape;383;p10"/>
          <p:cNvSpPr/>
          <p:nvPr/>
        </p:nvSpPr>
        <p:spPr>
          <a:xfrm rot="3320107" flipH="1">
            <a:off x="8438497" y="4716539"/>
            <a:ext cx="204939" cy="251414"/>
          </a:xfrm>
          <a:custGeom>
            <a:avLst/>
            <a:gdLst/>
            <a:ahLst/>
            <a:cxnLst/>
            <a:rect l="l" t="t" r="r" b="b"/>
            <a:pathLst>
              <a:path w="6522" h="8001" extrusionOk="0">
                <a:moveTo>
                  <a:pt x="5043" y="1"/>
                </a:moveTo>
                <a:cubicBezTo>
                  <a:pt x="4588" y="1"/>
                  <a:pt x="4171" y="228"/>
                  <a:pt x="3943" y="607"/>
                </a:cubicBezTo>
                <a:lnTo>
                  <a:pt x="379" y="6067"/>
                </a:lnTo>
                <a:cubicBezTo>
                  <a:pt x="0" y="6674"/>
                  <a:pt x="190" y="7470"/>
                  <a:pt x="834" y="7811"/>
                </a:cubicBezTo>
                <a:cubicBezTo>
                  <a:pt x="1024" y="7925"/>
                  <a:pt x="1252" y="8001"/>
                  <a:pt x="1479" y="8001"/>
                </a:cubicBezTo>
                <a:cubicBezTo>
                  <a:pt x="1934" y="8001"/>
                  <a:pt x="2351" y="7735"/>
                  <a:pt x="2616" y="7394"/>
                </a:cubicBezTo>
                <a:lnTo>
                  <a:pt x="6142" y="1934"/>
                </a:lnTo>
                <a:cubicBezTo>
                  <a:pt x="6522" y="1328"/>
                  <a:pt x="6332" y="531"/>
                  <a:pt x="5687" y="190"/>
                </a:cubicBezTo>
                <a:cubicBezTo>
                  <a:pt x="5498" y="77"/>
                  <a:pt x="5270" y="1"/>
                  <a:pt x="50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 name="Google Shape;384;p10"/>
          <p:cNvSpPr/>
          <p:nvPr/>
        </p:nvSpPr>
        <p:spPr>
          <a:xfrm rot="-1798534" flipH="1">
            <a:off x="8888836" y="4901979"/>
            <a:ext cx="206136" cy="251417"/>
          </a:xfrm>
          <a:custGeom>
            <a:avLst/>
            <a:gdLst/>
            <a:ahLst/>
            <a:cxnLst/>
            <a:rect l="l" t="t" r="r" b="b"/>
            <a:pathLst>
              <a:path w="6560" h="8001" extrusionOk="0">
                <a:moveTo>
                  <a:pt x="1403" y="1"/>
                </a:moveTo>
                <a:cubicBezTo>
                  <a:pt x="1138" y="1"/>
                  <a:pt x="873" y="115"/>
                  <a:pt x="645" y="266"/>
                </a:cubicBezTo>
                <a:cubicBezTo>
                  <a:pt x="114" y="721"/>
                  <a:pt x="1" y="1480"/>
                  <a:pt x="418" y="2086"/>
                </a:cubicBezTo>
                <a:lnTo>
                  <a:pt x="4133" y="7470"/>
                </a:lnTo>
                <a:cubicBezTo>
                  <a:pt x="4361" y="7773"/>
                  <a:pt x="4740" y="8001"/>
                  <a:pt x="5157" y="8001"/>
                </a:cubicBezTo>
                <a:cubicBezTo>
                  <a:pt x="5422" y="8001"/>
                  <a:pt x="5688" y="7887"/>
                  <a:pt x="5915" y="7735"/>
                </a:cubicBezTo>
                <a:cubicBezTo>
                  <a:pt x="6446" y="7280"/>
                  <a:pt x="6560" y="6522"/>
                  <a:pt x="6181" y="5916"/>
                </a:cubicBezTo>
                <a:lnTo>
                  <a:pt x="2427" y="532"/>
                </a:lnTo>
                <a:cubicBezTo>
                  <a:pt x="2200" y="228"/>
                  <a:pt x="1820" y="1"/>
                  <a:pt x="1403" y="1"/>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385" name="Google Shape;385;p10"/>
          <p:cNvSpPr/>
          <p:nvPr/>
        </p:nvSpPr>
        <p:spPr>
          <a:xfrm rot="3320107" flipH="1">
            <a:off x="8054037" y="4359331"/>
            <a:ext cx="268099" cy="170720"/>
          </a:xfrm>
          <a:custGeom>
            <a:avLst/>
            <a:gdLst/>
            <a:ahLst/>
            <a:cxnLst/>
            <a:rect l="l" t="t" r="r" b="b"/>
            <a:pathLst>
              <a:path w="8532" h="5433" extrusionOk="0">
                <a:moveTo>
                  <a:pt x="1508" y="1"/>
                </a:moveTo>
                <a:cubicBezTo>
                  <a:pt x="1473" y="1"/>
                  <a:pt x="1438" y="4"/>
                  <a:pt x="1404" y="11"/>
                </a:cubicBezTo>
                <a:cubicBezTo>
                  <a:pt x="911" y="11"/>
                  <a:pt x="456" y="314"/>
                  <a:pt x="266" y="769"/>
                </a:cubicBezTo>
                <a:cubicBezTo>
                  <a:pt x="1" y="1414"/>
                  <a:pt x="228" y="2172"/>
                  <a:pt x="873" y="2475"/>
                </a:cubicBezTo>
                <a:lnTo>
                  <a:pt x="6560" y="5281"/>
                </a:lnTo>
                <a:cubicBezTo>
                  <a:pt x="6712" y="5357"/>
                  <a:pt x="6901" y="5433"/>
                  <a:pt x="7091" y="5433"/>
                </a:cubicBezTo>
                <a:cubicBezTo>
                  <a:pt x="7584" y="5395"/>
                  <a:pt x="8039" y="5092"/>
                  <a:pt x="8228" y="4637"/>
                </a:cubicBezTo>
                <a:cubicBezTo>
                  <a:pt x="8532" y="3992"/>
                  <a:pt x="8266" y="3234"/>
                  <a:pt x="7622" y="2930"/>
                </a:cubicBezTo>
                <a:lnTo>
                  <a:pt x="1934" y="125"/>
                </a:lnTo>
                <a:cubicBezTo>
                  <a:pt x="1811" y="63"/>
                  <a:pt x="1662" y="1"/>
                  <a:pt x="150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6" name="Google Shape;386;p10"/>
          <p:cNvSpPr/>
          <p:nvPr/>
        </p:nvSpPr>
        <p:spPr>
          <a:xfrm rot="-1798534" flipH="1">
            <a:off x="7423875" y="4485872"/>
            <a:ext cx="268103" cy="170408"/>
          </a:xfrm>
          <a:custGeom>
            <a:avLst/>
            <a:gdLst/>
            <a:ahLst/>
            <a:cxnLst/>
            <a:rect l="l" t="t" r="r" b="b"/>
            <a:pathLst>
              <a:path w="8532" h="5423" extrusionOk="0">
                <a:moveTo>
                  <a:pt x="1442" y="1"/>
                </a:moveTo>
                <a:cubicBezTo>
                  <a:pt x="911" y="1"/>
                  <a:pt x="456" y="304"/>
                  <a:pt x="266" y="759"/>
                </a:cubicBezTo>
                <a:cubicBezTo>
                  <a:pt x="1" y="1404"/>
                  <a:pt x="266" y="2162"/>
                  <a:pt x="873" y="2465"/>
                </a:cubicBezTo>
                <a:lnTo>
                  <a:pt x="6560" y="5271"/>
                </a:lnTo>
                <a:cubicBezTo>
                  <a:pt x="6749" y="5347"/>
                  <a:pt x="6901" y="5423"/>
                  <a:pt x="7091" y="5423"/>
                </a:cubicBezTo>
                <a:cubicBezTo>
                  <a:pt x="7621" y="5423"/>
                  <a:pt x="8076" y="5119"/>
                  <a:pt x="8266" y="4626"/>
                </a:cubicBezTo>
                <a:cubicBezTo>
                  <a:pt x="8531" y="3982"/>
                  <a:pt x="8266" y="3261"/>
                  <a:pt x="7659" y="2920"/>
                </a:cubicBezTo>
                <a:lnTo>
                  <a:pt x="1972" y="115"/>
                </a:lnTo>
                <a:cubicBezTo>
                  <a:pt x="1783" y="39"/>
                  <a:pt x="1593" y="1"/>
                  <a:pt x="144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7" name="Google Shape;387;p10"/>
          <p:cNvSpPr/>
          <p:nvPr/>
        </p:nvSpPr>
        <p:spPr>
          <a:xfrm rot="-1798534" flipH="1">
            <a:off x="7434222" y="4494018"/>
            <a:ext cx="247835" cy="152528"/>
          </a:xfrm>
          <a:custGeom>
            <a:avLst/>
            <a:gdLst/>
            <a:ahLst/>
            <a:cxnLst/>
            <a:rect l="l" t="t" r="r" b="b"/>
            <a:pathLst>
              <a:path w="7887" h="4854" extrusionOk="0">
                <a:moveTo>
                  <a:pt x="1138" y="0"/>
                </a:moveTo>
                <a:cubicBezTo>
                  <a:pt x="720" y="0"/>
                  <a:pt x="379" y="266"/>
                  <a:pt x="228" y="607"/>
                </a:cubicBezTo>
                <a:cubicBezTo>
                  <a:pt x="0" y="1100"/>
                  <a:pt x="228" y="1706"/>
                  <a:pt x="720" y="1972"/>
                </a:cubicBezTo>
                <a:lnTo>
                  <a:pt x="6408" y="4777"/>
                </a:lnTo>
                <a:cubicBezTo>
                  <a:pt x="6521" y="4815"/>
                  <a:pt x="6673" y="4853"/>
                  <a:pt x="6787" y="4853"/>
                </a:cubicBezTo>
                <a:cubicBezTo>
                  <a:pt x="7204" y="4853"/>
                  <a:pt x="7545" y="4588"/>
                  <a:pt x="7697" y="4247"/>
                </a:cubicBezTo>
                <a:cubicBezTo>
                  <a:pt x="7886" y="3754"/>
                  <a:pt x="7697" y="3147"/>
                  <a:pt x="7204" y="2920"/>
                </a:cubicBezTo>
                <a:lnTo>
                  <a:pt x="1517" y="114"/>
                </a:lnTo>
                <a:cubicBezTo>
                  <a:pt x="1403" y="38"/>
                  <a:pt x="1251" y="0"/>
                  <a:pt x="113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8" name="Google Shape;388;p10"/>
          <p:cNvSpPr/>
          <p:nvPr/>
        </p:nvSpPr>
        <p:spPr>
          <a:xfrm rot="-1798534" flipH="1">
            <a:off x="7434222" y="4494018"/>
            <a:ext cx="247835" cy="152528"/>
          </a:xfrm>
          <a:custGeom>
            <a:avLst/>
            <a:gdLst/>
            <a:ahLst/>
            <a:cxnLst/>
            <a:rect l="l" t="t" r="r" b="b"/>
            <a:pathLst>
              <a:path w="7887" h="4854" extrusionOk="0">
                <a:moveTo>
                  <a:pt x="1138" y="0"/>
                </a:moveTo>
                <a:cubicBezTo>
                  <a:pt x="720" y="0"/>
                  <a:pt x="379" y="228"/>
                  <a:pt x="228" y="607"/>
                </a:cubicBezTo>
                <a:cubicBezTo>
                  <a:pt x="0" y="1100"/>
                  <a:pt x="228" y="1706"/>
                  <a:pt x="683" y="1972"/>
                </a:cubicBezTo>
                <a:lnTo>
                  <a:pt x="6370" y="4777"/>
                </a:lnTo>
                <a:cubicBezTo>
                  <a:pt x="6521" y="4815"/>
                  <a:pt x="6673" y="4853"/>
                  <a:pt x="6787" y="4853"/>
                </a:cubicBezTo>
                <a:cubicBezTo>
                  <a:pt x="7204" y="4853"/>
                  <a:pt x="7545" y="4626"/>
                  <a:pt x="7697" y="4247"/>
                </a:cubicBezTo>
                <a:cubicBezTo>
                  <a:pt x="7886" y="3754"/>
                  <a:pt x="7697" y="3147"/>
                  <a:pt x="7204" y="2920"/>
                </a:cubicBezTo>
                <a:lnTo>
                  <a:pt x="1555" y="114"/>
                </a:lnTo>
                <a:cubicBezTo>
                  <a:pt x="1403" y="38"/>
                  <a:pt x="1251" y="0"/>
                  <a:pt x="113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9" name="Google Shape;389;p10"/>
          <p:cNvSpPr/>
          <p:nvPr/>
        </p:nvSpPr>
        <p:spPr>
          <a:xfrm rot="-1798534" flipH="1">
            <a:off x="7443772" y="4502902"/>
            <a:ext cx="228761" cy="134743"/>
          </a:xfrm>
          <a:custGeom>
            <a:avLst/>
            <a:gdLst/>
            <a:ahLst/>
            <a:cxnLst/>
            <a:rect l="l" t="t" r="r" b="b"/>
            <a:pathLst>
              <a:path w="7280" h="4288" extrusionOk="0">
                <a:moveTo>
                  <a:pt x="826" y="0"/>
                </a:moveTo>
                <a:cubicBezTo>
                  <a:pt x="561" y="0"/>
                  <a:pt x="302" y="156"/>
                  <a:pt x="190" y="438"/>
                </a:cubicBezTo>
                <a:cubicBezTo>
                  <a:pt x="0" y="817"/>
                  <a:pt x="152" y="1234"/>
                  <a:pt x="531" y="1423"/>
                </a:cubicBezTo>
                <a:lnTo>
                  <a:pt x="6218" y="4229"/>
                </a:lnTo>
                <a:cubicBezTo>
                  <a:pt x="6306" y="4268"/>
                  <a:pt x="6400" y="4287"/>
                  <a:pt x="6492" y="4287"/>
                </a:cubicBezTo>
                <a:cubicBezTo>
                  <a:pt x="6757" y="4287"/>
                  <a:pt x="7016" y="4131"/>
                  <a:pt x="7128" y="3850"/>
                </a:cubicBezTo>
                <a:cubicBezTo>
                  <a:pt x="7280" y="3509"/>
                  <a:pt x="7128" y="3054"/>
                  <a:pt x="6787" y="2864"/>
                </a:cubicBezTo>
                <a:lnTo>
                  <a:pt x="1100" y="58"/>
                </a:lnTo>
                <a:cubicBezTo>
                  <a:pt x="1012" y="19"/>
                  <a:pt x="919" y="0"/>
                  <a:pt x="82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0" name="Google Shape;390;p10"/>
          <p:cNvSpPr/>
          <p:nvPr/>
        </p:nvSpPr>
        <p:spPr>
          <a:xfrm rot="-1798534" flipH="1">
            <a:off x="7897187" y="4679021"/>
            <a:ext cx="208493" cy="249029"/>
          </a:xfrm>
          <a:custGeom>
            <a:avLst/>
            <a:gdLst/>
            <a:ahLst/>
            <a:cxnLst/>
            <a:rect l="l" t="t" r="r" b="b"/>
            <a:pathLst>
              <a:path w="6635" h="7925" extrusionOk="0">
                <a:moveTo>
                  <a:pt x="5194" y="0"/>
                </a:moveTo>
                <a:cubicBezTo>
                  <a:pt x="4815" y="0"/>
                  <a:pt x="4436" y="190"/>
                  <a:pt x="4208" y="531"/>
                </a:cubicBezTo>
                <a:lnTo>
                  <a:pt x="417" y="5839"/>
                </a:lnTo>
                <a:cubicBezTo>
                  <a:pt x="0" y="6408"/>
                  <a:pt x="114" y="7204"/>
                  <a:pt x="645" y="7659"/>
                </a:cubicBezTo>
                <a:cubicBezTo>
                  <a:pt x="872" y="7810"/>
                  <a:pt x="1137" y="7924"/>
                  <a:pt x="1403" y="7924"/>
                </a:cubicBezTo>
                <a:cubicBezTo>
                  <a:pt x="1820" y="7924"/>
                  <a:pt x="2199" y="7735"/>
                  <a:pt x="2427" y="7393"/>
                </a:cubicBezTo>
                <a:lnTo>
                  <a:pt x="6218" y="2085"/>
                </a:lnTo>
                <a:cubicBezTo>
                  <a:pt x="6635" y="1517"/>
                  <a:pt x="6521" y="720"/>
                  <a:pt x="5990" y="266"/>
                </a:cubicBezTo>
                <a:cubicBezTo>
                  <a:pt x="5763" y="76"/>
                  <a:pt x="5498" y="0"/>
                  <a:pt x="5194" y="0"/>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91" name="Google Shape;391;p10"/>
          <p:cNvSpPr/>
          <p:nvPr/>
        </p:nvSpPr>
        <p:spPr>
          <a:xfrm rot="-1798534" flipH="1">
            <a:off x="7907815" y="4687051"/>
            <a:ext cx="188256" cy="232343"/>
          </a:xfrm>
          <a:custGeom>
            <a:avLst/>
            <a:gdLst/>
            <a:ahLst/>
            <a:cxnLst/>
            <a:rect l="l" t="t" r="r" b="b"/>
            <a:pathLst>
              <a:path w="5991" h="7394" extrusionOk="0">
                <a:moveTo>
                  <a:pt x="4891" y="1"/>
                </a:moveTo>
                <a:cubicBezTo>
                  <a:pt x="4588" y="1"/>
                  <a:pt x="4285" y="152"/>
                  <a:pt x="4133" y="418"/>
                </a:cubicBezTo>
                <a:lnTo>
                  <a:pt x="342" y="5726"/>
                </a:lnTo>
                <a:cubicBezTo>
                  <a:pt x="0" y="6180"/>
                  <a:pt x="76" y="6825"/>
                  <a:pt x="531" y="7166"/>
                </a:cubicBezTo>
                <a:cubicBezTo>
                  <a:pt x="683" y="7318"/>
                  <a:pt x="910" y="7356"/>
                  <a:pt x="1100" y="7394"/>
                </a:cubicBezTo>
                <a:cubicBezTo>
                  <a:pt x="1441" y="7394"/>
                  <a:pt x="1706" y="7242"/>
                  <a:pt x="1896" y="6977"/>
                </a:cubicBezTo>
                <a:lnTo>
                  <a:pt x="5687" y="1631"/>
                </a:lnTo>
                <a:cubicBezTo>
                  <a:pt x="5991" y="1214"/>
                  <a:pt x="5915" y="569"/>
                  <a:pt x="5498" y="228"/>
                </a:cubicBezTo>
                <a:cubicBezTo>
                  <a:pt x="5346" y="76"/>
                  <a:pt x="5119" y="1"/>
                  <a:pt x="4891" y="1"/>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92" name="Google Shape;392;p10"/>
          <p:cNvSpPr/>
          <p:nvPr/>
        </p:nvSpPr>
        <p:spPr>
          <a:xfrm rot="-1798534" flipH="1">
            <a:off x="7907815" y="4687051"/>
            <a:ext cx="188256" cy="232343"/>
          </a:xfrm>
          <a:custGeom>
            <a:avLst/>
            <a:gdLst/>
            <a:ahLst/>
            <a:cxnLst/>
            <a:rect l="l" t="t" r="r" b="b"/>
            <a:pathLst>
              <a:path w="5991" h="7394" extrusionOk="0">
                <a:moveTo>
                  <a:pt x="4891" y="1"/>
                </a:moveTo>
                <a:cubicBezTo>
                  <a:pt x="4588" y="1"/>
                  <a:pt x="4285" y="152"/>
                  <a:pt x="4133" y="418"/>
                </a:cubicBezTo>
                <a:lnTo>
                  <a:pt x="342" y="5763"/>
                </a:lnTo>
                <a:cubicBezTo>
                  <a:pt x="0" y="6180"/>
                  <a:pt x="76" y="6825"/>
                  <a:pt x="531" y="7166"/>
                </a:cubicBezTo>
                <a:cubicBezTo>
                  <a:pt x="683" y="7318"/>
                  <a:pt x="910" y="7394"/>
                  <a:pt x="1100" y="7394"/>
                </a:cubicBezTo>
                <a:cubicBezTo>
                  <a:pt x="1441" y="7394"/>
                  <a:pt x="1706" y="7204"/>
                  <a:pt x="1896" y="6977"/>
                </a:cubicBezTo>
                <a:lnTo>
                  <a:pt x="5687" y="1631"/>
                </a:lnTo>
                <a:cubicBezTo>
                  <a:pt x="5991" y="1176"/>
                  <a:pt x="5915" y="569"/>
                  <a:pt x="5498" y="228"/>
                </a:cubicBezTo>
                <a:cubicBezTo>
                  <a:pt x="5346" y="76"/>
                  <a:pt x="5119" y="1"/>
                  <a:pt x="4891" y="1"/>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93" name="Google Shape;393;p10"/>
          <p:cNvSpPr/>
          <p:nvPr/>
        </p:nvSpPr>
        <p:spPr>
          <a:xfrm rot="-1798534" flipH="1">
            <a:off x="7917400" y="4696560"/>
            <a:ext cx="168020" cy="213866"/>
          </a:xfrm>
          <a:custGeom>
            <a:avLst/>
            <a:gdLst/>
            <a:ahLst/>
            <a:cxnLst/>
            <a:rect l="l" t="t" r="r" b="b"/>
            <a:pathLst>
              <a:path w="5347" h="6806" extrusionOk="0">
                <a:moveTo>
                  <a:pt x="4557" y="0"/>
                </a:moveTo>
                <a:cubicBezTo>
                  <a:pt x="4348" y="0"/>
                  <a:pt x="4152" y="100"/>
                  <a:pt x="4019" y="276"/>
                </a:cubicBezTo>
                <a:lnTo>
                  <a:pt x="228" y="5622"/>
                </a:lnTo>
                <a:cubicBezTo>
                  <a:pt x="1" y="5925"/>
                  <a:pt x="38" y="6380"/>
                  <a:pt x="342" y="6646"/>
                </a:cubicBezTo>
                <a:cubicBezTo>
                  <a:pt x="465" y="6754"/>
                  <a:pt x="614" y="6805"/>
                  <a:pt x="762" y="6805"/>
                </a:cubicBezTo>
                <a:cubicBezTo>
                  <a:pt x="978" y="6805"/>
                  <a:pt x="1193" y="6696"/>
                  <a:pt x="1328" y="6494"/>
                </a:cubicBezTo>
                <a:lnTo>
                  <a:pt x="5119" y="1186"/>
                </a:lnTo>
                <a:cubicBezTo>
                  <a:pt x="5346" y="845"/>
                  <a:pt x="5308" y="390"/>
                  <a:pt x="5005" y="162"/>
                </a:cubicBezTo>
                <a:cubicBezTo>
                  <a:pt x="4863" y="52"/>
                  <a:pt x="4707" y="0"/>
                  <a:pt x="4557" y="0"/>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394" name="Google Shape;394;p10"/>
          <p:cNvSpPr/>
          <p:nvPr/>
        </p:nvSpPr>
        <p:spPr>
          <a:xfrm rot="-1798534" flipH="1">
            <a:off x="7603053" y="4903390"/>
            <a:ext cx="204942" cy="250223"/>
          </a:xfrm>
          <a:custGeom>
            <a:avLst/>
            <a:gdLst/>
            <a:ahLst/>
            <a:cxnLst/>
            <a:rect l="l" t="t" r="r" b="b"/>
            <a:pathLst>
              <a:path w="6522" h="7963" extrusionOk="0">
                <a:moveTo>
                  <a:pt x="5043" y="1"/>
                </a:moveTo>
                <a:cubicBezTo>
                  <a:pt x="4588" y="1"/>
                  <a:pt x="4171" y="228"/>
                  <a:pt x="3905" y="607"/>
                </a:cubicBezTo>
                <a:lnTo>
                  <a:pt x="379" y="6029"/>
                </a:lnTo>
                <a:cubicBezTo>
                  <a:pt x="0" y="6636"/>
                  <a:pt x="190" y="7432"/>
                  <a:pt x="834" y="7811"/>
                </a:cubicBezTo>
                <a:cubicBezTo>
                  <a:pt x="1024" y="7925"/>
                  <a:pt x="1251" y="7963"/>
                  <a:pt x="1479" y="7963"/>
                </a:cubicBezTo>
                <a:cubicBezTo>
                  <a:pt x="1934" y="7963"/>
                  <a:pt x="2351" y="7735"/>
                  <a:pt x="2578" y="7356"/>
                </a:cubicBezTo>
                <a:lnTo>
                  <a:pt x="6104" y="1934"/>
                </a:lnTo>
                <a:cubicBezTo>
                  <a:pt x="6521" y="1328"/>
                  <a:pt x="6294" y="494"/>
                  <a:pt x="5687" y="152"/>
                </a:cubicBezTo>
                <a:cubicBezTo>
                  <a:pt x="5498" y="39"/>
                  <a:pt x="5270" y="1"/>
                  <a:pt x="50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 name="Google Shape;395;p10"/>
          <p:cNvSpPr/>
          <p:nvPr/>
        </p:nvSpPr>
        <p:spPr>
          <a:xfrm rot="-1798534" flipH="1">
            <a:off x="7613477" y="4911826"/>
            <a:ext cx="183512" cy="232343"/>
          </a:xfrm>
          <a:custGeom>
            <a:avLst/>
            <a:gdLst/>
            <a:ahLst/>
            <a:cxnLst/>
            <a:rect l="l" t="t" r="r" b="b"/>
            <a:pathLst>
              <a:path w="5840" h="7394" extrusionOk="0">
                <a:moveTo>
                  <a:pt x="4702" y="0"/>
                </a:moveTo>
                <a:cubicBezTo>
                  <a:pt x="4323" y="0"/>
                  <a:pt x="4019" y="190"/>
                  <a:pt x="3792" y="493"/>
                </a:cubicBezTo>
                <a:lnTo>
                  <a:pt x="304" y="5915"/>
                </a:lnTo>
                <a:cubicBezTo>
                  <a:pt x="0" y="6370"/>
                  <a:pt x="152" y="7014"/>
                  <a:pt x="607" y="7280"/>
                </a:cubicBezTo>
                <a:cubicBezTo>
                  <a:pt x="759" y="7355"/>
                  <a:pt x="948" y="7393"/>
                  <a:pt x="1138" y="7393"/>
                </a:cubicBezTo>
                <a:cubicBezTo>
                  <a:pt x="1479" y="7393"/>
                  <a:pt x="1820" y="7204"/>
                  <a:pt x="2010" y="6938"/>
                </a:cubicBezTo>
                <a:lnTo>
                  <a:pt x="5536" y="1479"/>
                </a:lnTo>
                <a:cubicBezTo>
                  <a:pt x="5839" y="1024"/>
                  <a:pt x="5688" y="417"/>
                  <a:pt x="5195" y="152"/>
                </a:cubicBezTo>
                <a:cubicBezTo>
                  <a:pt x="5043" y="38"/>
                  <a:pt x="4853" y="0"/>
                  <a:pt x="47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 name="Google Shape;396;p10"/>
          <p:cNvSpPr/>
          <p:nvPr/>
        </p:nvSpPr>
        <p:spPr>
          <a:xfrm rot="-1798534" flipH="1">
            <a:off x="7613398" y="4911528"/>
            <a:ext cx="184706" cy="232343"/>
          </a:xfrm>
          <a:custGeom>
            <a:avLst/>
            <a:gdLst/>
            <a:ahLst/>
            <a:cxnLst/>
            <a:rect l="l" t="t" r="r" b="b"/>
            <a:pathLst>
              <a:path w="5878" h="7394" extrusionOk="0">
                <a:moveTo>
                  <a:pt x="4740" y="0"/>
                </a:moveTo>
                <a:cubicBezTo>
                  <a:pt x="4361" y="0"/>
                  <a:pt x="4057" y="190"/>
                  <a:pt x="3830" y="493"/>
                </a:cubicBezTo>
                <a:lnTo>
                  <a:pt x="304" y="5915"/>
                </a:lnTo>
                <a:cubicBezTo>
                  <a:pt x="1" y="6370"/>
                  <a:pt x="152" y="7014"/>
                  <a:pt x="645" y="7280"/>
                </a:cubicBezTo>
                <a:cubicBezTo>
                  <a:pt x="797" y="7355"/>
                  <a:pt x="986" y="7393"/>
                  <a:pt x="1176" y="7393"/>
                </a:cubicBezTo>
                <a:cubicBezTo>
                  <a:pt x="1517" y="7393"/>
                  <a:pt x="1858" y="7242"/>
                  <a:pt x="2048" y="6938"/>
                </a:cubicBezTo>
                <a:lnTo>
                  <a:pt x="5574" y="1479"/>
                </a:lnTo>
                <a:cubicBezTo>
                  <a:pt x="5877" y="1024"/>
                  <a:pt x="5726" y="417"/>
                  <a:pt x="5233" y="152"/>
                </a:cubicBezTo>
                <a:cubicBezTo>
                  <a:pt x="5081" y="38"/>
                  <a:pt x="4891" y="0"/>
                  <a:pt x="47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 name="Google Shape;397;p10"/>
          <p:cNvSpPr/>
          <p:nvPr/>
        </p:nvSpPr>
        <p:spPr>
          <a:xfrm rot="-1798534" flipH="1">
            <a:off x="7624213" y="4920519"/>
            <a:ext cx="163244" cy="214589"/>
          </a:xfrm>
          <a:custGeom>
            <a:avLst/>
            <a:gdLst/>
            <a:ahLst/>
            <a:cxnLst/>
            <a:rect l="l" t="t" r="r" b="b"/>
            <a:pathLst>
              <a:path w="5195" h="6829" extrusionOk="0">
                <a:moveTo>
                  <a:pt x="4403" y="1"/>
                </a:moveTo>
                <a:cubicBezTo>
                  <a:pt x="4147" y="1"/>
                  <a:pt x="3908" y="128"/>
                  <a:pt x="3754" y="358"/>
                </a:cubicBezTo>
                <a:lnTo>
                  <a:pt x="228" y="5779"/>
                </a:lnTo>
                <a:cubicBezTo>
                  <a:pt x="1" y="6121"/>
                  <a:pt x="114" y="6538"/>
                  <a:pt x="456" y="6727"/>
                </a:cubicBezTo>
                <a:cubicBezTo>
                  <a:pt x="578" y="6795"/>
                  <a:pt x="714" y="6829"/>
                  <a:pt x="849" y="6829"/>
                </a:cubicBezTo>
                <a:cubicBezTo>
                  <a:pt x="1093" y="6829"/>
                  <a:pt x="1333" y="6719"/>
                  <a:pt x="1479" y="6500"/>
                </a:cubicBezTo>
                <a:lnTo>
                  <a:pt x="5005" y="1040"/>
                </a:lnTo>
                <a:cubicBezTo>
                  <a:pt x="5195" y="737"/>
                  <a:pt x="5081" y="282"/>
                  <a:pt x="4778" y="92"/>
                </a:cubicBezTo>
                <a:cubicBezTo>
                  <a:pt x="4654" y="31"/>
                  <a:pt x="4527" y="1"/>
                  <a:pt x="44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93007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616"/>
        <p:cNvGrpSpPr/>
        <p:nvPr/>
      </p:nvGrpSpPr>
      <p:grpSpPr>
        <a:xfrm>
          <a:off x="0" y="0"/>
          <a:ext cx="0" cy="0"/>
          <a:chOff x="0" y="0"/>
          <a:chExt cx="0" cy="0"/>
        </a:xfrm>
      </p:grpSpPr>
      <p:sp>
        <p:nvSpPr>
          <p:cNvPr id="617" name="Google Shape;617;p21"/>
          <p:cNvSpPr txBox="1">
            <a:spLocks noGrp="1"/>
          </p:cNvSpPr>
          <p:nvPr>
            <p:ph type="title" hasCustomPrompt="1"/>
          </p:nvPr>
        </p:nvSpPr>
        <p:spPr>
          <a:xfrm>
            <a:off x="1925375" y="1683350"/>
            <a:ext cx="1839900" cy="5553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3000">
                <a:solidFill>
                  <a:schemeClr val="accent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618" name="Google Shape;618;p21"/>
          <p:cNvSpPr txBox="1">
            <a:spLocks noGrp="1"/>
          </p:cNvSpPr>
          <p:nvPr>
            <p:ph type="subTitle" idx="1"/>
          </p:nvPr>
        </p:nvSpPr>
        <p:spPr>
          <a:xfrm flipH="1">
            <a:off x="1925450" y="2073875"/>
            <a:ext cx="1560900" cy="4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19" name="Google Shape;619;p21"/>
          <p:cNvSpPr txBox="1">
            <a:spLocks noGrp="1"/>
          </p:cNvSpPr>
          <p:nvPr>
            <p:ph type="title" idx="2"/>
          </p:nvPr>
        </p:nvSpPr>
        <p:spPr>
          <a:xfrm>
            <a:off x="1569900" y="355650"/>
            <a:ext cx="60042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lt2"/>
                </a:solidFill>
              </a:defRPr>
            </a:lvl1pPr>
            <a:lvl2pPr lvl="1" algn="ctr" rtl="0">
              <a:spcBef>
                <a:spcPts val="0"/>
              </a:spcBef>
              <a:spcAft>
                <a:spcPts val="0"/>
              </a:spcAft>
              <a:buNone/>
              <a:defRPr sz="3000">
                <a:solidFill>
                  <a:schemeClr val="lt2"/>
                </a:solidFill>
              </a:defRPr>
            </a:lvl2pPr>
            <a:lvl3pPr lvl="2" algn="ctr" rtl="0">
              <a:spcBef>
                <a:spcPts val="0"/>
              </a:spcBef>
              <a:spcAft>
                <a:spcPts val="0"/>
              </a:spcAft>
              <a:buNone/>
              <a:defRPr sz="3000">
                <a:solidFill>
                  <a:schemeClr val="lt2"/>
                </a:solidFill>
              </a:defRPr>
            </a:lvl3pPr>
            <a:lvl4pPr lvl="3" algn="ctr" rtl="0">
              <a:spcBef>
                <a:spcPts val="0"/>
              </a:spcBef>
              <a:spcAft>
                <a:spcPts val="0"/>
              </a:spcAft>
              <a:buNone/>
              <a:defRPr sz="3000">
                <a:solidFill>
                  <a:schemeClr val="lt2"/>
                </a:solidFill>
              </a:defRPr>
            </a:lvl4pPr>
            <a:lvl5pPr lvl="4" algn="ctr" rtl="0">
              <a:spcBef>
                <a:spcPts val="0"/>
              </a:spcBef>
              <a:spcAft>
                <a:spcPts val="0"/>
              </a:spcAft>
              <a:buNone/>
              <a:defRPr sz="3000">
                <a:solidFill>
                  <a:schemeClr val="lt2"/>
                </a:solidFill>
              </a:defRPr>
            </a:lvl5pPr>
            <a:lvl6pPr lvl="5" algn="ctr" rtl="0">
              <a:spcBef>
                <a:spcPts val="0"/>
              </a:spcBef>
              <a:spcAft>
                <a:spcPts val="0"/>
              </a:spcAft>
              <a:buNone/>
              <a:defRPr sz="3000">
                <a:solidFill>
                  <a:schemeClr val="lt2"/>
                </a:solidFill>
              </a:defRPr>
            </a:lvl6pPr>
            <a:lvl7pPr lvl="6" algn="ctr" rtl="0">
              <a:spcBef>
                <a:spcPts val="0"/>
              </a:spcBef>
              <a:spcAft>
                <a:spcPts val="0"/>
              </a:spcAft>
              <a:buNone/>
              <a:defRPr sz="3000">
                <a:solidFill>
                  <a:schemeClr val="lt2"/>
                </a:solidFill>
              </a:defRPr>
            </a:lvl7pPr>
            <a:lvl8pPr lvl="7" algn="ctr" rtl="0">
              <a:spcBef>
                <a:spcPts val="0"/>
              </a:spcBef>
              <a:spcAft>
                <a:spcPts val="0"/>
              </a:spcAft>
              <a:buNone/>
              <a:defRPr sz="3000">
                <a:solidFill>
                  <a:schemeClr val="lt2"/>
                </a:solidFill>
              </a:defRPr>
            </a:lvl8pPr>
            <a:lvl9pPr lvl="8" algn="ctr" rtl="0">
              <a:spcBef>
                <a:spcPts val="0"/>
              </a:spcBef>
              <a:spcAft>
                <a:spcPts val="0"/>
              </a:spcAft>
              <a:buNone/>
              <a:defRPr sz="3000">
                <a:solidFill>
                  <a:schemeClr val="lt2"/>
                </a:solidFill>
              </a:defRPr>
            </a:lvl9pPr>
          </a:lstStyle>
          <a:p>
            <a:endParaRPr/>
          </a:p>
        </p:txBody>
      </p:sp>
      <p:sp>
        <p:nvSpPr>
          <p:cNvPr id="620" name="Google Shape;620;p21"/>
          <p:cNvSpPr txBox="1">
            <a:spLocks noGrp="1"/>
          </p:cNvSpPr>
          <p:nvPr>
            <p:ph type="title" idx="3" hasCustomPrompt="1"/>
          </p:nvPr>
        </p:nvSpPr>
        <p:spPr>
          <a:xfrm>
            <a:off x="1925375" y="2617625"/>
            <a:ext cx="1839900" cy="5796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3000">
                <a:solidFill>
                  <a:schemeClr val="accen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621" name="Google Shape;621;p21"/>
          <p:cNvSpPr txBox="1">
            <a:spLocks noGrp="1"/>
          </p:cNvSpPr>
          <p:nvPr>
            <p:ph type="subTitle" idx="4"/>
          </p:nvPr>
        </p:nvSpPr>
        <p:spPr>
          <a:xfrm flipH="1">
            <a:off x="1925450" y="3029610"/>
            <a:ext cx="1560900" cy="4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22" name="Google Shape;622;p21"/>
          <p:cNvSpPr txBox="1">
            <a:spLocks noGrp="1"/>
          </p:cNvSpPr>
          <p:nvPr>
            <p:ph type="title" idx="5" hasCustomPrompt="1"/>
          </p:nvPr>
        </p:nvSpPr>
        <p:spPr>
          <a:xfrm>
            <a:off x="1925375" y="3591465"/>
            <a:ext cx="1839900" cy="5553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3000">
                <a:solidFill>
                  <a:schemeClr val="accent3"/>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623" name="Google Shape;623;p21"/>
          <p:cNvSpPr txBox="1">
            <a:spLocks noGrp="1"/>
          </p:cNvSpPr>
          <p:nvPr>
            <p:ph type="subTitle" idx="6"/>
          </p:nvPr>
        </p:nvSpPr>
        <p:spPr>
          <a:xfrm flipH="1">
            <a:off x="1925450" y="3977510"/>
            <a:ext cx="1560900" cy="4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624" name="Google Shape;624;p21"/>
          <p:cNvGrpSpPr/>
          <p:nvPr/>
        </p:nvGrpSpPr>
        <p:grpSpPr>
          <a:xfrm>
            <a:off x="7695219" y="-91430"/>
            <a:ext cx="1659920" cy="1009321"/>
            <a:chOff x="-181956" y="-148580"/>
            <a:chExt cx="1659920" cy="1009321"/>
          </a:xfrm>
        </p:grpSpPr>
        <p:sp>
          <p:nvSpPr>
            <p:cNvPr id="625" name="Google Shape;625;p21"/>
            <p:cNvSpPr/>
            <p:nvPr/>
          </p:nvSpPr>
          <p:spPr>
            <a:xfrm>
              <a:off x="539643" y="29860"/>
              <a:ext cx="175130" cy="220565"/>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626" name="Google Shape;626;p21"/>
            <p:cNvSpPr/>
            <p:nvPr/>
          </p:nvSpPr>
          <p:spPr>
            <a:xfrm>
              <a:off x="817935" y="-148580"/>
              <a:ext cx="216601" cy="178428"/>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27" name="Google Shape;627;p21"/>
            <p:cNvSpPr/>
            <p:nvPr/>
          </p:nvSpPr>
          <p:spPr>
            <a:xfrm>
              <a:off x="-18417" y="29842"/>
              <a:ext cx="216601" cy="113905"/>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628" name="Google Shape;628;p21"/>
            <p:cNvSpPr/>
            <p:nvPr/>
          </p:nvSpPr>
          <p:spPr>
            <a:xfrm>
              <a:off x="659950" y="622960"/>
              <a:ext cx="217268" cy="184340"/>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629" name="Google Shape;629;p21"/>
            <p:cNvSpPr/>
            <p:nvPr/>
          </p:nvSpPr>
          <p:spPr>
            <a:xfrm>
              <a:off x="291420" y="681015"/>
              <a:ext cx="219899" cy="179726"/>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0" name="Google Shape;630;p21"/>
            <p:cNvSpPr/>
            <p:nvPr/>
          </p:nvSpPr>
          <p:spPr>
            <a:xfrm>
              <a:off x="-181956" y="423581"/>
              <a:ext cx="237670" cy="131676"/>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631" name="Google Shape;631;p21"/>
            <p:cNvSpPr/>
            <p:nvPr/>
          </p:nvSpPr>
          <p:spPr>
            <a:xfrm>
              <a:off x="272998" y="304417"/>
              <a:ext cx="216601" cy="177095"/>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632" name="Google Shape;632;p21"/>
            <p:cNvSpPr/>
            <p:nvPr/>
          </p:nvSpPr>
          <p:spPr>
            <a:xfrm>
              <a:off x="817923" y="237855"/>
              <a:ext cx="216601" cy="177095"/>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633" name="Google Shape;633;p21"/>
            <p:cNvSpPr/>
            <p:nvPr/>
          </p:nvSpPr>
          <p:spPr>
            <a:xfrm>
              <a:off x="1199272" y="555245"/>
              <a:ext cx="216601" cy="178428"/>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4" name="Google Shape;634;p21"/>
            <p:cNvSpPr/>
            <p:nvPr/>
          </p:nvSpPr>
          <p:spPr>
            <a:xfrm>
              <a:off x="1250500" y="47972"/>
              <a:ext cx="217268" cy="184340"/>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635" name="Google Shape;635;p21"/>
            <p:cNvSpPr/>
            <p:nvPr/>
          </p:nvSpPr>
          <p:spPr>
            <a:xfrm>
              <a:off x="1240294" y="327944"/>
              <a:ext cx="237670" cy="131676"/>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619274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2">
  <p:cSld name="Header 2">
    <p:spTree>
      <p:nvGrpSpPr>
        <p:cNvPr id="1" name="Shape 636"/>
        <p:cNvGrpSpPr/>
        <p:nvPr/>
      </p:nvGrpSpPr>
      <p:grpSpPr>
        <a:xfrm>
          <a:off x="0" y="0"/>
          <a:ext cx="0" cy="0"/>
          <a:chOff x="0" y="0"/>
          <a:chExt cx="0" cy="0"/>
        </a:xfrm>
      </p:grpSpPr>
      <p:sp>
        <p:nvSpPr>
          <p:cNvPr id="637" name="Google Shape;637;p22"/>
          <p:cNvSpPr/>
          <p:nvPr/>
        </p:nvSpPr>
        <p:spPr>
          <a:xfrm rot="10800000">
            <a:off x="2654063" y="-44750"/>
            <a:ext cx="6386875" cy="5220400"/>
          </a:xfrm>
          <a:custGeom>
            <a:avLst/>
            <a:gdLst/>
            <a:ahLst/>
            <a:cxnLst/>
            <a:rect l="l" t="t" r="r" b="b"/>
            <a:pathLst>
              <a:path w="255475" h="208816" extrusionOk="0">
                <a:moveTo>
                  <a:pt x="0" y="0"/>
                </a:moveTo>
                <a:lnTo>
                  <a:pt x="0" y="208816"/>
                </a:lnTo>
                <a:lnTo>
                  <a:pt x="214935" y="206521"/>
                </a:lnTo>
                <a:cubicBezTo>
                  <a:pt x="214935" y="206521"/>
                  <a:pt x="211814" y="140740"/>
                  <a:pt x="230997" y="103261"/>
                </a:cubicBezTo>
                <a:cubicBezTo>
                  <a:pt x="255474" y="55470"/>
                  <a:pt x="248590" y="0"/>
                  <a:pt x="248590" y="0"/>
                </a:cubicBezTo>
                <a:close/>
              </a:path>
            </a:pathLst>
          </a:custGeom>
          <a:solidFill>
            <a:srgbClr val="F5E3CC"/>
          </a:solidFill>
          <a:ln>
            <a:noFill/>
          </a:ln>
        </p:spPr>
        <p:txBody>
          <a:bodyPr spcFirstLastPara="1" wrap="square" lIns="91425" tIns="91425" rIns="91425" bIns="91425" anchor="ctr" anchorCtr="0">
            <a:noAutofit/>
          </a:bodyPr>
          <a:lstStyle/>
          <a:p>
            <a:endParaRPr/>
          </a:p>
        </p:txBody>
      </p:sp>
      <p:sp>
        <p:nvSpPr>
          <p:cNvPr id="638" name="Google Shape;638;p22"/>
          <p:cNvSpPr txBox="1">
            <a:spLocks noGrp="1"/>
          </p:cNvSpPr>
          <p:nvPr>
            <p:ph type="ctrTitle"/>
          </p:nvPr>
        </p:nvSpPr>
        <p:spPr>
          <a:xfrm flipH="1">
            <a:off x="5064600" y="2480597"/>
            <a:ext cx="3054600" cy="1059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5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39" name="Google Shape;639;p22"/>
          <p:cNvSpPr txBox="1">
            <a:spLocks noGrp="1"/>
          </p:cNvSpPr>
          <p:nvPr>
            <p:ph type="subTitle" idx="1"/>
          </p:nvPr>
        </p:nvSpPr>
        <p:spPr>
          <a:xfrm flipH="1">
            <a:off x="6026400" y="3738567"/>
            <a:ext cx="20928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40" name="Google Shape;640;p22"/>
          <p:cNvSpPr txBox="1">
            <a:spLocks noGrp="1"/>
          </p:cNvSpPr>
          <p:nvPr>
            <p:ph type="title" idx="2" hasCustomPrompt="1"/>
          </p:nvPr>
        </p:nvSpPr>
        <p:spPr>
          <a:xfrm flipH="1">
            <a:off x="5064600" y="1427795"/>
            <a:ext cx="3054600" cy="9201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2"/>
              </a:buClr>
              <a:buSzPts val="5500"/>
              <a:buNone/>
              <a:defRPr sz="9600">
                <a:solidFill>
                  <a:schemeClr val="accent2"/>
                </a:solidFill>
              </a:defRPr>
            </a:lvl1pPr>
            <a:lvl2pPr lvl="1" algn="ctr" rtl="0">
              <a:spcBef>
                <a:spcPts val="0"/>
              </a:spcBef>
              <a:spcAft>
                <a:spcPts val="0"/>
              </a:spcAft>
              <a:buClr>
                <a:schemeClr val="dk2"/>
              </a:buClr>
              <a:buSzPts val="5500"/>
              <a:buNone/>
              <a:defRPr sz="5500">
                <a:solidFill>
                  <a:schemeClr val="dk2"/>
                </a:solidFill>
              </a:defRPr>
            </a:lvl2pPr>
            <a:lvl3pPr lvl="2" algn="ctr" rtl="0">
              <a:spcBef>
                <a:spcPts val="0"/>
              </a:spcBef>
              <a:spcAft>
                <a:spcPts val="0"/>
              </a:spcAft>
              <a:buClr>
                <a:schemeClr val="dk2"/>
              </a:buClr>
              <a:buSzPts val="5500"/>
              <a:buNone/>
              <a:defRPr sz="5500">
                <a:solidFill>
                  <a:schemeClr val="dk2"/>
                </a:solidFill>
              </a:defRPr>
            </a:lvl3pPr>
            <a:lvl4pPr lvl="3" algn="ctr" rtl="0">
              <a:spcBef>
                <a:spcPts val="0"/>
              </a:spcBef>
              <a:spcAft>
                <a:spcPts val="0"/>
              </a:spcAft>
              <a:buClr>
                <a:schemeClr val="dk2"/>
              </a:buClr>
              <a:buSzPts val="5500"/>
              <a:buNone/>
              <a:defRPr sz="5500">
                <a:solidFill>
                  <a:schemeClr val="dk2"/>
                </a:solidFill>
              </a:defRPr>
            </a:lvl4pPr>
            <a:lvl5pPr lvl="4" algn="ctr" rtl="0">
              <a:spcBef>
                <a:spcPts val="0"/>
              </a:spcBef>
              <a:spcAft>
                <a:spcPts val="0"/>
              </a:spcAft>
              <a:buClr>
                <a:schemeClr val="dk2"/>
              </a:buClr>
              <a:buSzPts val="5500"/>
              <a:buNone/>
              <a:defRPr sz="5500">
                <a:solidFill>
                  <a:schemeClr val="dk2"/>
                </a:solidFill>
              </a:defRPr>
            </a:lvl5pPr>
            <a:lvl6pPr lvl="5" algn="ctr" rtl="0">
              <a:spcBef>
                <a:spcPts val="0"/>
              </a:spcBef>
              <a:spcAft>
                <a:spcPts val="0"/>
              </a:spcAft>
              <a:buClr>
                <a:schemeClr val="dk2"/>
              </a:buClr>
              <a:buSzPts val="5500"/>
              <a:buNone/>
              <a:defRPr sz="5500">
                <a:solidFill>
                  <a:schemeClr val="dk2"/>
                </a:solidFill>
              </a:defRPr>
            </a:lvl6pPr>
            <a:lvl7pPr lvl="6" algn="ctr" rtl="0">
              <a:spcBef>
                <a:spcPts val="0"/>
              </a:spcBef>
              <a:spcAft>
                <a:spcPts val="0"/>
              </a:spcAft>
              <a:buClr>
                <a:schemeClr val="dk2"/>
              </a:buClr>
              <a:buSzPts val="5500"/>
              <a:buNone/>
              <a:defRPr sz="5500">
                <a:solidFill>
                  <a:schemeClr val="dk2"/>
                </a:solidFill>
              </a:defRPr>
            </a:lvl7pPr>
            <a:lvl8pPr lvl="7" algn="ctr" rtl="0">
              <a:spcBef>
                <a:spcPts val="0"/>
              </a:spcBef>
              <a:spcAft>
                <a:spcPts val="0"/>
              </a:spcAft>
              <a:buClr>
                <a:schemeClr val="dk2"/>
              </a:buClr>
              <a:buSzPts val="5500"/>
              <a:buNone/>
              <a:defRPr sz="5500">
                <a:solidFill>
                  <a:schemeClr val="dk2"/>
                </a:solidFill>
              </a:defRPr>
            </a:lvl8pPr>
            <a:lvl9pPr lvl="8" algn="ctr" rtl="0">
              <a:spcBef>
                <a:spcPts val="0"/>
              </a:spcBef>
              <a:spcAft>
                <a:spcPts val="0"/>
              </a:spcAft>
              <a:buClr>
                <a:schemeClr val="dk2"/>
              </a:buClr>
              <a:buSzPts val="5500"/>
              <a:buNone/>
              <a:defRPr sz="5500">
                <a:solidFill>
                  <a:schemeClr val="dk2"/>
                </a:solidFill>
              </a:defRPr>
            </a:lvl9pPr>
          </a:lstStyle>
          <a:p>
            <a:r>
              <a:t>xx%</a:t>
            </a:r>
          </a:p>
        </p:txBody>
      </p:sp>
      <p:grpSp>
        <p:nvGrpSpPr>
          <p:cNvPr id="641" name="Google Shape;641;p22"/>
          <p:cNvGrpSpPr/>
          <p:nvPr/>
        </p:nvGrpSpPr>
        <p:grpSpPr>
          <a:xfrm rot="655741">
            <a:off x="4413192" y="-628458"/>
            <a:ext cx="5139944" cy="2163919"/>
            <a:chOff x="-1636886" y="123997"/>
            <a:chExt cx="5139750" cy="2163838"/>
          </a:xfrm>
        </p:grpSpPr>
        <p:sp>
          <p:nvSpPr>
            <p:cNvPr id="642" name="Google Shape;642;p22"/>
            <p:cNvSpPr/>
            <p:nvPr/>
          </p:nvSpPr>
          <p:spPr>
            <a:xfrm>
              <a:off x="-444329" y="2102143"/>
              <a:ext cx="258819" cy="176867"/>
            </a:xfrm>
            <a:custGeom>
              <a:avLst/>
              <a:gdLst/>
              <a:ahLst/>
              <a:cxnLst/>
              <a:rect l="l" t="t" r="r" b="b"/>
              <a:pathLst>
                <a:path w="13138" h="8978" extrusionOk="0">
                  <a:moveTo>
                    <a:pt x="12059" y="4817"/>
                  </a:moveTo>
                  <a:lnTo>
                    <a:pt x="3005" y="463"/>
                  </a:lnTo>
                  <a:cubicBezTo>
                    <a:pt x="1965" y="1"/>
                    <a:pt x="732" y="425"/>
                    <a:pt x="231" y="1426"/>
                  </a:cubicBezTo>
                  <a:cubicBezTo>
                    <a:pt x="116" y="1735"/>
                    <a:pt x="39" y="2081"/>
                    <a:pt x="0" y="2390"/>
                  </a:cubicBezTo>
                  <a:cubicBezTo>
                    <a:pt x="0" y="3160"/>
                    <a:pt x="462" y="3815"/>
                    <a:pt x="1156" y="4162"/>
                  </a:cubicBezTo>
                  <a:lnTo>
                    <a:pt x="10171" y="8477"/>
                  </a:lnTo>
                  <a:cubicBezTo>
                    <a:pt x="11173" y="8978"/>
                    <a:pt x="12406" y="8554"/>
                    <a:pt x="12868" y="7514"/>
                  </a:cubicBezTo>
                  <a:cubicBezTo>
                    <a:pt x="13061" y="7244"/>
                    <a:pt x="13138" y="6897"/>
                    <a:pt x="13138" y="6550"/>
                  </a:cubicBezTo>
                  <a:cubicBezTo>
                    <a:pt x="13138" y="5818"/>
                    <a:pt x="12714" y="5125"/>
                    <a:pt x="12059" y="481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643" name="Google Shape;643;p22"/>
            <p:cNvSpPr/>
            <p:nvPr/>
          </p:nvSpPr>
          <p:spPr>
            <a:xfrm>
              <a:off x="-1636886" y="1824088"/>
              <a:ext cx="258819" cy="179132"/>
            </a:xfrm>
            <a:custGeom>
              <a:avLst/>
              <a:gdLst/>
              <a:ahLst/>
              <a:cxnLst/>
              <a:rect l="l" t="t" r="r" b="b"/>
              <a:pathLst>
                <a:path w="13138" h="9093" extrusionOk="0">
                  <a:moveTo>
                    <a:pt x="11982" y="4932"/>
                  </a:moveTo>
                  <a:lnTo>
                    <a:pt x="2967" y="617"/>
                  </a:lnTo>
                  <a:cubicBezTo>
                    <a:pt x="1580" y="0"/>
                    <a:pt x="0" y="1041"/>
                    <a:pt x="0" y="2543"/>
                  </a:cubicBezTo>
                  <a:cubicBezTo>
                    <a:pt x="0" y="3314"/>
                    <a:pt x="463" y="4007"/>
                    <a:pt x="1156" y="4354"/>
                  </a:cubicBezTo>
                  <a:lnTo>
                    <a:pt x="10171" y="8669"/>
                  </a:lnTo>
                  <a:cubicBezTo>
                    <a:pt x="11212" y="9092"/>
                    <a:pt x="12367" y="8669"/>
                    <a:pt x="12907" y="7706"/>
                  </a:cubicBezTo>
                  <a:cubicBezTo>
                    <a:pt x="13022" y="7397"/>
                    <a:pt x="13099" y="7089"/>
                    <a:pt x="13138" y="6742"/>
                  </a:cubicBezTo>
                  <a:cubicBezTo>
                    <a:pt x="13138" y="5972"/>
                    <a:pt x="12714" y="5240"/>
                    <a:pt x="11982" y="4932"/>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644" name="Google Shape;644;p22"/>
            <p:cNvSpPr/>
            <p:nvPr/>
          </p:nvSpPr>
          <p:spPr>
            <a:xfrm>
              <a:off x="-345117" y="1450674"/>
              <a:ext cx="202654" cy="254268"/>
            </a:xfrm>
            <a:custGeom>
              <a:avLst/>
              <a:gdLst/>
              <a:ahLst/>
              <a:cxnLst/>
              <a:rect l="l" t="t" r="r" b="b"/>
              <a:pathLst>
                <a:path w="10287" h="12907" extrusionOk="0">
                  <a:moveTo>
                    <a:pt x="6665" y="1079"/>
                  </a:moveTo>
                  <a:lnTo>
                    <a:pt x="463" y="9285"/>
                  </a:lnTo>
                  <a:cubicBezTo>
                    <a:pt x="154" y="9632"/>
                    <a:pt x="0" y="10094"/>
                    <a:pt x="39" y="10557"/>
                  </a:cubicBezTo>
                  <a:lnTo>
                    <a:pt x="39" y="10711"/>
                  </a:lnTo>
                  <a:cubicBezTo>
                    <a:pt x="39" y="11250"/>
                    <a:pt x="308" y="11789"/>
                    <a:pt x="694" y="12175"/>
                  </a:cubicBezTo>
                  <a:cubicBezTo>
                    <a:pt x="1580" y="12907"/>
                    <a:pt x="2890" y="12753"/>
                    <a:pt x="3583" y="11866"/>
                  </a:cubicBezTo>
                  <a:lnTo>
                    <a:pt x="9863" y="3622"/>
                  </a:lnTo>
                  <a:cubicBezTo>
                    <a:pt x="10133" y="3275"/>
                    <a:pt x="10287" y="2813"/>
                    <a:pt x="10287" y="2389"/>
                  </a:cubicBezTo>
                  <a:cubicBezTo>
                    <a:pt x="10287" y="1773"/>
                    <a:pt x="10017" y="1195"/>
                    <a:pt x="9555" y="771"/>
                  </a:cubicBezTo>
                  <a:cubicBezTo>
                    <a:pt x="8669" y="0"/>
                    <a:pt x="7320" y="155"/>
                    <a:pt x="6665" y="1079"/>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645" name="Google Shape;645;p22"/>
            <p:cNvSpPr/>
            <p:nvPr/>
          </p:nvSpPr>
          <p:spPr>
            <a:xfrm>
              <a:off x="-937122" y="1403611"/>
              <a:ext cx="249717" cy="204939"/>
            </a:xfrm>
            <a:custGeom>
              <a:avLst/>
              <a:gdLst/>
              <a:ahLst/>
              <a:cxnLst/>
              <a:rect l="l" t="t" r="r" b="b"/>
              <a:pathLst>
                <a:path w="12676" h="10403" extrusionOk="0">
                  <a:moveTo>
                    <a:pt x="12676" y="2274"/>
                  </a:moveTo>
                  <a:cubicBezTo>
                    <a:pt x="12676" y="1850"/>
                    <a:pt x="12522" y="1426"/>
                    <a:pt x="12252" y="1080"/>
                  </a:cubicBezTo>
                  <a:cubicBezTo>
                    <a:pt x="11559" y="193"/>
                    <a:pt x="10287" y="1"/>
                    <a:pt x="9363" y="656"/>
                  </a:cubicBezTo>
                  <a:lnTo>
                    <a:pt x="848" y="6550"/>
                  </a:lnTo>
                  <a:cubicBezTo>
                    <a:pt x="309" y="6936"/>
                    <a:pt x="1" y="7552"/>
                    <a:pt x="39" y="8207"/>
                  </a:cubicBezTo>
                  <a:cubicBezTo>
                    <a:pt x="1" y="8631"/>
                    <a:pt x="155" y="9016"/>
                    <a:pt x="386" y="9401"/>
                  </a:cubicBezTo>
                  <a:cubicBezTo>
                    <a:pt x="1118" y="10249"/>
                    <a:pt x="2351" y="10403"/>
                    <a:pt x="3275" y="9825"/>
                  </a:cubicBezTo>
                  <a:lnTo>
                    <a:pt x="11828" y="3892"/>
                  </a:lnTo>
                  <a:cubicBezTo>
                    <a:pt x="12368" y="3545"/>
                    <a:pt x="12676" y="2929"/>
                    <a:pt x="12676" y="227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6" name="Google Shape;646;p22"/>
            <p:cNvSpPr/>
            <p:nvPr/>
          </p:nvSpPr>
          <p:spPr>
            <a:xfrm>
              <a:off x="-170556" y="984671"/>
              <a:ext cx="170031" cy="267171"/>
            </a:xfrm>
            <a:custGeom>
              <a:avLst/>
              <a:gdLst/>
              <a:ahLst/>
              <a:cxnLst/>
              <a:rect l="l" t="t" r="r" b="b"/>
              <a:pathLst>
                <a:path w="8631" h="13562" extrusionOk="0">
                  <a:moveTo>
                    <a:pt x="7436" y="424"/>
                  </a:moveTo>
                  <a:cubicBezTo>
                    <a:pt x="6396" y="0"/>
                    <a:pt x="5240" y="424"/>
                    <a:pt x="4701" y="1387"/>
                  </a:cubicBezTo>
                  <a:lnTo>
                    <a:pt x="270" y="10402"/>
                  </a:lnTo>
                  <a:cubicBezTo>
                    <a:pt x="116" y="10672"/>
                    <a:pt x="39" y="10980"/>
                    <a:pt x="0" y="11250"/>
                  </a:cubicBezTo>
                  <a:cubicBezTo>
                    <a:pt x="0" y="12098"/>
                    <a:pt x="501" y="12830"/>
                    <a:pt x="1272" y="13138"/>
                  </a:cubicBezTo>
                  <a:cubicBezTo>
                    <a:pt x="2312" y="13562"/>
                    <a:pt x="3468" y="13138"/>
                    <a:pt x="4007" y="12175"/>
                  </a:cubicBezTo>
                  <a:lnTo>
                    <a:pt x="8438" y="3121"/>
                  </a:lnTo>
                  <a:cubicBezTo>
                    <a:pt x="8553" y="2851"/>
                    <a:pt x="8630" y="2582"/>
                    <a:pt x="8630" y="2273"/>
                  </a:cubicBezTo>
                  <a:cubicBezTo>
                    <a:pt x="8630" y="1464"/>
                    <a:pt x="8168" y="732"/>
                    <a:pt x="7436" y="424"/>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647" name="Google Shape;647;p22"/>
            <p:cNvSpPr/>
            <p:nvPr/>
          </p:nvSpPr>
          <p:spPr>
            <a:xfrm>
              <a:off x="-783797" y="1814218"/>
              <a:ext cx="249717" cy="132088"/>
            </a:xfrm>
            <a:custGeom>
              <a:avLst/>
              <a:gdLst/>
              <a:ahLst/>
              <a:cxnLst/>
              <a:rect l="l" t="t" r="r" b="b"/>
              <a:pathLst>
                <a:path w="12676" h="6705" extrusionOk="0">
                  <a:moveTo>
                    <a:pt x="11558" y="3468"/>
                  </a:moveTo>
                  <a:lnTo>
                    <a:pt x="2042" y="155"/>
                  </a:lnTo>
                  <a:cubicBezTo>
                    <a:pt x="1657" y="0"/>
                    <a:pt x="1233" y="39"/>
                    <a:pt x="848" y="232"/>
                  </a:cubicBezTo>
                  <a:cubicBezTo>
                    <a:pt x="462" y="424"/>
                    <a:pt x="193" y="771"/>
                    <a:pt x="77" y="1195"/>
                  </a:cubicBezTo>
                  <a:cubicBezTo>
                    <a:pt x="0" y="1349"/>
                    <a:pt x="0" y="1503"/>
                    <a:pt x="0" y="1696"/>
                  </a:cubicBezTo>
                  <a:cubicBezTo>
                    <a:pt x="0" y="2389"/>
                    <a:pt x="424" y="3006"/>
                    <a:pt x="1079" y="3237"/>
                  </a:cubicBezTo>
                  <a:lnTo>
                    <a:pt x="10595" y="6550"/>
                  </a:lnTo>
                  <a:cubicBezTo>
                    <a:pt x="11019" y="6704"/>
                    <a:pt x="11442" y="6665"/>
                    <a:pt x="11828" y="6511"/>
                  </a:cubicBezTo>
                  <a:cubicBezTo>
                    <a:pt x="12174" y="6280"/>
                    <a:pt x="12444" y="5933"/>
                    <a:pt x="12598" y="5548"/>
                  </a:cubicBezTo>
                  <a:cubicBezTo>
                    <a:pt x="12598" y="5356"/>
                    <a:pt x="12637" y="5163"/>
                    <a:pt x="12637" y="5047"/>
                  </a:cubicBezTo>
                  <a:cubicBezTo>
                    <a:pt x="12675" y="4354"/>
                    <a:pt x="12251" y="3699"/>
                    <a:pt x="11558" y="3468"/>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648" name="Google Shape;648;p22"/>
            <p:cNvSpPr/>
            <p:nvPr/>
          </p:nvSpPr>
          <p:spPr>
            <a:xfrm>
              <a:off x="136824" y="1236653"/>
              <a:ext cx="222393" cy="24591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649" name="Google Shape;649;p22"/>
            <p:cNvSpPr/>
            <p:nvPr/>
          </p:nvSpPr>
          <p:spPr>
            <a:xfrm>
              <a:off x="-1001648" y="2040383"/>
              <a:ext cx="217843" cy="247452"/>
            </a:xfrm>
            <a:custGeom>
              <a:avLst/>
              <a:gdLst/>
              <a:ahLst/>
              <a:cxnLst/>
              <a:rect l="l" t="t" r="r" b="b"/>
              <a:pathLst>
                <a:path w="11058" h="12561" extrusionOk="0">
                  <a:moveTo>
                    <a:pt x="7551" y="1388"/>
                  </a:moveTo>
                  <a:lnTo>
                    <a:pt x="655" y="8323"/>
                  </a:lnTo>
                  <a:cubicBezTo>
                    <a:pt x="270" y="8708"/>
                    <a:pt x="0" y="9247"/>
                    <a:pt x="0" y="9787"/>
                  </a:cubicBezTo>
                  <a:cubicBezTo>
                    <a:pt x="0" y="11636"/>
                    <a:pt x="2235" y="12560"/>
                    <a:pt x="3545" y="11251"/>
                  </a:cubicBezTo>
                  <a:lnTo>
                    <a:pt x="10479" y="4354"/>
                  </a:lnTo>
                  <a:cubicBezTo>
                    <a:pt x="10865" y="3969"/>
                    <a:pt x="11057" y="3468"/>
                    <a:pt x="11057" y="2967"/>
                  </a:cubicBezTo>
                  <a:cubicBezTo>
                    <a:pt x="11057" y="1349"/>
                    <a:pt x="9054" y="1"/>
                    <a:pt x="7551" y="13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0" name="Google Shape;650;p22"/>
            <p:cNvSpPr/>
            <p:nvPr/>
          </p:nvSpPr>
          <p:spPr>
            <a:xfrm>
              <a:off x="-1176201" y="1100034"/>
              <a:ext cx="274007" cy="152576"/>
            </a:xfrm>
            <a:custGeom>
              <a:avLst/>
              <a:gdLst/>
              <a:ahLst/>
              <a:cxnLst/>
              <a:rect l="l" t="t" r="r" b="b"/>
              <a:pathLst>
                <a:path w="13909" h="7745" extrusionOk="0">
                  <a:moveTo>
                    <a:pt x="13909" y="2389"/>
                  </a:moveTo>
                  <a:lnTo>
                    <a:pt x="13909" y="2350"/>
                  </a:lnTo>
                  <a:lnTo>
                    <a:pt x="13909" y="2350"/>
                  </a:lnTo>
                  <a:cubicBezTo>
                    <a:pt x="13909" y="2081"/>
                    <a:pt x="13870" y="1811"/>
                    <a:pt x="13793" y="1541"/>
                  </a:cubicBezTo>
                  <a:cubicBezTo>
                    <a:pt x="13370" y="501"/>
                    <a:pt x="12175" y="0"/>
                    <a:pt x="11135" y="347"/>
                  </a:cubicBezTo>
                  <a:lnTo>
                    <a:pt x="1388" y="3468"/>
                  </a:lnTo>
                  <a:cubicBezTo>
                    <a:pt x="540" y="3737"/>
                    <a:pt x="1" y="4508"/>
                    <a:pt x="1" y="5355"/>
                  </a:cubicBezTo>
                  <a:cubicBezTo>
                    <a:pt x="1" y="5355"/>
                    <a:pt x="1" y="5394"/>
                    <a:pt x="1" y="5394"/>
                  </a:cubicBezTo>
                  <a:cubicBezTo>
                    <a:pt x="1" y="5664"/>
                    <a:pt x="39" y="5933"/>
                    <a:pt x="116" y="6203"/>
                  </a:cubicBezTo>
                  <a:cubicBezTo>
                    <a:pt x="540" y="7205"/>
                    <a:pt x="1696" y="7744"/>
                    <a:pt x="2775" y="7397"/>
                  </a:cubicBezTo>
                  <a:lnTo>
                    <a:pt x="12522" y="4200"/>
                  </a:lnTo>
                  <a:cubicBezTo>
                    <a:pt x="13331" y="3969"/>
                    <a:pt x="13909" y="3237"/>
                    <a:pt x="13909" y="2389"/>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651" name="Google Shape;651;p22"/>
            <p:cNvSpPr/>
            <p:nvPr/>
          </p:nvSpPr>
          <p:spPr>
            <a:xfrm>
              <a:off x="-678303" y="1115971"/>
              <a:ext cx="250466" cy="211007"/>
            </a:xfrm>
            <a:custGeom>
              <a:avLst/>
              <a:gdLst/>
              <a:ahLst/>
              <a:cxnLst/>
              <a:rect l="l" t="t" r="r" b="b"/>
              <a:pathLst>
                <a:path w="12714" h="10711" extrusionOk="0">
                  <a:moveTo>
                    <a:pt x="11712" y="6242"/>
                  </a:moveTo>
                  <a:lnTo>
                    <a:pt x="3082" y="617"/>
                  </a:lnTo>
                  <a:cubicBezTo>
                    <a:pt x="2119" y="0"/>
                    <a:pt x="809" y="347"/>
                    <a:pt x="270" y="1349"/>
                  </a:cubicBezTo>
                  <a:cubicBezTo>
                    <a:pt x="77" y="1657"/>
                    <a:pt x="0" y="2004"/>
                    <a:pt x="0" y="2351"/>
                  </a:cubicBezTo>
                  <a:lnTo>
                    <a:pt x="0" y="2389"/>
                  </a:lnTo>
                  <a:lnTo>
                    <a:pt x="0" y="2428"/>
                  </a:lnTo>
                  <a:cubicBezTo>
                    <a:pt x="0" y="3121"/>
                    <a:pt x="385" y="3814"/>
                    <a:pt x="963" y="4161"/>
                  </a:cubicBezTo>
                  <a:lnTo>
                    <a:pt x="9593" y="9786"/>
                  </a:lnTo>
                  <a:cubicBezTo>
                    <a:pt x="10903" y="10711"/>
                    <a:pt x="12714" y="9709"/>
                    <a:pt x="12675" y="8091"/>
                  </a:cubicBezTo>
                  <a:lnTo>
                    <a:pt x="12675" y="8014"/>
                  </a:lnTo>
                  <a:cubicBezTo>
                    <a:pt x="12637" y="7282"/>
                    <a:pt x="12290" y="6627"/>
                    <a:pt x="11712" y="6242"/>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652" name="Google Shape;652;p22"/>
            <p:cNvSpPr/>
            <p:nvPr/>
          </p:nvSpPr>
          <p:spPr>
            <a:xfrm>
              <a:off x="898071" y="1408162"/>
              <a:ext cx="124484" cy="277809"/>
            </a:xfrm>
            <a:custGeom>
              <a:avLst/>
              <a:gdLst/>
              <a:ahLst/>
              <a:cxnLst/>
              <a:rect l="l" t="t" r="r" b="b"/>
              <a:pathLst>
                <a:path w="6319" h="14102" extrusionOk="0">
                  <a:moveTo>
                    <a:pt x="4701" y="194"/>
                  </a:moveTo>
                  <a:cubicBezTo>
                    <a:pt x="3622" y="1"/>
                    <a:pt x="2543" y="656"/>
                    <a:pt x="2235" y="1696"/>
                  </a:cubicBezTo>
                  <a:lnTo>
                    <a:pt x="0" y="11443"/>
                  </a:lnTo>
                  <a:lnTo>
                    <a:pt x="0" y="11867"/>
                  </a:lnTo>
                  <a:cubicBezTo>
                    <a:pt x="0" y="12830"/>
                    <a:pt x="655" y="13678"/>
                    <a:pt x="1619" y="13870"/>
                  </a:cubicBezTo>
                  <a:cubicBezTo>
                    <a:pt x="2697" y="14102"/>
                    <a:pt x="3815" y="13408"/>
                    <a:pt x="4084" y="12329"/>
                  </a:cubicBezTo>
                  <a:lnTo>
                    <a:pt x="6280" y="2582"/>
                  </a:lnTo>
                  <a:cubicBezTo>
                    <a:pt x="6319" y="2467"/>
                    <a:pt x="6319" y="2313"/>
                    <a:pt x="6319" y="2158"/>
                  </a:cubicBezTo>
                  <a:cubicBezTo>
                    <a:pt x="6319" y="1195"/>
                    <a:pt x="5625" y="386"/>
                    <a:pt x="4701" y="19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3" name="Google Shape;653;p22"/>
            <p:cNvSpPr/>
            <p:nvPr/>
          </p:nvSpPr>
          <p:spPr>
            <a:xfrm>
              <a:off x="2682398" y="164225"/>
              <a:ext cx="258838" cy="176867"/>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654" name="Google Shape;654;p22"/>
            <p:cNvSpPr/>
            <p:nvPr/>
          </p:nvSpPr>
          <p:spPr>
            <a:xfrm>
              <a:off x="1279837" y="166510"/>
              <a:ext cx="259587" cy="179881"/>
            </a:xfrm>
            <a:custGeom>
              <a:avLst/>
              <a:gdLst/>
              <a:ahLst/>
              <a:cxnLst/>
              <a:rect l="l" t="t" r="r" b="b"/>
              <a:pathLst>
                <a:path w="13177" h="9131" extrusionOk="0">
                  <a:moveTo>
                    <a:pt x="2967" y="8553"/>
                  </a:moveTo>
                  <a:lnTo>
                    <a:pt x="12020" y="4200"/>
                  </a:lnTo>
                  <a:cubicBezTo>
                    <a:pt x="12714" y="3891"/>
                    <a:pt x="13176" y="3159"/>
                    <a:pt x="13138" y="2389"/>
                  </a:cubicBezTo>
                  <a:cubicBezTo>
                    <a:pt x="13099" y="2042"/>
                    <a:pt x="13022" y="1695"/>
                    <a:pt x="12907" y="1426"/>
                  </a:cubicBezTo>
                  <a:cubicBezTo>
                    <a:pt x="12367" y="424"/>
                    <a:pt x="11211" y="0"/>
                    <a:pt x="10171" y="463"/>
                  </a:cubicBezTo>
                  <a:lnTo>
                    <a:pt x="1156" y="4777"/>
                  </a:lnTo>
                  <a:cubicBezTo>
                    <a:pt x="463" y="5124"/>
                    <a:pt x="0" y="5818"/>
                    <a:pt x="0" y="6627"/>
                  </a:cubicBezTo>
                  <a:cubicBezTo>
                    <a:pt x="39" y="8129"/>
                    <a:pt x="1580" y="9131"/>
                    <a:pt x="2967" y="8553"/>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655" name="Google Shape;655;p22"/>
            <p:cNvSpPr/>
            <p:nvPr/>
          </p:nvSpPr>
          <p:spPr>
            <a:xfrm>
              <a:off x="2277879" y="435927"/>
              <a:ext cx="201905" cy="254288"/>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656" name="Google Shape;656;p22"/>
            <p:cNvSpPr/>
            <p:nvPr/>
          </p:nvSpPr>
          <p:spPr>
            <a:xfrm>
              <a:off x="2608031" y="1418800"/>
              <a:ext cx="250485" cy="212524"/>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657" name="Google Shape;657;p22"/>
            <p:cNvSpPr/>
            <p:nvPr/>
          </p:nvSpPr>
          <p:spPr>
            <a:xfrm>
              <a:off x="1685874" y="532319"/>
              <a:ext cx="249717" cy="205707"/>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8" name="Google Shape;658;p22"/>
            <p:cNvSpPr/>
            <p:nvPr/>
          </p:nvSpPr>
          <p:spPr>
            <a:xfrm>
              <a:off x="1709415" y="1485583"/>
              <a:ext cx="129803" cy="280843"/>
            </a:xfrm>
            <a:custGeom>
              <a:avLst/>
              <a:gdLst/>
              <a:ahLst/>
              <a:cxnLst/>
              <a:rect l="l" t="t" r="r" b="b"/>
              <a:pathLst>
                <a:path w="6589" h="14256" extrusionOk="0">
                  <a:moveTo>
                    <a:pt x="4045" y="1773"/>
                  </a:moveTo>
                  <a:cubicBezTo>
                    <a:pt x="3776" y="694"/>
                    <a:pt x="2658" y="1"/>
                    <a:pt x="1580" y="270"/>
                  </a:cubicBezTo>
                  <a:cubicBezTo>
                    <a:pt x="694" y="424"/>
                    <a:pt x="39" y="1195"/>
                    <a:pt x="0" y="2081"/>
                  </a:cubicBezTo>
                  <a:lnTo>
                    <a:pt x="0" y="2197"/>
                  </a:lnTo>
                  <a:cubicBezTo>
                    <a:pt x="0" y="2351"/>
                    <a:pt x="0" y="2505"/>
                    <a:pt x="77" y="2697"/>
                  </a:cubicBezTo>
                  <a:lnTo>
                    <a:pt x="2466" y="12483"/>
                  </a:lnTo>
                  <a:cubicBezTo>
                    <a:pt x="2774" y="13562"/>
                    <a:pt x="3853" y="14255"/>
                    <a:pt x="4970" y="13986"/>
                  </a:cubicBezTo>
                  <a:cubicBezTo>
                    <a:pt x="5895" y="13832"/>
                    <a:pt x="6588" y="12984"/>
                    <a:pt x="6588" y="12021"/>
                  </a:cubicBezTo>
                  <a:cubicBezTo>
                    <a:pt x="6588" y="11867"/>
                    <a:pt x="6550" y="11674"/>
                    <a:pt x="6511" y="11520"/>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659" name="Google Shape;659;p22"/>
            <p:cNvSpPr/>
            <p:nvPr/>
          </p:nvSpPr>
          <p:spPr>
            <a:xfrm>
              <a:off x="499619" y="1770189"/>
              <a:ext cx="169262" cy="267191"/>
            </a:xfrm>
            <a:custGeom>
              <a:avLst/>
              <a:gdLst/>
              <a:ahLst/>
              <a:cxnLst/>
              <a:rect l="l" t="t" r="r" b="b"/>
              <a:pathLst>
                <a:path w="8592" h="13563" extrusionOk="0">
                  <a:moveTo>
                    <a:pt x="3968" y="1426"/>
                  </a:moveTo>
                  <a:cubicBezTo>
                    <a:pt x="3467" y="425"/>
                    <a:pt x="2273" y="1"/>
                    <a:pt x="1233" y="463"/>
                  </a:cubicBezTo>
                  <a:cubicBezTo>
                    <a:pt x="539" y="810"/>
                    <a:pt x="39" y="1503"/>
                    <a:pt x="0" y="2274"/>
                  </a:cubicBezTo>
                  <a:cubicBezTo>
                    <a:pt x="0" y="2582"/>
                    <a:pt x="77" y="2852"/>
                    <a:pt x="231" y="3122"/>
                  </a:cubicBezTo>
                  <a:lnTo>
                    <a:pt x="4700" y="12175"/>
                  </a:lnTo>
                  <a:cubicBezTo>
                    <a:pt x="5201" y="13138"/>
                    <a:pt x="6395" y="13562"/>
                    <a:pt x="7397" y="13138"/>
                  </a:cubicBezTo>
                  <a:cubicBezTo>
                    <a:pt x="8129" y="12830"/>
                    <a:pt x="8591" y="12098"/>
                    <a:pt x="8591" y="11328"/>
                  </a:cubicBezTo>
                  <a:cubicBezTo>
                    <a:pt x="8591" y="11251"/>
                    <a:pt x="8591" y="11212"/>
                    <a:pt x="8591" y="11135"/>
                  </a:cubicBezTo>
                  <a:cubicBezTo>
                    <a:pt x="8591" y="10904"/>
                    <a:pt x="8514" y="10673"/>
                    <a:pt x="8399" y="1048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660" name="Google Shape;660;p22"/>
            <p:cNvSpPr/>
            <p:nvPr/>
          </p:nvSpPr>
          <p:spPr>
            <a:xfrm>
              <a:off x="2452440" y="889796"/>
              <a:ext cx="170031" cy="267171"/>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661" name="Google Shape;661;p22"/>
            <p:cNvSpPr/>
            <p:nvPr/>
          </p:nvSpPr>
          <p:spPr>
            <a:xfrm>
              <a:off x="1766329" y="123997"/>
              <a:ext cx="249717" cy="131320"/>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662" name="Google Shape;662;p22"/>
            <p:cNvSpPr/>
            <p:nvPr/>
          </p:nvSpPr>
          <p:spPr>
            <a:xfrm>
              <a:off x="1991736" y="1186556"/>
              <a:ext cx="253519" cy="207205"/>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63" name="Google Shape;663;p22"/>
            <p:cNvSpPr/>
            <p:nvPr/>
          </p:nvSpPr>
          <p:spPr>
            <a:xfrm>
              <a:off x="3025454" y="1073459"/>
              <a:ext cx="222413" cy="245935"/>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664" name="Google Shape;664;p22"/>
            <p:cNvSpPr/>
            <p:nvPr/>
          </p:nvSpPr>
          <p:spPr>
            <a:xfrm>
              <a:off x="1081734" y="753176"/>
              <a:ext cx="81991" cy="301331"/>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665" name="Google Shape;665;p22"/>
            <p:cNvSpPr/>
            <p:nvPr/>
          </p:nvSpPr>
          <p:spPr>
            <a:xfrm>
              <a:off x="1188764" y="1345181"/>
              <a:ext cx="268688" cy="166997"/>
            </a:xfrm>
            <a:custGeom>
              <a:avLst/>
              <a:gdLst/>
              <a:ahLst/>
              <a:cxnLst/>
              <a:rect l="l" t="t" r="r" b="b"/>
              <a:pathLst>
                <a:path w="13639" h="8477" extrusionOk="0">
                  <a:moveTo>
                    <a:pt x="2697" y="8091"/>
                  </a:moveTo>
                  <a:lnTo>
                    <a:pt x="12290" y="4277"/>
                  </a:lnTo>
                  <a:cubicBezTo>
                    <a:pt x="13099" y="4007"/>
                    <a:pt x="13638" y="3275"/>
                    <a:pt x="13600" y="2427"/>
                  </a:cubicBezTo>
                  <a:lnTo>
                    <a:pt x="13600" y="2273"/>
                  </a:lnTo>
                  <a:cubicBezTo>
                    <a:pt x="13638" y="2235"/>
                    <a:pt x="13638" y="2158"/>
                    <a:pt x="13638" y="2081"/>
                  </a:cubicBezTo>
                  <a:cubicBezTo>
                    <a:pt x="13638" y="1927"/>
                    <a:pt x="13600" y="1773"/>
                    <a:pt x="13561" y="1618"/>
                  </a:cubicBezTo>
                  <a:cubicBezTo>
                    <a:pt x="13215" y="540"/>
                    <a:pt x="12020" y="0"/>
                    <a:pt x="10980" y="424"/>
                  </a:cubicBezTo>
                  <a:lnTo>
                    <a:pt x="1387" y="4161"/>
                  </a:lnTo>
                  <a:cubicBezTo>
                    <a:pt x="578" y="4508"/>
                    <a:pt x="39" y="5278"/>
                    <a:pt x="0" y="6164"/>
                  </a:cubicBezTo>
                  <a:cubicBezTo>
                    <a:pt x="0" y="6357"/>
                    <a:pt x="39" y="6588"/>
                    <a:pt x="116" y="6819"/>
                  </a:cubicBezTo>
                  <a:cubicBezTo>
                    <a:pt x="462" y="7898"/>
                    <a:pt x="1657" y="8476"/>
                    <a:pt x="2697" y="8091"/>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666" name="Google Shape;666;p22"/>
            <p:cNvSpPr/>
            <p:nvPr/>
          </p:nvSpPr>
          <p:spPr>
            <a:xfrm>
              <a:off x="495048" y="911052"/>
              <a:ext cx="239099" cy="223910"/>
            </a:xfrm>
            <a:custGeom>
              <a:avLst/>
              <a:gdLst/>
              <a:ahLst/>
              <a:cxnLst/>
              <a:rect l="l" t="t" r="r" b="b"/>
              <a:pathLst>
                <a:path w="12137" h="11366" extrusionOk="0">
                  <a:moveTo>
                    <a:pt x="3777" y="732"/>
                  </a:moveTo>
                  <a:cubicBezTo>
                    <a:pt x="2929" y="0"/>
                    <a:pt x="1696" y="0"/>
                    <a:pt x="887" y="732"/>
                  </a:cubicBezTo>
                  <a:cubicBezTo>
                    <a:pt x="1" y="1503"/>
                    <a:pt x="1" y="2851"/>
                    <a:pt x="887" y="3622"/>
                  </a:cubicBezTo>
                  <a:lnTo>
                    <a:pt x="8400" y="10672"/>
                  </a:lnTo>
                  <a:cubicBezTo>
                    <a:pt x="9247" y="11366"/>
                    <a:pt x="10480" y="11366"/>
                    <a:pt x="11289" y="10672"/>
                  </a:cubicBezTo>
                  <a:cubicBezTo>
                    <a:pt x="12137" y="9863"/>
                    <a:pt x="12137" y="8553"/>
                    <a:pt x="11289" y="778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67" name="Google Shape;667;p22"/>
            <p:cNvSpPr/>
            <p:nvPr/>
          </p:nvSpPr>
          <p:spPr>
            <a:xfrm>
              <a:off x="1446046" y="889796"/>
              <a:ext cx="274007" cy="151808"/>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668" name="Google Shape;668;p22"/>
            <p:cNvSpPr/>
            <p:nvPr/>
          </p:nvSpPr>
          <p:spPr>
            <a:xfrm>
              <a:off x="-79126" y="1703654"/>
              <a:ext cx="250466" cy="204939"/>
            </a:xfrm>
            <a:custGeom>
              <a:avLst/>
              <a:gdLst/>
              <a:ahLst/>
              <a:cxnLst/>
              <a:rect l="l" t="t" r="r" b="b"/>
              <a:pathLst>
                <a:path w="12714" h="10403" extrusionOk="0">
                  <a:moveTo>
                    <a:pt x="9632" y="617"/>
                  </a:moveTo>
                  <a:lnTo>
                    <a:pt x="963" y="6242"/>
                  </a:lnTo>
                  <a:cubicBezTo>
                    <a:pt x="385" y="6666"/>
                    <a:pt x="39" y="7320"/>
                    <a:pt x="0" y="8052"/>
                  </a:cubicBezTo>
                  <a:cubicBezTo>
                    <a:pt x="0" y="8399"/>
                    <a:pt x="116" y="8746"/>
                    <a:pt x="308" y="9054"/>
                  </a:cubicBezTo>
                  <a:cubicBezTo>
                    <a:pt x="809" y="10094"/>
                    <a:pt x="2119" y="10403"/>
                    <a:pt x="3082" y="9786"/>
                  </a:cubicBezTo>
                  <a:lnTo>
                    <a:pt x="11751" y="4123"/>
                  </a:lnTo>
                  <a:cubicBezTo>
                    <a:pt x="12329" y="3738"/>
                    <a:pt x="12714" y="3083"/>
                    <a:pt x="12714" y="2389"/>
                  </a:cubicBezTo>
                  <a:cubicBezTo>
                    <a:pt x="12675" y="2004"/>
                    <a:pt x="12598" y="1657"/>
                    <a:pt x="12406" y="1349"/>
                  </a:cubicBezTo>
                  <a:cubicBezTo>
                    <a:pt x="11866" y="347"/>
                    <a:pt x="10595" y="1"/>
                    <a:pt x="9632" y="617"/>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669" name="Google Shape;669;p22"/>
            <p:cNvSpPr/>
            <p:nvPr/>
          </p:nvSpPr>
          <p:spPr>
            <a:xfrm>
              <a:off x="1970500" y="752427"/>
              <a:ext cx="249717" cy="204171"/>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670" name="Google Shape;670;p22"/>
            <p:cNvSpPr/>
            <p:nvPr/>
          </p:nvSpPr>
          <p:spPr>
            <a:xfrm>
              <a:off x="2834570" y="2023609"/>
              <a:ext cx="207224" cy="249717"/>
            </a:xfrm>
            <a:custGeom>
              <a:avLst/>
              <a:gdLst/>
              <a:ahLst/>
              <a:cxnLst/>
              <a:rect l="l" t="t" r="r" b="b"/>
              <a:pathLst>
                <a:path w="10519" h="12676" extrusionOk="0">
                  <a:moveTo>
                    <a:pt x="9710" y="463"/>
                  </a:moveTo>
                  <a:cubicBezTo>
                    <a:pt x="9324" y="155"/>
                    <a:pt x="8785" y="1"/>
                    <a:pt x="8284" y="39"/>
                  </a:cubicBezTo>
                  <a:cubicBezTo>
                    <a:pt x="7706" y="155"/>
                    <a:pt x="7205" y="424"/>
                    <a:pt x="6897" y="887"/>
                  </a:cubicBezTo>
                  <a:lnTo>
                    <a:pt x="425" y="9324"/>
                  </a:lnTo>
                  <a:cubicBezTo>
                    <a:pt x="194" y="9709"/>
                    <a:pt x="39" y="10133"/>
                    <a:pt x="1" y="10595"/>
                  </a:cubicBezTo>
                  <a:cubicBezTo>
                    <a:pt x="39" y="11212"/>
                    <a:pt x="309" y="11828"/>
                    <a:pt x="810" y="12213"/>
                  </a:cubicBezTo>
                  <a:cubicBezTo>
                    <a:pt x="1195" y="12522"/>
                    <a:pt x="1735" y="12676"/>
                    <a:pt x="2235" y="12560"/>
                  </a:cubicBezTo>
                  <a:cubicBezTo>
                    <a:pt x="2775" y="12483"/>
                    <a:pt x="3276" y="12213"/>
                    <a:pt x="3622" y="11790"/>
                  </a:cubicBezTo>
                  <a:lnTo>
                    <a:pt x="10095" y="3352"/>
                  </a:lnTo>
                  <a:cubicBezTo>
                    <a:pt x="10326" y="2967"/>
                    <a:pt x="10480" y="2505"/>
                    <a:pt x="10519" y="2043"/>
                  </a:cubicBezTo>
                  <a:cubicBezTo>
                    <a:pt x="10480" y="1426"/>
                    <a:pt x="10210" y="848"/>
                    <a:pt x="9710" y="463"/>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671" name="Google Shape;671;p22"/>
            <p:cNvSpPr/>
            <p:nvPr/>
          </p:nvSpPr>
          <p:spPr>
            <a:xfrm>
              <a:off x="3225823" y="707649"/>
              <a:ext cx="263389" cy="114615"/>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672" name="Google Shape;672;p22"/>
            <p:cNvSpPr/>
            <p:nvPr/>
          </p:nvSpPr>
          <p:spPr>
            <a:xfrm>
              <a:off x="3332853" y="1744401"/>
              <a:ext cx="170011" cy="267920"/>
            </a:xfrm>
            <a:custGeom>
              <a:avLst/>
              <a:gdLst/>
              <a:ahLst/>
              <a:cxnLst/>
              <a:rect l="l" t="t" r="r" b="b"/>
              <a:pathLst>
                <a:path w="8630" h="13600" extrusionOk="0">
                  <a:moveTo>
                    <a:pt x="8437" y="10479"/>
                  </a:moveTo>
                  <a:lnTo>
                    <a:pt x="4007" y="1464"/>
                  </a:lnTo>
                  <a:cubicBezTo>
                    <a:pt x="3506" y="424"/>
                    <a:pt x="2312" y="0"/>
                    <a:pt x="1271" y="501"/>
                  </a:cubicBezTo>
                  <a:cubicBezTo>
                    <a:pt x="539" y="809"/>
                    <a:pt x="77" y="1503"/>
                    <a:pt x="0" y="2312"/>
                  </a:cubicBezTo>
                  <a:cubicBezTo>
                    <a:pt x="39" y="2581"/>
                    <a:pt x="116" y="2890"/>
                    <a:pt x="270" y="3159"/>
                  </a:cubicBezTo>
                  <a:lnTo>
                    <a:pt x="4700" y="12174"/>
                  </a:lnTo>
                  <a:cubicBezTo>
                    <a:pt x="5201" y="13176"/>
                    <a:pt x="6395" y="13600"/>
                    <a:pt x="7436" y="13137"/>
                  </a:cubicBezTo>
                  <a:cubicBezTo>
                    <a:pt x="8168" y="12829"/>
                    <a:pt x="8630" y="12136"/>
                    <a:pt x="8630" y="11327"/>
                  </a:cubicBezTo>
                  <a:cubicBezTo>
                    <a:pt x="8630" y="11288"/>
                    <a:pt x="8630" y="11211"/>
                    <a:pt x="8630" y="11173"/>
                  </a:cubicBezTo>
                  <a:cubicBezTo>
                    <a:pt x="8630" y="10941"/>
                    <a:pt x="8553" y="10710"/>
                    <a:pt x="8437" y="10479"/>
                  </a:cubicBezTo>
                  <a:close/>
                </a:path>
              </a:pathLst>
            </a:custGeom>
            <a:solidFill>
              <a:srgbClr val="B59E8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862617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3">
  <p:cSld name="Header 3">
    <p:spTree>
      <p:nvGrpSpPr>
        <p:cNvPr id="1" name="Shape 673"/>
        <p:cNvGrpSpPr/>
        <p:nvPr/>
      </p:nvGrpSpPr>
      <p:grpSpPr>
        <a:xfrm>
          <a:off x="0" y="0"/>
          <a:ext cx="0" cy="0"/>
          <a:chOff x="0" y="0"/>
          <a:chExt cx="0" cy="0"/>
        </a:xfrm>
      </p:grpSpPr>
      <p:sp>
        <p:nvSpPr>
          <p:cNvPr id="674" name="Google Shape;674;p23"/>
          <p:cNvSpPr/>
          <p:nvPr/>
        </p:nvSpPr>
        <p:spPr>
          <a:xfrm>
            <a:off x="0" y="-35400"/>
            <a:ext cx="6816712" cy="5242326"/>
          </a:xfrm>
          <a:custGeom>
            <a:avLst/>
            <a:gdLst/>
            <a:ahLst/>
            <a:cxnLst/>
            <a:rect l="l" t="t" r="r" b="b"/>
            <a:pathLst>
              <a:path w="255475" h="208816" extrusionOk="0">
                <a:moveTo>
                  <a:pt x="0" y="0"/>
                </a:moveTo>
                <a:lnTo>
                  <a:pt x="0" y="208816"/>
                </a:lnTo>
                <a:lnTo>
                  <a:pt x="214935" y="206521"/>
                </a:lnTo>
                <a:cubicBezTo>
                  <a:pt x="214935" y="206521"/>
                  <a:pt x="211814" y="140740"/>
                  <a:pt x="230997" y="103261"/>
                </a:cubicBezTo>
                <a:cubicBezTo>
                  <a:pt x="255474" y="55470"/>
                  <a:pt x="248590" y="0"/>
                  <a:pt x="248590" y="0"/>
                </a:cubicBezTo>
                <a:close/>
              </a:path>
            </a:pathLst>
          </a:custGeom>
          <a:solidFill>
            <a:srgbClr val="F5E3CC"/>
          </a:solidFill>
          <a:ln>
            <a:noFill/>
          </a:ln>
        </p:spPr>
        <p:txBody>
          <a:bodyPr spcFirstLastPara="1" wrap="square" lIns="91425" tIns="91425" rIns="91425" bIns="91425" anchor="ctr" anchorCtr="0">
            <a:noAutofit/>
          </a:bodyPr>
          <a:lstStyle/>
          <a:p>
            <a:endParaRPr/>
          </a:p>
        </p:txBody>
      </p:sp>
      <p:sp>
        <p:nvSpPr>
          <p:cNvPr id="675" name="Google Shape;675;p23"/>
          <p:cNvSpPr txBox="1">
            <a:spLocks noGrp="1"/>
          </p:cNvSpPr>
          <p:nvPr>
            <p:ph type="ctrTitle"/>
          </p:nvPr>
        </p:nvSpPr>
        <p:spPr>
          <a:xfrm flipH="1">
            <a:off x="1024808" y="2529497"/>
            <a:ext cx="4668300" cy="1011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76" name="Google Shape;676;p23"/>
          <p:cNvSpPr txBox="1">
            <a:spLocks noGrp="1"/>
          </p:cNvSpPr>
          <p:nvPr>
            <p:ph type="subTitle" idx="1"/>
          </p:nvPr>
        </p:nvSpPr>
        <p:spPr>
          <a:xfrm flipH="1">
            <a:off x="1024808" y="3742458"/>
            <a:ext cx="26142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77" name="Google Shape;677;p23"/>
          <p:cNvSpPr txBox="1">
            <a:spLocks noGrp="1"/>
          </p:cNvSpPr>
          <p:nvPr>
            <p:ph type="title" idx="2" hasCustomPrompt="1"/>
          </p:nvPr>
        </p:nvSpPr>
        <p:spPr>
          <a:xfrm flipH="1">
            <a:off x="1024808" y="1432635"/>
            <a:ext cx="2183700" cy="9201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500"/>
              <a:buNone/>
              <a:defRPr sz="9600">
                <a:solidFill>
                  <a:schemeClr val="accent1"/>
                </a:solidFill>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grpSp>
        <p:nvGrpSpPr>
          <p:cNvPr id="678" name="Google Shape;678;p23"/>
          <p:cNvGrpSpPr/>
          <p:nvPr/>
        </p:nvGrpSpPr>
        <p:grpSpPr>
          <a:xfrm flipH="1">
            <a:off x="184039" y="-647467"/>
            <a:ext cx="5139750" cy="2163838"/>
            <a:chOff x="-1636886" y="123997"/>
            <a:chExt cx="5139750" cy="2163838"/>
          </a:xfrm>
        </p:grpSpPr>
        <p:sp>
          <p:nvSpPr>
            <p:cNvPr id="679" name="Google Shape;679;p23"/>
            <p:cNvSpPr/>
            <p:nvPr/>
          </p:nvSpPr>
          <p:spPr>
            <a:xfrm>
              <a:off x="-444329" y="2102143"/>
              <a:ext cx="258819" cy="176867"/>
            </a:xfrm>
            <a:custGeom>
              <a:avLst/>
              <a:gdLst/>
              <a:ahLst/>
              <a:cxnLst/>
              <a:rect l="l" t="t" r="r" b="b"/>
              <a:pathLst>
                <a:path w="13138" h="8978" extrusionOk="0">
                  <a:moveTo>
                    <a:pt x="12059" y="4817"/>
                  </a:moveTo>
                  <a:lnTo>
                    <a:pt x="3005" y="463"/>
                  </a:lnTo>
                  <a:cubicBezTo>
                    <a:pt x="1965" y="1"/>
                    <a:pt x="732" y="425"/>
                    <a:pt x="231" y="1426"/>
                  </a:cubicBezTo>
                  <a:cubicBezTo>
                    <a:pt x="116" y="1735"/>
                    <a:pt x="39" y="2081"/>
                    <a:pt x="0" y="2390"/>
                  </a:cubicBezTo>
                  <a:cubicBezTo>
                    <a:pt x="0" y="3160"/>
                    <a:pt x="462" y="3815"/>
                    <a:pt x="1156" y="4162"/>
                  </a:cubicBezTo>
                  <a:lnTo>
                    <a:pt x="10171" y="8477"/>
                  </a:lnTo>
                  <a:cubicBezTo>
                    <a:pt x="11173" y="8978"/>
                    <a:pt x="12406" y="8554"/>
                    <a:pt x="12868" y="7514"/>
                  </a:cubicBezTo>
                  <a:cubicBezTo>
                    <a:pt x="13061" y="7244"/>
                    <a:pt x="13138" y="6897"/>
                    <a:pt x="13138" y="6550"/>
                  </a:cubicBezTo>
                  <a:cubicBezTo>
                    <a:pt x="13138" y="5818"/>
                    <a:pt x="12714" y="5125"/>
                    <a:pt x="12059" y="481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680" name="Google Shape;680;p23"/>
            <p:cNvSpPr/>
            <p:nvPr/>
          </p:nvSpPr>
          <p:spPr>
            <a:xfrm>
              <a:off x="-1636886" y="1824088"/>
              <a:ext cx="258819" cy="179132"/>
            </a:xfrm>
            <a:custGeom>
              <a:avLst/>
              <a:gdLst/>
              <a:ahLst/>
              <a:cxnLst/>
              <a:rect l="l" t="t" r="r" b="b"/>
              <a:pathLst>
                <a:path w="13138" h="9093" extrusionOk="0">
                  <a:moveTo>
                    <a:pt x="11982" y="4932"/>
                  </a:moveTo>
                  <a:lnTo>
                    <a:pt x="2967" y="617"/>
                  </a:lnTo>
                  <a:cubicBezTo>
                    <a:pt x="1580" y="0"/>
                    <a:pt x="0" y="1041"/>
                    <a:pt x="0" y="2543"/>
                  </a:cubicBezTo>
                  <a:cubicBezTo>
                    <a:pt x="0" y="3314"/>
                    <a:pt x="463" y="4007"/>
                    <a:pt x="1156" y="4354"/>
                  </a:cubicBezTo>
                  <a:lnTo>
                    <a:pt x="10171" y="8669"/>
                  </a:lnTo>
                  <a:cubicBezTo>
                    <a:pt x="11212" y="9092"/>
                    <a:pt x="12367" y="8669"/>
                    <a:pt x="12907" y="7706"/>
                  </a:cubicBezTo>
                  <a:cubicBezTo>
                    <a:pt x="13022" y="7397"/>
                    <a:pt x="13099" y="7089"/>
                    <a:pt x="13138" y="6742"/>
                  </a:cubicBezTo>
                  <a:cubicBezTo>
                    <a:pt x="13138" y="5972"/>
                    <a:pt x="12714" y="5240"/>
                    <a:pt x="11982" y="4932"/>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681" name="Google Shape;681;p23"/>
            <p:cNvSpPr/>
            <p:nvPr/>
          </p:nvSpPr>
          <p:spPr>
            <a:xfrm>
              <a:off x="-345117" y="1450674"/>
              <a:ext cx="202654" cy="254268"/>
            </a:xfrm>
            <a:custGeom>
              <a:avLst/>
              <a:gdLst/>
              <a:ahLst/>
              <a:cxnLst/>
              <a:rect l="l" t="t" r="r" b="b"/>
              <a:pathLst>
                <a:path w="10287" h="12907" extrusionOk="0">
                  <a:moveTo>
                    <a:pt x="6665" y="1079"/>
                  </a:moveTo>
                  <a:lnTo>
                    <a:pt x="463" y="9285"/>
                  </a:lnTo>
                  <a:cubicBezTo>
                    <a:pt x="154" y="9632"/>
                    <a:pt x="0" y="10094"/>
                    <a:pt x="39" y="10557"/>
                  </a:cubicBezTo>
                  <a:lnTo>
                    <a:pt x="39" y="10711"/>
                  </a:lnTo>
                  <a:cubicBezTo>
                    <a:pt x="39" y="11250"/>
                    <a:pt x="308" y="11789"/>
                    <a:pt x="694" y="12175"/>
                  </a:cubicBezTo>
                  <a:cubicBezTo>
                    <a:pt x="1580" y="12907"/>
                    <a:pt x="2890" y="12753"/>
                    <a:pt x="3583" y="11866"/>
                  </a:cubicBezTo>
                  <a:lnTo>
                    <a:pt x="9863" y="3622"/>
                  </a:lnTo>
                  <a:cubicBezTo>
                    <a:pt x="10133" y="3275"/>
                    <a:pt x="10287" y="2813"/>
                    <a:pt x="10287" y="2389"/>
                  </a:cubicBezTo>
                  <a:cubicBezTo>
                    <a:pt x="10287" y="1773"/>
                    <a:pt x="10017" y="1195"/>
                    <a:pt x="9555" y="771"/>
                  </a:cubicBezTo>
                  <a:cubicBezTo>
                    <a:pt x="8669" y="0"/>
                    <a:pt x="7320" y="155"/>
                    <a:pt x="6665" y="1079"/>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682" name="Google Shape;682;p23"/>
            <p:cNvSpPr/>
            <p:nvPr/>
          </p:nvSpPr>
          <p:spPr>
            <a:xfrm>
              <a:off x="-937122" y="1403611"/>
              <a:ext cx="249717" cy="204939"/>
            </a:xfrm>
            <a:custGeom>
              <a:avLst/>
              <a:gdLst/>
              <a:ahLst/>
              <a:cxnLst/>
              <a:rect l="l" t="t" r="r" b="b"/>
              <a:pathLst>
                <a:path w="12676" h="10403" extrusionOk="0">
                  <a:moveTo>
                    <a:pt x="12676" y="2274"/>
                  </a:moveTo>
                  <a:cubicBezTo>
                    <a:pt x="12676" y="1850"/>
                    <a:pt x="12522" y="1426"/>
                    <a:pt x="12252" y="1080"/>
                  </a:cubicBezTo>
                  <a:cubicBezTo>
                    <a:pt x="11559" y="193"/>
                    <a:pt x="10287" y="1"/>
                    <a:pt x="9363" y="656"/>
                  </a:cubicBezTo>
                  <a:lnTo>
                    <a:pt x="848" y="6550"/>
                  </a:lnTo>
                  <a:cubicBezTo>
                    <a:pt x="309" y="6936"/>
                    <a:pt x="1" y="7552"/>
                    <a:pt x="39" y="8207"/>
                  </a:cubicBezTo>
                  <a:cubicBezTo>
                    <a:pt x="1" y="8631"/>
                    <a:pt x="155" y="9016"/>
                    <a:pt x="386" y="9401"/>
                  </a:cubicBezTo>
                  <a:cubicBezTo>
                    <a:pt x="1118" y="10249"/>
                    <a:pt x="2351" y="10403"/>
                    <a:pt x="3275" y="9825"/>
                  </a:cubicBezTo>
                  <a:lnTo>
                    <a:pt x="11828" y="3892"/>
                  </a:lnTo>
                  <a:cubicBezTo>
                    <a:pt x="12368" y="3545"/>
                    <a:pt x="12676" y="2929"/>
                    <a:pt x="12676" y="227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83" name="Google Shape;683;p23"/>
            <p:cNvSpPr/>
            <p:nvPr/>
          </p:nvSpPr>
          <p:spPr>
            <a:xfrm>
              <a:off x="-170556" y="984671"/>
              <a:ext cx="170031" cy="267171"/>
            </a:xfrm>
            <a:custGeom>
              <a:avLst/>
              <a:gdLst/>
              <a:ahLst/>
              <a:cxnLst/>
              <a:rect l="l" t="t" r="r" b="b"/>
              <a:pathLst>
                <a:path w="8631" h="13562" extrusionOk="0">
                  <a:moveTo>
                    <a:pt x="7436" y="424"/>
                  </a:moveTo>
                  <a:cubicBezTo>
                    <a:pt x="6396" y="0"/>
                    <a:pt x="5240" y="424"/>
                    <a:pt x="4701" y="1387"/>
                  </a:cubicBezTo>
                  <a:lnTo>
                    <a:pt x="270" y="10402"/>
                  </a:lnTo>
                  <a:cubicBezTo>
                    <a:pt x="116" y="10672"/>
                    <a:pt x="39" y="10980"/>
                    <a:pt x="0" y="11250"/>
                  </a:cubicBezTo>
                  <a:cubicBezTo>
                    <a:pt x="0" y="12098"/>
                    <a:pt x="501" y="12830"/>
                    <a:pt x="1272" y="13138"/>
                  </a:cubicBezTo>
                  <a:cubicBezTo>
                    <a:pt x="2312" y="13562"/>
                    <a:pt x="3468" y="13138"/>
                    <a:pt x="4007" y="12175"/>
                  </a:cubicBezTo>
                  <a:lnTo>
                    <a:pt x="8438" y="3121"/>
                  </a:lnTo>
                  <a:cubicBezTo>
                    <a:pt x="8553" y="2851"/>
                    <a:pt x="8630" y="2582"/>
                    <a:pt x="8630" y="2273"/>
                  </a:cubicBezTo>
                  <a:cubicBezTo>
                    <a:pt x="8630" y="1464"/>
                    <a:pt x="8168" y="732"/>
                    <a:pt x="7436" y="424"/>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684" name="Google Shape;684;p23"/>
            <p:cNvSpPr/>
            <p:nvPr/>
          </p:nvSpPr>
          <p:spPr>
            <a:xfrm>
              <a:off x="-783797" y="1814218"/>
              <a:ext cx="249717" cy="132088"/>
            </a:xfrm>
            <a:custGeom>
              <a:avLst/>
              <a:gdLst/>
              <a:ahLst/>
              <a:cxnLst/>
              <a:rect l="l" t="t" r="r" b="b"/>
              <a:pathLst>
                <a:path w="12676" h="6705" extrusionOk="0">
                  <a:moveTo>
                    <a:pt x="11558" y="3468"/>
                  </a:moveTo>
                  <a:lnTo>
                    <a:pt x="2042" y="155"/>
                  </a:lnTo>
                  <a:cubicBezTo>
                    <a:pt x="1657" y="0"/>
                    <a:pt x="1233" y="39"/>
                    <a:pt x="848" y="232"/>
                  </a:cubicBezTo>
                  <a:cubicBezTo>
                    <a:pt x="462" y="424"/>
                    <a:pt x="193" y="771"/>
                    <a:pt x="77" y="1195"/>
                  </a:cubicBezTo>
                  <a:cubicBezTo>
                    <a:pt x="0" y="1349"/>
                    <a:pt x="0" y="1503"/>
                    <a:pt x="0" y="1696"/>
                  </a:cubicBezTo>
                  <a:cubicBezTo>
                    <a:pt x="0" y="2389"/>
                    <a:pt x="424" y="3006"/>
                    <a:pt x="1079" y="3237"/>
                  </a:cubicBezTo>
                  <a:lnTo>
                    <a:pt x="10595" y="6550"/>
                  </a:lnTo>
                  <a:cubicBezTo>
                    <a:pt x="11019" y="6704"/>
                    <a:pt x="11442" y="6665"/>
                    <a:pt x="11828" y="6511"/>
                  </a:cubicBezTo>
                  <a:cubicBezTo>
                    <a:pt x="12174" y="6280"/>
                    <a:pt x="12444" y="5933"/>
                    <a:pt x="12598" y="5548"/>
                  </a:cubicBezTo>
                  <a:cubicBezTo>
                    <a:pt x="12598" y="5356"/>
                    <a:pt x="12637" y="5163"/>
                    <a:pt x="12637" y="5047"/>
                  </a:cubicBezTo>
                  <a:cubicBezTo>
                    <a:pt x="12675" y="4354"/>
                    <a:pt x="12251" y="3699"/>
                    <a:pt x="11558" y="3468"/>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685" name="Google Shape;685;p23"/>
            <p:cNvSpPr/>
            <p:nvPr/>
          </p:nvSpPr>
          <p:spPr>
            <a:xfrm>
              <a:off x="136824" y="1236653"/>
              <a:ext cx="222393" cy="24591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686" name="Google Shape;686;p23"/>
            <p:cNvSpPr/>
            <p:nvPr/>
          </p:nvSpPr>
          <p:spPr>
            <a:xfrm>
              <a:off x="-1001648" y="2040383"/>
              <a:ext cx="217843" cy="247452"/>
            </a:xfrm>
            <a:custGeom>
              <a:avLst/>
              <a:gdLst/>
              <a:ahLst/>
              <a:cxnLst/>
              <a:rect l="l" t="t" r="r" b="b"/>
              <a:pathLst>
                <a:path w="11058" h="12561" extrusionOk="0">
                  <a:moveTo>
                    <a:pt x="7551" y="1388"/>
                  </a:moveTo>
                  <a:lnTo>
                    <a:pt x="655" y="8323"/>
                  </a:lnTo>
                  <a:cubicBezTo>
                    <a:pt x="270" y="8708"/>
                    <a:pt x="0" y="9247"/>
                    <a:pt x="0" y="9787"/>
                  </a:cubicBezTo>
                  <a:cubicBezTo>
                    <a:pt x="0" y="11636"/>
                    <a:pt x="2235" y="12560"/>
                    <a:pt x="3545" y="11251"/>
                  </a:cubicBezTo>
                  <a:lnTo>
                    <a:pt x="10479" y="4354"/>
                  </a:lnTo>
                  <a:cubicBezTo>
                    <a:pt x="10865" y="3969"/>
                    <a:pt x="11057" y="3468"/>
                    <a:pt x="11057" y="2967"/>
                  </a:cubicBezTo>
                  <a:cubicBezTo>
                    <a:pt x="11057" y="1349"/>
                    <a:pt x="9054" y="1"/>
                    <a:pt x="7551" y="13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87" name="Google Shape;687;p23"/>
            <p:cNvSpPr/>
            <p:nvPr/>
          </p:nvSpPr>
          <p:spPr>
            <a:xfrm>
              <a:off x="-1176201" y="1100034"/>
              <a:ext cx="274007" cy="152576"/>
            </a:xfrm>
            <a:custGeom>
              <a:avLst/>
              <a:gdLst/>
              <a:ahLst/>
              <a:cxnLst/>
              <a:rect l="l" t="t" r="r" b="b"/>
              <a:pathLst>
                <a:path w="13909" h="7745" extrusionOk="0">
                  <a:moveTo>
                    <a:pt x="13909" y="2389"/>
                  </a:moveTo>
                  <a:lnTo>
                    <a:pt x="13909" y="2350"/>
                  </a:lnTo>
                  <a:lnTo>
                    <a:pt x="13909" y="2350"/>
                  </a:lnTo>
                  <a:cubicBezTo>
                    <a:pt x="13909" y="2081"/>
                    <a:pt x="13870" y="1811"/>
                    <a:pt x="13793" y="1541"/>
                  </a:cubicBezTo>
                  <a:cubicBezTo>
                    <a:pt x="13370" y="501"/>
                    <a:pt x="12175" y="0"/>
                    <a:pt x="11135" y="347"/>
                  </a:cubicBezTo>
                  <a:lnTo>
                    <a:pt x="1388" y="3468"/>
                  </a:lnTo>
                  <a:cubicBezTo>
                    <a:pt x="540" y="3737"/>
                    <a:pt x="1" y="4508"/>
                    <a:pt x="1" y="5355"/>
                  </a:cubicBezTo>
                  <a:cubicBezTo>
                    <a:pt x="1" y="5355"/>
                    <a:pt x="1" y="5394"/>
                    <a:pt x="1" y="5394"/>
                  </a:cubicBezTo>
                  <a:cubicBezTo>
                    <a:pt x="1" y="5664"/>
                    <a:pt x="39" y="5933"/>
                    <a:pt x="116" y="6203"/>
                  </a:cubicBezTo>
                  <a:cubicBezTo>
                    <a:pt x="540" y="7205"/>
                    <a:pt x="1696" y="7744"/>
                    <a:pt x="2775" y="7397"/>
                  </a:cubicBezTo>
                  <a:lnTo>
                    <a:pt x="12522" y="4200"/>
                  </a:lnTo>
                  <a:cubicBezTo>
                    <a:pt x="13331" y="3969"/>
                    <a:pt x="13909" y="3237"/>
                    <a:pt x="13909" y="2389"/>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688" name="Google Shape;688;p23"/>
            <p:cNvSpPr/>
            <p:nvPr/>
          </p:nvSpPr>
          <p:spPr>
            <a:xfrm>
              <a:off x="-678303" y="1115971"/>
              <a:ext cx="250466" cy="211007"/>
            </a:xfrm>
            <a:custGeom>
              <a:avLst/>
              <a:gdLst/>
              <a:ahLst/>
              <a:cxnLst/>
              <a:rect l="l" t="t" r="r" b="b"/>
              <a:pathLst>
                <a:path w="12714" h="10711" extrusionOk="0">
                  <a:moveTo>
                    <a:pt x="11712" y="6242"/>
                  </a:moveTo>
                  <a:lnTo>
                    <a:pt x="3082" y="617"/>
                  </a:lnTo>
                  <a:cubicBezTo>
                    <a:pt x="2119" y="0"/>
                    <a:pt x="809" y="347"/>
                    <a:pt x="270" y="1349"/>
                  </a:cubicBezTo>
                  <a:cubicBezTo>
                    <a:pt x="77" y="1657"/>
                    <a:pt x="0" y="2004"/>
                    <a:pt x="0" y="2351"/>
                  </a:cubicBezTo>
                  <a:lnTo>
                    <a:pt x="0" y="2389"/>
                  </a:lnTo>
                  <a:lnTo>
                    <a:pt x="0" y="2428"/>
                  </a:lnTo>
                  <a:cubicBezTo>
                    <a:pt x="0" y="3121"/>
                    <a:pt x="385" y="3814"/>
                    <a:pt x="963" y="4161"/>
                  </a:cubicBezTo>
                  <a:lnTo>
                    <a:pt x="9593" y="9786"/>
                  </a:lnTo>
                  <a:cubicBezTo>
                    <a:pt x="10903" y="10711"/>
                    <a:pt x="12714" y="9709"/>
                    <a:pt x="12675" y="8091"/>
                  </a:cubicBezTo>
                  <a:lnTo>
                    <a:pt x="12675" y="8014"/>
                  </a:lnTo>
                  <a:cubicBezTo>
                    <a:pt x="12637" y="7282"/>
                    <a:pt x="12290" y="6627"/>
                    <a:pt x="11712" y="6242"/>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689" name="Google Shape;689;p23"/>
            <p:cNvSpPr/>
            <p:nvPr/>
          </p:nvSpPr>
          <p:spPr>
            <a:xfrm>
              <a:off x="898071" y="1408162"/>
              <a:ext cx="124484" cy="277809"/>
            </a:xfrm>
            <a:custGeom>
              <a:avLst/>
              <a:gdLst/>
              <a:ahLst/>
              <a:cxnLst/>
              <a:rect l="l" t="t" r="r" b="b"/>
              <a:pathLst>
                <a:path w="6319" h="14102" extrusionOk="0">
                  <a:moveTo>
                    <a:pt x="4701" y="194"/>
                  </a:moveTo>
                  <a:cubicBezTo>
                    <a:pt x="3622" y="1"/>
                    <a:pt x="2543" y="656"/>
                    <a:pt x="2235" y="1696"/>
                  </a:cubicBezTo>
                  <a:lnTo>
                    <a:pt x="0" y="11443"/>
                  </a:lnTo>
                  <a:lnTo>
                    <a:pt x="0" y="11867"/>
                  </a:lnTo>
                  <a:cubicBezTo>
                    <a:pt x="0" y="12830"/>
                    <a:pt x="655" y="13678"/>
                    <a:pt x="1619" y="13870"/>
                  </a:cubicBezTo>
                  <a:cubicBezTo>
                    <a:pt x="2697" y="14102"/>
                    <a:pt x="3815" y="13408"/>
                    <a:pt x="4084" y="12329"/>
                  </a:cubicBezTo>
                  <a:lnTo>
                    <a:pt x="6280" y="2582"/>
                  </a:lnTo>
                  <a:cubicBezTo>
                    <a:pt x="6319" y="2467"/>
                    <a:pt x="6319" y="2313"/>
                    <a:pt x="6319" y="2158"/>
                  </a:cubicBezTo>
                  <a:cubicBezTo>
                    <a:pt x="6319" y="1195"/>
                    <a:pt x="5625" y="386"/>
                    <a:pt x="4701" y="19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0" name="Google Shape;690;p23"/>
            <p:cNvSpPr/>
            <p:nvPr/>
          </p:nvSpPr>
          <p:spPr>
            <a:xfrm>
              <a:off x="2682398" y="164225"/>
              <a:ext cx="258838" cy="176867"/>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691" name="Google Shape;691;p23"/>
            <p:cNvSpPr/>
            <p:nvPr/>
          </p:nvSpPr>
          <p:spPr>
            <a:xfrm>
              <a:off x="1279837" y="166510"/>
              <a:ext cx="259587" cy="179881"/>
            </a:xfrm>
            <a:custGeom>
              <a:avLst/>
              <a:gdLst/>
              <a:ahLst/>
              <a:cxnLst/>
              <a:rect l="l" t="t" r="r" b="b"/>
              <a:pathLst>
                <a:path w="13177" h="9131" extrusionOk="0">
                  <a:moveTo>
                    <a:pt x="2967" y="8553"/>
                  </a:moveTo>
                  <a:lnTo>
                    <a:pt x="12020" y="4200"/>
                  </a:lnTo>
                  <a:cubicBezTo>
                    <a:pt x="12714" y="3891"/>
                    <a:pt x="13176" y="3159"/>
                    <a:pt x="13138" y="2389"/>
                  </a:cubicBezTo>
                  <a:cubicBezTo>
                    <a:pt x="13099" y="2042"/>
                    <a:pt x="13022" y="1695"/>
                    <a:pt x="12907" y="1426"/>
                  </a:cubicBezTo>
                  <a:cubicBezTo>
                    <a:pt x="12367" y="424"/>
                    <a:pt x="11211" y="0"/>
                    <a:pt x="10171" y="463"/>
                  </a:cubicBezTo>
                  <a:lnTo>
                    <a:pt x="1156" y="4777"/>
                  </a:lnTo>
                  <a:cubicBezTo>
                    <a:pt x="463" y="5124"/>
                    <a:pt x="0" y="5818"/>
                    <a:pt x="0" y="6627"/>
                  </a:cubicBezTo>
                  <a:cubicBezTo>
                    <a:pt x="39" y="8129"/>
                    <a:pt x="1580" y="9131"/>
                    <a:pt x="2967" y="8553"/>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692" name="Google Shape;692;p23"/>
            <p:cNvSpPr/>
            <p:nvPr/>
          </p:nvSpPr>
          <p:spPr>
            <a:xfrm>
              <a:off x="2277879" y="435927"/>
              <a:ext cx="201905" cy="254288"/>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693" name="Google Shape;693;p23"/>
            <p:cNvSpPr/>
            <p:nvPr/>
          </p:nvSpPr>
          <p:spPr>
            <a:xfrm>
              <a:off x="2608031" y="1418800"/>
              <a:ext cx="250485" cy="212524"/>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694" name="Google Shape;694;p23"/>
            <p:cNvSpPr/>
            <p:nvPr/>
          </p:nvSpPr>
          <p:spPr>
            <a:xfrm>
              <a:off x="1685874" y="532319"/>
              <a:ext cx="249717" cy="205707"/>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5" name="Google Shape;695;p23"/>
            <p:cNvSpPr/>
            <p:nvPr/>
          </p:nvSpPr>
          <p:spPr>
            <a:xfrm>
              <a:off x="1709415" y="1485583"/>
              <a:ext cx="129803" cy="280843"/>
            </a:xfrm>
            <a:custGeom>
              <a:avLst/>
              <a:gdLst/>
              <a:ahLst/>
              <a:cxnLst/>
              <a:rect l="l" t="t" r="r" b="b"/>
              <a:pathLst>
                <a:path w="6589" h="14256" extrusionOk="0">
                  <a:moveTo>
                    <a:pt x="4045" y="1773"/>
                  </a:moveTo>
                  <a:cubicBezTo>
                    <a:pt x="3776" y="694"/>
                    <a:pt x="2658" y="1"/>
                    <a:pt x="1580" y="270"/>
                  </a:cubicBezTo>
                  <a:cubicBezTo>
                    <a:pt x="694" y="424"/>
                    <a:pt x="39" y="1195"/>
                    <a:pt x="0" y="2081"/>
                  </a:cubicBezTo>
                  <a:lnTo>
                    <a:pt x="0" y="2197"/>
                  </a:lnTo>
                  <a:cubicBezTo>
                    <a:pt x="0" y="2351"/>
                    <a:pt x="0" y="2505"/>
                    <a:pt x="77" y="2697"/>
                  </a:cubicBezTo>
                  <a:lnTo>
                    <a:pt x="2466" y="12483"/>
                  </a:lnTo>
                  <a:cubicBezTo>
                    <a:pt x="2774" y="13562"/>
                    <a:pt x="3853" y="14255"/>
                    <a:pt x="4970" y="13986"/>
                  </a:cubicBezTo>
                  <a:cubicBezTo>
                    <a:pt x="5895" y="13832"/>
                    <a:pt x="6588" y="12984"/>
                    <a:pt x="6588" y="12021"/>
                  </a:cubicBezTo>
                  <a:cubicBezTo>
                    <a:pt x="6588" y="11867"/>
                    <a:pt x="6550" y="11674"/>
                    <a:pt x="6511" y="11520"/>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696" name="Google Shape;696;p23"/>
            <p:cNvSpPr/>
            <p:nvPr/>
          </p:nvSpPr>
          <p:spPr>
            <a:xfrm>
              <a:off x="499619" y="1770189"/>
              <a:ext cx="169262" cy="267191"/>
            </a:xfrm>
            <a:custGeom>
              <a:avLst/>
              <a:gdLst/>
              <a:ahLst/>
              <a:cxnLst/>
              <a:rect l="l" t="t" r="r" b="b"/>
              <a:pathLst>
                <a:path w="8592" h="13563" extrusionOk="0">
                  <a:moveTo>
                    <a:pt x="3968" y="1426"/>
                  </a:moveTo>
                  <a:cubicBezTo>
                    <a:pt x="3467" y="425"/>
                    <a:pt x="2273" y="1"/>
                    <a:pt x="1233" y="463"/>
                  </a:cubicBezTo>
                  <a:cubicBezTo>
                    <a:pt x="539" y="810"/>
                    <a:pt x="39" y="1503"/>
                    <a:pt x="0" y="2274"/>
                  </a:cubicBezTo>
                  <a:cubicBezTo>
                    <a:pt x="0" y="2582"/>
                    <a:pt x="77" y="2852"/>
                    <a:pt x="231" y="3122"/>
                  </a:cubicBezTo>
                  <a:lnTo>
                    <a:pt x="4700" y="12175"/>
                  </a:lnTo>
                  <a:cubicBezTo>
                    <a:pt x="5201" y="13138"/>
                    <a:pt x="6395" y="13562"/>
                    <a:pt x="7397" y="13138"/>
                  </a:cubicBezTo>
                  <a:cubicBezTo>
                    <a:pt x="8129" y="12830"/>
                    <a:pt x="8591" y="12098"/>
                    <a:pt x="8591" y="11328"/>
                  </a:cubicBezTo>
                  <a:cubicBezTo>
                    <a:pt x="8591" y="11251"/>
                    <a:pt x="8591" y="11212"/>
                    <a:pt x="8591" y="11135"/>
                  </a:cubicBezTo>
                  <a:cubicBezTo>
                    <a:pt x="8591" y="10904"/>
                    <a:pt x="8514" y="10673"/>
                    <a:pt x="8399" y="1048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697" name="Google Shape;697;p23"/>
            <p:cNvSpPr/>
            <p:nvPr/>
          </p:nvSpPr>
          <p:spPr>
            <a:xfrm>
              <a:off x="2452440" y="889796"/>
              <a:ext cx="170031" cy="267171"/>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698" name="Google Shape;698;p23"/>
            <p:cNvSpPr/>
            <p:nvPr/>
          </p:nvSpPr>
          <p:spPr>
            <a:xfrm>
              <a:off x="1766329" y="123997"/>
              <a:ext cx="249717" cy="131320"/>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699" name="Google Shape;699;p23"/>
            <p:cNvSpPr/>
            <p:nvPr/>
          </p:nvSpPr>
          <p:spPr>
            <a:xfrm>
              <a:off x="1991736" y="1186556"/>
              <a:ext cx="253519" cy="207205"/>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0" name="Google Shape;700;p23"/>
            <p:cNvSpPr/>
            <p:nvPr/>
          </p:nvSpPr>
          <p:spPr>
            <a:xfrm>
              <a:off x="3025454" y="1073459"/>
              <a:ext cx="222413" cy="245935"/>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701" name="Google Shape;701;p23"/>
            <p:cNvSpPr/>
            <p:nvPr/>
          </p:nvSpPr>
          <p:spPr>
            <a:xfrm>
              <a:off x="1081734" y="753176"/>
              <a:ext cx="81991" cy="301331"/>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702" name="Google Shape;702;p23"/>
            <p:cNvSpPr/>
            <p:nvPr/>
          </p:nvSpPr>
          <p:spPr>
            <a:xfrm>
              <a:off x="1188764" y="1345181"/>
              <a:ext cx="268688" cy="166997"/>
            </a:xfrm>
            <a:custGeom>
              <a:avLst/>
              <a:gdLst/>
              <a:ahLst/>
              <a:cxnLst/>
              <a:rect l="l" t="t" r="r" b="b"/>
              <a:pathLst>
                <a:path w="13639" h="8477" extrusionOk="0">
                  <a:moveTo>
                    <a:pt x="2697" y="8091"/>
                  </a:moveTo>
                  <a:lnTo>
                    <a:pt x="12290" y="4277"/>
                  </a:lnTo>
                  <a:cubicBezTo>
                    <a:pt x="13099" y="4007"/>
                    <a:pt x="13638" y="3275"/>
                    <a:pt x="13600" y="2427"/>
                  </a:cubicBezTo>
                  <a:lnTo>
                    <a:pt x="13600" y="2273"/>
                  </a:lnTo>
                  <a:cubicBezTo>
                    <a:pt x="13638" y="2235"/>
                    <a:pt x="13638" y="2158"/>
                    <a:pt x="13638" y="2081"/>
                  </a:cubicBezTo>
                  <a:cubicBezTo>
                    <a:pt x="13638" y="1927"/>
                    <a:pt x="13600" y="1773"/>
                    <a:pt x="13561" y="1618"/>
                  </a:cubicBezTo>
                  <a:cubicBezTo>
                    <a:pt x="13215" y="540"/>
                    <a:pt x="12020" y="0"/>
                    <a:pt x="10980" y="424"/>
                  </a:cubicBezTo>
                  <a:lnTo>
                    <a:pt x="1387" y="4161"/>
                  </a:lnTo>
                  <a:cubicBezTo>
                    <a:pt x="578" y="4508"/>
                    <a:pt x="39" y="5278"/>
                    <a:pt x="0" y="6164"/>
                  </a:cubicBezTo>
                  <a:cubicBezTo>
                    <a:pt x="0" y="6357"/>
                    <a:pt x="39" y="6588"/>
                    <a:pt x="116" y="6819"/>
                  </a:cubicBezTo>
                  <a:cubicBezTo>
                    <a:pt x="462" y="7898"/>
                    <a:pt x="1657" y="8476"/>
                    <a:pt x="2697" y="8091"/>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703" name="Google Shape;703;p23"/>
            <p:cNvSpPr/>
            <p:nvPr/>
          </p:nvSpPr>
          <p:spPr>
            <a:xfrm>
              <a:off x="495048" y="911052"/>
              <a:ext cx="239099" cy="223910"/>
            </a:xfrm>
            <a:custGeom>
              <a:avLst/>
              <a:gdLst/>
              <a:ahLst/>
              <a:cxnLst/>
              <a:rect l="l" t="t" r="r" b="b"/>
              <a:pathLst>
                <a:path w="12137" h="11366" extrusionOk="0">
                  <a:moveTo>
                    <a:pt x="3777" y="732"/>
                  </a:moveTo>
                  <a:cubicBezTo>
                    <a:pt x="2929" y="0"/>
                    <a:pt x="1696" y="0"/>
                    <a:pt x="887" y="732"/>
                  </a:cubicBezTo>
                  <a:cubicBezTo>
                    <a:pt x="1" y="1503"/>
                    <a:pt x="1" y="2851"/>
                    <a:pt x="887" y="3622"/>
                  </a:cubicBezTo>
                  <a:lnTo>
                    <a:pt x="8400" y="10672"/>
                  </a:lnTo>
                  <a:cubicBezTo>
                    <a:pt x="9247" y="11366"/>
                    <a:pt x="10480" y="11366"/>
                    <a:pt x="11289" y="10672"/>
                  </a:cubicBezTo>
                  <a:cubicBezTo>
                    <a:pt x="12137" y="9863"/>
                    <a:pt x="12137" y="8553"/>
                    <a:pt x="11289" y="778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4" name="Google Shape;704;p23"/>
            <p:cNvSpPr/>
            <p:nvPr/>
          </p:nvSpPr>
          <p:spPr>
            <a:xfrm>
              <a:off x="1446046" y="889796"/>
              <a:ext cx="274007" cy="151808"/>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705" name="Google Shape;705;p23"/>
            <p:cNvSpPr/>
            <p:nvPr/>
          </p:nvSpPr>
          <p:spPr>
            <a:xfrm>
              <a:off x="-79126" y="1703654"/>
              <a:ext cx="250466" cy="204939"/>
            </a:xfrm>
            <a:custGeom>
              <a:avLst/>
              <a:gdLst/>
              <a:ahLst/>
              <a:cxnLst/>
              <a:rect l="l" t="t" r="r" b="b"/>
              <a:pathLst>
                <a:path w="12714" h="10403" extrusionOk="0">
                  <a:moveTo>
                    <a:pt x="9632" y="617"/>
                  </a:moveTo>
                  <a:lnTo>
                    <a:pt x="963" y="6242"/>
                  </a:lnTo>
                  <a:cubicBezTo>
                    <a:pt x="385" y="6666"/>
                    <a:pt x="39" y="7320"/>
                    <a:pt x="0" y="8052"/>
                  </a:cubicBezTo>
                  <a:cubicBezTo>
                    <a:pt x="0" y="8399"/>
                    <a:pt x="116" y="8746"/>
                    <a:pt x="308" y="9054"/>
                  </a:cubicBezTo>
                  <a:cubicBezTo>
                    <a:pt x="809" y="10094"/>
                    <a:pt x="2119" y="10403"/>
                    <a:pt x="3082" y="9786"/>
                  </a:cubicBezTo>
                  <a:lnTo>
                    <a:pt x="11751" y="4123"/>
                  </a:lnTo>
                  <a:cubicBezTo>
                    <a:pt x="12329" y="3738"/>
                    <a:pt x="12714" y="3083"/>
                    <a:pt x="12714" y="2389"/>
                  </a:cubicBezTo>
                  <a:cubicBezTo>
                    <a:pt x="12675" y="2004"/>
                    <a:pt x="12598" y="1657"/>
                    <a:pt x="12406" y="1349"/>
                  </a:cubicBezTo>
                  <a:cubicBezTo>
                    <a:pt x="11866" y="347"/>
                    <a:pt x="10595" y="1"/>
                    <a:pt x="9632" y="617"/>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706" name="Google Shape;706;p23"/>
            <p:cNvSpPr/>
            <p:nvPr/>
          </p:nvSpPr>
          <p:spPr>
            <a:xfrm>
              <a:off x="1970500" y="752427"/>
              <a:ext cx="249717" cy="204171"/>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707" name="Google Shape;707;p23"/>
            <p:cNvSpPr/>
            <p:nvPr/>
          </p:nvSpPr>
          <p:spPr>
            <a:xfrm>
              <a:off x="2834570" y="2023609"/>
              <a:ext cx="207224" cy="249717"/>
            </a:xfrm>
            <a:custGeom>
              <a:avLst/>
              <a:gdLst/>
              <a:ahLst/>
              <a:cxnLst/>
              <a:rect l="l" t="t" r="r" b="b"/>
              <a:pathLst>
                <a:path w="10519" h="12676" extrusionOk="0">
                  <a:moveTo>
                    <a:pt x="9710" y="463"/>
                  </a:moveTo>
                  <a:cubicBezTo>
                    <a:pt x="9324" y="155"/>
                    <a:pt x="8785" y="1"/>
                    <a:pt x="8284" y="39"/>
                  </a:cubicBezTo>
                  <a:cubicBezTo>
                    <a:pt x="7706" y="155"/>
                    <a:pt x="7205" y="424"/>
                    <a:pt x="6897" y="887"/>
                  </a:cubicBezTo>
                  <a:lnTo>
                    <a:pt x="425" y="9324"/>
                  </a:lnTo>
                  <a:cubicBezTo>
                    <a:pt x="194" y="9709"/>
                    <a:pt x="39" y="10133"/>
                    <a:pt x="1" y="10595"/>
                  </a:cubicBezTo>
                  <a:cubicBezTo>
                    <a:pt x="39" y="11212"/>
                    <a:pt x="309" y="11828"/>
                    <a:pt x="810" y="12213"/>
                  </a:cubicBezTo>
                  <a:cubicBezTo>
                    <a:pt x="1195" y="12522"/>
                    <a:pt x="1735" y="12676"/>
                    <a:pt x="2235" y="12560"/>
                  </a:cubicBezTo>
                  <a:cubicBezTo>
                    <a:pt x="2775" y="12483"/>
                    <a:pt x="3276" y="12213"/>
                    <a:pt x="3622" y="11790"/>
                  </a:cubicBezTo>
                  <a:lnTo>
                    <a:pt x="10095" y="3352"/>
                  </a:lnTo>
                  <a:cubicBezTo>
                    <a:pt x="10326" y="2967"/>
                    <a:pt x="10480" y="2505"/>
                    <a:pt x="10519" y="2043"/>
                  </a:cubicBezTo>
                  <a:cubicBezTo>
                    <a:pt x="10480" y="1426"/>
                    <a:pt x="10210" y="848"/>
                    <a:pt x="9710" y="463"/>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708" name="Google Shape;708;p23"/>
            <p:cNvSpPr/>
            <p:nvPr/>
          </p:nvSpPr>
          <p:spPr>
            <a:xfrm>
              <a:off x="3225823" y="707649"/>
              <a:ext cx="263389" cy="114615"/>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709" name="Google Shape;709;p23"/>
            <p:cNvSpPr/>
            <p:nvPr/>
          </p:nvSpPr>
          <p:spPr>
            <a:xfrm>
              <a:off x="3332853" y="1744401"/>
              <a:ext cx="170011" cy="267920"/>
            </a:xfrm>
            <a:custGeom>
              <a:avLst/>
              <a:gdLst/>
              <a:ahLst/>
              <a:cxnLst/>
              <a:rect l="l" t="t" r="r" b="b"/>
              <a:pathLst>
                <a:path w="8630" h="13600" extrusionOk="0">
                  <a:moveTo>
                    <a:pt x="8437" y="10479"/>
                  </a:moveTo>
                  <a:lnTo>
                    <a:pt x="4007" y="1464"/>
                  </a:lnTo>
                  <a:cubicBezTo>
                    <a:pt x="3506" y="424"/>
                    <a:pt x="2312" y="0"/>
                    <a:pt x="1271" y="501"/>
                  </a:cubicBezTo>
                  <a:cubicBezTo>
                    <a:pt x="539" y="809"/>
                    <a:pt x="77" y="1503"/>
                    <a:pt x="0" y="2312"/>
                  </a:cubicBezTo>
                  <a:cubicBezTo>
                    <a:pt x="39" y="2581"/>
                    <a:pt x="116" y="2890"/>
                    <a:pt x="270" y="3159"/>
                  </a:cubicBezTo>
                  <a:lnTo>
                    <a:pt x="4700" y="12174"/>
                  </a:lnTo>
                  <a:cubicBezTo>
                    <a:pt x="5201" y="13176"/>
                    <a:pt x="6395" y="13600"/>
                    <a:pt x="7436" y="13137"/>
                  </a:cubicBezTo>
                  <a:cubicBezTo>
                    <a:pt x="8168" y="12829"/>
                    <a:pt x="8630" y="12136"/>
                    <a:pt x="8630" y="11327"/>
                  </a:cubicBezTo>
                  <a:cubicBezTo>
                    <a:pt x="8630" y="11288"/>
                    <a:pt x="8630" y="11211"/>
                    <a:pt x="8630" y="11173"/>
                  </a:cubicBezTo>
                  <a:cubicBezTo>
                    <a:pt x="8630" y="10941"/>
                    <a:pt x="8553" y="10710"/>
                    <a:pt x="8437" y="10479"/>
                  </a:cubicBezTo>
                  <a:close/>
                </a:path>
              </a:pathLst>
            </a:custGeom>
            <a:solidFill>
              <a:srgbClr val="B59E8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33503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848"/>
        <p:cNvGrpSpPr/>
        <p:nvPr/>
      </p:nvGrpSpPr>
      <p:grpSpPr>
        <a:xfrm>
          <a:off x="0" y="0"/>
          <a:ext cx="0" cy="0"/>
          <a:chOff x="0" y="0"/>
          <a:chExt cx="0" cy="0"/>
        </a:xfrm>
      </p:grpSpPr>
    </p:spTree>
    <p:extLst>
      <p:ext uri="{BB962C8B-B14F-4D97-AF65-F5344CB8AC3E}">
        <p14:creationId xmlns:p14="http://schemas.microsoft.com/office/powerpoint/2010/main" val="1214520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49"/>
        <p:cNvGrpSpPr/>
        <p:nvPr/>
      </p:nvGrpSpPr>
      <p:grpSpPr>
        <a:xfrm>
          <a:off x="0" y="0"/>
          <a:ext cx="0" cy="0"/>
          <a:chOff x="0" y="0"/>
          <a:chExt cx="0" cy="0"/>
        </a:xfrm>
      </p:grpSpPr>
    </p:spTree>
    <p:extLst>
      <p:ext uri="{BB962C8B-B14F-4D97-AF65-F5344CB8AC3E}">
        <p14:creationId xmlns:p14="http://schemas.microsoft.com/office/powerpoint/2010/main" val="226749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xfrm>
            <a:off x="2103800" y="355650"/>
            <a:ext cx="4936500" cy="68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lt2"/>
                </a:solidFill>
              </a:defRPr>
            </a:lvl1pPr>
            <a:lvl2pPr lvl="1" algn="ctr" rtl="0">
              <a:spcBef>
                <a:spcPts val="0"/>
              </a:spcBef>
              <a:spcAft>
                <a:spcPts val="0"/>
              </a:spcAft>
              <a:buNone/>
              <a:defRPr sz="3000">
                <a:solidFill>
                  <a:schemeClr val="lt2"/>
                </a:solidFill>
              </a:defRPr>
            </a:lvl2pPr>
            <a:lvl3pPr lvl="2" algn="ctr" rtl="0">
              <a:spcBef>
                <a:spcPts val="0"/>
              </a:spcBef>
              <a:spcAft>
                <a:spcPts val="0"/>
              </a:spcAft>
              <a:buNone/>
              <a:defRPr sz="3000">
                <a:solidFill>
                  <a:schemeClr val="lt2"/>
                </a:solidFill>
              </a:defRPr>
            </a:lvl3pPr>
            <a:lvl4pPr lvl="3" algn="ctr" rtl="0">
              <a:spcBef>
                <a:spcPts val="0"/>
              </a:spcBef>
              <a:spcAft>
                <a:spcPts val="0"/>
              </a:spcAft>
              <a:buNone/>
              <a:defRPr sz="3000">
                <a:solidFill>
                  <a:schemeClr val="lt2"/>
                </a:solidFill>
              </a:defRPr>
            </a:lvl4pPr>
            <a:lvl5pPr lvl="4" algn="ctr" rtl="0">
              <a:spcBef>
                <a:spcPts val="0"/>
              </a:spcBef>
              <a:spcAft>
                <a:spcPts val="0"/>
              </a:spcAft>
              <a:buNone/>
              <a:defRPr sz="3000">
                <a:solidFill>
                  <a:schemeClr val="lt2"/>
                </a:solidFill>
              </a:defRPr>
            </a:lvl5pPr>
            <a:lvl6pPr lvl="5" algn="ctr" rtl="0">
              <a:spcBef>
                <a:spcPts val="0"/>
              </a:spcBef>
              <a:spcAft>
                <a:spcPts val="0"/>
              </a:spcAft>
              <a:buNone/>
              <a:defRPr sz="3000">
                <a:solidFill>
                  <a:schemeClr val="lt2"/>
                </a:solidFill>
              </a:defRPr>
            </a:lvl6pPr>
            <a:lvl7pPr lvl="6" algn="ctr" rtl="0">
              <a:spcBef>
                <a:spcPts val="0"/>
              </a:spcBef>
              <a:spcAft>
                <a:spcPts val="0"/>
              </a:spcAft>
              <a:buNone/>
              <a:defRPr sz="3000">
                <a:solidFill>
                  <a:schemeClr val="lt2"/>
                </a:solidFill>
              </a:defRPr>
            </a:lvl7pPr>
            <a:lvl8pPr lvl="7" algn="ctr" rtl="0">
              <a:spcBef>
                <a:spcPts val="0"/>
              </a:spcBef>
              <a:spcAft>
                <a:spcPts val="0"/>
              </a:spcAft>
              <a:buNone/>
              <a:defRPr sz="3000">
                <a:solidFill>
                  <a:schemeClr val="lt2"/>
                </a:solidFill>
              </a:defRPr>
            </a:lvl8pPr>
            <a:lvl9pPr lvl="8" algn="ctr" rtl="0">
              <a:spcBef>
                <a:spcPts val="0"/>
              </a:spcBef>
              <a:spcAft>
                <a:spcPts val="0"/>
              </a:spcAft>
              <a:buNone/>
              <a:defRPr sz="3000">
                <a:solidFill>
                  <a:schemeClr val="lt2"/>
                </a:solidFill>
              </a:defRPr>
            </a:lvl9pPr>
          </a:lstStyle>
          <a:p>
            <a:endParaRPr/>
          </a:p>
        </p:txBody>
      </p:sp>
      <p:grpSp>
        <p:nvGrpSpPr>
          <p:cNvPr id="173" name="Google Shape;173;p6"/>
          <p:cNvGrpSpPr/>
          <p:nvPr/>
        </p:nvGrpSpPr>
        <p:grpSpPr>
          <a:xfrm>
            <a:off x="-305429" y="3935872"/>
            <a:ext cx="2181874" cy="1320479"/>
            <a:chOff x="-305425" y="4044674"/>
            <a:chExt cx="2001903" cy="1211560"/>
          </a:xfrm>
        </p:grpSpPr>
        <p:grpSp>
          <p:nvGrpSpPr>
            <p:cNvPr id="174" name="Google Shape;174;p6"/>
            <p:cNvGrpSpPr/>
            <p:nvPr/>
          </p:nvGrpSpPr>
          <p:grpSpPr>
            <a:xfrm>
              <a:off x="-305425" y="4044674"/>
              <a:ext cx="1803157" cy="1211560"/>
              <a:chOff x="9144000" y="1351683"/>
              <a:chExt cx="2134672" cy="1434308"/>
            </a:xfrm>
          </p:grpSpPr>
          <p:sp>
            <p:nvSpPr>
              <p:cNvPr id="175" name="Google Shape;175;p6"/>
              <p:cNvSpPr/>
              <p:nvPr/>
            </p:nvSpPr>
            <p:spPr>
              <a:xfrm>
                <a:off x="10414851" y="2068120"/>
                <a:ext cx="243893" cy="166654"/>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9927835" y="1757006"/>
                <a:ext cx="190247" cy="239605"/>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9888694" y="1351683"/>
                <a:ext cx="235298" cy="193830"/>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9445802" y="1463075"/>
                <a:ext cx="235298" cy="123738"/>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10058519" y="2401259"/>
                <a:ext cx="236022" cy="200252"/>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11118459" y="2534247"/>
                <a:ext cx="160213" cy="251745"/>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9658203" y="2464322"/>
                <a:ext cx="238881" cy="195240"/>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10632276" y="2357750"/>
                <a:ext cx="209571" cy="231734"/>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a:off x="9144000" y="2184685"/>
                <a:ext cx="258186" cy="143043"/>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9638192" y="2055243"/>
                <a:ext cx="235298" cy="192382"/>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10841860" y="1996623"/>
                <a:ext cx="248181" cy="107997"/>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6"/>
            <p:cNvSpPr/>
            <p:nvPr/>
          </p:nvSpPr>
          <p:spPr>
            <a:xfrm>
              <a:off x="-87331" y="4411226"/>
              <a:ext cx="199371" cy="169156"/>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1497718" y="4801474"/>
              <a:ext cx="198760" cy="163731"/>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437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550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101"/>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464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370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314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160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288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137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2"/>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310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44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9"/>
        <p:cNvGrpSpPr/>
        <p:nvPr/>
      </p:nvGrpSpPr>
      <p:grpSpPr>
        <a:xfrm>
          <a:off x="0" y="0"/>
          <a:ext cx="0" cy="0"/>
          <a:chOff x="0" y="0"/>
          <a:chExt cx="0" cy="0"/>
        </a:xfrm>
      </p:grpSpPr>
      <p:sp>
        <p:nvSpPr>
          <p:cNvPr id="310" name="Google Shape;310;p9"/>
          <p:cNvSpPr txBox="1">
            <a:spLocks noGrp="1"/>
          </p:cNvSpPr>
          <p:nvPr>
            <p:ph type="subTitle" idx="1"/>
          </p:nvPr>
        </p:nvSpPr>
        <p:spPr>
          <a:xfrm>
            <a:off x="1946475" y="1243600"/>
            <a:ext cx="5353500" cy="84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11" name="Google Shape;311;p9"/>
          <p:cNvSpPr txBox="1">
            <a:spLocks noGrp="1"/>
          </p:cNvSpPr>
          <p:nvPr>
            <p:ph type="body" idx="2"/>
          </p:nvPr>
        </p:nvSpPr>
        <p:spPr>
          <a:xfrm>
            <a:off x="2316100" y="2467950"/>
            <a:ext cx="4723800" cy="19602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2"/>
              </a:buClr>
              <a:buSzPts val="1800"/>
              <a:buChar char="●"/>
              <a:defRPr/>
            </a:lvl1pPr>
            <a:lvl2pPr marL="914400" lvl="1" indent="-317500" rtl="0">
              <a:spcBef>
                <a:spcPts val="1600"/>
              </a:spcBef>
              <a:spcAft>
                <a:spcPts val="0"/>
              </a:spcAft>
              <a:buSzPts val="14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312" name="Google Shape;312;p9"/>
          <p:cNvSpPr txBox="1">
            <a:spLocks noGrp="1"/>
          </p:cNvSpPr>
          <p:nvPr>
            <p:ph type="title"/>
          </p:nvPr>
        </p:nvSpPr>
        <p:spPr>
          <a:xfrm>
            <a:off x="1480325" y="353650"/>
            <a:ext cx="618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lt2"/>
                </a:solidFill>
              </a:defRPr>
            </a:lvl1pPr>
            <a:lvl2pPr lvl="1" algn="ctr" rtl="0">
              <a:spcBef>
                <a:spcPts val="0"/>
              </a:spcBef>
              <a:spcAft>
                <a:spcPts val="0"/>
              </a:spcAft>
              <a:buNone/>
              <a:defRPr sz="3000">
                <a:solidFill>
                  <a:schemeClr val="lt2"/>
                </a:solidFill>
              </a:defRPr>
            </a:lvl2pPr>
            <a:lvl3pPr lvl="2" algn="ctr" rtl="0">
              <a:spcBef>
                <a:spcPts val="0"/>
              </a:spcBef>
              <a:spcAft>
                <a:spcPts val="0"/>
              </a:spcAft>
              <a:buNone/>
              <a:defRPr sz="3000">
                <a:solidFill>
                  <a:schemeClr val="lt2"/>
                </a:solidFill>
              </a:defRPr>
            </a:lvl3pPr>
            <a:lvl4pPr lvl="3" algn="ctr" rtl="0">
              <a:spcBef>
                <a:spcPts val="0"/>
              </a:spcBef>
              <a:spcAft>
                <a:spcPts val="0"/>
              </a:spcAft>
              <a:buNone/>
              <a:defRPr sz="3000">
                <a:solidFill>
                  <a:schemeClr val="lt2"/>
                </a:solidFill>
              </a:defRPr>
            </a:lvl4pPr>
            <a:lvl5pPr lvl="4" algn="ctr" rtl="0">
              <a:spcBef>
                <a:spcPts val="0"/>
              </a:spcBef>
              <a:spcAft>
                <a:spcPts val="0"/>
              </a:spcAft>
              <a:buNone/>
              <a:defRPr sz="3000">
                <a:solidFill>
                  <a:schemeClr val="lt2"/>
                </a:solidFill>
              </a:defRPr>
            </a:lvl5pPr>
            <a:lvl6pPr lvl="5" algn="ctr" rtl="0">
              <a:spcBef>
                <a:spcPts val="0"/>
              </a:spcBef>
              <a:spcAft>
                <a:spcPts val="0"/>
              </a:spcAft>
              <a:buNone/>
              <a:defRPr sz="3000">
                <a:solidFill>
                  <a:schemeClr val="lt2"/>
                </a:solidFill>
              </a:defRPr>
            </a:lvl6pPr>
            <a:lvl7pPr lvl="6" algn="ctr" rtl="0">
              <a:spcBef>
                <a:spcPts val="0"/>
              </a:spcBef>
              <a:spcAft>
                <a:spcPts val="0"/>
              </a:spcAft>
              <a:buNone/>
              <a:defRPr sz="3000">
                <a:solidFill>
                  <a:schemeClr val="lt2"/>
                </a:solidFill>
              </a:defRPr>
            </a:lvl7pPr>
            <a:lvl8pPr lvl="7" algn="ctr" rtl="0">
              <a:spcBef>
                <a:spcPts val="0"/>
              </a:spcBef>
              <a:spcAft>
                <a:spcPts val="0"/>
              </a:spcAft>
              <a:buNone/>
              <a:defRPr sz="3000">
                <a:solidFill>
                  <a:schemeClr val="lt2"/>
                </a:solidFill>
              </a:defRPr>
            </a:lvl8pPr>
            <a:lvl9pPr lvl="8" algn="ctr" rtl="0">
              <a:spcBef>
                <a:spcPts val="0"/>
              </a:spcBef>
              <a:spcAft>
                <a:spcPts val="0"/>
              </a:spcAft>
              <a:buNone/>
              <a:defRPr sz="3000">
                <a:solidFill>
                  <a:schemeClr val="lt2"/>
                </a:solidFill>
              </a:defRPr>
            </a:lvl9pPr>
          </a:lstStyle>
          <a:p>
            <a:endParaRPr/>
          </a:p>
        </p:txBody>
      </p:sp>
      <p:grpSp>
        <p:nvGrpSpPr>
          <p:cNvPr id="313" name="Google Shape;313;p9"/>
          <p:cNvGrpSpPr/>
          <p:nvPr/>
        </p:nvGrpSpPr>
        <p:grpSpPr>
          <a:xfrm>
            <a:off x="-303391" y="2"/>
            <a:ext cx="1381253" cy="3304927"/>
            <a:chOff x="-303391" y="2"/>
            <a:chExt cx="1381253" cy="3304927"/>
          </a:xfrm>
        </p:grpSpPr>
        <p:sp>
          <p:nvSpPr>
            <p:cNvPr id="314" name="Google Shape;314;p9"/>
            <p:cNvSpPr/>
            <p:nvPr/>
          </p:nvSpPr>
          <p:spPr>
            <a:xfrm rot="5400000">
              <a:off x="-293608" y="-9782"/>
              <a:ext cx="184998" cy="20456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rot="5400000">
              <a:off x="611994" y="2151493"/>
              <a:ext cx="215315" cy="147127"/>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rot="5400000">
              <a:off x="608528" y="983907"/>
              <a:ext cx="215938" cy="149634"/>
            </a:xfrm>
            <a:custGeom>
              <a:avLst/>
              <a:gdLst/>
              <a:ahLst/>
              <a:cxnLst/>
              <a:rect l="l" t="t" r="r" b="b"/>
              <a:pathLst>
                <a:path w="13177" h="9131" extrusionOk="0">
                  <a:moveTo>
                    <a:pt x="2967" y="8553"/>
                  </a:moveTo>
                  <a:lnTo>
                    <a:pt x="12020" y="4200"/>
                  </a:lnTo>
                  <a:cubicBezTo>
                    <a:pt x="12714" y="3891"/>
                    <a:pt x="13176" y="3159"/>
                    <a:pt x="13138" y="2389"/>
                  </a:cubicBezTo>
                  <a:cubicBezTo>
                    <a:pt x="13099" y="2042"/>
                    <a:pt x="13022" y="1695"/>
                    <a:pt x="12907" y="1426"/>
                  </a:cubicBezTo>
                  <a:cubicBezTo>
                    <a:pt x="12367" y="424"/>
                    <a:pt x="11211" y="0"/>
                    <a:pt x="10171" y="463"/>
                  </a:cubicBezTo>
                  <a:lnTo>
                    <a:pt x="1156" y="4777"/>
                  </a:lnTo>
                  <a:cubicBezTo>
                    <a:pt x="463" y="5124"/>
                    <a:pt x="0" y="5818"/>
                    <a:pt x="0" y="6627"/>
                  </a:cubicBezTo>
                  <a:cubicBezTo>
                    <a:pt x="39" y="8129"/>
                    <a:pt x="1580" y="9131"/>
                    <a:pt x="2967" y="8553"/>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rot="5400000">
              <a:off x="377472" y="1759134"/>
              <a:ext cx="167955" cy="211530"/>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rot="5400000">
              <a:off x="366110" y="544510"/>
              <a:ext cx="236767" cy="78299"/>
            </a:xfrm>
            <a:custGeom>
              <a:avLst/>
              <a:gdLst/>
              <a:ahLst/>
              <a:cxnLst/>
              <a:rect l="l" t="t" r="r" b="b"/>
              <a:pathLst>
                <a:path w="14448" h="4778" extrusionOk="0">
                  <a:moveTo>
                    <a:pt x="14448" y="2851"/>
                  </a:moveTo>
                  <a:lnTo>
                    <a:pt x="14448" y="2504"/>
                  </a:lnTo>
                  <a:cubicBezTo>
                    <a:pt x="14448" y="1464"/>
                    <a:pt x="13600" y="655"/>
                    <a:pt x="12599" y="617"/>
                  </a:cubicBezTo>
                  <a:lnTo>
                    <a:pt x="2235" y="77"/>
                  </a:lnTo>
                  <a:cubicBezTo>
                    <a:pt x="1118" y="0"/>
                    <a:pt x="116" y="809"/>
                    <a:pt x="0" y="1927"/>
                  </a:cubicBezTo>
                  <a:lnTo>
                    <a:pt x="0" y="2196"/>
                  </a:lnTo>
                  <a:cubicBezTo>
                    <a:pt x="0" y="3236"/>
                    <a:pt x="809" y="4123"/>
                    <a:pt x="1888" y="4161"/>
                  </a:cubicBezTo>
                  <a:lnTo>
                    <a:pt x="12252" y="4662"/>
                  </a:lnTo>
                  <a:cubicBezTo>
                    <a:pt x="13331" y="4778"/>
                    <a:pt x="14332" y="3968"/>
                    <a:pt x="14448" y="28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rot="5400000">
              <a:off x="297613" y="1306799"/>
              <a:ext cx="207728" cy="171118"/>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5400000">
              <a:off x="668193" y="1404661"/>
              <a:ext cx="207728" cy="109239"/>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5400000">
              <a:off x="687764" y="368047"/>
              <a:ext cx="181213" cy="206466"/>
            </a:xfrm>
            <a:custGeom>
              <a:avLst/>
              <a:gdLst/>
              <a:ahLst/>
              <a:cxnLst/>
              <a:rect l="l" t="t" r="r" b="b"/>
              <a:pathLst>
                <a:path w="11058" h="12599" extrusionOk="0">
                  <a:moveTo>
                    <a:pt x="7514" y="11212"/>
                  </a:moveTo>
                  <a:cubicBezTo>
                    <a:pt x="9055" y="12599"/>
                    <a:pt x="11058" y="11212"/>
                    <a:pt x="11058" y="9632"/>
                  </a:cubicBezTo>
                  <a:cubicBezTo>
                    <a:pt x="11058" y="9132"/>
                    <a:pt x="10827" y="8631"/>
                    <a:pt x="10480" y="8284"/>
                  </a:cubicBezTo>
                  <a:lnTo>
                    <a:pt x="3545" y="1311"/>
                  </a:lnTo>
                  <a:cubicBezTo>
                    <a:pt x="2235" y="1"/>
                    <a:pt x="1" y="926"/>
                    <a:pt x="1" y="2775"/>
                  </a:cubicBezTo>
                  <a:cubicBezTo>
                    <a:pt x="1" y="3353"/>
                    <a:pt x="232" y="3892"/>
                    <a:pt x="656" y="4277"/>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5400000">
              <a:off x="143894" y="694744"/>
              <a:ext cx="68205" cy="250663"/>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5400000">
              <a:off x="-20570" y="304289"/>
              <a:ext cx="198895" cy="186260"/>
            </a:xfrm>
            <a:custGeom>
              <a:avLst/>
              <a:gdLst/>
              <a:ahLst/>
              <a:cxnLst/>
              <a:rect l="l" t="t" r="r" b="b"/>
              <a:pathLst>
                <a:path w="12137" h="11366" extrusionOk="0">
                  <a:moveTo>
                    <a:pt x="3777" y="732"/>
                  </a:moveTo>
                  <a:cubicBezTo>
                    <a:pt x="2929" y="0"/>
                    <a:pt x="1696" y="0"/>
                    <a:pt x="887" y="732"/>
                  </a:cubicBezTo>
                  <a:cubicBezTo>
                    <a:pt x="1" y="1503"/>
                    <a:pt x="1" y="2851"/>
                    <a:pt x="887" y="3622"/>
                  </a:cubicBezTo>
                  <a:lnTo>
                    <a:pt x="8400" y="10672"/>
                  </a:lnTo>
                  <a:cubicBezTo>
                    <a:pt x="9247" y="11366"/>
                    <a:pt x="10480" y="11366"/>
                    <a:pt x="11289" y="10672"/>
                  </a:cubicBezTo>
                  <a:cubicBezTo>
                    <a:pt x="12137" y="9863"/>
                    <a:pt x="12137" y="8553"/>
                    <a:pt x="11289" y="77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5400000">
              <a:off x="7845" y="1885717"/>
              <a:ext cx="141441" cy="222247"/>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5400000">
              <a:off x="-248782" y="1562172"/>
              <a:ext cx="210891" cy="172364"/>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5400000">
              <a:off x="-157879" y="2392967"/>
              <a:ext cx="185015" cy="204582"/>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5400000">
              <a:off x="12581" y="1139832"/>
              <a:ext cx="227934" cy="126282"/>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5400000">
              <a:off x="115167" y="1544188"/>
              <a:ext cx="207728" cy="169840"/>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5400000">
              <a:off x="183976" y="2631295"/>
              <a:ext cx="219101" cy="95342"/>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5400000">
              <a:off x="883080" y="744956"/>
              <a:ext cx="184998" cy="20456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rot="5400000">
              <a:off x="179556" y="120857"/>
              <a:ext cx="227934" cy="126282"/>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rot="5400000">
              <a:off x="627167" y="81718"/>
              <a:ext cx="184998" cy="20456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5400000">
              <a:off x="867293" y="1942211"/>
              <a:ext cx="207728" cy="109239"/>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5400000">
              <a:off x="293806" y="2134143"/>
              <a:ext cx="215315" cy="147127"/>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5400000">
              <a:off x="297613" y="2848612"/>
              <a:ext cx="207728" cy="171118"/>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5400000">
              <a:off x="44469" y="3145494"/>
              <a:ext cx="68205" cy="250663"/>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768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995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14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101"/>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254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213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391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707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974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096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2"/>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3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7"/>
        <p:cNvGrpSpPr/>
        <p:nvPr/>
      </p:nvGrpSpPr>
      <p:grpSpPr>
        <a:xfrm>
          <a:off x="0" y="0"/>
          <a:ext cx="0" cy="0"/>
          <a:chOff x="0" y="0"/>
          <a:chExt cx="0" cy="0"/>
        </a:xfrm>
      </p:grpSpPr>
      <p:sp>
        <p:nvSpPr>
          <p:cNvPr id="338" name="Google Shape;338;p10"/>
          <p:cNvSpPr txBox="1">
            <a:spLocks noGrp="1"/>
          </p:cNvSpPr>
          <p:nvPr>
            <p:ph type="ctrTitle"/>
          </p:nvPr>
        </p:nvSpPr>
        <p:spPr>
          <a:xfrm>
            <a:off x="1129550" y="1501175"/>
            <a:ext cx="3172800" cy="126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a:solidFill>
                  <a:schemeClr val="l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39" name="Google Shape;339;p10"/>
          <p:cNvSpPr txBox="1">
            <a:spLocks noGrp="1"/>
          </p:cNvSpPr>
          <p:nvPr>
            <p:ph type="subTitle" idx="1"/>
          </p:nvPr>
        </p:nvSpPr>
        <p:spPr>
          <a:xfrm>
            <a:off x="1805825" y="2766925"/>
            <a:ext cx="24966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40" name="Google Shape;340;p10"/>
          <p:cNvSpPr/>
          <p:nvPr/>
        </p:nvSpPr>
        <p:spPr>
          <a:xfrm rot="3320107" flipH="1">
            <a:off x="859390" y="3872952"/>
            <a:ext cx="278814" cy="125125"/>
          </a:xfrm>
          <a:custGeom>
            <a:avLst/>
            <a:gdLst/>
            <a:ahLst/>
            <a:cxnLst/>
            <a:rect l="l" t="t" r="r" b="b"/>
            <a:pathLst>
              <a:path w="8873" h="3982" extrusionOk="0">
                <a:moveTo>
                  <a:pt x="7507" y="1"/>
                </a:moveTo>
                <a:cubicBezTo>
                  <a:pt x="7431" y="1"/>
                  <a:pt x="7318" y="1"/>
                  <a:pt x="7242" y="39"/>
                </a:cubicBezTo>
                <a:lnTo>
                  <a:pt x="1100" y="1404"/>
                </a:lnTo>
                <a:cubicBezTo>
                  <a:pt x="417" y="1593"/>
                  <a:pt x="0" y="2276"/>
                  <a:pt x="152" y="2958"/>
                </a:cubicBezTo>
                <a:cubicBezTo>
                  <a:pt x="266" y="3565"/>
                  <a:pt x="796" y="3982"/>
                  <a:pt x="1403" y="3982"/>
                </a:cubicBezTo>
                <a:lnTo>
                  <a:pt x="1668" y="3982"/>
                </a:lnTo>
                <a:lnTo>
                  <a:pt x="7810" y="2579"/>
                </a:lnTo>
                <a:cubicBezTo>
                  <a:pt x="8455" y="2389"/>
                  <a:pt x="8872" y="1707"/>
                  <a:pt x="8758" y="1024"/>
                </a:cubicBezTo>
                <a:cubicBezTo>
                  <a:pt x="8645" y="456"/>
                  <a:pt x="8114" y="1"/>
                  <a:pt x="7507" y="1"/>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0"/>
          <p:cNvSpPr/>
          <p:nvPr/>
        </p:nvSpPr>
        <p:spPr>
          <a:xfrm rot="3320107" flipH="1">
            <a:off x="868689" y="3881762"/>
            <a:ext cx="258547" cy="107246"/>
          </a:xfrm>
          <a:custGeom>
            <a:avLst/>
            <a:gdLst/>
            <a:ahLst/>
            <a:cxnLst/>
            <a:rect l="l" t="t" r="r" b="b"/>
            <a:pathLst>
              <a:path w="8228" h="3413" extrusionOk="0">
                <a:moveTo>
                  <a:pt x="6977" y="0"/>
                </a:moveTo>
                <a:lnTo>
                  <a:pt x="872" y="1403"/>
                </a:lnTo>
                <a:cubicBezTo>
                  <a:pt x="304" y="1517"/>
                  <a:pt x="0" y="2047"/>
                  <a:pt x="114" y="2616"/>
                </a:cubicBezTo>
                <a:cubicBezTo>
                  <a:pt x="190" y="3071"/>
                  <a:pt x="607" y="3412"/>
                  <a:pt x="1062" y="3412"/>
                </a:cubicBezTo>
                <a:cubicBezTo>
                  <a:pt x="1138" y="3412"/>
                  <a:pt x="1176" y="3412"/>
                  <a:pt x="1252" y="3374"/>
                </a:cubicBezTo>
                <a:lnTo>
                  <a:pt x="7394" y="2010"/>
                </a:lnTo>
                <a:cubicBezTo>
                  <a:pt x="7924" y="1858"/>
                  <a:pt x="8228" y="1327"/>
                  <a:pt x="8152" y="796"/>
                </a:cubicBezTo>
                <a:cubicBezTo>
                  <a:pt x="8038" y="341"/>
                  <a:pt x="7659" y="0"/>
                  <a:pt x="7204" y="0"/>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0"/>
          <p:cNvSpPr/>
          <p:nvPr/>
        </p:nvSpPr>
        <p:spPr>
          <a:xfrm rot="3320107" flipH="1">
            <a:off x="868689" y="3881762"/>
            <a:ext cx="258547" cy="107246"/>
          </a:xfrm>
          <a:custGeom>
            <a:avLst/>
            <a:gdLst/>
            <a:ahLst/>
            <a:cxnLst/>
            <a:rect l="l" t="t" r="r" b="b"/>
            <a:pathLst>
              <a:path w="8228" h="3413" extrusionOk="0">
                <a:moveTo>
                  <a:pt x="6977" y="0"/>
                </a:moveTo>
                <a:lnTo>
                  <a:pt x="872" y="1365"/>
                </a:lnTo>
                <a:cubicBezTo>
                  <a:pt x="304" y="1517"/>
                  <a:pt x="0" y="2047"/>
                  <a:pt x="114" y="2578"/>
                </a:cubicBezTo>
                <a:cubicBezTo>
                  <a:pt x="190" y="3071"/>
                  <a:pt x="569" y="3412"/>
                  <a:pt x="1062" y="3412"/>
                </a:cubicBezTo>
                <a:lnTo>
                  <a:pt x="1252" y="3412"/>
                </a:lnTo>
                <a:lnTo>
                  <a:pt x="7394" y="2010"/>
                </a:lnTo>
                <a:cubicBezTo>
                  <a:pt x="7924" y="1858"/>
                  <a:pt x="8228" y="1327"/>
                  <a:pt x="8152" y="796"/>
                </a:cubicBezTo>
                <a:cubicBezTo>
                  <a:pt x="8038" y="341"/>
                  <a:pt x="7659" y="0"/>
                  <a:pt x="7204" y="0"/>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0"/>
          <p:cNvSpPr/>
          <p:nvPr/>
        </p:nvSpPr>
        <p:spPr>
          <a:xfrm rot="3320107" flipH="1">
            <a:off x="877778" y="3889453"/>
            <a:ext cx="240698" cy="90183"/>
          </a:xfrm>
          <a:custGeom>
            <a:avLst/>
            <a:gdLst/>
            <a:ahLst/>
            <a:cxnLst/>
            <a:rect l="l" t="t" r="r" b="b"/>
            <a:pathLst>
              <a:path w="7660" h="2870" extrusionOk="0">
                <a:moveTo>
                  <a:pt x="6880" y="1"/>
                </a:moveTo>
                <a:cubicBezTo>
                  <a:pt x="6837" y="1"/>
                  <a:pt x="6793" y="5"/>
                  <a:pt x="6749" y="13"/>
                </a:cubicBezTo>
                <a:lnTo>
                  <a:pt x="607" y="1416"/>
                </a:lnTo>
                <a:cubicBezTo>
                  <a:pt x="228" y="1492"/>
                  <a:pt x="1" y="1909"/>
                  <a:pt x="77" y="2288"/>
                </a:cubicBezTo>
                <a:cubicBezTo>
                  <a:pt x="144" y="2624"/>
                  <a:pt x="448" y="2870"/>
                  <a:pt x="780" y="2870"/>
                </a:cubicBezTo>
                <a:cubicBezTo>
                  <a:pt x="823" y="2870"/>
                  <a:pt x="867" y="2866"/>
                  <a:pt x="911" y="2857"/>
                </a:cubicBezTo>
                <a:lnTo>
                  <a:pt x="7015" y="1492"/>
                </a:lnTo>
                <a:cubicBezTo>
                  <a:pt x="7432" y="1378"/>
                  <a:pt x="7659" y="999"/>
                  <a:pt x="7584" y="582"/>
                </a:cubicBezTo>
                <a:cubicBezTo>
                  <a:pt x="7516" y="247"/>
                  <a:pt x="7212" y="1"/>
                  <a:pt x="6880" y="1"/>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0"/>
          <p:cNvSpPr/>
          <p:nvPr/>
        </p:nvSpPr>
        <p:spPr>
          <a:xfrm rot="3320107" flipH="1">
            <a:off x="757887" y="4359331"/>
            <a:ext cx="268099" cy="170720"/>
          </a:xfrm>
          <a:custGeom>
            <a:avLst/>
            <a:gdLst/>
            <a:ahLst/>
            <a:cxnLst/>
            <a:rect l="l" t="t" r="r" b="b"/>
            <a:pathLst>
              <a:path w="8532" h="5433" extrusionOk="0">
                <a:moveTo>
                  <a:pt x="1508" y="1"/>
                </a:moveTo>
                <a:cubicBezTo>
                  <a:pt x="1473" y="1"/>
                  <a:pt x="1438" y="4"/>
                  <a:pt x="1404" y="11"/>
                </a:cubicBezTo>
                <a:cubicBezTo>
                  <a:pt x="911" y="11"/>
                  <a:pt x="456" y="314"/>
                  <a:pt x="266" y="769"/>
                </a:cubicBezTo>
                <a:cubicBezTo>
                  <a:pt x="1" y="1414"/>
                  <a:pt x="228" y="2172"/>
                  <a:pt x="873" y="2475"/>
                </a:cubicBezTo>
                <a:lnTo>
                  <a:pt x="6560" y="5281"/>
                </a:lnTo>
                <a:cubicBezTo>
                  <a:pt x="6712" y="5357"/>
                  <a:pt x="6901" y="5433"/>
                  <a:pt x="7091" y="5433"/>
                </a:cubicBezTo>
                <a:cubicBezTo>
                  <a:pt x="7584" y="5395"/>
                  <a:pt x="8039" y="5092"/>
                  <a:pt x="8228" y="4637"/>
                </a:cubicBezTo>
                <a:cubicBezTo>
                  <a:pt x="8532" y="3992"/>
                  <a:pt x="8266" y="3234"/>
                  <a:pt x="7622" y="2930"/>
                </a:cubicBezTo>
                <a:lnTo>
                  <a:pt x="1934" y="125"/>
                </a:lnTo>
                <a:cubicBezTo>
                  <a:pt x="1811" y="63"/>
                  <a:pt x="1662" y="1"/>
                  <a:pt x="15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0"/>
          <p:cNvSpPr/>
          <p:nvPr/>
        </p:nvSpPr>
        <p:spPr>
          <a:xfrm rot="3320107" flipH="1">
            <a:off x="-85454" y="3279059"/>
            <a:ext cx="302633" cy="82233"/>
          </a:xfrm>
          <a:custGeom>
            <a:avLst/>
            <a:gdLst/>
            <a:ahLst/>
            <a:cxnLst/>
            <a:rect l="l" t="t" r="r" b="b"/>
            <a:pathLst>
              <a:path w="9631" h="2617" extrusionOk="0">
                <a:moveTo>
                  <a:pt x="1744" y="0"/>
                </a:moveTo>
                <a:cubicBezTo>
                  <a:pt x="0" y="0"/>
                  <a:pt x="0" y="2616"/>
                  <a:pt x="1744" y="2616"/>
                </a:cubicBezTo>
                <a:lnTo>
                  <a:pt x="7924" y="2616"/>
                </a:lnTo>
                <a:cubicBezTo>
                  <a:pt x="9630" y="2616"/>
                  <a:pt x="9630" y="0"/>
                  <a:pt x="7924" y="0"/>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0"/>
          <p:cNvSpPr/>
          <p:nvPr/>
        </p:nvSpPr>
        <p:spPr>
          <a:xfrm rot="3320107" flipH="1">
            <a:off x="-70652" y="3287650"/>
            <a:ext cx="274038" cy="64354"/>
          </a:xfrm>
          <a:custGeom>
            <a:avLst/>
            <a:gdLst/>
            <a:ahLst/>
            <a:cxnLst/>
            <a:rect l="l" t="t" r="r" b="b"/>
            <a:pathLst>
              <a:path w="8721" h="2048" extrusionOk="0">
                <a:moveTo>
                  <a:pt x="1289" y="0"/>
                </a:moveTo>
                <a:cubicBezTo>
                  <a:pt x="0" y="114"/>
                  <a:pt x="0" y="1972"/>
                  <a:pt x="1289" y="2048"/>
                </a:cubicBezTo>
                <a:lnTo>
                  <a:pt x="7469" y="2048"/>
                </a:lnTo>
                <a:cubicBezTo>
                  <a:pt x="8721" y="1972"/>
                  <a:pt x="8721" y="114"/>
                  <a:pt x="7469" y="0"/>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0"/>
          <p:cNvSpPr/>
          <p:nvPr/>
        </p:nvSpPr>
        <p:spPr>
          <a:xfrm rot="3320107" flipH="1">
            <a:off x="-73977" y="3287159"/>
            <a:ext cx="280008" cy="64354"/>
          </a:xfrm>
          <a:custGeom>
            <a:avLst/>
            <a:gdLst/>
            <a:ahLst/>
            <a:cxnLst/>
            <a:rect l="l" t="t" r="r" b="b"/>
            <a:pathLst>
              <a:path w="8911" h="2048" extrusionOk="0">
                <a:moveTo>
                  <a:pt x="1365" y="0"/>
                </a:moveTo>
                <a:cubicBezTo>
                  <a:pt x="1" y="0"/>
                  <a:pt x="1" y="2048"/>
                  <a:pt x="1365" y="2048"/>
                </a:cubicBezTo>
                <a:lnTo>
                  <a:pt x="7545" y="2048"/>
                </a:lnTo>
                <a:cubicBezTo>
                  <a:pt x="8910" y="2048"/>
                  <a:pt x="8910" y="0"/>
                  <a:pt x="7545" y="0"/>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0"/>
          <p:cNvSpPr/>
          <p:nvPr/>
        </p:nvSpPr>
        <p:spPr>
          <a:xfrm rot="3320107" flipH="1">
            <a:off x="-54458" y="3296913"/>
            <a:ext cx="240667" cy="46506"/>
          </a:xfrm>
          <a:custGeom>
            <a:avLst/>
            <a:gdLst/>
            <a:ahLst/>
            <a:cxnLst/>
            <a:rect l="l" t="t" r="r" b="b"/>
            <a:pathLst>
              <a:path w="7659" h="1480" extrusionOk="0">
                <a:moveTo>
                  <a:pt x="607" y="1"/>
                </a:moveTo>
                <a:cubicBezTo>
                  <a:pt x="266" y="1"/>
                  <a:pt x="0" y="266"/>
                  <a:pt x="0" y="569"/>
                </a:cubicBezTo>
                <a:lnTo>
                  <a:pt x="0" y="873"/>
                </a:lnTo>
                <a:cubicBezTo>
                  <a:pt x="0" y="1214"/>
                  <a:pt x="266" y="1479"/>
                  <a:pt x="607" y="1479"/>
                </a:cubicBezTo>
                <a:lnTo>
                  <a:pt x="7090" y="1479"/>
                </a:lnTo>
                <a:cubicBezTo>
                  <a:pt x="7393" y="1479"/>
                  <a:pt x="7659" y="1214"/>
                  <a:pt x="7659" y="873"/>
                </a:cubicBezTo>
                <a:lnTo>
                  <a:pt x="7659" y="569"/>
                </a:lnTo>
                <a:cubicBezTo>
                  <a:pt x="7659" y="266"/>
                  <a:pt x="7393" y="1"/>
                  <a:pt x="7090" y="1"/>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0"/>
          <p:cNvSpPr/>
          <p:nvPr/>
        </p:nvSpPr>
        <p:spPr>
          <a:xfrm rot="3320107" flipH="1">
            <a:off x="447018" y="3504583"/>
            <a:ext cx="168018" cy="269764"/>
          </a:xfrm>
          <a:custGeom>
            <a:avLst/>
            <a:gdLst/>
            <a:ahLst/>
            <a:cxnLst/>
            <a:rect l="l" t="t" r="r" b="b"/>
            <a:pathLst>
              <a:path w="5347" h="8585" extrusionOk="0">
                <a:moveTo>
                  <a:pt x="4031" y="1"/>
                </a:moveTo>
                <a:cubicBezTo>
                  <a:pt x="3991" y="1"/>
                  <a:pt x="3950" y="5"/>
                  <a:pt x="3906" y="16"/>
                </a:cubicBezTo>
                <a:cubicBezTo>
                  <a:pt x="3877" y="14"/>
                  <a:pt x="3848" y="13"/>
                  <a:pt x="3820" y="13"/>
                </a:cubicBezTo>
                <a:cubicBezTo>
                  <a:pt x="3288" y="13"/>
                  <a:pt x="2835" y="346"/>
                  <a:pt x="2655" y="850"/>
                </a:cubicBezTo>
                <a:lnTo>
                  <a:pt x="266" y="6879"/>
                </a:lnTo>
                <a:cubicBezTo>
                  <a:pt x="1" y="7523"/>
                  <a:pt x="380" y="8282"/>
                  <a:pt x="1062" y="8509"/>
                </a:cubicBezTo>
                <a:cubicBezTo>
                  <a:pt x="1176" y="8547"/>
                  <a:pt x="1328" y="8585"/>
                  <a:pt x="1479" y="8585"/>
                </a:cubicBezTo>
                <a:cubicBezTo>
                  <a:pt x="2010" y="8547"/>
                  <a:pt x="2503" y="8244"/>
                  <a:pt x="2730" y="7713"/>
                </a:cubicBezTo>
                <a:lnTo>
                  <a:pt x="5081" y="1684"/>
                </a:lnTo>
                <a:cubicBezTo>
                  <a:pt x="5346" y="1040"/>
                  <a:pt x="5005" y="282"/>
                  <a:pt x="4323" y="54"/>
                </a:cubicBezTo>
                <a:cubicBezTo>
                  <a:pt x="4216" y="27"/>
                  <a:pt x="4127" y="1"/>
                  <a:pt x="4031" y="1"/>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0"/>
          <p:cNvSpPr/>
          <p:nvPr/>
        </p:nvSpPr>
        <p:spPr>
          <a:xfrm rot="3320107" flipH="1">
            <a:off x="458018" y="3513561"/>
            <a:ext cx="146587" cy="251414"/>
          </a:xfrm>
          <a:custGeom>
            <a:avLst/>
            <a:gdLst/>
            <a:ahLst/>
            <a:cxnLst/>
            <a:rect l="l" t="t" r="r" b="b"/>
            <a:pathLst>
              <a:path w="4665" h="8001" extrusionOk="0">
                <a:moveTo>
                  <a:pt x="3565" y="1"/>
                </a:moveTo>
                <a:cubicBezTo>
                  <a:pt x="3148" y="1"/>
                  <a:pt x="2731" y="266"/>
                  <a:pt x="2579" y="683"/>
                </a:cubicBezTo>
                <a:lnTo>
                  <a:pt x="228" y="6711"/>
                </a:lnTo>
                <a:cubicBezTo>
                  <a:pt x="1" y="7204"/>
                  <a:pt x="266" y="7773"/>
                  <a:pt x="797" y="7963"/>
                </a:cubicBezTo>
                <a:cubicBezTo>
                  <a:pt x="911" y="8001"/>
                  <a:pt x="1025" y="8001"/>
                  <a:pt x="1138" y="8001"/>
                </a:cubicBezTo>
                <a:cubicBezTo>
                  <a:pt x="1555" y="8001"/>
                  <a:pt x="1934" y="7735"/>
                  <a:pt x="2086" y="7356"/>
                </a:cubicBezTo>
                <a:lnTo>
                  <a:pt x="4475" y="1328"/>
                </a:lnTo>
                <a:cubicBezTo>
                  <a:pt x="4664" y="797"/>
                  <a:pt x="4399" y="228"/>
                  <a:pt x="3868" y="39"/>
                </a:cubicBezTo>
                <a:cubicBezTo>
                  <a:pt x="3754" y="39"/>
                  <a:pt x="3679" y="1"/>
                  <a:pt x="3565" y="1"/>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0"/>
          <p:cNvSpPr/>
          <p:nvPr/>
        </p:nvSpPr>
        <p:spPr>
          <a:xfrm rot="3320107" flipH="1">
            <a:off x="457081" y="3513070"/>
            <a:ext cx="147781" cy="251414"/>
          </a:xfrm>
          <a:custGeom>
            <a:avLst/>
            <a:gdLst/>
            <a:ahLst/>
            <a:cxnLst/>
            <a:rect l="l" t="t" r="r" b="b"/>
            <a:pathLst>
              <a:path w="4703" h="8001" extrusionOk="0">
                <a:moveTo>
                  <a:pt x="3565" y="1"/>
                </a:moveTo>
                <a:cubicBezTo>
                  <a:pt x="3148" y="1"/>
                  <a:pt x="2731" y="266"/>
                  <a:pt x="2579" y="645"/>
                </a:cubicBezTo>
                <a:lnTo>
                  <a:pt x="190" y="6674"/>
                </a:lnTo>
                <a:cubicBezTo>
                  <a:pt x="1" y="7204"/>
                  <a:pt x="266" y="7811"/>
                  <a:pt x="797" y="7963"/>
                </a:cubicBezTo>
                <a:cubicBezTo>
                  <a:pt x="911" y="8001"/>
                  <a:pt x="1025" y="8001"/>
                  <a:pt x="1138" y="8001"/>
                </a:cubicBezTo>
                <a:cubicBezTo>
                  <a:pt x="1555" y="8001"/>
                  <a:pt x="1934" y="7735"/>
                  <a:pt x="2124" y="7318"/>
                </a:cubicBezTo>
                <a:lnTo>
                  <a:pt x="4475" y="1290"/>
                </a:lnTo>
                <a:cubicBezTo>
                  <a:pt x="4702" y="797"/>
                  <a:pt x="4399" y="190"/>
                  <a:pt x="3868" y="39"/>
                </a:cubicBezTo>
                <a:cubicBezTo>
                  <a:pt x="3792" y="1"/>
                  <a:pt x="3679" y="1"/>
                  <a:pt x="3565" y="1"/>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0"/>
          <p:cNvSpPr/>
          <p:nvPr/>
        </p:nvSpPr>
        <p:spPr>
          <a:xfrm rot="3320107" flipH="1">
            <a:off x="467789" y="3521659"/>
            <a:ext cx="126288" cy="234288"/>
          </a:xfrm>
          <a:custGeom>
            <a:avLst/>
            <a:gdLst/>
            <a:ahLst/>
            <a:cxnLst/>
            <a:rect l="l" t="t" r="r" b="b"/>
            <a:pathLst>
              <a:path w="4019" h="7456" extrusionOk="0">
                <a:moveTo>
                  <a:pt x="3249" y="1"/>
                </a:moveTo>
                <a:cubicBezTo>
                  <a:pt x="2933" y="1"/>
                  <a:pt x="2627" y="210"/>
                  <a:pt x="2502" y="523"/>
                </a:cubicBezTo>
                <a:lnTo>
                  <a:pt x="152" y="6551"/>
                </a:lnTo>
                <a:cubicBezTo>
                  <a:pt x="0" y="6892"/>
                  <a:pt x="190" y="7309"/>
                  <a:pt x="569" y="7423"/>
                </a:cubicBezTo>
                <a:cubicBezTo>
                  <a:pt x="643" y="7445"/>
                  <a:pt x="718" y="7456"/>
                  <a:pt x="792" y="7456"/>
                </a:cubicBezTo>
                <a:cubicBezTo>
                  <a:pt x="1100" y="7456"/>
                  <a:pt x="1394" y="7274"/>
                  <a:pt x="1517" y="6968"/>
                </a:cubicBezTo>
                <a:lnTo>
                  <a:pt x="3867" y="940"/>
                </a:lnTo>
                <a:cubicBezTo>
                  <a:pt x="4019" y="561"/>
                  <a:pt x="3829" y="144"/>
                  <a:pt x="3450" y="30"/>
                </a:cubicBezTo>
                <a:cubicBezTo>
                  <a:pt x="3384" y="10"/>
                  <a:pt x="3316" y="1"/>
                  <a:pt x="3249" y="1"/>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0"/>
          <p:cNvSpPr/>
          <p:nvPr/>
        </p:nvSpPr>
        <p:spPr>
          <a:xfrm rot="3320107" flipH="1">
            <a:off x="405050" y="2970611"/>
            <a:ext cx="152526" cy="275232"/>
          </a:xfrm>
          <a:custGeom>
            <a:avLst/>
            <a:gdLst/>
            <a:ahLst/>
            <a:cxnLst/>
            <a:rect l="l" t="t" r="r" b="b"/>
            <a:pathLst>
              <a:path w="4854" h="8759" extrusionOk="0">
                <a:moveTo>
                  <a:pt x="1479" y="0"/>
                </a:moveTo>
                <a:cubicBezTo>
                  <a:pt x="1289" y="0"/>
                  <a:pt x="1138" y="38"/>
                  <a:pt x="986" y="76"/>
                </a:cubicBezTo>
                <a:cubicBezTo>
                  <a:pt x="342" y="342"/>
                  <a:pt x="0" y="1062"/>
                  <a:pt x="228" y="1744"/>
                </a:cubicBezTo>
                <a:lnTo>
                  <a:pt x="2199" y="7886"/>
                </a:lnTo>
                <a:cubicBezTo>
                  <a:pt x="2389" y="8417"/>
                  <a:pt x="2844" y="8759"/>
                  <a:pt x="3375" y="8759"/>
                </a:cubicBezTo>
                <a:cubicBezTo>
                  <a:pt x="3564" y="8759"/>
                  <a:pt x="3716" y="8721"/>
                  <a:pt x="3868" y="8683"/>
                </a:cubicBezTo>
                <a:cubicBezTo>
                  <a:pt x="4512" y="8379"/>
                  <a:pt x="4853" y="7697"/>
                  <a:pt x="4626" y="7014"/>
                </a:cubicBezTo>
                <a:lnTo>
                  <a:pt x="2616" y="872"/>
                </a:lnTo>
                <a:cubicBezTo>
                  <a:pt x="2465" y="342"/>
                  <a:pt x="2010" y="0"/>
                  <a:pt x="1479" y="0"/>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0"/>
          <p:cNvSpPr/>
          <p:nvPr/>
        </p:nvSpPr>
        <p:spPr>
          <a:xfrm rot="3320107" flipH="1">
            <a:off x="415017" y="2980366"/>
            <a:ext cx="132290" cy="257384"/>
          </a:xfrm>
          <a:custGeom>
            <a:avLst/>
            <a:gdLst/>
            <a:ahLst/>
            <a:cxnLst/>
            <a:rect l="l" t="t" r="r" b="b"/>
            <a:pathLst>
              <a:path w="4210" h="8191" extrusionOk="0">
                <a:moveTo>
                  <a:pt x="1138" y="1"/>
                </a:moveTo>
                <a:cubicBezTo>
                  <a:pt x="1024" y="1"/>
                  <a:pt x="911" y="1"/>
                  <a:pt x="797" y="77"/>
                </a:cubicBezTo>
                <a:cubicBezTo>
                  <a:pt x="266" y="266"/>
                  <a:pt x="1" y="835"/>
                  <a:pt x="190" y="1366"/>
                </a:cubicBezTo>
                <a:lnTo>
                  <a:pt x="2200" y="7508"/>
                </a:lnTo>
                <a:cubicBezTo>
                  <a:pt x="2313" y="7887"/>
                  <a:pt x="2655" y="8152"/>
                  <a:pt x="3072" y="8190"/>
                </a:cubicBezTo>
                <a:cubicBezTo>
                  <a:pt x="3223" y="8190"/>
                  <a:pt x="3337" y="8152"/>
                  <a:pt x="3451" y="8114"/>
                </a:cubicBezTo>
                <a:cubicBezTo>
                  <a:pt x="3944" y="7887"/>
                  <a:pt x="4209" y="7318"/>
                  <a:pt x="4058" y="6825"/>
                </a:cubicBezTo>
                <a:lnTo>
                  <a:pt x="2048" y="645"/>
                </a:lnTo>
                <a:cubicBezTo>
                  <a:pt x="1934" y="266"/>
                  <a:pt x="1555" y="1"/>
                  <a:pt x="1138" y="1"/>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0"/>
          <p:cNvSpPr/>
          <p:nvPr/>
        </p:nvSpPr>
        <p:spPr>
          <a:xfrm rot="3320107" flipH="1">
            <a:off x="415508" y="2979429"/>
            <a:ext cx="132290" cy="258578"/>
          </a:xfrm>
          <a:custGeom>
            <a:avLst/>
            <a:gdLst/>
            <a:ahLst/>
            <a:cxnLst/>
            <a:rect l="l" t="t" r="r" b="b"/>
            <a:pathLst>
              <a:path w="4210" h="8229" extrusionOk="0">
                <a:moveTo>
                  <a:pt x="1138" y="1"/>
                </a:moveTo>
                <a:cubicBezTo>
                  <a:pt x="1024" y="1"/>
                  <a:pt x="911" y="39"/>
                  <a:pt x="797" y="77"/>
                </a:cubicBezTo>
                <a:cubicBezTo>
                  <a:pt x="266" y="304"/>
                  <a:pt x="1" y="835"/>
                  <a:pt x="152" y="1366"/>
                </a:cubicBezTo>
                <a:lnTo>
                  <a:pt x="2162" y="7546"/>
                </a:lnTo>
                <a:cubicBezTo>
                  <a:pt x="2276" y="7925"/>
                  <a:pt x="2655" y="8228"/>
                  <a:pt x="3072" y="8228"/>
                </a:cubicBezTo>
                <a:cubicBezTo>
                  <a:pt x="3185" y="8190"/>
                  <a:pt x="3337" y="8190"/>
                  <a:pt x="3451" y="8152"/>
                </a:cubicBezTo>
                <a:cubicBezTo>
                  <a:pt x="3944" y="7925"/>
                  <a:pt x="4209" y="7356"/>
                  <a:pt x="4058" y="6825"/>
                </a:cubicBezTo>
                <a:lnTo>
                  <a:pt x="2048" y="683"/>
                </a:lnTo>
                <a:cubicBezTo>
                  <a:pt x="1934" y="266"/>
                  <a:pt x="1555" y="1"/>
                  <a:pt x="1138" y="1"/>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0"/>
          <p:cNvSpPr/>
          <p:nvPr/>
        </p:nvSpPr>
        <p:spPr>
          <a:xfrm rot="3320107" flipH="1">
            <a:off x="425376" y="2988065"/>
            <a:ext cx="112022" cy="240258"/>
          </a:xfrm>
          <a:custGeom>
            <a:avLst/>
            <a:gdLst/>
            <a:ahLst/>
            <a:cxnLst/>
            <a:rect l="l" t="t" r="r" b="b"/>
            <a:pathLst>
              <a:path w="3565" h="7646" extrusionOk="0">
                <a:moveTo>
                  <a:pt x="800" y="1"/>
                </a:moveTo>
                <a:cubicBezTo>
                  <a:pt x="712" y="1"/>
                  <a:pt x="621" y="17"/>
                  <a:pt x="532" y="53"/>
                </a:cubicBezTo>
                <a:cubicBezTo>
                  <a:pt x="191" y="205"/>
                  <a:pt x="1" y="622"/>
                  <a:pt x="115" y="1001"/>
                </a:cubicBezTo>
                <a:lnTo>
                  <a:pt x="2124" y="7181"/>
                </a:lnTo>
                <a:cubicBezTo>
                  <a:pt x="2213" y="7448"/>
                  <a:pt x="2465" y="7646"/>
                  <a:pt x="2753" y="7646"/>
                </a:cubicBezTo>
                <a:cubicBezTo>
                  <a:pt x="2832" y="7646"/>
                  <a:pt x="2914" y="7631"/>
                  <a:pt x="2996" y="7598"/>
                </a:cubicBezTo>
                <a:cubicBezTo>
                  <a:pt x="3375" y="7446"/>
                  <a:pt x="3565" y="7029"/>
                  <a:pt x="3451" y="6650"/>
                </a:cubicBezTo>
                <a:lnTo>
                  <a:pt x="1442" y="470"/>
                </a:lnTo>
                <a:cubicBezTo>
                  <a:pt x="1355" y="180"/>
                  <a:pt x="1090" y="1"/>
                  <a:pt x="800" y="1"/>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0"/>
          <p:cNvSpPr/>
          <p:nvPr/>
        </p:nvSpPr>
        <p:spPr>
          <a:xfrm rot="3320107" flipH="1">
            <a:off x="49922" y="3835689"/>
            <a:ext cx="204939" cy="251414"/>
          </a:xfrm>
          <a:custGeom>
            <a:avLst/>
            <a:gdLst/>
            <a:ahLst/>
            <a:cxnLst/>
            <a:rect l="l" t="t" r="r" b="b"/>
            <a:pathLst>
              <a:path w="6522" h="8001" extrusionOk="0">
                <a:moveTo>
                  <a:pt x="5043" y="1"/>
                </a:moveTo>
                <a:cubicBezTo>
                  <a:pt x="4588" y="1"/>
                  <a:pt x="4171" y="228"/>
                  <a:pt x="3943" y="607"/>
                </a:cubicBezTo>
                <a:lnTo>
                  <a:pt x="379" y="6067"/>
                </a:lnTo>
                <a:cubicBezTo>
                  <a:pt x="0" y="6674"/>
                  <a:pt x="190" y="7470"/>
                  <a:pt x="834" y="7811"/>
                </a:cubicBezTo>
                <a:cubicBezTo>
                  <a:pt x="1024" y="7925"/>
                  <a:pt x="1252" y="8001"/>
                  <a:pt x="1479" y="8001"/>
                </a:cubicBezTo>
                <a:cubicBezTo>
                  <a:pt x="1934" y="8001"/>
                  <a:pt x="2351" y="7735"/>
                  <a:pt x="2616" y="7394"/>
                </a:cubicBezTo>
                <a:lnTo>
                  <a:pt x="6142" y="1934"/>
                </a:lnTo>
                <a:cubicBezTo>
                  <a:pt x="6522" y="1328"/>
                  <a:pt x="6332" y="531"/>
                  <a:pt x="5687" y="190"/>
                </a:cubicBezTo>
                <a:cubicBezTo>
                  <a:pt x="5498" y="77"/>
                  <a:pt x="5270" y="1"/>
                  <a:pt x="5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0"/>
          <p:cNvSpPr/>
          <p:nvPr/>
        </p:nvSpPr>
        <p:spPr>
          <a:xfrm rot="-1798534" flipH="1">
            <a:off x="500261" y="4021129"/>
            <a:ext cx="206136" cy="251417"/>
          </a:xfrm>
          <a:custGeom>
            <a:avLst/>
            <a:gdLst/>
            <a:ahLst/>
            <a:cxnLst/>
            <a:rect l="l" t="t" r="r" b="b"/>
            <a:pathLst>
              <a:path w="6560" h="8001" extrusionOk="0">
                <a:moveTo>
                  <a:pt x="1403" y="1"/>
                </a:moveTo>
                <a:cubicBezTo>
                  <a:pt x="1138" y="1"/>
                  <a:pt x="873" y="115"/>
                  <a:pt x="645" y="266"/>
                </a:cubicBezTo>
                <a:cubicBezTo>
                  <a:pt x="114" y="721"/>
                  <a:pt x="1" y="1480"/>
                  <a:pt x="418" y="2086"/>
                </a:cubicBezTo>
                <a:lnTo>
                  <a:pt x="4133" y="7470"/>
                </a:lnTo>
                <a:cubicBezTo>
                  <a:pt x="4361" y="7773"/>
                  <a:pt x="4740" y="8001"/>
                  <a:pt x="5157" y="8001"/>
                </a:cubicBezTo>
                <a:cubicBezTo>
                  <a:pt x="5422" y="8001"/>
                  <a:pt x="5688" y="7887"/>
                  <a:pt x="5915" y="7735"/>
                </a:cubicBezTo>
                <a:cubicBezTo>
                  <a:pt x="6446" y="7280"/>
                  <a:pt x="6560" y="6522"/>
                  <a:pt x="6181" y="5916"/>
                </a:cubicBezTo>
                <a:lnTo>
                  <a:pt x="2427" y="532"/>
                </a:lnTo>
                <a:cubicBezTo>
                  <a:pt x="2200" y="228"/>
                  <a:pt x="1820" y="1"/>
                  <a:pt x="1403" y="1"/>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0"/>
          <p:cNvSpPr/>
          <p:nvPr/>
        </p:nvSpPr>
        <p:spPr>
          <a:xfrm rot="-1798534" flipH="1">
            <a:off x="127725" y="4485872"/>
            <a:ext cx="268103" cy="170408"/>
          </a:xfrm>
          <a:custGeom>
            <a:avLst/>
            <a:gdLst/>
            <a:ahLst/>
            <a:cxnLst/>
            <a:rect l="l" t="t" r="r" b="b"/>
            <a:pathLst>
              <a:path w="8532" h="5423" extrusionOk="0">
                <a:moveTo>
                  <a:pt x="1442" y="1"/>
                </a:moveTo>
                <a:cubicBezTo>
                  <a:pt x="911" y="1"/>
                  <a:pt x="456" y="304"/>
                  <a:pt x="266" y="759"/>
                </a:cubicBezTo>
                <a:cubicBezTo>
                  <a:pt x="1" y="1404"/>
                  <a:pt x="266" y="2162"/>
                  <a:pt x="873" y="2465"/>
                </a:cubicBezTo>
                <a:lnTo>
                  <a:pt x="6560" y="5271"/>
                </a:lnTo>
                <a:cubicBezTo>
                  <a:pt x="6749" y="5347"/>
                  <a:pt x="6901" y="5423"/>
                  <a:pt x="7091" y="5423"/>
                </a:cubicBezTo>
                <a:cubicBezTo>
                  <a:pt x="7621" y="5423"/>
                  <a:pt x="8076" y="5119"/>
                  <a:pt x="8266" y="4626"/>
                </a:cubicBezTo>
                <a:cubicBezTo>
                  <a:pt x="8531" y="3982"/>
                  <a:pt x="8266" y="3261"/>
                  <a:pt x="7659" y="2920"/>
                </a:cubicBezTo>
                <a:lnTo>
                  <a:pt x="1972" y="115"/>
                </a:lnTo>
                <a:cubicBezTo>
                  <a:pt x="1783" y="39"/>
                  <a:pt x="1593" y="1"/>
                  <a:pt x="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0"/>
          <p:cNvSpPr/>
          <p:nvPr/>
        </p:nvSpPr>
        <p:spPr>
          <a:xfrm rot="-1798534" flipH="1">
            <a:off x="138072" y="4494018"/>
            <a:ext cx="247835" cy="152528"/>
          </a:xfrm>
          <a:custGeom>
            <a:avLst/>
            <a:gdLst/>
            <a:ahLst/>
            <a:cxnLst/>
            <a:rect l="l" t="t" r="r" b="b"/>
            <a:pathLst>
              <a:path w="7887" h="4854" extrusionOk="0">
                <a:moveTo>
                  <a:pt x="1138" y="0"/>
                </a:moveTo>
                <a:cubicBezTo>
                  <a:pt x="720" y="0"/>
                  <a:pt x="379" y="266"/>
                  <a:pt x="228" y="607"/>
                </a:cubicBezTo>
                <a:cubicBezTo>
                  <a:pt x="0" y="1100"/>
                  <a:pt x="228" y="1706"/>
                  <a:pt x="720" y="1972"/>
                </a:cubicBezTo>
                <a:lnTo>
                  <a:pt x="6408" y="4777"/>
                </a:lnTo>
                <a:cubicBezTo>
                  <a:pt x="6521" y="4815"/>
                  <a:pt x="6673" y="4853"/>
                  <a:pt x="6787" y="4853"/>
                </a:cubicBezTo>
                <a:cubicBezTo>
                  <a:pt x="7204" y="4853"/>
                  <a:pt x="7545" y="4588"/>
                  <a:pt x="7697" y="4247"/>
                </a:cubicBezTo>
                <a:cubicBezTo>
                  <a:pt x="7886" y="3754"/>
                  <a:pt x="7697" y="3147"/>
                  <a:pt x="7204" y="2920"/>
                </a:cubicBezTo>
                <a:lnTo>
                  <a:pt x="1517" y="114"/>
                </a:lnTo>
                <a:cubicBezTo>
                  <a:pt x="1403" y="38"/>
                  <a:pt x="1251" y="0"/>
                  <a:pt x="1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0"/>
          <p:cNvSpPr/>
          <p:nvPr/>
        </p:nvSpPr>
        <p:spPr>
          <a:xfrm rot="-1798534" flipH="1">
            <a:off x="138072" y="4494018"/>
            <a:ext cx="247835" cy="152528"/>
          </a:xfrm>
          <a:custGeom>
            <a:avLst/>
            <a:gdLst/>
            <a:ahLst/>
            <a:cxnLst/>
            <a:rect l="l" t="t" r="r" b="b"/>
            <a:pathLst>
              <a:path w="7887" h="4854" extrusionOk="0">
                <a:moveTo>
                  <a:pt x="1138" y="0"/>
                </a:moveTo>
                <a:cubicBezTo>
                  <a:pt x="720" y="0"/>
                  <a:pt x="379" y="228"/>
                  <a:pt x="228" y="607"/>
                </a:cubicBezTo>
                <a:cubicBezTo>
                  <a:pt x="0" y="1100"/>
                  <a:pt x="228" y="1706"/>
                  <a:pt x="683" y="1972"/>
                </a:cubicBezTo>
                <a:lnTo>
                  <a:pt x="6370" y="4777"/>
                </a:lnTo>
                <a:cubicBezTo>
                  <a:pt x="6521" y="4815"/>
                  <a:pt x="6673" y="4853"/>
                  <a:pt x="6787" y="4853"/>
                </a:cubicBezTo>
                <a:cubicBezTo>
                  <a:pt x="7204" y="4853"/>
                  <a:pt x="7545" y="4626"/>
                  <a:pt x="7697" y="4247"/>
                </a:cubicBezTo>
                <a:cubicBezTo>
                  <a:pt x="7886" y="3754"/>
                  <a:pt x="7697" y="3147"/>
                  <a:pt x="7204" y="2920"/>
                </a:cubicBezTo>
                <a:lnTo>
                  <a:pt x="1555" y="114"/>
                </a:lnTo>
                <a:cubicBezTo>
                  <a:pt x="1403" y="38"/>
                  <a:pt x="1251" y="0"/>
                  <a:pt x="1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0"/>
          <p:cNvSpPr/>
          <p:nvPr/>
        </p:nvSpPr>
        <p:spPr>
          <a:xfrm rot="-1798534" flipH="1">
            <a:off x="147622" y="4502902"/>
            <a:ext cx="228761" cy="134743"/>
          </a:xfrm>
          <a:custGeom>
            <a:avLst/>
            <a:gdLst/>
            <a:ahLst/>
            <a:cxnLst/>
            <a:rect l="l" t="t" r="r" b="b"/>
            <a:pathLst>
              <a:path w="7280" h="4288" extrusionOk="0">
                <a:moveTo>
                  <a:pt x="826" y="0"/>
                </a:moveTo>
                <a:cubicBezTo>
                  <a:pt x="561" y="0"/>
                  <a:pt x="302" y="156"/>
                  <a:pt x="190" y="438"/>
                </a:cubicBezTo>
                <a:cubicBezTo>
                  <a:pt x="0" y="817"/>
                  <a:pt x="152" y="1234"/>
                  <a:pt x="531" y="1423"/>
                </a:cubicBezTo>
                <a:lnTo>
                  <a:pt x="6218" y="4229"/>
                </a:lnTo>
                <a:cubicBezTo>
                  <a:pt x="6306" y="4268"/>
                  <a:pt x="6400" y="4287"/>
                  <a:pt x="6492" y="4287"/>
                </a:cubicBezTo>
                <a:cubicBezTo>
                  <a:pt x="6757" y="4287"/>
                  <a:pt x="7016" y="4131"/>
                  <a:pt x="7128" y="3850"/>
                </a:cubicBezTo>
                <a:cubicBezTo>
                  <a:pt x="7280" y="3509"/>
                  <a:pt x="7128" y="3054"/>
                  <a:pt x="6787" y="2864"/>
                </a:cubicBezTo>
                <a:lnTo>
                  <a:pt x="1100" y="58"/>
                </a:lnTo>
                <a:cubicBezTo>
                  <a:pt x="1012" y="19"/>
                  <a:pt x="919" y="0"/>
                  <a:pt x="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0"/>
          <p:cNvSpPr/>
          <p:nvPr/>
        </p:nvSpPr>
        <p:spPr>
          <a:xfrm rot="-1798534" flipH="1">
            <a:off x="601037" y="4679021"/>
            <a:ext cx="208493" cy="249029"/>
          </a:xfrm>
          <a:custGeom>
            <a:avLst/>
            <a:gdLst/>
            <a:ahLst/>
            <a:cxnLst/>
            <a:rect l="l" t="t" r="r" b="b"/>
            <a:pathLst>
              <a:path w="6635" h="7925" extrusionOk="0">
                <a:moveTo>
                  <a:pt x="5194" y="0"/>
                </a:moveTo>
                <a:cubicBezTo>
                  <a:pt x="4815" y="0"/>
                  <a:pt x="4436" y="190"/>
                  <a:pt x="4208" y="531"/>
                </a:cubicBezTo>
                <a:lnTo>
                  <a:pt x="417" y="5839"/>
                </a:lnTo>
                <a:cubicBezTo>
                  <a:pt x="0" y="6408"/>
                  <a:pt x="114" y="7204"/>
                  <a:pt x="645" y="7659"/>
                </a:cubicBezTo>
                <a:cubicBezTo>
                  <a:pt x="872" y="7810"/>
                  <a:pt x="1137" y="7924"/>
                  <a:pt x="1403" y="7924"/>
                </a:cubicBezTo>
                <a:cubicBezTo>
                  <a:pt x="1820" y="7924"/>
                  <a:pt x="2199" y="7735"/>
                  <a:pt x="2427" y="7393"/>
                </a:cubicBezTo>
                <a:lnTo>
                  <a:pt x="6218" y="2085"/>
                </a:lnTo>
                <a:cubicBezTo>
                  <a:pt x="6635" y="1517"/>
                  <a:pt x="6521" y="720"/>
                  <a:pt x="5990" y="266"/>
                </a:cubicBezTo>
                <a:cubicBezTo>
                  <a:pt x="5763" y="76"/>
                  <a:pt x="5498" y="0"/>
                  <a:pt x="5194" y="0"/>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0"/>
          <p:cNvSpPr/>
          <p:nvPr/>
        </p:nvSpPr>
        <p:spPr>
          <a:xfrm rot="-1798534" flipH="1">
            <a:off x="611665" y="4687051"/>
            <a:ext cx="188256" cy="232343"/>
          </a:xfrm>
          <a:custGeom>
            <a:avLst/>
            <a:gdLst/>
            <a:ahLst/>
            <a:cxnLst/>
            <a:rect l="l" t="t" r="r" b="b"/>
            <a:pathLst>
              <a:path w="5991" h="7394" extrusionOk="0">
                <a:moveTo>
                  <a:pt x="4891" y="1"/>
                </a:moveTo>
                <a:cubicBezTo>
                  <a:pt x="4588" y="1"/>
                  <a:pt x="4285" y="152"/>
                  <a:pt x="4133" y="418"/>
                </a:cubicBezTo>
                <a:lnTo>
                  <a:pt x="342" y="5726"/>
                </a:lnTo>
                <a:cubicBezTo>
                  <a:pt x="0" y="6180"/>
                  <a:pt x="76" y="6825"/>
                  <a:pt x="531" y="7166"/>
                </a:cubicBezTo>
                <a:cubicBezTo>
                  <a:pt x="683" y="7318"/>
                  <a:pt x="910" y="7356"/>
                  <a:pt x="1100" y="7394"/>
                </a:cubicBezTo>
                <a:cubicBezTo>
                  <a:pt x="1441" y="7394"/>
                  <a:pt x="1706" y="7242"/>
                  <a:pt x="1896" y="6977"/>
                </a:cubicBezTo>
                <a:lnTo>
                  <a:pt x="5687" y="1631"/>
                </a:lnTo>
                <a:cubicBezTo>
                  <a:pt x="5991" y="1214"/>
                  <a:pt x="5915" y="569"/>
                  <a:pt x="5498" y="228"/>
                </a:cubicBezTo>
                <a:cubicBezTo>
                  <a:pt x="5346" y="76"/>
                  <a:pt x="5119" y="1"/>
                  <a:pt x="4891" y="1"/>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0"/>
          <p:cNvSpPr/>
          <p:nvPr/>
        </p:nvSpPr>
        <p:spPr>
          <a:xfrm rot="-1798534" flipH="1">
            <a:off x="611665" y="4687051"/>
            <a:ext cx="188256" cy="232343"/>
          </a:xfrm>
          <a:custGeom>
            <a:avLst/>
            <a:gdLst/>
            <a:ahLst/>
            <a:cxnLst/>
            <a:rect l="l" t="t" r="r" b="b"/>
            <a:pathLst>
              <a:path w="5991" h="7394" extrusionOk="0">
                <a:moveTo>
                  <a:pt x="4891" y="1"/>
                </a:moveTo>
                <a:cubicBezTo>
                  <a:pt x="4588" y="1"/>
                  <a:pt x="4285" y="152"/>
                  <a:pt x="4133" y="418"/>
                </a:cubicBezTo>
                <a:lnTo>
                  <a:pt x="342" y="5763"/>
                </a:lnTo>
                <a:cubicBezTo>
                  <a:pt x="0" y="6180"/>
                  <a:pt x="76" y="6825"/>
                  <a:pt x="531" y="7166"/>
                </a:cubicBezTo>
                <a:cubicBezTo>
                  <a:pt x="683" y="7318"/>
                  <a:pt x="910" y="7394"/>
                  <a:pt x="1100" y="7394"/>
                </a:cubicBezTo>
                <a:cubicBezTo>
                  <a:pt x="1441" y="7394"/>
                  <a:pt x="1706" y="7204"/>
                  <a:pt x="1896" y="6977"/>
                </a:cubicBezTo>
                <a:lnTo>
                  <a:pt x="5687" y="1631"/>
                </a:lnTo>
                <a:cubicBezTo>
                  <a:pt x="5991" y="1176"/>
                  <a:pt x="5915" y="569"/>
                  <a:pt x="5498" y="228"/>
                </a:cubicBezTo>
                <a:cubicBezTo>
                  <a:pt x="5346" y="76"/>
                  <a:pt x="5119" y="1"/>
                  <a:pt x="4891" y="1"/>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0"/>
          <p:cNvSpPr/>
          <p:nvPr/>
        </p:nvSpPr>
        <p:spPr>
          <a:xfrm rot="-1798534" flipH="1">
            <a:off x="621250" y="4696560"/>
            <a:ext cx="168020" cy="213866"/>
          </a:xfrm>
          <a:custGeom>
            <a:avLst/>
            <a:gdLst/>
            <a:ahLst/>
            <a:cxnLst/>
            <a:rect l="l" t="t" r="r" b="b"/>
            <a:pathLst>
              <a:path w="5347" h="6806" extrusionOk="0">
                <a:moveTo>
                  <a:pt x="4557" y="0"/>
                </a:moveTo>
                <a:cubicBezTo>
                  <a:pt x="4348" y="0"/>
                  <a:pt x="4152" y="100"/>
                  <a:pt x="4019" y="276"/>
                </a:cubicBezTo>
                <a:lnTo>
                  <a:pt x="228" y="5622"/>
                </a:lnTo>
                <a:cubicBezTo>
                  <a:pt x="1" y="5925"/>
                  <a:pt x="38" y="6380"/>
                  <a:pt x="342" y="6646"/>
                </a:cubicBezTo>
                <a:cubicBezTo>
                  <a:pt x="465" y="6754"/>
                  <a:pt x="614" y="6805"/>
                  <a:pt x="762" y="6805"/>
                </a:cubicBezTo>
                <a:cubicBezTo>
                  <a:pt x="978" y="6805"/>
                  <a:pt x="1193" y="6696"/>
                  <a:pt x="1328" y="6494"/>
                </a:cubicBezTo>
                <a:lnTo>
                  <a:pt x="5119" y="1186"/>
                </a:lnTo>
                <a:cubicBezTo>
                  <a:pt x="5346" y="845"/>
                  <a:pt x="5308" y="390"/>
                  <a:pt x="5005" y="162"/>
                </a:cubicBezTo>
                <a:cubicBezTo>
                  <a:pt x="4863" y="52"/>
                  <a:pt x="4707" y="0"/>
                  <a:pt x="4557" y="0"/>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0"/>
          <p:cNvSpPr/>
          <p:nvPr/>
        </p:nvSpPr>
        <p:spPr>
          <a:xfrm rot="-1798534" flipH="1">
            <a:off x="306903" y="4903390"/>
            <a:ext cx="204942" cy="250223"/>
          </a:xfrm>
          <a:custGeom>
            <a:avLst/>
            <a:gdLst/>
            <a:ahLst/>
            <a:cxnLst/>
            <a:rect l="l" t="t" r="r" b="b"/>
            <a:pathLst>
              <a:path w="6522" h="7963" extrusionOk="0">
                <a:moveTo>
                  <a:pt x="5043" y="1"/>
                </a:moveTo>
                <a:cubicBezTo>
                  <a:pt x="4588" y="1"/>
                  <a:pt x="4171" y="228"/>
                  <a:pt x="3905" y="607"/>
                </a:cubicBezTo>
                <a:lnTo>
                  <a:pt x="379" y="6029"/>
                </a:lnTo>
                <a:cubicBezTo>
                  <a:pt x="0" y="6636"/>
                  <a:pt x="190" y="7432"/>
                  <a:pt x="834" y="7811"/>
                </a:cubicBezTo>
                <a:cubicBezTo>
                  <a:pt x="1024" y="7925"/>
                  <a:pt x="1251" y="7963"/>
                  <a:pt x="1479" y="7963"/>
                </a:cubicBezTo>
                <a:cubicBezTo>
                  <a:pt x="1934" y="7963"/>
                  <a:pt x="2351" y="7735"/>
                  <a:pt x="2578" y="7356"/>
                </a:cubicBezTo>
                <a:lnTo>
                  <a:pt x="6104" y="1934"/>
                </a:lnTo>
                <a:cubicBezTo>
                  <a:pt x="6521" y="1328"/>
                  <a:pt x="6294" y="494"/>
                  <a:pt x="5687" y="152"/>
                </a:cubicBezTo>
                <a:cubicBezTo>
                  <a:pt x="5498" y="39"/>
                  <a:pt x="5270" y="1"/>
                  <a:pt x="5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0"/>
          <p:cNvSpPr/>
          <p:nvPr/>
        </p:nvSpPr>
        <p:spPr>
          <a:xfrm rot="-1798534" flipH="1">
            <a:off x="317327" y="4911826"/>
            <a:ext cx="183512" cy="232343"/>
          </a:xfrm>
          <a:custGeom>
            <a:avLst/>
            <a:gdLst/>
            <a:ahLst/>
            <a:cxnLst/>
            <a:rect l="l" t="t" r="r" b="b"/>
            <a:pathLst>
              <a:path w="5840" h="7394" extrusionOk="0">
                <a:moveTo>
                  <a:pt x="4702" y="0"/>
                </a:moveTo>
                <a:cubicBezTo>
                  <a:pt x="4323" y="0"/>
                  <a:pt x="4019" y="190"/>
                  <a:pt x="3792" y="493"/>
                </a:cubicBezTo>
                <a:lnTo>
                  <a:pt x="304" y="5915"/>
                </a:lnTo>
                <a:cubicBezTo>
                  <a:pt x="0" y="6370"/>
                  <a:pt x="152" y="7014"/>
                  <a:pt x="607" y="7280"/>
                </a:cubicBezTo>
                <a:cubicBezTo>
                  <a:pt x="759" y="7355"/>
                  <a:pt x="948" y="7393"/>
                  <a:pt x="1138" y="7393"/>
                </a:cubicBezTo>
                <a:cubicBezTo>
                  <a:pt x="1479" y="7393"/>
                  <a:pt x="1820" y="7204"/>
                  <a:pt x="2010" y="6938"/>
                </a:cubicBezTo>
                <a:lnTo>
                  <a:pt x="5536" y="1479"/>
                </a:lnTo>
                <a:cubicBezTo>
                  <a:pt x="5839" y="1024"/>
                  <a:pt x="5688" y="417"/>
                  <a:pt x="5195" y="152"/>
                </a:cubicBezTo>
                <a:cubicBezTo>
                  <a:pt x="5043" y="38"/>
                  <a:pt x="4853" y="0"/>
                  <a:pt x="4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0"/>
          <p:cNvSpPr/>
          <p:nvPr/>
        </p:nvSpPr>
        <p:spPr>
          <a:xfrm rot="-1798534" flipH="1">
            <a:off x="317248" y="4911528"/>
            <a:ext cx="184706" cy="232343"/>
          </a:xfrm>
          <a:custGeom>
            <a:avLst/>
            <a:gdLst/>
            <a:ahLst/>
            <a:cxnLst/>
            <a:rect l="l" t="t" r="r" b="b"/>
            <a:pathLst>
              <a:path w="5878" h="7394" extrusionOk="0">
                <a:moveTo>
                  <a:pt x="4740" y="0"/>
                </a:moveTo>
                <a:cubicBezTo>
                  <a:pt x="4361" y="0"/>
                  <a:pt x="4057" y="190"/>
                  <a:pt x="3830" y="493"/>
                </a:cubicBezTo>
                <a:lnTo>
                  <a:pt x="304" y="5915"/>
                </a:lnTo>
                <a:cubicBezTo>
                  <a:pt x="1" y="6370"/>
                  <a:pt x="152" y="7014"/>
                  <a:pt x="645" y="7280"/>
                </a:cubicBezTo>
                <a:cubicBezTo>
                  <a:pt x="797" y="7355"/>
                  <a:pt x="986" y="7393"/>
                  <a:pt x="1176" y="7393"/>
                </a:cubicBezTo>
                <a:cubicBezTo>
                  <a:pt x="1517" y="7393"/>
                  <a:pt x="1858" y="7242"/>
                  <a:pt x="2048" y="6938"/>
                </a:cubicBezTo>
                <a:lnTo>
                  <a:pt x="5574" y="1479"/>
                </a:lnTo>
                <a:cubicBezTo>
                  <a:pt x="5877" y="1024"/>
                  <a:pt x="5726" y="417"/>
                  <a:pt x="5233" y="152"/>
                </a:cubicBezTo>
                <a:cubicBezTo>
                  <a:pt x="5081" y="38"/>
                  <a:pt x="4891" y="0"/>
                  <a:pt x="4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0"/>
          <p:cNvSpPr/>
          <p:nvPr/>
        </p:nvSpPr>
        <p:spPr>
          <a:xfrm rot="-1798534" flipH="1">
            <a:off x="328063" y="4920519"/>
            <a:ext cx="163244" cy="214589"/>
          </a:xfrm>
          <a:custGeom>
            <a:avLst/>
            <a:gdLst/>
            <a:ahLst/>
            <a:cxnLst/>
            <a:rect l="l" t="t" r="r" b="b"/>
            <a:pathLst>
              <a:path w="5195" h="6829" extrusionOk="0">
                <a:moveTo>
                  <a:pt x="4403" y="1"/>
                </a:moveTo>
                <a:cubicBezTo>
                  <a:pt x="4147" y="1"/>
                  <a:pt x="3908" y="128"/>
                  <a:pt x="3754" y="358"/>
                </a:cubicBezTo>
                <a:lnTo>
                  <a:pt x="228" y="5779"/>
                </a:lnTo>
                <a:cubicBezTo>
                  <a:pt x="1" y="6121"/>
                  <a:pt x="114" y="6538"/>
                  <a:pt x="456" y="6727"/>
                </a:cubicBezTo>
                <a:cubicBezTo>
                  <a:pt x="578" y="6795"/>
                  <a:pt x="714" y="6829"/>
                  <a:pt x="849" y="6829"/>
                </a:cubicBezTo>
                <a:cubicBezTo>
                  <a:pt x="1093" y="6829"/>
                  <a:pt x="1333" y="6719"/>
                  <a:pt x="1479" y="6500"/>
                </a:cubicBezTo>
                <a:lnTo>
                  <a:pt x="5005" y="1040"/>
                </a:lnTo>
                <a:cubicBezTo>
                  <a:pt x="5195" y="737"/>
                  <a:pt x="5081" y="282"/>
                  <a:pt x="4778" y="92"/>
                </a:cubicBezTo>
                <a:cubicBezTo>
                  <a:pt x="4654" y="31"/>
                  <a:pt x="4527" y="1"/>
                  <a:pt x="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0"/>
          <p:cNvSpPr/>
          <p:nvPr/>
        </p:nvSpPr>
        <p:spPr>
          <a:xfrm rot="3320107" flipH="1">
            <a:off x="8303121" y="4159909"/>
            <a:ext cx="302633" cy="82233"/>
          </a:xfrm>
          <a:custGeom>
            <a:avLst/>
            <a:gdLst/>
            <a:ahLst/>
            <a:cxnLst/>
            <a:rect l="l" t="t" r="r" b="b"/>
            <a:pathLst>
              <a:path w="9631" h="2617" extrusionOk="0">
                <a:moveTo>
                  <a:pt x="1744" y="0"/>
                </a:moveTo>
                <a:cubicBezTo>
                  <a:pt x="0" y="0"/>
                  <a:pt x="0" y="2616"/>
                  <a:pt x="1744" y="2616"/>
                </a:cubicBezTo>
                <a:lnTo>
                  <a:pt x="7924" y="2616"/>
                </a:lnTo>
                <a:cubicBezTo>
                  <a:pt x="9630" y="2616"/>
                  <a:pt x="9630" y="0"/>
                  <a:pt x="7924" y="0"/>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0"/>
          <p:cNvSpPr/>
          <p:nvPr/>
        </p:nvSpPr>
        <p:spPr>
          <a:xfrm rot="3320107" flipH="1">
            <a:off x="8317923" y="4168500"/>
            <a:ext cx="274038" cy="64354"/>
          </a:xfrm>
          <a:custGeom>
            <a:avLst/>
            <a:gdLst/>
            <a:ahLst/>
            <a:cxnLst/>
            <a:rect l="l" t="t" r="r" b="b"/>
            <a:pathLst>
              <a:path w="8721" h="2048" extrusionOk="0">
                <a:moveTo>
                  <a:pt x="1289" y="0"/>
                </a:moveTo>
                <a:cubicBezTo>
                  <a:pt x="0" y="114"/>
                  <a:pt x="0" y="1972"/>
                  <a:pt x="1289" y="2048"/>
                </a:cubicBezTo>
                <a:lnTo>
                  <a:pt x="7469" y="2048"/>
                </a:lnTo>
                <a:cubicBezTo>
                  <a:pt x="8721" y="1972"/>
                  <a:pt x="8721" y="114"/>
                  <a:pt x="7469" y="0"/>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0"/>
          <p:cNvSpPr/>
          <p:nvPr/>
        </p:nvSpPr>
        <p:spPr>
          <a:xfrm rot="3320107" flipH="1">
            <a:off x="8314598" y="4168009"/>
            <a:ext cx="280008" cy="64354"/>
          </a:xfrm>
          <a:custGeom>
            <a:avLst/>
            <a:gdLst/>
            <a:ahLst/>
            <a:cxnLst/>
            <a:rect l="l" t="t" r="r" b="b"/>
            <a:pathLst>
              <a:path w="8911" h="2048" extrusionOk="0">
                <a:moveTo>
                  <a:pt x="1365" y="0"/>
                </a:moveTo>
                <a:cubicBezTo>
                  <a:pt x="1" y="0"/>
                  <a:pt x="1" y="2048"/>
                  <a:pt x="1365" y="2048"/>
                </a:cubicBezTo>
                <a:lnTo>
                  <a:pt x="7545" y="2048"/>
                </a:lnTo>
                <a:cubicBezTo>
                  <a:pt x="8910" y="2048"/>
                  <a:pt x="8910" y="0"/>
                  <a:pt x="7545" y="0"/>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0"/>
          <p:cNvSpPr/>
          <p:nvPr/>
        </p:nvSpPr>
        <p:spPr>
          <a:xfrm rot="3320107" flipH="1">
            <a:off x="8334117" y="4177763"/>
            <a:ext cx="240667" cy="46506"/>
          </a:xfrm>
          <a:custGeom>
            <a:avLst/>
            <a:gdLst/>
            <a:ahLst/>
            <a:cxnLst/>
            <a:rect l="l" t="t" r="r" b="b"/>
            <a:pathLst>
              <a:path w="7659" h="1480" extrusionOk="0">
                <a:moveTo>
                  <a:pt x="607" y="1"/>
                </a:moveTo>
                <a:cubicBezTo>
                  <a:pt x="266" y="1"/>
                  <a:pt x="0" y="266"/>
                  <a:pt x="0" y="569"/>
                </a:cubicBezTo>
                <a:lnTo>
                  <a:pt x="0" y="873"/>
                </a:lnTo>
                <a:cubicBezTo>
                  <a:pt x="0" y="1214"/>
                  <a:pt x="266" y="1479"/>
                  <a:pt x="607" y="1479"/>
                </a:cubicBezTo>
                <a:lnTo>
                  <a:pt x="7090" y="1479"/>
                </a:lnTo>
                <a:cubicBezTo>
                  <a:pt x="7393" y="1479"/>
                  <a:pt x="7659" y="1214"/>
                  <a:pt x="7659" y="873"/>
                </a:cubicBezTo>
                <a:lnTo>
                  <a:pt x="7659" y="569"/>
                </a:lnTo>
                <a:cubicBezTo>
                  <a:pt x="7659" y="266"/>
                  <a:pt x="7393" y="1"/>
                  <a:pt x="7090" y="1"/>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0"/>
          <p:cNvSpPr/>
          <p:nvPr/>
        </p:nvSpPr>
        <p:spPr>
          <a:xfrm rot="3320107" flipH="1">
            <a:off x="8835593" y="4385433"/>
            <a:ext cx="168018" cy="269764"/>
          </a:xfrm>
          <a:custGeom>
            <a:avLst/>
            <a:gdLst/>
            <a:ahLst/>
            <a:cxnLst/>
            <a:rect l="l" t="t" r="r" b="b"/>
            <a:pathLst>
              <a:path w="5347" h="8585" extrusionOk="0">
                <a:moveTo>
                  <a:pt x="4031" y="1"/>
                </a:moveTo>
                <a:cubicBezTo>
                  <a:pt x="3991" y="1"/>
                  <a:pt x="3950" y="5"/>
                  <a:pt x="3906" y="16"/>
                </a:cubicBezTo>
                <a:cubicBezTo>
                  <a:pt x="3877" y="14"/>
                  <a:pt x="3848" y="13"/>
                  <a:pt x="3820" y="13"/>
                </a:cubicBezTo>
                <a:cubicBezTo>
                  <a:pt x="3288" y="13"/>
                  <a:pt x="2835" y="346"/>
                  <a:pt x="2655" y="850"/>
                </a:cubicBezTo>
                <a:lnTo>
                  <a:pt x="266" y="6879"/>
                </a:lnTo>
                <a:cubicBezTo>
                  <a:pt x="1" y="7523"/>
                  <a:pt x="380" y="8282"/>
                  <a:pt x="1062" y="8509"/>
                </a:cubicBezTo>
                <a:cubicBezTo>
                  <a:pt x="1176" y="8547"/>
                  <a:pt x="1328" y="8585"/>
                  <a:pt x="1479" y="8585"/>
                </a:cubicBezTo>
                <a:cubicBezTo>
                  <a:pt x="2010" y="8547"/>
                  <a:pt x="2503" y="8244"/>
                  <a:pt x="2730" y="7713"/>
                </a:cubicBezTo>
                <a:lnTo>
                  <a:pt x="5081" y="1684"/>
                </a:lnTo>
                <a:cubicBezTo>
                  <a:pt x="5346" y="1040"/>
                  <a:pt x="5005" y="282"/>
                  <a:pt x="4323" y="54"/>
                </a:cubicBezTo>
                <a:cubicBezTo>
                  <a:pt x="4216" y="27"/>
                  <a:pt x="4127" y="1"/>
                  <a:pt x="4031" y="1"/>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0"/>
          <p:cNvSpPr/>
          <p:nvPr/>
        </p:nvSpPr>
        <p:spPr>
          <a:xfrm rot="3320107" flipH="1">
            <a:off x="8846593" y="4394411"/>
            <a:ext cx="146587" cy="251414"/>
          </a:xfrm>
          <a:custGeom>
            <a:avLst/>
            <a:gdLst/>
            <a:ahLst/>
            <a:cxnLst/>
            <a:rect l="l" t="t" r="r" b="b"/>
            <a:pathLst>
              <a:path w="4665" h="8001" extrusionOk="0">
                <a:moveTo>
                  <a:pt x="3565" y="1"/>
                </a:moveTo>
                <a:cubicBezTo>
                  <a:pt x="3148" y="1"/>
                  <a:pt x="2731" y="266"/>
                  <a:pt x="2579" y="683"/>
                </a:cubicBezTo>
                <a:lnTo>
                  <a:pt x="228" y="6711"/>
                </a:lnTo>
                <a:cubicBezTo>
                  <a:pt x="1" y="7204"/>
                  <a:pt x="266" y="7773"/>
                  <a:pt x="797" y="7963"/>
                </a:cubicBezTo>
                <a:cubicBezTo>
                  <a:pt x="911" y="8001"/>
                  <a:pt x="1025" y="8001"/>
                  <a:pt x="1138" y="8001"/>
                </a:cubicBezTo>
                <a:cubicBezTo>
                  <a:pt x="1555" y="8001"/>
                  <a:pt x="1934" y="7735"/>
                  <a:pt x="2086" y="7356"/>
                </a:cubicBezTo>
                <a:lnTo>
                  <a:pt x="4475" y="1328"/>
                </a:lnTo>
                <a:cubicBezTo>
                  <a:pt x="4664" y="797"/>
                  <a:pt x="4399" y="228"/>
                  <a:pt x="3868" y="39"/>
                </a:cubicBezTo>
                <a:cubicBezTo>
                  <a:pt x="3754" y="39"/>
                  <a:pt x="3679" y="1"/>
                  <a:pt x="3565" y="1"/>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0"/>
          <p:cNvSpPr/>
          <p:nvPr/>
        </p:nvSpPr>
        <p:spPr>
          <a:xfrm rot="3320107" flipH="1">
            <a:off x="8845656" y="4393920"/>
            <a:ext cx="147781" cy="251414"/>
          </a:xfrm>
          <a:custGeom>
            <a:avLst/>
            <a:gdLst/>
            <a:ahLst/>
            <a:cxnLst/>
            <a:rect l="l" t="t" r="r" b="b"/>
            <a:pathLst>
              <a:path w="4703" h="8001" extrusionOk="0">
                <a:moveTo>
                  <a:pt x="3565" y="1"/>
                </a:moveTo>
                <a:cubicBezTo>
                  <a:pt x="3148" y="1"/>
                  <a:pt x="2731" y="266"/>
                  <a:pt x="2579" y="645"/>
                </a:cubicBezTo>
                <a:lnTo>
                  <a:pt x="190" y="6674"/>
                </a:lnTo>
                <a:cubicBezTo>
                  <a:pt x="1" y="7204"/>
                  <a:pt x="266" y="7811"/>
                  <a:pt x="797" y="7963"/>
                </a:cubicBezTo>
                <a:cubicBezTo>
                  <a:pt x="911" y="8001"/>
                  <a:pt x="1025" y="8001"/>
                  <a:pt x="1138" y="8001"/>
                </a:cubicBezTo>
                <a:cubicBezTo>
                  <a:pt x="1555" y="8001"/>
                  <a:pt x="1934" y="7735"/>
                  <a:pt x="2124" y="7318"/>
                </a:cubicBezTo>
                <a:lnTo>
                  <a:pt x="4475" y="1290"/>
                </a:lnTo>
                <a:cubicBezTo>
                  <a:pt x="4702" y="797"/>
                  <a:pt x="4399" y="190"/>
                  <a:pt x="3868" y="39"/>
                </a:cubicBezTo>
                <a:cubicBezTo>
                  <a:pt x="3792" y="1"/>
                  <a:pt x="3679" y="1"/>
                  <a:pt x="3565" y="1"/>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0"/>
          <p:cNvSpPr/>
          <p:nvPr/>
        </p:nvSpPr>
        <p:spPr>
          <a:xfrm rot="3320107" flipH="1">
            <a:off x="8856364" y="4402509"/>
            <a:ext cx="126288" cy="234288"/>
          </a:xfrm>
          <a:custGeom>
            <a:avLst/>
            <a:gdLst/>
            <a:ahLst/>
            <a:cxnLst/>
            <a:rect l="l" t="t" r="r" b="b"/>
            <a:pathLst>
              <a:path w="4019" h="7456" extrusionOk="0">
                <a:moveTo>
                  <a:pt x="3249" y="1"/>
                </a:moveTo>
                <a:cubicBezTo>
                  <a:pt x="2933" y="1"/>
                  <a:pt x="2627" y="210"/>
                  <a:pt x="2502" y="523"/>
                </a:cubicBezTo>
                <a:lnTo>
                  <a:pt x="152" y="6551"/>
                </a:lnTo>
                <a:cubicBezTo>
                  <a:pt x="0" y="6892"/>
                  <a:pt x="190" y="7309"/>
                  <a:pt x="569" y="7423"/>
                </a:cubicBezTo>
                <a:cubicBezTo>
                  <a:pt x="643" y="7445"/>
                  <a:pt x="718" y="7456"/>
                  <a:pt x="792" y="7456"/>
                </a:cubicBezTo>
                <a:cubicBezTo>
                  <a:pt x="1100" y="7456"/>
                  <a:pt x="1394" y="7274"/>
                  <a:pt x="1517" y="6968"/>
                </a:cubicBezTo>
                <a:lnTo>
                  <a:pt x="3867" y="940"/>
                </a:lnTo>
                <a:cubicBezTo>
                  <a:pt x="4019" y="561"/>
                  <a:pt x="3829" y="144"/>
                  <a:pt x="3450" y="30"/>
                </a:cubicBezTo>
                <a:cubicBezTo>
                  <a:pt x="3384" y="10"/>
                  <a:pt x="3316" y="1"/>
                  <a:pt x="3249" y="1"/>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0"/>
          <p:cNvSpPr/>
          <p:nvPr/>
        </p:nvSpPr>
        <p:spPr>
          <a:xfrm rot="3320107" flipH="1">
            <a:off x="8793625" y="3851461"/>
            <a:ext cx="152526" cy="275232"/>
          </a:xfrm>
          <a:custGeom>
            <a:avLst/>
            <a:gdLst/>
            <a:ahLst/>
            <a:cxnLst/>
            <a:rect l="l" t="t" r="r" b="b"/>
            <a:pathLst>
              <a:path w="4854" h="8759" extrusionOk="0">
                <a:moveTo>
                  <a:pt x="1479" y="0"/>
                </a:moveTo>
                <a:cubicBezTo>
                  <a:pt x="1289" y="0"/>
                  <a:pt x="1138" y="38"/>
                  <a:pt x="986" y="76"/>
                </a:cubicBezTo>
                <a:cubicBezTo>
                  <a:pt x="342" y="342"/>
                  <a:pt x="0" y="1062"/>
                  <a:pt x="228" y="1744"/>
                </a:cubicBezTo>
                <a:lnTo>
                  <a:pt x="2199" y="7886"/>
                </a:lnTo>
                <a:cubicBezTo>
                  <a:pt x="2389" y="8417"/>
                  <a:pt x="2844" y="8759"/>
                  <a:pt x="3375" y="8759"/>
                </a:cubicBezTo>
                <a:cubicBezTo>
                  <a:pt x="3564" y="8759"/>
                  <a:pt x="3716" y="8721"/>
                  <a:pt x="3868" y="8683"/>
                </a:cubicBezTo>
                <a:cubicBezTo>
                  <a:pt x="4512" y="8379"/>
                  <a:pt x="4853" y="7697"/>
                  <a:pt x="4626" y="7014"/>
                </a:cubicBezTo>
                <a:lnTo>
                  <a:pt x="2616" y="872"/>
                </a:lnTo>
                <a:cubicBezTo>
                  <a:pt x="2465" y="342"/>
                  <a:pt x="2010" y="0"/>
                  <a:pt x="1479" y="0"/>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rot="3320107" flipH="1">
            <a:off x="8803592" y="3861216"/>
            <a:ext cx="132290" cy="257384"/>
          </a:xfrm>
          <a:custGeom>
            <a:avLst/>
            <a:gdLst/>
            <a:ahLst/>
            <a:cxnLst/>
            <a:rect l="l" t="t" r="r" b="b"/>
            <a:pathLst>
              <a:path w="4210" h="8191" extrusionOk="0">
                <a:moveTo>
                  <a:pt x="1138" y="1"/>
                </a:moveTo>
                <a:cubicBezTo>
                  <a:pt x="1024" y="1"/>
                  <a:pt x="911" y="1"/>
                  <a:pt x="797" y="77"/>
                </a:cubicBezTo>
                <a:cubicBezTo>
                  <a:pt x="266" y="266"/>
                  <a:pt x="1" y="835"/>
                  <a:pt x="190" y="1366"/>
                </a:cubicBezTo>
                <a:lnTo>
                  <a:pt x="2200" y="7508"/>
                </a:lnTo>
                <a:cubicBezTo>
                  <a:pt x="2313" y="7887"/>
                  <a:pt x="2655" y="8152"/>
                  <a:pt x="3072" y="8190"/>
                </a:cubicBezTo>
                <a:cubicBezTo>
                  <a:pt x="3223" y="8190"/>
                  <a:pt x="3337" y="8152"/>
                  <a:pt x="3451" y="8114"/>
                </a:cubicBezTo>
                <a:cubicBezTo>
                  <a:pt x="3944" y="7887"/>
                  <a:pt x="4209" y="7318"/>
                  <a:pt x="4058" y="6825"/>
                </a:cubicBezTo>
                <a:lnTo>
                  <a:pt x="2048" y="645"/>
                </a:lnTo>
                <a:cubicBezTo>
                  <a:pt x="1934" y="266"/>
                  <a:pt x="1555" y="1"/>
                  <a:pt x="1138" y="1"/>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rot="3320107" flipH="1">
            <a:off x="8804083" y="3860279"/>
            <a:ext cx="132290" cy="258578"/>
          </a:xfrm>
          <a:custGeom>
            <a:avLst/>
            <a:gdLst/>
            <a:ahLst/>
            <a:cxnLst/>
            <a:rect l="l" t="t" r="r" b="b"/>
            <a:pathLst>
              <a:path w="4210" h="8229" extrusionOk="0">
                <a:moveTo>
                  <a:pt x="1138" y="1"/>
                </a:moveTo>
                <a:cubicBezTo>
                  <a:pt x="1024" y="1"/>
                  <a:pt x="911" y="39"/>
                  <a:pt x="797" y="77"/>
                </a:cubicBezTo>
                <a:cubicBezTo>
                  <a:pt x="266" y="304"/>
                  <a:pt x="1" y="835"/>
                  <a:pt x="152" y="1366"/>
                </a:cubicBezTo>
                <a:lnTo>
                  <a:pt x="2162" y="7546"/>
                </a:lnTo>
                <a:cubicBezTo>
                  <a:pt x="2276" y="7925"/>
                  <a:pt x="2655" y="8228"/>
                  <a:pt x="3072" y="8228"/>
                </a:cubicBezTo>
                <a:cubicBezTo>
                  <a:pt x="3185" y="8190"/>
                  <a:pt x="3337" y="8190"/>
                  <a:pt x="3451" y="8152"/>
                </a:cubicBezTo>
                <a:cubicBezTo>
                  <a:pt x="3944" y="7925"/>
                  <a:pt x="4209" y="7356"/>
                  <a:pt x="4058" y="6825"/>
                </a:cubicBezTo>
                <a:lnTo>
                  <a:pt x="2048" y="683"/>
                </a:lnTo>
                <a:cubicBezTo>
                  <a:pt x="1934" y="266"/>
                  <a:pt x="1555" y="1"/>
                  <a:pt x="1138" y="1"/>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0"/>
          <p:cNvSpPr/>
          <p:nvPr/>
        </p:nvSpPr>
        <p:spPr>
          <a:xfrm rot="3320107" flipH="1">
            <a:off x="8813951" y="3868915"/>
            <a:ext cx="112022" cy="240258"/>
          </a:xfrm>
          <a:custGeom>
            <a:avLst/>
            <a:gdLst/>
            <a:ahLst/>
            <a:cxnLst/>
            <a:rect l="l" t="t" r="r" b="b"/>
            <a:pathLst>
              <a:path w="3565" h="7646" extrusionOk="0">
                <a:moveTo>
                  <a:pt x="800" y="1"/>
                </a:moveTo>
                <a:cubicBezTo>
                  <a:pt x="712" y="1"/>
                  <a:pt x="621" y="17"/>
                  <a:pt x="532" y="53"/>
                </a:cubicBezTo>
                <a:cubicBezTo>
                  <a:pt x="191" y="205"/>
                  <a:pt x="1" y="622"/>
                  <a:pt x="115" y="1001"/>
                </a:cubicBezTo>
                <a:lnTo>
                  <a:pt x="2124" y="7181"/>
                </a:lnTo>
                <a:cubicBezTo>
                  <a:pt x="2213" y="7448"/>
                  <a:pt x="2465" y="7646"/>
                  <a:pt x="2753" y="7646"/>
                </a:cubicBezTo>
                <a:cubicBezTo>
                  <a:pt x="2832" y="7646"/>
                  <a:pt x="2914" y="7631"/>
                  <a:pt x="2996" y="7598"/>
                </a:cubicBezTo>
                <a:cubicBezTo>
                  <a:pt x="3375" y="7446"/>
                  <a:pt x="3565" y="7029"/>
                  <a:pt x="3451" y="6650"/>
                </a:cubicBezTo>
                <a:lnTo>
                  <a:pt x="1442" y="470"/>
                </a:lnTo>
                <a:cubicBezTo>
                  <a:pt x="1355" y="180"/>
                  <a:pt x="1090" y="1"/>
                  <a:pt x="800" y="1"/>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0"/>
          <p:cNvSpPr/>
          <p:nvPr/>
        </p:nvSpPr>
        <p:spPr>
          <a:xfrm rot="3320107" flipH="1">
            <a:off x="8438497" y="4716539"/>
            <a:ext cx="204939" cy="251414"/>
          </a:xfrm>
          <a:custGeom>
            <a:avLst/>
            <a:gdLst/>
            <a:ahLst/>
            <a:cxnLst/>
            <a:rect l="l" t="t" r="r" b="b"/>
            <a:pathLst>
              <a:path w="6522" h="8001" extrusionOk="0">
                <a:moveTo>
                  <a:pt x="5043" y="1"/>
                </a:moveTo>
                <a:cubicBezTo>
                  <a:pt x="4588" y="1"/>
                  <a:pt x="4171" y="228"/>
                  <a:pt x="3943" y="607"/>
                </a:cubicBezTo>
                <a:lnTo>
                  <a:pt x="379" y="6067"/>
                </a:lnTo>
                <a:cubicBezTo>
                  <a:pt x="0" y="6674"/>
                  <a:pt x="190" y="7470"/>
                  <a:pt x="834" y="7811"/>
                </a:cubicBezTo>
                <a:cubicBezTo>
                  <a:pt x="1024" y="7925"/>
                  <a:pt x="1252" y="8001"/>
                  <a:pt x="1479" y="8001"/>
                </a:cubicBezTo>
                <a:cubicBezTo>
                  <a:pt x="1934" y="8001"/>
                  <a:pt x="2351" y="7735"/>
                  <a:pt x="2616" y="7394"/>
                </a:cubicBezTo>
                <a:lnTo>
                  <a:pt x="6142" y="1934"/>
                </a:lnTo>
                <a:cubicBezTo>
                  <a:pt x="6522" y="1328"/>
                  <a:pt x="6332" y="531"/>
                  <a:pt x="5687" y="190"/>
                </a:cubicBezTo>
                <a:cubicBezTo>
                  <a:pt x="5498" y="77"/>
                  <a:pt x="5270" y="1"/>
                  <a:pt x="5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0"/>
          <p:cNvSpPr/>
          <p:nvPr/>
        </p:nvSpPr>
        <p:spPr>
          <a:xfrm rot="-1798534" flipH="1">
            <a:off x="8888836" y="4901979"/>
            <a:ext cx="206136" cy="251417"/>
          </a:xfrm>
          <a:custGeom>
            <a:avLst/>
            <a:gdLst/>
            <a:ahLst/>
            <a:cxnLst/>
            <a:rect l="l" t="t" r="r" b="b"/>
            <a:pathLst>
              <a:path w="6560" h="8001" extrusionOk="0">
                <a:moveTo>
                  <a:pt x="1403" y="1"/>
                </a:moveTo>
                <a:cubicBezTo>
                  <a:pt x="1138" y="1"/>
                  <a:pt x="873" y="115"/>
                  <a:pt x="645" y="266"/>
                </a:cubicBezTo>
                <a:cubicBezTo>
                  <a:pt x="114" y="721"/>
                  <a:pt x="1" y="1480"/>
                  <a:pt x="418" y="2086"/>
                </a:cubicBezTo>
                <a:lnTo>
                  <a:pt x="4133" y="7470"/>
                </a:lnTo>
                <a:cubicBezTo>
                  <a:pt x="4361" y="7773"/>
                  <a:pt x="4740" y="8001"/>
                  <a:pt x="5157" y="8001"/>
                </a:cubicBezTo>
                <a:cubicBezTo>
                  <a:pt x="5422" y="8001"/>
                  <a:pt x="5688" y="7887"/>
                  <a:pt x="5915" y="7735"/>
                </a:cubicBezTo>
                <a:cubicBezTo>
                  <a:pt x="6446" y="7280"/>
                  <a:pt x="6560" y="6522"/>
                  <a:pt x="6181" y="5916"/>
                </a:cubicBezTo>
                <a:lnTo>
                  <a:pt x="2427" y="532"/>
                </a:lnTo>
                <a:cubicBezTo>
                  <a:pt x="2200" y="228"/>
                  <a:pt x="1820" y="1"/>
                  <a:pt x="1403" y="1"/>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0"/>
          <p:cNvSpPr/>
          <p:nvPr/>
        </p:nvSpPr>
        <p:spPr>
          <a:xfrm rot="3320107" flipH="1">
            <a:off x="8054037" y="4359331"/>
            <a:ext cx="268099" cy="170720"/>
          </a:xfrm>
          <a:custGeom>
            <a:avLst/>
            <a:gdLst/>
            <a:ahLst/>
            <a:cxnLst/>
            <a:rect l="l" t="t" r="r" b="b"/>
            <a:pathLst>
              <a:path w="8532" h="5433" extrusionOk="0">
                <a:moveTo>
                  <a:pt x="1508" y="1"/>
                </a:moveTo>
                <a:cubicBezTo>
                  <a:pt x="1473" y="1"/>
                  <a:pt x="1438" y="4"/>
                  <a:pt x="1404" y="11"/>
                </a:cubicBezTo>
                <a:cubicBezTo>
                  <a:pt x="911" y="11"/>
                  <a:pt x="456" y="314"/>
                  <a:pt x="266" y="769"/>
                </a:cubicBezTo>
                <a:cubicBezTo>
                  <a:pt x="1" y="1414"/>
                  <a:pt x="228" y="2172"/>
                  <a:pt x="873" y="2475"/>
                </a:cubicBezTo>
                <a:lnTo>
                  <a:pt x="6560" y="5281"/>
                </a:lnTo>
                <a:cubicBezTo>
                  <a:pt x="6712" y="5357"/>
                  <a:pt x="6901" y="5433"/>
                  <a:pt x="7091" y="5433"/>
                </a:cubicBezTo>
                <a:cubicBezTo>
                  <a:pt x="7584" y="5395"/>
                  <a:pt x="8039" y="5092"/>
                  <a:pt x="8228" y="4637"/>
                </a:cubicBezTo>
                <a:cubicBezTo>
                  <a:pt x="8532" y="3992"/>
                  <a:pt x="8266" y="3234"/>
                  <a:pt x="7622" y="2930"/>
                </a:cubicBezTo>
                <a:lnTo>
                  <a:pt x="1934" y="125"/>
                </a:lnTo>
                <a:cubicBezTo>
                  <a:pt x="1811" y="63"/>
                  <a:pt x="1662" y="1"/>
                  <a:pt x="15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0"/>
          <p:cNvSpPr/>
          <p:nvPr/>
        </p:nvSpPr>
        <p:spPr>
          <a:xfrm rot="-1798534" flipH="1">
            <a:off x="7423875" y="4485872"/>
            <a:ext cx="268103" cy="170408"/>
          </a:xfrm>
          <a:custGeom>
            <a:avLst/>
            <a:gdLst/>
            <a:ahLst/>
            <a:cxnLst/>
            <a:rect l="l" t="t" r="r" b="b"/>
            <a:pathLst>
              <a:path w="8532" h="5423" extrusionOk="0">
                <a:moveTo>
                  <a:pt x="1442" y="1"/>
                </a:moveTo>
                <a:cubicBezTo>
                  <a:pt x="911" y="1"/>
                  <a:pt x="456" y="304"/>
                  <a:pt x="266" y="759"/>
                </a:cubicBezTo>
                <a:cubicBezTo>
                  <a:pt x="1" y="1404"/>
                  <a:pt x="266" y="2162"/>
                  <a:pt x="873" y="2465"/>
                </a:cubicBezTo>
                <a:lnTo>
                  <a:pt x="6560" y="5271"/>
                </a:lnTo>
                <a:cubicBezTo>
                  <a:pt x="6749" y="5347"/>
                  <a:pt x="6901" y="5423"/>
                  <a:pt x="7091" y="5423"/>
                </a:cubicBezTo>
                <a:cubicBezTo>
                  <a:pt x="7621" y="5423"/>
                  <a:pt x="8076" y="5119"/>
                  <a:pt x="8266" y="4626"/>
                </a:cubicBezTo>
                <a:cubicBezTo>
                  <a:pt x="8531" y="3982"/>
                  <a:pt x="8266" y="3261"/>
                  <a:pt x="7659" y="2920"/>
                </a:cubicBezTo>
                <a:lnTo>
                  <a:pt x="1972" y="115"/>
                </a:lnTo>
                <a:cubicBezTo>
                  <a:pt x="1783" y="39"/>
                  <a:pt x="1593" y="1"/>
                  <a:pt x="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0"/>
          <p:cNvSpPr/>
          <p:nvPr/>
        </p:nvSpPr>
        <p:spPr>
          <a:xfrm rot="-1798534" flipH="1">
            <a:off x="7434222" y="4494018"/>
            <a:ext cx="247835" cy="152528"/>
          </a:xfrm>
          <a:custGeom>
            <a:avLst/>
            <a:gdLst/>
            <a:ahLst/>
            <a:cxnLst/>
            <a:rect l="l" t="t" r="r" b="b"/>
            <a:pathLst>
              <a:path w="7887" h="4854" extrusionOk="0">
                <a:moveTo>
                  <a:pt x="1138" y="0"/>
                </a:moveTo>
                <a:cubicBezTo>
                  <a:pt x="720" y="0"/>
                  <a:pt x="379" y="266"/>
                  <a:pt x="228" y="607"/>
                </a:cubicBezTo>
                <a:cubicBezTo>
                  <a:pt x="0" y="1100"/>
                  <a:pt x="228" y="1706"/>
                  <a:pt x="720" y="1972"/>
                </a:cubicBezTo>
                <a:lnTo>
                  <a:pt x="6408" y="4777"/>
                </a:lnTo>
                <a:cubicBezTo>
                  <a:pt x="6521" y="4815"/>
                  <a:pt x="6673" y="4853"/>
                  <a:pt x="6787" y="4853"/>
                </a:cubicBezTo>
                <a:cubicBezTo>
                  <a:pt x="7204" y="4853"/>
                  <a:pt x="7545" y="4588"/>
                  <a:pt x="7697" y="4247"/>
                </a:cubicBezTo>
                <a:cubicBezTo>
                  <a:pt x="7886" y="3754"/>
                  <a:pt x="7697" y="3147"/>
                  <a:pt x="7204" y="2920"/>
                </a:cubicBezTo>
                <a:lnTo>
                  <a:pt x="1517" y="114"/>
                </a:lnTo>
                <a:cubicBezTo>
                  <a:pt x="1403" y="38"/>
                  <a:pt x="1251" y="0"/>
                  <a:pt x="1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rot="-1798534" flipH="1">
            <a:off x="7434222" y="4494018"/>
            <a:ext cx="247835" cy="152528"/>
          </a:xfrm>
          <a:custGeom>
            <a:avLst/>
            <a:gdLst/>
            <a:ahLst/>
            <a:cxnLst/>
            <a:rect l="l" t="t" r="r" b="b"/>
            <a:pathLst>
              <a:path w="7887" h="4854" extrusionOk="0">
                <a:moveTo>
                  <a:pt x="1138" y="0"/>
                </a:moveTo>
                <a:cubicBezTo>
                  <a:pt x="720" y="0"/>
                  <a:pt x="379" y="228"/>
                  <a:pt x="228" y="607"/>
                </a:cubicBezTo>
                <a:cubicBezTo>
                  <a:pt x="0" y="1100"/>
                  <a:pt x="228" y="1706"/>
                  <a:pt x="683" y="1972"/>
                </a:cubicBezTo>
                <a:lnTo>
                  <a:pt x="6370" y="4777"/>
                </a:lnTo>
                <a:cubicBezTo>
                  <a:pt x="6521" y="4815"/>
                  <a:pt x="6673" y="4853"/>
                  <a:pt x="6787" y="4853"/>
                </a:cubicBezTo>
                <a:cubicBezTo>
                  <a:pt x="7204" y="4853"/>
                  <a:pt x="7545" y="4626"/>
                  <a:pt x="7697" y="4247"/>
                </a:cubicBezTo>
                <a:cubicBezTo>
                  <a:pt x="7886" y="3754"/>
                  <a:pt x="7697" y="3147"/>
                  <a:pt x="7204" y="2920"/>
                </a:cubicBezTo>
                <a:lnTo>
                  <a:pt x="1555" y="114"/>
                </a:lnTo>
                <a:cubicBezTo>
                  <a:pt x="1403" y="38"/>
                  <a:pt x="1251" y="0"/>
                  <a:pt x="1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rot="-1798534" flipH="1">
            <a:off x="7443772" y="4502902"/>
            <a:ext cx="228761" cy="134743"/>
          </a:xfrm>
          <a:custGeom>
            <a:avLst/>
            <a:gdLst/>
            <a:ahLst/>
            <a:cxnLst/>
            <a:rect l="l" t="t" r="r" b="b"/>
            <a:pathLst>
              <a:path w="7280" h="4288" extrusionOk="0">
                <a:moveTo>
                  <a:pt x="826" y="0"/>
                </a:moveTo>
                <a:cubicBezTo>
                  <a:pt x="561" y="0"/>
                  <a:pt x="302" y="156"/>
                  <a:pt x="190" y="438"/>
                </a:cubicBezTo>
                <a:cubicBezTo>
                  <a:pt x="0" y="817"/>
                  <a:pt x="152" y="1234"/>
                  <a:pt x="531" y="1423"/>
                </a:cubicBezTo>
                <a:lnTo>
                  <a:pt x="6218" y="4229"/>
                </a:lnTo>
                <a:cubicBezTo>
                  <a:pt x="6306" y="4268"/>
                  <a:pt x="6400" y="4287"/>
                  <a:pt x="6492" y="4287"/>
                </a:cubicBezTo>
                <a:cubicBezTo>
                  <a:pt x="6757" y="4287"/>
                  <a:pt x="7016" y="4131"/>
                  <a:pt x="7128" y="3850"/>
                </a:cubicBezTo>
                <a:cubicBezTo>
                  <a:pt x="7280" y="3509"/>
                  <a:pt x="7128" y="3054"/>
                  <a:pt x="6787" y="2864"/>
                </a:cubicBezTo>
                <a:lnTo>
                  <a:pt x="1100" y="58"/>
                </a:lnTo>
                <a:cubicBezTo>
                  <a:pt x="1012" y="19"/>
                  <a:pt x="919" y="0"/>
                  <a:pt x="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rot="-1798534" flipH="1">
            <a:off x="7897187" y="4679021"/>
            <a:ext cx="208493" cy="249029"/>
          </a:xfrm>
          <a:custGeom>
            <a:avLst/>
            <a:gdLst/>
            <a:ahLst/>
            <a:cxnLst/>
            <a:rect l="l" t="t" r="r" b="b"/>
            <a:pathLst>
              <a:path w="6635" h="7925" extrusionOk="0">
                <a:moveTo>
                  <a:pt x="5194" y="0"/>
                </a:moveTo>
                <a:cubicBezTo>
                  <a:pt x="4815" y="0"/>
                  <a:pt x="4436" y="190"/>
                  <a:pt x="4208" y="531"/>
                </a:cubicBezTo>
                <a:lnTo>
                  <a:pt x="417" y="5839"/>
                </a:lnTo>
                <a:cubicBezTo>
                  <a:pt x="0" y="6408"/>
                  <a:pt x="114" y="7204"/>
                  <a:pt x="645" y="7659"/>
                </a:cubicBezTo>
                <a:cubicBezTo>
                  <a:pt x="872" y="7810"/>
                  <a:pt x="1137" y="7924"/>
                  <a:pt x="1403" y="7924"/>
                </a:cubicBezTo>
                <a:cubicBezTo>
                  <a:pt x="1820" y="7924"/>
                  <a:pt x="2199" y="7735"/>
                  <a:pt x="2427" y="7393"/>
                </a:cubicBezTo>
                <a:lnTo>
                  <a:pt x="6218" y="2085"/>
                </a:lnTo>
                <a:cubicBezTo>
                  <a:pt x="6635" y="1517"/>
                  <a:pt x="6521" y="720"/>
                  <a:pt x="5990" y="266"/>
                </a:cubicBezTo>
                <a:cubicBezTo>
                  <a:pt x="5763" y="76"/>
                  <a:pt x="5498" y="0"/>
                  <a:pt x="5194" y="0"/>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rot="-1798534" flipH="1">
            <a:off x="7907815" y="4687051"/>
            <a:ext cx="188256" cy="232343"/>
          </a:xfrm>
          <a:custGeom>
            <a:avLst/>
            <a:gdLst/>
            <a:ahLst/>
            <a:cxnLst/>
            <a:rect l="l" t="t" r="r" b="b"/>
            <a:pathLst>
              <a:path w="5991" h="7394" extrusionOk="0">
                <a:moveTo>
                  <a:pt x="4891" y="1"/>
                </a:moveTo>
                <a:cubicBezTo>
                  <a:pt x="4588" y="1"/>
                  <a:pt x="4285" y="152"/>
                  <a:pt x="4133" y="418"/>
                </a:cubicBezTo>
                <a:lnTo>
                  <a:pt x="342" y="5726"/>
                </a:lnTo>
                <a:cubicBezTo>
                  <a:pt x="0" y="6180"/>
                  <a:pt x="76" y="6825"/>
                  <a:pt x="531" y="7166"/>
                </a:cubicBezTo>
                <a:cubicBezTo>
                  <a:pt x="683" y="7318"/>
                  <a:pt x="910" y="7356"/>
                  <a:pt x="1100" y="7394"/>
                </a:cubicBezTo>
                <a:cubicBezTo>
                  <a:pt x="1441" y="7394"/>
                  <a:pt x="1706" y="7242"/>
                  <a:pt x="1896" y="6977"/>
                </a:cubicBezTo>
                <a:lnTo>
                  <a:pt x="5687" y="1631"/>
                </a:lnTo>
                <a:cubicBezTo>
                  <a:pt x="5991" y="1214"/>
                  <a:pt x="5915" y="569"/>
                  <a:pt x="5498" y="228"/>
                </a:cubicBezTo>
                <a:cubicBezTo>
                  <a:pt x="5346" y="76"/>
                  <a:pt x="5119" y="1"/>
                  <a:pt x="4891" y="1"/>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rot="-1798534" flipH="1">
            <a:off x="7907815" y="4687051"/>
            <a:ext cx="188256" cy="232343"/>
          </a:xfrm>
          <a:custGeom>
            <a:avLst/>
            <a:gdLst/>
            <a:ahLst/>
            <a:cxnLst/>
            <a:rect l="l" t="t" r="r" b="b"/>
            <a:pathLst>
              <a:path w="5991" h="7394" extrusionOk="0">
                <a:moveTo>
                  <a:pt x="4891" y="1"/>
                </a:moveTo>
                <a:cubicBezTo>
                  <a:pt x="4588" y="1"/>
                  <a:pt x="4285" y="152"/>
                  <a:pt x="4133" y="418"/>
                </a:cubicBezTo>
                <a:lnTo>
                  <a:pt x="342" y="5763"/>
                </a:lnTo>
                <a:cubicBezTo>
                  <a:pt x="0" y="6180"/>
                  <a:pt x="76" y="6825"/>
                  <a:pt x="531" y="7166"/>
                </a:cubicBezTo>
                <a:cubicBezTo>
                  <a:pt x="683" y="7318"/>
                  <a:pt x="910" y="7394"/>
                  <a:pt x="1100" y="7394"/>
                </a:cubicBezTo>
                <a:cubicBezTo>
                  <a:pt x="1441" y="7394"/>
                  <a:pt x="1706" y="7204"/>
                  <a:pt x="1896" y="6977"/>
                </a:cubicBezTo>
                <a:lnTo>
                  <a:pt x="5687" y="1631"/>
                </a:lnTo>
                <a:cubicBezTo>
                  <a:pt x="5991" y="1176"/>
                  <a:pt x="5915" y="569"/>
                  <a:pt x="5498" y="228"/>
                </a:cubicBezTo>
                <a:cubicBezTo>
                  <a:pt x="5346" y="76"/>
                  <a:pt x="5119" y="1"/>
                  <a:pt x="4891" y="1"/>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rot="-1798534" flipH="1">
            <a:off x="7917400" y="4696560"/>
            <a:ext cx="168020" cy="213866"/>
          </a:xfrm>
          <a:custGeom>
            <a:avLst/>
            <a:gdLst/>
            <a:ahLst/>
            <a:cxnLst/>
            <a:rect l="l" t="t" r="r" b="b"/>
            <a:pathLst>
              <a:path w="5347" h="6806" extrusionOk="0">
                <a:moveTo>
                  <a:pt x="4557" y="0"/>
                </a:moveTo>
                <a:cubicBezTo>
                  <a:pt x="4348" y="0"/>
                  <a:pt x="4152" y="100"/>
                  <a:pt x="4019" y="276"/>
                </a:cubicBezTo>
                <a:lnTo>
                  <a:pt x="228" y="5622"/>
                </a:lnTo>
                <a:cubicBezTo>
                  <a:pt x="1" y="5925"/>
                  <a:pt x="38" y="6380"/>
                  <a:pt x="342" y="6646"/>
                </a:cubicBezTo>
                <a:cubicBezTo>
                  <a:pt x="465" y="6754"/>
                  <a:pt x="614" y="6805"/>
                  <a:pt x="762" y="6805"/>
                </a:cubicBezTo>
                <a:cubicBezTo>
                  <a:pt x="978" y="6805"/>
                  <a:pt x="1193" y="6696"/>
                  <a:pt x="1328" y="6494"/>
                </a:cubicBezTo>
                <a:lnTo>
                  <a:pt x="5119" y="1186"/>
                </a:lnTo>
                <a:cubicBezTo>
                  <a:pt x="5346" y="845"/>
                  <a:pt x="5308" y="390"/>
                  <a:pt x="5005" y="162"/>
                </a:cubicBezTo>
                <a:cubicBezTo>
                  <a:pt x="4863" y="52"/>
                  <a:pt x="4707" y="0"/>
                  <a:pt x="4557" y="0"/>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rot="-1798534" flipH="1">
            <a:off x="7603053" y="4903390"/>
            <a:ext cx="204942" cy="250223"/>
          </a:xfrm>
          <a:custGeom>
            <a:avLst/>
            <a:gdLst/>
            <a:ahLst/>
            <a:cxnLst/>
            <a:rect l="l" t="t" r="r" b="b"/>
            <a:pathLst>
              <a:path w="6522" h="7963" extrusionOk="0">
                <a:moveTo>
                  <a:pt x="5043" y="1"/>
                </a:moveTo>
                <a:cubicBezTo>
                  <a:pt x="4588" y="1"/>
                  <a:pt x="4171" y="228"/>
                  <a:pt x="3905" y="607"/>
                </a:cubicBezTo>
                <a:lnTo>
                  <a:pt x="379" y="6029"/>
                </a:lnTo>
                <a:cubicBezTo>
                  <a:pt x="0" y="6636"/>
                  <a:pt x="190" y="7432"/>
                  <a:pt x="834" y="7811"/>
                </a:cubicBezTo>
                <a:cubicBezTo>
                  <a:pt x="1024" y="7925"/>
                  <a:pt x="1251" y="7963"/>
                  <a:pt x="1479" y="7963"/>
                </a:cubicBezTo>
                <a:cubicBezTo>
                  <a:pt x="1934" y="7963"/>
                  <a:pt x="2351" y="7735"/>
                  <a:pt x="2578" y="7356"/>
                </a:cubicBezTo>
                <a:lnTo>
                  <a:pt x="6104" y="1934"/>
                </a:lnTo>
                <a:cubicBezTo>
                  <a:pt x="6521" y="1328"/>
                  <a:pt x="6294" y="494"/>
                  <a:pt x="5687" y="152"/>
                </a:cubicBezTo>
                <a:cubicBezTo>
                  <a:pt x="5498" y="39"/>
                  <a:pt x="5270" y="1"/>
                  <a:pt x="5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rot="-1798534" flipH="1">
            <a:off x="7613477" y="4911826"/>
            <a:ext cx="183512" cy="232343"/>
          </a:xfrm>
          <a:custGeom>
            <a:avLst/>
            <a:gdLst/>
            <a:ahLst/>
            <a:cxnLst/>
            <a:rect l="l" t="t" r="r" b="b"/>
            <a:pathLst>
              <a:path w="5840" h="7394" extrusionOk="0">
                <a:moveTo>
                  <a:pt x="4702" y="0"/>
                </a:moveTo>
                <a:cubicBezTo>
                  <a:pt x="4323" y="0"/>
                  <a:pt x="4019" y="190"/>
                  <a:pt x="3792" y="493"/>
                </a:cubicBezTo>
                <a:lnTo>
                  <a:pt x="304" y="5915"/>
                </a:lnTo>
                <a:cubicBezTo>
                  <a:pt x="0" y="6370"/>
                  <a:pt x="152" y="7014"/>
                  <a:pt x="607" y="7280"/>
                </a:cubicBezTo>
                <a:cubicBezTo>
                  <a:pt x="759" y="7355"/>
                  <a:pt x="948" y="7393"/>
                  <a:pt x="1138" y="7393"/>
                </a:cubicBezTo>
                <a:cubicBezTo>
                  <a:pt x="1479" y="7393"/>
                  <a:pt x="1820" y="7204"/>
                  <a:pt x="2010" y="6938"/>
                </a:cubicBezTo>
                <a:lnTo>
                  <a:pt x="5536" y="1479"/>
                </a:lnTo>
                <a:cubicBezTo>
                  <a:pt x="5839" y="1024"/>
                  <a:pt x="5688" y="417"/>
                  <a:pt x="5195" y="152"/>
                </a:cubicBezTo>
                <a:cubicBezTo>
                  <a:pt x="5043" y="38"/>
                  <a:pt x="4853" y="0"/>
                  <a:pt x="4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rot="-1798534" flipH="1">
            <a:off x="7613398" y="4911528"/>
            <a:ext cx="184706" cy="232343"/>
          </a:xfrm>
          <a:custGeom>
            <a:avLst/>
            <a:gdLst/>
            <a:ahLst/>
            <a:cxnLst/>
            <a:rect l="l" t="t" r="r" b="b"/>
            <a:pathLst>
              <a:path w="5878" h="7394" extrusionOk="0">
                <a:moveTo>
                  <a:pt x="4740" y="0"/>
                </a:moveTo>
                <a:cubicBezTo>
                  <a:pt x="4361" y="0"/>
                  <a:pt x="4057" y="190"/>
                  <a:pt x="3830" y="493"/>
                </a:cubicBezTo>
                <a:lnTo>
                  <a:pt x="304" y="5915"/>
                </a:lnTo>
                <a:cubicBezTo>
                  <a:pt x="1" y="6370"/>
                  <a:pt x="152" y="7014"/>
                  <a:pt x="645" y="7280"/>
                </a:cubicBezTo>
                <a:cubicBezTo>
                  <a:pt x="797" y="7355"/>
                  <a:pt x="986" y="7393"/>
                  <a:pt x="1176" y="7393"/>
                </a:cubicBezTo>
                <a:cubicBezTo>
                  <a:pt x="1517" y="7393"/>
                  <a:pt x="1858" y="7242"/>
                  <a:pt x="2048" y="6938"/>
                </a:cubicBezTo>
                <a:lnTo>
                  <a:pt x="5574" y="1479"/>
                </a:lnTo>
                <a:cubicBezTo>
                  <a:pt x="5877" y="1024"/>
                  <a:pt x="5726" y="417"/>
                  <a:pt x="5233" y="152"/>
                </a:cubicBezTo>
                <a:cubicBezTo>
                  <a:pt x="5081" y="38"/>
                  <a:pt x="4891" y="0"/>
                  <a:pt x="4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rot="-1798534" flipH="1">
            <a:off x="7624213" y="4920519"/>
            <a:ext cx="163244" cy="214589"/>
          </a:xfrm>
          <a:custGeom>
            <a:avLst/>
            <a:gdLst/>
            <a:ahLst/>
            <a:cxnLst/>
            <a:rect l="l" t="t" r="r" b="b"/>
            <a:pathLst>
              <a:path w="5195" h="6829" extrusionOk="0">
                <a:moveTo>
                  <a:pt x="4403" y="1"/>
                </a:moveTo>
                <a:cubicBezTo>
                  <a:pt x="4147" y="1"/>
                  <a:pt x="3908" y="128"/>
                  <a:pt x="3754" y="358"/>
                </a:cubicBezTo>
                <a:lnTo>
                  <a:pt x="228" y="5779"/>
                </a:lnTo>
                <a:cubicBezTo>
                  <a:pt x="1" y="6121"/>
                  <a:pt x="114" y="6538"/>
                  <a:pt x="456" y="6727"/>
                </a:cubicBezTo>
                <a:cubicBezTo>
                  <a:pt x="578" y="6795"/>
                  <a:pt x="714" y="6829"/>
                  <a:pt x="849" y="6829"/>
                </a:cubicBezTo>
                <a:cubicBezTo>
                  <a:pt x="1093" y="6829"/>
                  <a:pt x="1333" y="6719"/>
                  <a:pt x="1479" y="6500"/>
                </a:cubicBezTo>
                <a:lnTo>
                  <a:pt x="5005" y="1040"/>
                </a:lnTo>
                <a:cubicBezTo>
                  <a:pt x="5195" y="737"/>
                  <a:pt x="5081" y="282"/>
                  <a:pt x="4778" y="92"/>
                </a:cubicBezTo>
                <a:cubicBezTo>
                  <a:pt x="4654" y="31"/>
                  <a:pt x="4527" y="1"/>
                  <a:pt x="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274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478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452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568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101"/>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333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951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99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1518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9219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0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mall numbers">
  <p:cSld name="CUSTOM_4">
    <p:spTree>
      <p:nvGrpSpPr>
        <p:cNvPr id="1" name="Shape 616"/>
        <p:cNvGrpSpPr/>
        <p:nvPr/>
      </p:nvGrpSpPr>
      <p:grpSpPr>
        <a:xfrm>
          <a:off x="0" y="0"/>
          <a:ext cx="0" cy="0"/>
          <a:chOff x="0" y="0"/>
          <a:chExt cx="0" cy="0"/>
        </a:xfrm>
      </p:grpSpPr>
      <p:sp>
        <p:nvSpPr>
          <p:cNvPr id="617" name="Google Shape;617;p21"/>
          <p:cNvSpPr txBox="1">
            <a:spLocks noGrp="1"/>
          </p:cNvSpPr>
          <p:nvPr>
            <p:ph type="title" hasCustomPrompt="1"/>
          </p:nvPr>
        </p:nvSpPr>
        <p:spPr>
          <a:xfrm>
            <a:off x="1925375" y="1683350"/>
            <a:ext cx="1839900" cy="5553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3000">
                <a:solidFill>
                  <a:schemeClr val="accent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618" name="Google Shape;618;p21"/>
          <p:cNvSpPr txBox="1">
            <a:spLocks noGrp="1"/>
          </p:cNvSpPr>
          <p:nvPr>
            <p:ph type="subTitle" idx="1"/>
          </p:nvPr>
        </p:nvSpPr>
        <p:spPr>
          <a:xfrm flipH="1">
            <a:off x="1925450" y="2073875"/>
            <a:ext cx="1560900" cy="4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19" name="Google Shape;619;p21"/>
          <p:cNvSpPr txBox="1">
            <a:spLocks noGrp="1"/>
          </p:cNvSpPr>
          <p:nvPr>
            <p:ph type="title" idx="2"/>
          </p:nvPr>
        </p:nvSpPr>
        <p:spPr>
          <a:xfrm>
            <a:off x="1569900" y="355650"/>
            <a:ext cx="60042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lt2"/>
                </a:solidFill>
              </a:defRPr>
            </a:lvl1pPr>
            <a:lvl2pPr lvl="1" algn="ctr" rtl="0">
              <a:spcBef>
                <a:spcPts val="0"/>
              </a:spcBef>
              <a:spcAft>
                <a:spcPts val="0"/>
              </a:spcAft>
              <a:buNone/>
              <a:defRPr sz="3000">
                <a:solidFill>
                  <a:schemeClr val="lt2"/>
                </a:solidFill>
              </a:defRPr>
            </a:lvl2pPr>
            <a:lvl3pPr lvl="2" algn="ctr" rtl="0">
              <a:spcBef>
                <a:spcPts val="0"/>
              </a:spcBef>
              <a:spcAft>
                <a:spcPts val="0"/>
              </a:spcAft>
              <a:buNone/>
              <a:defRPr sz="3000">
                <a:solidFill>
                  <a:schemeClr val="lt2"/>
                </a:solidFill>
              </a:defRPr>
            </a:lvl3pPr>
            <a:lvl4pPr lvl="3" algn="ctr" rtl="0">
              <a:spcBef>
                <a:spcPts val="0"/>
              </a:spcBef>
              <a:spcAft>
                <a:spcPts val="0"/>
              </a:spcAft>
              <a:buNone/>
              <a:defRPr sz="3000">
                <a:solidFill>
                  <a:schemeClr val="lt2"/>
                </a:solidFill>
              </a:defRPr>
            </a:lvl4pPr>
            <a:lvl5pPr lvl="4" algn="ctr" rtl="0">
              <a:spcBef>
                <a:spcPts val="0"/>
              </a:spcBef>
              <a:spcAft>
                <a:spcPts val="0"/>
              </a:spcAft>
              <a:buNone/>
              <a:defRPr sz="3000">
                <a:solidFill>
                  <a:schemeClr val="lt2"/>
                </a:solidFill>
              </a:defRPr>
            </a:lvl5pPr>
            <a:lvl6pPr lvl="5" algn="ctr" rtl="0">
              <a:spcBef>
                <a:spcPts val="0"/>
              </a:spcBef>
              <a:spcAft>
                <a:spcPts val="0"/>
              </a:spcAft>
              <a:buNone/>
              <a:defRPr sz="3000">
                <a:solidFill>
                  <a:schemeClr val="lt2"/>
                </a:solidFill>
              </a:defRPr>
            </a:lvl6pPr>
            <a:lvl7pPr lvl="6" algn="ctr" rtl="0">
              <a:spcBef>
                <a:spcPts val="0"/>
              </a:spcBef>
              <a:spcAft>
                <a:spcPts val="0"/>
              </a:spcAft>
              <a:buNone/>
              <a:defRPr sz="3000">
                <a:solidFill>
                  <a:schemeClr val="lt2"/>
                </a:solidFill>
              </a:defRPr>
            </a:lvl7pPr>
            <a:lvl8pPr lvl="7" algn="ctr" rtl="0">
              <a:spcBef>
                <a:spcPts val="0"/>
              </a:spcBef>
              <a:spcAft>
                <a:spcPts val="0"/>
              </a:spcAft>
              <a:buNone/>
              <a:defRPr sz="3000">
                <a:solidFill>
                  <a:schemeClr val="lt2"/>
                </a:solidFill>
              </a:defRPr>
            </a:lvl8pPr>
            <a:lvl9pPr lvl="8" algn="ctr" rtl="0">
              <a:spcBef>
                <a:spcPts val="0"/>
              </a:spcBef>
              <a:spcAft>
                <a:spcPts val="0"/>
              </a:spcAft>
              <a:buNone/>
              <a:defRPr sz="3000">
                <a:solidFill>
                  <a:schemeClr val="lt2"/>
                </a:solidFill>
              </a:defRPr>
            </a:lvl9pPr>
          </a:lstStyle>
          <a:p>
            <a:endParaRPr/>
          </a:p>
        </p:txBody>
      </p:sp>
      <p:sp>
        <p:nvSpPr>
          <p:cNvPr id="620" name="Google Shape;620;p21"/>
          <p:cNvSpPr txBox="1">
            <a:spLocks noGrp="1"/>
          </p:cNvSpPr>
          <p:nvPr>
            <p:ph type="title" idx="3" hasCustomPrompt="1"/>
          </p:nvPr>
        </p:nvSpPr>
        <p:spPr>
          <a:xfrm>
            <a:off x="1925375" y="2617625"/>
            <a:ext cx="1839900" cy="5796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3000">
                <a:solidFill>
                  <a:schemeClr val="accen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621" name="Google Shape;621;p21"/>
          <p:cNvSpPr txBox="1">
            <a:spLocks noGrp="1"/>
          </p:cNvSpPr>
          <p:nvPr>
            <p:ph type="subTitle" idx="4"/>
          </p:nvPr>
        </p:nvSpPr>
        <p:spPr>
          <a:xfrm flipH="1">
            <a:off x="1925450" y="3029610"/>
            <a:ext cx="1560900" cy="4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22" name="Google Shape;622;p21"/>
          <p:cNvSpPr txBox="1">
            <a:spLocks noGrp="1"/>
          </p:cNvSpPr>
          <p:nvPr>
            <p:ph type="title" idx="5" hasCustomPrompt="1"/>
          </p:nvPr>
        </p:nvSpPr>
        <p:spPr>
          <a:xfrm>
            <a:off x="1925375" y="3591465"/>
            <a:ext cx="1839900" cy="5553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3000">
                <a:solidFill>
                  <a:schemeClr val="accent3"/>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623" name="Google Shape;623;p21"/>
          <p:cNvSpPr txBox="1">
            <a:spLocks noGrp="1"/>
          </p:cNvSpPr>
          <p:nvPr>
            <p:ph type="subTitle" idx="6"/>
          </p:nvPr>
        </p:nvSpPr>
        <p:spPr>
          <a:xfrm flipH="1">
            <a:off x="1925450" y="3977510"/>
            <a:ext cx="1560900" cy="4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624" name="Google Shape;624;p21"/>
          <p:cNvGrpSpPr/>
          <p:nvPr/>
        </p:nvGrpSpPr>
        <p:grpSpPr>
          <a:xfrm>
            <a:off x="7695219" y="-91430"/>
            <a:ext cx="1659920" cy="1009321"/>
            <a:chOff x="-181956" y="-148580"/>
            <a:chExt cx="1659920" cy="1009321"/>
          </a:xfrm>
        </p:grpSpPr>
        <p:sp>
          <p:nvSpPr>
            <p:cNvPr id="625" name="Google Shape;625;p21"/>
            <p:cNvSpPr/>
            <p:nvPr/>
          </p:nvSpPr>
          <p:spPr>
            <a:xfrm>
              <a:off x="539643" y="29860"/>
              <a:ext cx="175130" cy="220565"/>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1"/>
            <p:cNvSpPr/>
            <p:nvPr/>
          </p:nvSpPr>
          <p:spPr>
            <a:xfrm>
              <a:off x="817935" y="-148580"/>
              <a:ext cx="216601" cy="178428"/>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18417" y="29842"/>
              <a:ext cx="216601" cy="113905"/>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659950" y="622960"/>
              <a:ext cx="217268" cy="184340"/>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291420" y="681015"/>
              <a:ext cx="219899" cy="179726"/>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181956" y="423581"/>
              <a:ext cx="237670" cy="131676"/>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272998" y="304417"/>
              <a:ext cx="216601" cy="177095"/>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817923" y="237855"/>
              <a:ext cx="216601" cy="177095"/>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199272" y="555245"/>
              <a:ext cx="216601" cy="178428"/>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1250500" y="47972"/>
              <a:ext cx="217268" cy="184340"/>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1240294" y="327944"/>
              <a:ext cx="237670" cy="131676"/>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2"/>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200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2924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856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713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448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101"/>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4003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4748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4317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7176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08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2">
  <p:cSld name="CUSTOM_6">
    <p:spTree>
      <p:nvGrpSpPr>
        <p:cNvPr id="1" name="Shape 636"/>
        <p:cNvGrpSpPr/>
        <p:nvPr/>
      </p:nvGrpSpPr>
      <p:grpSpPr>
        <a:xfrm>
          <a:off x="0" y="0"/>
          <a:ext cx="0" cy="0"/>
          <a:chOff x="0" y="0"/>
          <a:chExt cx="0" cy="0"/>
        </a:xfrm>
      </p:grpSpPr>
      <p:sp>
        <p:nvSpPr>
          <p:cNvPr id="637" name="Google Shape;637;p22"/>
          <p:cNvSpPr/>
          <p:nvPr/>
        </p:nvSpPr>
        <p:spPr>
          <a:xfrm rot="10800000">
            <a:off x="2654063" y="-44750"/>
            <a:ext cx="6386875" cy="5220400"/>
          </a:xfrm>
          <a:custGeom>
            <a:avLst/>
            <a:gdLst/>
            <a:ahLst/>
            <a:cxnLst/>
            <a:rect l="l" t="t" r="r" b="b"/>
            <a:pathLst>
              <a:path w="255475" h="208816" extrusionOk="0">
                <a:moveTo>
                  <a:pt x="0" y="0"/>
                </a:moveTo>
                <a:lnTo>
                  <a:pt x="0" y="208816"/>
                </a:lnTo>
                <a:lnTo>
                  <a:pt x="214935" y="206521"/>
                </a:lnTo>
                <a:cubicBezTo>
                  <a:pt x="214935" y="206521"/>
                  <a:pt x="211814" y="140740"/>
                  <a:pt x="230997" y="103261"/>
                </a:cubicBezTo>
                <a:cubicBezTo>
                  <a:pt x="255474" y="55470"/>
                  <a:pt x="248590" y="0"/>
                  <a:pt x="248590" y="0"/>
                </a:cubicBezTo>
                <a:close/>
              </a:path>
            </a:pathLst>
          </a:custGeom>
          <a:solidFill>
            <a:srgbClr val="F5E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2"/>
          <p:cNvSpPr txBox="1">
            <a:spLocks noGrp="1"/>
          </p:cNvSpPr>
          <p:nvPr>
            <p:ph type="ctrTitle"/>
          </p:nvPr>
        </p:nvSpPr>
        <p:spPr>
          <a:xfrm flipH="1">
            <a:off x="5064600" y="2480597"/>
            <a:ext cx="3054600" cy="1059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5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39" name="Google Shape;639;p22"/>
          <p:cNvSpPr txBox="1">
            <a:spLocks noGrp="1"/>
          </p:cNvSpPr>
          <p:nvPr>
            <p:ph type="subTitle" idx="1"/>
          </p:nvPr>
        </p:nvSpPr>
        <p:spPr>
          <a:xfrm flipH="1">
            <a:off x="6026400" y="3738567"/>
            <a:ext cx="20928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40" name="Google Shape;640;p22"/>
          <p:cNvSpPr txBox="1">
            <a:spLocks noGrp="1"/>
          </p:cNvSpPr>
          <p:nvPr>
            <p:ph type="title" idx="2" hasCustomPrompt="1"/>
          </p:nvPr>
        </p:nvSpPr>
        <p:spPr>
          <a:xfrm flipH="1">
            <a:off x="5064600" y="1427795"/>
            <a:ext cx="3054600" cy="9201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2"/>
              </a:buClr>
              <a:buSzPts val="5500"/>
              <a:buNone/>
              <a:defRPr sz="9600">
                <a:solidFill>
                  <a:schemeClr val="accent2"/>
                </a:solidFill>
              </a:defRPr>
            </a:lvl1pPr>
            <a:lvl2pPr lvl="1" algn="ctr" rtl="0">
              <a:spcBef>
                <a:spcPts val="0"/>
              </a:spcBef>
              <a:spcAft>
                <a:spcPts val="0"/>
              </a:spcAft>
              <a:buClr>
                <a:schemeClr val="dk2"/>
              </a:buClr>
              <a:buSzPts val="5500"/>
              <a:buNone/>
              <a:defRPr sz="5500">
                <a:solidFill>
                  <a:schemeClr val="dk2"/>
                </a:solidFill>
              </a:defRPr>
            </a:lvl2pPr>
            <a:lvl3pPr lvl="2" algn="ctr" rtl="0">
              <a:spcBef>
                <a:spcPts val="0"/>
              </a:spcBef>
              <a:spcAft>
                <a:spcPts val="0"/>
              </a:spcAft>
              <a:buClr>
                <a:schemeClr val="dk2"/>
              </a:buClr>
              <a:buSzPts val="5500"/>
              <a:buNone/>
              <a:defRPr sz="5500">
                <a:solidFill>
                  <a:schemeClr val="dk2"/>
                </a:solidFill>
              </a:defRPr>
            </a:lvl3pPr>
            <a:lvl4pPr lvl="3" algn="ctr" rtl="0">
              <a:spcBef>
                <a:spcPts val="0"/>
              </a:spcBef>
              <a:spcAft>
                <a:spcPts val="0"/>
              </a:spcAft>
              <a:buClr>
                <a:schemeClr val="dk2"/>
              </a:buClr>
              <a:buSzPts val="5500"/>
              <a:buNone/>
              <a:defRPr sz="5500">
                <a:solidFill>
                  <a:schemeClr val="dk2"/>
                </a:solidFill>
              </a:defRPr>
            </a:lvl4pPr>
            <a:lvl5pPr lvl="4" algn="ctr" rtl="0">
              <a:spcBef>
                <a:spcPts val="0"/>
              </a:spcBef>
              <a:spcAft>
                <a:spcPts val="0"/>
              </a:spcAft>
              <a:buClr>
                <a:schemeClr val="dk2"/>
              </a:buClr>
              <a:buSzPts val="5500"/>
              <a:buNone/>
              <a:defRPr sz="5500">
                <a:solidFill>
                  <a:schemeClr val="dk2"/>
                </a:solidFill>
              </a:defRPr>
            </a:lvl5pPr>
            <a:lvl6pPr lvl="5" algn="ctr" rtl="0">
              <a:spcBef>
                <a:spcPts val="0"/>
              </a:spcBef>
              <a:spcAft>
                <a:spcPts val="0"/>
              </a:spcAft>
              <a:buClr>
                <a:schemeClr val="dk2"/>
              </a:buClr>
              <a:buSzPts val="5500"/>
              <a:buNone/>
              <a:defRPr sz="5500">
                <a:solidFill>
                  <a:schemeClr val="dk2"/>
                </a:solidFill>
              </a:defRPr>
            </a:lvl6pPr>
            <a:lvl7pPr lvl="6" algn="ctr" rtl="0">
              <a:spcBef>
                <a:spcPts val="0"/>
              </a:spcBef>
              <a:spcAft>
                <a:spcPts val="0"/>
              </a:spcAft>
              <a:buClr>
                <a:schemeClr val="dk2"/>
              </a:buClr>
              <a:buSzPts val="5500"/>
              <a:buNone/>
              <a:defRPr sz="5500">
                <a:solidFill>
                  <a:schemeClr val="dk2"/>
                </a:solidFill>
              </a:defRPr>
            </a:lvl7pPr>
            <a:lvl8pPr lvl="7" algn="ctr" rtl="0">
              <a:spcBef>
                <a:spcPts val="0"/>
              </a:spcBef>
              <a:spcAft>
                <a:spcPts val="0"/>
              </a:spcAft>
              <a:buClr>
                <a:schemeClr val="dk2"/>
              </a:buClr>
              <a:buSzPts val="5500"/>
              <a:buNone/>
              <a:defRPr sz="5500">
                <a:solidFill>
                  <a:schemeClr val="dk2"/>
                </a:solidFill>
              </a:defRPr>
            </a:lvl8pPr>
            <a:lvl9pPr lvl="8" algn="ctr" rtl="0">
              <a:spcBef>
                <a:spcPts val="0"/>
              </a:spcBef>
              <a:spcAft>
                <a:spcPts val="0"/>
              </a:spcAft>
              <a:buClr>
                <a:schemeClr val="dk2"/>
              </a:buClr>
              <a:buSzPts val="5500"/>
              <a:buNone/>
              <a:defRPr sz="5500">
                <a:solidFill>
                  <a:schemeClr val="dk2"/>
                </a:solidFill>
              </a:defRPr>
            </a:lvl9pPr>
          </a:lstStyle>
          <a:p>
            <a:r>
              <a:t>xx%</a:t>
            </a:r>
          </a:p>
        </p:txBody>
      </p:sp>
      <p:grpSp>
        <p:nvGrpSpPr>
          <p:cNvPr id="641" name="Google Shape;641;p22"/>
          <p:cNvGrpSpPr/>
          <p:nvPr/>
        </p:nvGrpSpPr>
        <p:grpSpPr>
          <a:xfrm rot="655741">
            <a:off x="4413192" y="-628458"/>
            <a:ext cx="5139944" cy="2163919"/>
            <a:chOff x="-1636886" y="123997"/>
            <a:chExt cx="5139750" cy="2163838"/>
          </a:xfrm>
        </p:grpSpPr>
        <p:sp>
          <p:nvSpPr>
            <p:cNvPr id="642" name="Google Shape;642;p22"/>
            <p:cNvSpPr/>
            <p:nvPr/>
          </p:nvSpPr>
          <p:spPr>
            <a:xfrm>
              <a:off x="-444329" y="2102143"/>
              <a:ext cx="258819" cy="176867"/>
            </a:xfrm>
            <a:custGeom>
              <a:avLst/>
              <a:gdLst/>
              <a:ahLst/>
              <a:cxnLst/>
              <a:rect l="l" t="t" r="r" b="b"/>
              <a:pathLst>
                <a:path w="13138" h="8978" extrusionOk="0">
                  <a:moveTo>
                    <a:pt x="12059" y="4817"/>
                  </a:moveTo>
                  <a:lnTo>
                    <a:pt x="3005" y="463"/>
                  </a:lnTo>
                  <a:cubicBezTo>
                    <a:pt x="1965" y="1"/>
                    <a:pt x="732" y="425"/>
                    <a:pt x="231" y="1426"/>
                  </a:cubicBezTo>
                  <a:cubicBezTo>
                    <a:pt x="116" y="1735"/>
                    <a:pt x="39" y="2081"/>
                    <a:pt x="0" y="2390"/>
                  </a:cubicBezTo>
                  <a:cubicBezTo>
                    <a:pt x="0" y="3160"/>
                    <a:pt x="462" y="3815"/>
                    <a:pt x="1156" y="4162"/>
                  </a:cubicBezTo>
                  <a:lnTo>
                    <a:pt x="10171" y="8477"/>
                  </a:lnTo>
                  <a:cubicBezTo>
                    <a:pt x="11173" y="8978"/>
                    <a:pt x="12406" y="8554"/>
                    <a:pt x="12868" y="7514"/>
                  </a:cubicBezTo>
                  <a:cubicBezTo>
                    <a:pt x="13061" y="7244"/>
                    <a:pt x="13138" y="6897"/>
                    <a:pt x="13138" y="6550"/>
                  </a:cubicBezTo>
                  <a:cubicBezTo>
                    <a:pt x="13138" y="5818"/>
                    <a:pt x="12714" y="5125"/>
                    <a:pt x="12059" y="4817"/>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1636886" y="1824088"/>
              <a:ext cx="258819" cy="179132"/>
            </a:xfrm>
            <a:custGeom>
              <a:avLst/>
              <a:gdLst/>
              <a:ahLst/>
              <a:cxnLst/>
              <a:rect l="l" t="t" r="r" b="b"/>
              <a:pathLst>
                <a:path w="13138" h="9093" extrusionOk="0">
                  <a:moveTo>
                    <a:pt x="11982" y="4932"/>
                  </a:moveTo>
                  <a:lnTo>
                    <a:pt x="2967" y="617"/>
                  </a:lnTo>
                  <a:cubicBezTo>
                    <a:pt x="1580" y="0"/>
                    <a:pt x="0" y="1041"/>
                    <a:pt x="0" y="2543"/>
                  </a:cubicBezTo>
                  <a:cubicBezTo>
                    <a:pt x="0" y="3314"/>
                    <a:pt x="463" y="4007"/>
                    <a:pt x="1156" y="4354"/>
                  </a:cubicBezTo>
                  <a:lnTo>
                    <a:pt x="10171" y="8669"/>
                  </a:lnTo>
                  <a:cubicBezTo>
                    <a:pt x="11212" y="9092"/>
                    <a:pt x="12367" y="8669"/>
                    <a:pt x="12907" y="7706"/>
                  </a:cubicBezTo>
                  <a:cubicBezTo>
                    <a:pt x="13022" y="7397"/>
                    <a:pt x="13099" y="7089"/>
                    <a:pt x="13138" y="6742"/>
                  </a:cubicBezTo>
                  <a:cubicBezTo>
                    <a:pt x="13138" y="5972"/>
                    <a:pt x="12714" y="5240"/>
                    <a:pt x="11982" y="4932"/>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345117" y="1450674"/>
              <a:ext cx="202654" cy="254268"/>
            </a:xfrm>
            <a:custGeom>
              <a:avLst/>
              <a:gdLst/>
              <a:ahLst/>
              <a:cxnLst/>
              <a:rect l="l" t="t" r="r" b="b"/>
              <a:pathLst>
                <a:path w="10287" h="12907" extrusionOk="0">
                  <a:moveTo>
                    <a:pt x="6665" y="1079"/>
                  </a:moveTo>
                  <a:lnTo>
                    <a:pt x="463" y="9285"/>
                  </a:lnTo>
                  <a:cubicBezTo>
                    <a:pt x="154" y="9632"/>
                    <a:pt x="0" y="10094"/>
                    <a:pt x="39" y="10557"/>
                  </a:cubicBezTo>
                  <a:lnTo>
                    <a:pt x="39" y="10711"/>
                  </a:lnTo>
                  <a:cubicBezTo>
                    <a:pt x="39" y="11250"/>
                    <a:pt x="308" y="11789"/>
                    <a:pt x="694" y="12175"/>
                  </a:cubicBezTo>
                  <a:cubicBezTo>
                    <a:pt x="1580" y="12907"/>
                    <a:pt x="2890" y="12753"/>
                    <a:pt x="3583" y="11866"/>
                  </a:cubicBezTo>
                  <a:lnTo>
                    <a:pt x="9863" y="3622"/>
                  </a:lnTo>
                  <a:cubicBezTo>
                    <a:pt x="10133" y="3275"/>
                    <a:pt x="10287" y="2813"/>
                    <a:pt x="10287" y="2389"/>
                  </a:cubicBezTo>
                  <a:cubicBezTo>
                    <a:pt x="10287" y="1773"/>
                    <a:pt x="10017" y="1195"/>
                    <a:pt x="9555" y="771"/>
                  </a:cubicBezTo>
                  <a:cubicBezTo>
                    <a:pt x="8669" y="0"/>
                    <a:pt x="7320" y="155"/>
                    <a:pt x="6665" y="1079"/>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937122" y="1403611"/>
              <a:ext cx="249717" cy="204939"/>
            </a:xfrm>
            <a:custGeom>
              <a:avLst/>
              <a:gdLst/>
              <a:ahLst/>
              <a:cxnLst/>
              <a:rect l="l" t="t" r="r" b="b"/>
              <a:pathLst>
                <a:path w="12676" h="10403" extrusionOk="0">
                  <a:moveTo>
                    <a:pt x="12676" y="2274"/>
                  </a:moveTo>
                  <a:cubicBezTo>
                    <a:pt x="12676" y="1850"/>
                    <a:pt x="12522" y="1426"/>
                    <a:pt x="12252" y="1080"/>
                  </a:cubicBezTo>
                  <a:cubicBezTo>
                    <a:pt x="11559" y="193"/>
                    <a:pt x="10287" y="1"/>
                    <a:pt x="9363" y="656"/>
                  </a:cubicBezTo>
                  <a:lnTo>
                    <a:pt x="848" y="6550"/>
                  </a:lnTo>
                  <a:cubicBezTo>
                    <a:pt x="309" y="6936"/>
                    <a:pt x="1" y="7552"/>
                    <a:pt x="39" y="8207"/>
                  </a:cubicBezTo>
                  <a:cubicBezTo>
                    <a:pt x="1" y="8631"/>
                    <a:pt x="155" y="9016"/>
                    <a:pt x="386" y="9401"/>
                  </a:cubicBezTo>
                  <a:cubicBezTo>
                    <a:pt x="1118" y="10249"/>
                    <a:pt x="2351" y="10403"/>
                    <a:pt x="3275" y="9825"/>
                  </a:cubicBezTo>
                  <a:lnTo>
                    <a:pt x="11828" y="3892"/>
                  </a:lnTo>
                  <a:cubicBezTo>
                    <a:pt x="12368" y="3545"/>
                    <a:pt x="12676" y="2929"/>
                    <a:pt x="12676" y="227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a:off x="-170556" y="984671"/>
              <a:ext cx="170031" cy="267171"/>
            </a:xfrm>
            <a:custGeom>
              <a:avLst/>
              <a:gdLst/>
              <a:ahLst/>
              <a:cxnLst/>
              <a:rect l="l" t="t" r="r" b="b"/>
              <a:pathLst>
                <a:path w="8631" h="13562" extrusionOk="0">
                  <a:moveTo>
                    <a:pt x="7436" y="424"/>
                  </a:moveTo>
                  <a:cubicBezTo>
                    <a:pt x="6396" y="0"/>
                    <a:pt x="5240" y="424"/>
                    <a:pt x="4701" y="1387"/>
                  </a:cubicBezTo>
                  <a:lnTo>
                    <a:pt x="270" y="10402"/>
                  </a:lnTo>
                  <a:cubicBezTo>
                    <a:pt x="116" y="10672"/>
                    <a:pt x="39" y="10980"/>
                    <a:pt x="0" y="11250"/>
                  </a:cubicBezTo>
                  <a:cubicBezTo>
                    <a:pt x="0" y="12098"/>
                    <a:pt x="501" y="12830"/>
                    <a:pt x="1272" y="13138"/>
                  </a:cubicBezTo>
                  <a:cubicBezTo>
                    <a:pt x="2312" y="13562"/>
                    <a:pt x="3468" y="13138"/>
                    <a:pt x="4007" y="12175"/>
                  </a:cubicBezTo>
                  <a:lnTo>
                    <a:pt x="8438" y="3121"/>
                  </a:lnTo>
                  <a:cubicBezTo>
                    <a:pt x="8553" y="2851"/>
                    <a:pt x="8630" y="2582"/>
                    <a:pt x="8630" y="2273"/>
                  </a:cubicBezTo>
                  <a:cubicBezTo>
                    <a:pt x="8630" y="1464"/>
                    <a:pt x="8168" y="732"/>
                    <a:pt x="7436" y="424"/>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a:off x="-783797" y="1814218"/>
              <a:ext cx="249717" cy="132088"/>
            </a:xfrm>
            <a:custGeom>
              <a:avLst/>
              <a:gdLst/>
              <a:ahLst/>
              <a:cxnLst/>
              <a:rect l="l" t="t" r="r" b="b"/>
              <a:pathLst>
                <a:path w="12676" h="6705" extrusionOk="0">
                  <a:moveTo>
                    <a:pt x="11558" y="3468"/>
                  </a:moveTo>
                  <a:lnTo>
                    <a:pt x="2042" y="155"/>
                  </a:lnTo>
                  <a:cubicBezTo>
                    <a:pt x="1657" y="0"/>
                    <a:pt x="1233" y="39"/>
                    <a:pt x="848" y="232"/>
                  </a:cubicBezTo>
                  <a:cubicBezTo>
                    <a:pt x="462" y="424"/>
                    <a:pt x="193" y="771"/>
                    <a:pt x="77" y="1195"/>
                  </a:cubicBezTo>
                  <a:cubicBezTo>
                    <a:pt x="0" y="1349"/>
                    <a:pt x="0" y="1503"/>
                    <a:pt x="0" y="1696"/>
                  </a:cubicBezTo>
                  <a:cubicBezTo>
                    <a:pt x="0" y="2389"/>
                    <a:pt x="424" y="3006"/>
                    <a:pt x="1079" y="3237"/>
                  </a:cubicBezTo>
                  <a:lnTo>
                    <a:pt x="10595" y="6550"/>
                  </a:lnTo>
                  <a:cubicBezTo>
                    <a:pt x="11019" y="6704"/>
                    <a:pt x="11442" y="6665"/>
                    <a:pt x="11828" y="6511"/>
                  </a:cubicBezTo>
                  <a:cubicBezTo>
                    <a:pt x="12174" y="6280"/>
                    <a:pt x="12444" y="5933"/>
                    <a:pt x="12598" y="5548"/>
                  </a:cubicBezTo>
                  <a:cubicBezTo>
                    <a:pt x="12598" y="5356"/>
                    <a:pt x="12637" y="5163"/>
                    <a:pt x="12637" y="5047"/>
                  </a:cubicBezTo>
                  <a:cubicBezTo>
                    <a:pt x="12675" y="4354"/>
                    <a:pt x="12251" y="3699"/>
                    <a:pt x="11558" y="3468"/>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136824" y="1236653"/>
              <a:ext cx="222393" cy="24591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1001648" y="2040383"/>
              <a:ext cx="217843" cy="247452"/>
            </a:xfrm>
            <a:custGeom>
              <a:avLst/>
              <a:gdLst/>
              <a:ahLst/>
              <a:cxnLst/>
              <a:rect l="l" t="t" r="r" b="b"/>
              <a:pathLst>
                <a:path w="11058" h="12561" extrusionOk="0">
                  <a:moveTo>
                    <a:pt x="7551" y="1388"/>
                  </a:moveTo>
                  <a:lnTo>
                    <a:pt x="655" y="8323"/>
                  </a:lnTo>
                  <a:cubicBezTo>
                    <a:pt x="270" y="8708"/>
                    <a:pt x="0" y="9247"/>
                    <a:pt x="0" y="9787"/>
                  </a:cubicBezTo>
                  <a:cubicBezTo>
                    <a:pt x="0" y="11636"/>
                    <a:pt x="2235" y="12560"/>
                    <a:pt x="3545" y="11251"/>
                  </a:cubicBezTo>
                  <a:lnTo>
                    <a:pt x="10479" y="4354"/>
                  </a:lnTo>
                  <a:cubicBezTo>
                    <a:pt x="10865" y="3969"/>
                    <a:pt x="11057" y="3468"/>
                    <a:pt x="11057" y="2967"/>
                  </a:cubicBezTo>
                  <a:cubicBezTo>
                    <a:pt x="11057" y="1349"/>
                    <a:pt x="9054" y="1"/>
                    <a:pt x="7551" y="1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1176201" y="1100034"/>
              <a:ext cx="274007" cy="152576"/>
            </a:xfrm>
            <a:custGeom>
              <a:avLst/>
              <a:gdLst/>
              <a:ahLst/>
              <a:cxnLst/>
              <a:rect l="l" t="t" r="r" b="b"/>
              <a:pathLst>
                <a:path w="13909" h="7745" extrusionOk="0">
                  <a:moveTo>
                    <a:pt x="13909" y="2389"/>
                  </a:moveTo>
                  <a:lnTo>
                    <a:pt x="13909" y="2350"/>
                  </a:lnTo>
                  <a:lnTo>
                    <a:pt x="13909" y="2350"/>
                  </a:lnTo>
                  <a:cubicBezTo>
                    <a:pt x="13909" y="2081"/>
                    <a:pt x="13870" y="1811"/>
                    <a:pt x="13793" y="1541"/>
                  </a:cubicBezTo>
                  <a:cubicBezTo>
                    <a:pt x="13370" y="501"/>
                    <a:pt x="12175" y="0"/>
                    <a:pt x="11135" y="347"/>
                  </a:cubicBezTo>
                  <a:lnTo>
                    <a:pt x="1388" y="3468"/>
                  </a:lnTo>
                  <a:cubicBezTo>
                    <a:pt x="540" y="3737"/>
                    <a:pt x="1" y="4508"/>
                    <a:pt x="1" y="5355"/>
                  </a:cubicBezTo>
                  <a:cubicBezTo>
                    <a:pt x="1" y="5355"/>
                    <a:pt x="1" y="5394"/>
                    <a:pt x="1" y="5394"/>
                  </a:cubicBezTo>
                  <a:cubicBezTo>
                    <a:pt x="1" y="5664"/>
                    <a:pt x="39" y="5933"/>
                    <a:pt x="116" y="6203"/>
                  </a:cubicBezTo>
                  <a:cubicBezTo>
                    <a:pt x="540" y="7205"/>
                    <a:pt x="1696" y="7744"/>
                    <a:pt x="2775" y="7397"/>
                  </a:cubicBezTo>
                  <a:lnTo>
                    <a:pt x="12522" y="4200"/>
                  </a:lnTo>
                  <a:cubicBezTo>
                    <a:pt x="13331" y="3969"/>
                    <a:pt x="13909" y="3237"/>
                    <a:pt x="13909" y="2389"/>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2"/>
            <p:cNvSpPr/>
            <p:nvPr/>
          </p:nvSpPr>
          <p:spPr>
            <a:xfrm>
              <a:off x="-678303" y="1115971"/>
              <a:ext cx="250466" cy="211007"/>
            </a:xfrm>
            <a:custGeom>
              <a:avLst/>
              <a:gdLst/>
              <a:ahLst/>
              <a:cxnLst/>
              <a:rect l="l" t="t" r="r" b="b"/>
              <a:pathLst>
                <a:path w="12714" h="10711" extrusionOk="0">
                  <a:moveTo>
                    <a:pt x="11712" y="6242"/>
                  </a:moveTo>
                  <a:lnTo>
                    <a:pt x="3082" y="617"/>
                  </a:lnTo>
                  <a:cubicBezTo>
                    <a:pt x="2119" y="0"/>
                    <a:pt x="809" y="347"/>
                    <a:pt x="270" y="1349"/>
                  </a:cubicBezTo>
                  <a:cubicBezTo>
                    <a:pt x="77" y="1657"/>
                    <a:pt x="0" y="2004"/>
                    <a:pt x="0" y="2351"/>
                  </a:cubicBezTo>
                  <a:lnTo>
                    <a:pt x="0" y="2389"/>
                  </a:lnTo>
                  <a:lnTo>
                    <a:pt x="0" y="2428"/>
                  </a:lnTo>
                  <a:cubicBezTo>
                    <a:pt x="0" y="3121"/>
                    <a:pt x="385" y="3814"/>
                    <a:pt x="963" y="4161"/>
                  </a:cubicBezTo>
                  <a:lnTo>
                    <a:pt x="9593" y="9786"/>
                  </a:lnTo>
                  <a:cubicBezTo>
                    <a:pt x="10903" y="10711"/>
                    <a:pt x="12714" y="9709"/>
                    <a:pt x="12675" y="8091"/>
                  </a:cubicBezTo>
                  <a:lnTo>
                    <a:pt x="12675" y="8014"/>
                  </a:lnTo>
                  <a:cubicBezTo>
                    <a:pt x="12637" y="7282"/>
                    <a:pt x="12290" y="6627"/>
                    <a:pt x="11712" y="6242"/>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a:off x="898071" y="1408162"/>
              <a:ext cx="124484" cy="277809"/>
            </a:xfrm>
            <a:custGeom>
              <a:avLst/>
              <a:gdLst/>
              <a:ahLst/>
              <a:cxnLst/>
              <a:rect l="l" t="t" r="r" b="b"/>
              <a:pathLst>
                <a:path w="6319" h="14102" extrusionOk="0">
                  <a:moveTo>
                    <a:pt x="4701" y="194"/>
                  </a:moveTo>
                  <a:cubicBezTo>
                    <a:pt x="3622" y="1"/>
                    <a:pt x="2543" y="656"/>
                    <a:pt x="2235" y="1696"/>
                  </a:cubicBezTo>
                  <a:lnTo>
                    <a:pt x="0" y="11443"/>
                  </a:lnTo>
                  <a:lnTo>
                    <a:pt x="0" y="11867"/>
                  </a:lnTo>
                  <a:cubicBezTo>
                    <a:pt x="0" y="12830"/>
                    <a:pt x="655" y="13678"/>
                    <a:pt x="1619" y="13870"/>
                  </a:cubicBezTo>
                  <a:cubicBezTo>
                    <a:pt x="2697" y="14102"/>
                    <a:pt x="3815" y="13408"/>
                    <a:pt x="4084" y="12329"/>
                  </a:cubicBezTo>
                  <a:lnTo>
                    <a:pt x="6280" y="2582"/>
                  </a:lnTo>
                  <a:cubicBezTo>
                    <a:pt x="6319" y="2467"/>
                    <a:pt x="6319" y="2313"/>
                    <a:pt x="6319" y="2158"/>
                  </a:cubicBezTo>
                  <a:cubicBezTo>
                    <a:pt x="6319" y="1195"/>
                    <a:pt x="5625" y="386"/>
                    <a:pt x="4701" y="1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p:nvPr/>
          </p:nvSpPr>
          <p:spPr>
            <a:xfrm>
              <a:off x="2682398" y="164225"/>
              <a:ext cx="258838" cy="176867"/>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2"/>
            <p:cNvSpPr/>
            <p:nvPr/>
          </p:nvSpPr>
          <p:spPr>
            <a:xfrm>
              <a:off x="1279837" y="166510"/>
              <a:ext cx="259587" cy="179881"/>
            </a:xfrm>
            <a:custGeom>
              <a:avLst/>
              <a:gdLst/>
              <a:ahLst/>
              <a:cxnLst/>
              <a:rect l="l" t="t" r="r" b="b"/>
              <a:pathLst>
                <a:path w="13177" h="9131" extrusionOk="0">
                  <a:moveTo>
                    <a:pt x="2967" y="8553"/>
                  </a:moveTo>
                  <a:lnTo>
                    <a:pt x="12020" y="4200"/>
                  </a:lnTo>
                  <a:cubicBezTo>
                    <a:pt x="12714" y="3891"/>
                    <a:pt x="13176" y="3159"/>
                    <a:pt x="13138" y="2389"/>
                  </a:cubicBezTo>
                  <a:cubicBezTo>
                    <a:pt x="13099" y="2042"/>
                    <a:pt x="13022" y="1695"/>
                    <a:pt x="12907" y="1426"/>
                  </a:cubicBezTo>
                  <a:cubicBezTo>
                    <a:pt x="12367" y="424"/>
                    <a:pt x="11211" y="0"/>
                    <a:pt x="10171" y="463"/>
                  </a:cubicBezTo>
                  <a:lnTo>
                    <a:pt x="1156" y="4777"/>
                  </a:lnTo>
                  <a:cubicBezTo>
                    <a:pt x="463" y="5124"/>
                    <a:pt x="0" y="5818"/>
                    <a:pt x="0" y="6627"/>
                  </a:cubicBezTo>
                  <a:cubicBezTo>
                    <a:pt x="39" y="8129"/>
                    <a:pt x="1580" y="9131"/>
                    <a:pt x="2967" y="8553"/>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2"/>
            <p:cNvSpPr/>
            <p:nvPr/>
          </p:nvSpPr>
          <p:spPr>
            <a:xfrm>
              <a:off x="2277879" y="435927"/>
              <a:ext cx="201905" cy="254288"/>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2"/>
            <p:cNvSpPr/>
            <p:nvPr/>
          </p:nvSpPr>
          <p:spPr>
            <a:xfrm>
              <a:off x="2608031" y="1418800"/>
              <a:ext cx="250485" cy="212524"/>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2"/>
            <p:cNvSpPr/>
            <p:nvPr/>
          </p:nvSpPr>
          <p:spPr>
            <a:xfrm>
              <a:off x="1685874" y="532319"/>
              <a:ext cx="249717" cy="205707"/>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2"/>
            <p:cNvSpPr/>
            <p:nvPr/>
          </p:nvSpPr>
          <p:spPr>
            <a:xfrm>
              <a:off x="1709415" y="1485583"/>
              <a:ext cx="129803" cy="280843"/>
            </a:xfrm>
            <a:custGeom>
              <a:avLst/>
              <a:gdLst/>
              <a:ahLst/>
              <a:cxnLst/>
              <a:rect l="l" t="t" r="r" b="b"/>
              <a:pathLst>
                <a:path w="6589" h="14256" extrusionOk="0">
                  <a:moveTo>
                    <a:pt x="4045" y="1773"/>
                  </a:moveTo>
                  <a:cubicBezTo>
                    <a:pt x="3776" y="694"/>
                    <a:pt x="2658" y="1"/>
                    <a:pt x="1580" y="270"/>
                  </a:cubicBezTo>
                  <a:cubicBezTo>
                    <a:pt x="694" y="424"/>
                    <a:pt x="39" y="1195"/>
                    <a:pt x="0" y="2081"/>
                  </a:cubicBezTo>
                  <a:lnTo>
                    <a:pt x="0" y="2197"/>
                  </a:lnTo>
                  <a:cubicBezTo>
                    <a:pt x="0" y="2351"/>
                    <a:pt x="0" y="2505"/>
                    <a:pt x="77" y="2697"/>
                  </a:cubicBezTo>
                  <a:lnTo>
                    <a:pt x="2466" y="12483"/>
                  </a:lnTo>
                  <a:cubicBezTo>
                    <a:pt x="2774" y="13562"/>
                    <a:pt x="3853" y="14255"/>
                    <a:pt x="4970" y="13986"/>
                  </a:cubicBezTo>
                  <a:cubicBezTo>
                    <a:pt x="5895" y="13832"/>
                    <a:pt x="6588" y="12984"/>
                    <a:pt x="6588" y="12021"/>
                  </a:cubicBezTo>
                  <a:cubicBezTo>
                    <a:pt x="6588" y="11867"/>
                    <a:pt x="6550" y="11674"/>
                    <a:pt x="6511" y="11520"/>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2"/>
            <p:cNvSpPr/>
            <p:nvPr/>
          </p:nvSpPr>
          <p:spPr>
            <a:xfrm>
              <a:off x="499619" y="1770189"/>
              <a:ext cx="169262" cy="267191"/>
            </a:xfrm>
            <a:custGeom>
              <a:avLst/>
              <a:gdLst/>
              <a:ahLst/>
              <a:cxnLst/>
              <a:rect l="l" t="t" r="r" b="b"/>
              <a:pathLst>
                <a:path w="8592" h="13563" extrusionOk="0">
                  <a:moveTo>
                    <a:pt x="3968" y="1426"/>
                  </a:moveTo>
                  <a:cubicBezTo>
                    <a:pt x="3467" y="425"/>
                    <a:pt x="2273" y="1"/>
                    <a:pt x="1233" y="463"/>
                  </a:cubicBezTo>
                  <a:cubicBezTo>
                    <a:pt x="539" y="810"/>
                    <a:pt x="39" y="1503"/>
                    <a:pt x="0" y="2274"/>
                  </a:cubicBezTo>
                  <a:cubicBezTo>
                    <a:pt x="0" y="2582"/>
                    <a:pt x="77" y="2852"/>
                    <a:pt x="231" y="3122"/>
                  </a:cubicBezTo>
                  <a:lnTo>
                    <a:pt x="4700" y="12175"/>
                  </a:lnTo>
                  <a:cubicBezTo>
                    <a:pt x="5201" y="13138"/>
                    <a:pt x="6395" y="13562"/>
                    <a:pt x="7397" y="13138"/>
                  </a:cubicBezTo>
                  <a:cubicBezTo>
                    <a:pt x="8129" y="12830"/>
                    <a:pt x="8591" y="12098"/>
                    <a:pt x="8591" y="11328"/>
                  </a:cubicBezTo>
                  <a:cubicBezTo>
                    <a:pt x="8591" y="11251"/>
                    <a:pt x="8591" y="11212"/>
                    <a:pt x="8591" y="11135"/>
                  </a:cubicBezTo>
                  <a:cubicBezTo>
                    <a:pt x="8591" y="10904"/>
                    <a:pt x="8514" y="10673"/>
                    <a:pt x="8399" y="10480"/>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2"/>
            <p:cNvSpPr/>
            <p:nvPr/>
          </p:nvSpPr>
          <p:spPr>
            <a:xfrm>
              <a:off x="2452440" y="889796"/>
              <a:ext cx="170031" cy="267171"/>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2"/>
            <p:cNvSpPr/>
            <p:nvPr/>
          </p:nvSpPr>
          <p:spPr>
            <a:xfrm>
              <a:off x="1766329" y="123997"/>
              <a:ext cx="249717" cy="131320"/>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2"/>
            <p:cNvSpPr/>
            <p:nvPr/>
          </p:nvSpPr>
          <p:spPr>
            <a:xfrm>
              <a:off x="1991736" y="1186556"/>
              <a:ext cx="253519" cy="207205"/>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2"/>
            <p:cNvSpPr/>
            <p:nvPr/>
          </p:nvSpPr>
          <p:spPr>
            <a:xfrm>
              <a:off x="3025454" y="1073459"/>
              <a:ext cx="222413" cy="245935"/>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2"/>
            <p:cNvSpPr/>
            <p:nvPr/>
          </p:nvSpPr>
          <p:spPr>
            <a:xfrm>
              <a:off x="1081734" y="753176"/>
              <a:ext cx="81991" cy="301331"/>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2"/>
            <p:cNvSpPr/>
            <p:nvPr/>
          </p:nvSpPr>
          <p:spPr>
            <a:xfrm>
              <a:off x="1188764" y="1345181"/>
              <a:ext cx="268688" cy="166997"/>
            </a:xfrm>
            <a:custGeom>
              <a:avLst/>
              <a:gdLst/>
              <a:ahLst/>
              <a:cxnLst/>
              <a:rect l="l" t="t" r="r" b="b"/>
              <a:pathLst>
                <a:path w="13639" h="8477" extrusionOk="0">
                  <a:moveTo>
                    <a:pt x="2697" y="8091"/>
                  </a:moveTo>
                  <a:lnTo>
                    <a:pt x="12290" y="4277"/>
                  </a:lnTo>
                  <a:cubicBezTo>
                    <a:pt x="13099" y="4007"/>
                    <a:pt x="13638" y="3275"/>
                    <a:pt x="13600" y="2427"/>
                  </a:cubicBezTo>
                  <a:lnTo>
                    <a:pt x="13600" y="2273"/>
                  </a:lnTo>
                  <a:cubicBezTo>
                    <a:pt x="13638" y="2235"/>
                    <a:pt x="13638" y="2158"/>
                    <a:pt x="13638" y="2081"/>
                  </a:cubicBezTo>
                  <a:cubicBezTo>
                    <a:pt x="13638" y="1927"/>
                    <a:pt x="13600" y="1773"/>
                    <a:pt x="13561" y="1618"/>
                  </a:cubicBezTo>
                  <a:cubicBezTo>
                    <a:pt x="13215" y="540"/>
                    <a:pt x="12020" y="0"/>
                    <a:pt x="10980" y="424"/>
                  </a:cubicBezTo>
                  <a:lnTo>
                    <a:pt x="1387" y="4161"/>
                  </a:lnTo>
                  <a:cubicBezTo>
                    <a:pt x="578" y="4508"/>
                    <a:pt x="39" y="5278"/>
                    <a:pt x="0" y="6164"/>
                  </a:cubicBezTo>
                  <a:cubicBezTo>
                    <a:pt x="0" y="6357"/>
                    <a:pt x="39" y="6588"/>
                    <a:pt x="116" y="6819"/>
                  </a:cubicBezTo>
                  <a:cubicBezTo>
                    <a:pt x="462" y="7898"/>
                    <a:pt x="1657" y="8476"/>
                    <a:pt x="2697" y="8091"/>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2"/>
            <p:cNvSpPr/>
            <p:nvPr/>
          </p:nvSpPr>
          <p:spPr>
            <a:xfrm>
              <a:off x="495048" y="911052"/>
              <a:ext cx="239099" cy="223910"/>
            </a:xfrm>
            <a:custGeom>
              <a:avLst/>
              <a:gdLst/>
              <a:ahLst/>
              <a:cxnLst/>
              <a:rect l="l" t="t" r="r" b="b"/>
              <a:pathLst>
                <a:path w="12137" h="11366" extrusionOk="0">
                  <a:moveTo>
                    <a:pt x="3777" y="732"/>
                  </a:moveTo>
                  <a:cubicBezTo>
                    <a:pt x="2929" y="0"/>
                    <a:pt x="1696" y="0"/>
                    <a:pt x="887" y="732"/>
                  </a:cubicBezTo>
                  <a:cubicBezTo>
                    <a:pt x="1" y="1503"/>
                    <a:pt x="1" y="2851"/>
                    <a:pt x="887" y="3622"/>
                  </a:cubicBezTo>
                  <a:lnTo>
                    <a:pt x="8400" y="10672"/>
                  </a:lnTo>
                  <a:cubicBezTo>
                    <a:pt x="9247" y="11366"/>
                    <a:pt x="10480" y="11366"/>
                    <a:pt x="11289" y="10672"/>
                  </a:cubicBezTo>
                  <a:cubicBezTo>
                    <a:pt x="12137" y="9863"/>
                    <a:pt x="12137" y="8553"/>
                    <a:pt x="11289" y="77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2"/>
            <p:cNvSpPr/>
            <p:nvPr/>
          </p:nvSpPr>
          <p:spPr>
            <a:xfrm>
              <a:off x="1446046" y="889796"/>
              <a:ext cx="274007" cy="151808"/>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2"/>
            <p:cNvSpPr/>
            <p:nvPr/>
          </p:nvSpPr>
          <p:spPr>
            <a:xfrm>
              <a:off x="-79126" y="1703654"/>
              <a:ext cx="250466" cy="204939"/>
            </a:xfrm>
            <a:custGeom>
              <a:avLst/>
              <a:gdLst/>
              <a:ahLst/>
              <a:cxnLst/>
              <a:rect l="l" t="t" r="r" b="b"/>
              <a:pathLst>
                <a:path w="12714" h="10403" extrusionOk="0">
                  <a:moveTo>
                    <a:pt x="9632" y="617"/>
                  </a:moveTo>
                  <a:lnTo>
                    <a:pt x="963" y="6242"/>
                  </a:lnTo>
                  <a:cubicBezTo>
                    <a:pt x="385" y="6666"/>
                    <a:pt x="39" y="7320"/>
                    <a:pt x="0" y="8052"/>
                  </a:cubicBezTo>
                  <a:cubicBezTo>
                    <a:pt x="0" y="8399"/>
                    <a:pt x="116" y="8746"/>
                    <a:pt x="308" y="9054"/>
                  </a:cubicBezTo>
                  <a:cubicBezTo>
                    <a:pt x="809" y="10094"/>
                    <a:pt x="2119" y="10403"/>
                    <a:pt x="3082" y="9786"/>
                  </a:cubicBezTo>
                  <a:lnTo>
                    <a:pt x="11751" y="4123"/>
                  </a:lnTo>
                  <a:cubicBezTo>
                    <a:pt x="12329" y="3738"/>
                    <a:pt x="12714" y="3083"/>
                    <a:pt x="12714" y="2389"/>
                  </a:cubicBezTo>
                  <a:cubicBezTo>
                    <a:pt x="12675" y="2004"/>
                    <a:pt x="12598" y="1657"/>
                    <a:pt x="12406" y="1349"/>
                  </a:cubicBezTo>
                  <a:cubicBezTo>
                    <a:pt x="11866" y="347"/>
                    <a:pt x="10595" y="1"/>
                    <a:pt x="9632" y="617"/>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2"/>
            <p:cNvSpPr/>
            <p:nvPr/>
          </p:nvSpPr>
          <p:spPr>
            <a:xfrm>
              <a:off x="1970500" y="752427"/>
              <a:ext cx="249717" cy="204171"/>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2"/>
            <p:cNvSpPr/>
            <p:nvPr/>
          </p:nvSpPr>
          <p:spPr>
            <a:xfrm>
              <a:off x="2834570" y="2023609"/>
              <a:ext cx="207224" cy="249717"/>
            </a:xfrm>
            <a:custGeom>
              <a:avLst/>
              <a:gdLst/>
              <a:ahLst/>
              <a:cxnLst/>
              <a:rect l="l" t="t" r="r" b="b"/>
              <a:pathLst>
                <a:path w="10519" h="12676" extrusionOk="0">
                  <a:moveTo>
                    <a:pt x="9710" y="463"/>
                  </a:moveTo>
                  <a:cubicBezTo>
                    <a:pt x="9324" y="155"/>
                    <a:pt x="8785" y="1"/>
                    <a:pt x="8284" y="39"/>
                  </a:cubicBezTo>
                  <a:cubicBezTo>
                    <a:pt x="7706" y="155"/>
                    <a:pt x="7205" y="424"/>
                    <a:pt x="6897" y="887"/>
                  </a:cubicBezTo>
                  <a:lnTo>
                    <a:pt x="425" y="9324"/>
                  </a:lnTo>
                  <a:cubicBezTo>
                    <a:pt x="194" y="9709"/>
                    <a:pt x="39" y="10133"/>
                    <a:pt x="1" y="10595"/>
                  </a:cubicBezTo>
                  <a:cubicBezTo>
                    <a:pt x="39" y="11212"/>
                    <a:pt x="309" y="11828"/>
                    <a:pt x="810" y="12213"/>
                  </a:cubicBezTo>
                  <a:cubicBezTo>
                    <a:pt x="1195" y="12522"/>
                    <a:pt x="1735" y="12676"/>
                    <a:pt x="2235" y="12560"/>
                  </a:cubicBezTo>
                  <a:cubicBezTo>
                    <a:pt x="2775" y="12483"/>
                    <a:pt x="3276" y="12213"/>
                    <a:pt x="3622" y="11790"/>
                  </a:cubicBezTo>
                  <a:lnTo>
                    <a:pt x="10095" y="3352"/>
                  </a:lnTo>
                  <a:cubicBezTo>
                    <a:pt x="10326" y="2967"/>
                    <a:pt x="10480" y="2505"/>
                    <a:pt x="10519" y="2043"/>
                  </a:cubicBezTo>
                  <a:cubicBezTo>
                    <a:pt x="10480" y="1426"/>
                    <a:pt x="10210" y="848"/>
                    <a:pt x="9710" y="463"/>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2"/>
            <p:cNvSpPr/>
            <p:nvPr/>
          </p:nvSpPr>
          <p:spPr>
            <a:xfrm>
              <a:off x="3225823" y="707649"/>
              <a:ext cx="263389" cy="114615"/>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2"/>
            <p:cNvSpPr/>
            <p:nvPr/>
          </p:nvSpPr>
          <p:spPr>
            <a:xfrm>
              <a:off x="3332853" y="1744401"/>
              <a:ext cx="170011" cy="267920"/>
            </a:xfrm>
            <a:custGeom>
              <a:avLst/>
              <a:gdLst/>
              <a:ahLst/>
              <a:cxnLst/>
              <a:rect l="l" t="t" r="r" b="b"/>
              <a:pathLst>
                <a:path w="8630" h="13600" extrusionOk="0">
                  <a:moveTo>
                    <a:pt x="8437" y="10479"/>
                  </a:moveTo>
                  <a:lnTo>
                    <a:pt x="4007" y="1464"/>
                  </a:lnTo>
                  <a:cubicBezTo>
                    <a:pt x="3506" y="424"/>
                    <a:pt x="2312" y="0"/>
                    <a:pt x="1271" y="501"/>
                  </a:cubicBezTo>
                  <a:cubicBezTo>
                    <a:pt x="539" y="809"/>
                    <a:pt x="77" y="1503"/>
                    <a:pt x="0" y="2312"/>
                  </a:cubicBezTo>
                  <a:cubicBezTo>
                    <a:pt x="39" y="2581"/>
                    <a:pt x="116" y="2890"/>
                    <a:pt x="270" y="3159"/>
                  </a:cubicBezTo>
                  <a:lnTo>
                    <a:pt x="4700" y="12174"/>
                  </a:lnTo>
                  <a:cubicBezTo>
                    <a:pt x="5201" y="13176"/>
                    <a:pt x="6395" y="13600"/>
                    <a:pt x="7436" y="13137"/>
                  </a:cubicBezTo>
                  <a:cubicBezTo>
                    <a:pt x="8168" y="12829"/>
                    <a:pt x="8630" y="12136"/>
                    <a:pt x="8630" y="11327"/>
                  </a:cubicBezTo>
                  <a:cubicBezTo>
                    <a:pt x="8630" y="11288"/>
                    <a:pt x="8630" y="11211"/>
                    <a:pt x="8630" y="11173"/>
                  </a:cubicBezTo>
                  <a:cubicBezTo>
                    <a:pt x="8630" y="10941"/>
                    <a:pt x="8553" y="10710"/>
                    <a:pt x="8437" y="10479"/>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7998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2"/>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6263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841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26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3">
  <p:cSld name="SECTION_HEADER_2">
    <p:spTree>
      <p:nvGrpSpPr>
        <p:cNvPr id="1" name="Shape 673"/>
        <p:cNvGrpSpPr/>
        <p:nvPr/>
      </p:nvGrpSpPr>
      <p:grpSpPr>
        <a:xfrm>
          <a:off x="0" y="0"/>
          <a:ext cx="0" cy="0"/>
          <a:chOff x="0" y="0"/>
          <a:chExt cx="0" cy="0"/>
        </a:xfrm>
      </p:grpSpPr>
      <p:sp>
        <p:nvSpPr>
          <p:cNvPr id="674" name="Google Shape;674;p23"/>
          <p:cNvSpPr/>
          <p:nvPr/>
        </p:nvSpPr>
        <p:spPr>
          <a:xfrm>
            <a:off x="0" y="-35400"/>
            <a:ext cx="6816712" cy="5242326"/>
          </a:xfrm>
          <a:custGeom>
            <a:avLst/>
            <a:gdLst/>
            <a:ahLst/>
            <a:cxnLst/>
            <a:rect l="l" t="t" r="r" b="b"/>
            <a:pathLst>
              <a:path w="255475" h="208816" extrusionOk="0">
                <a:moveTo>
                  <a:pt x="0" y="0"/>
                </a:moveTo>
                <a:lnTo>
                  <a:pt x="0" y="208816"/>
                </a:lnTo>
                <a:lnTo>
                  <a:pt x="214935" y="206521"/>
                </a:lnTo>
                <a:cubicBezTo>
                  <a:pt x="214935" y="206521"/>
                  <a:pt x="211814" y="140740"/>
                  <a:pt x="230997" y="103261"/>
                </a:cubicBezTo>
                <a:cubicBezTo>
                  <a:pt x="255474" y="55470"/>
                  <a:pt x="248590" y="0"/>
                  <a:pt x="248590" y="0"/>
                </a:cubicBezTo>
                <a:close/>
              </a:path>
            </a:pathLst>
          </a:custGeom>
          <a:solidFill>
            <a:srgbClr val="F5E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3"/>
          <p:cNvSpPr txBox="1">
            <a:spLocks noGrp="1"/>
          </p:cNvSpPr>
          <p:nvPr>
            <p:ph type="ctrTitle"/>
          </p:nvPr>
        </p:nvSpPr>
        <p:spPr>
          <a:xfrm flipH="1">
            <a:off x="1024808" y="2529497"/>
            <a:ext cx="4668300" cy="1011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76" name="Google Shape;676;p23"/>
          <p:cNvSpPr txBox="1">
            <a:spLocks noGrp="1"/>
          </p:cNvSpPr>
          <p:nvPr>
            <p:ph type="subTitle" idx="1"/>
          </p:nvPr>
        </p:nvSpPr>
        <p:spPr>
          <a:xfrm flipH="1">
            <a:off x="1024808" y="3742458"/>
            <a:ext cx="26142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77" name="Google Shape;677;p23"/>
          <p:cNvSpPr txBox="1">
            <a:spLocks noGrp="1"/>
          </p:cNvSpPr>
          <p:nvPr>
            <p:ph type="title" idx="2" hasCustomPrompt="1"/>
          </p:nvPr>
        </p:nvSpPr>
        <p:spPr>
          <a:xfrm flipH="1">
            <a:off x="1024808" y="1432635"/>
            <a:ext cx="2183700" cy="9201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500"/>
              <a:buNone/>
              <a:defRPr sz="9600">
                <a:solidFill>
                  <a:schemeClr val="accent1"/>
                </a:solidFill>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grpSp>
        <p:nvGrpSpPr>
          <p:cNvPr id="678" name="Google Shape;678;p23"/>
          <p:cNvGrpSpPr/>
          <p:nvPr/>
        </p:nvGrpSpPr>
        <p:grpSpPr>
          <a:xfrm flipH="1">
            <a:off x="184039" y="-647467"/>
            <a:ext cx="5139750" cy="2163838"/>
            <a:chOff x="-1636886" y="123997"/>
            <a:chExt cx="5139750" cy="2163838"/>
          </a:xfrm>
        </p:grpSpPr>
        <p:sp>
          <p:nvSpPr>
            <p:cNvPr id="679" name="Google Shape;679;p23"/>
            <p:cNvSpPr/>
            <p:nvPr/>
          </p:nvSpPr>
          <p:spPr>
            <a:xfrm>
              <a:off x="-444329" y="2102143"/>
              <a:ext cx="258819" cy="176867"/>
            </a:xfrm>
            <a:custGeom>
              <a:avLst/>
              <a:gdLst/>
              <a:ahLst/>
              <a:cxnLst/>
              <a:rect l="l" t="t" r="r" b="b"/>
              <a:pathLst>
                <a:path w="13138" h="8978" extrusionOk="0">
                  <a:moveTo>
                    <a:pt x="12059" y="4817"/>
                  </a:moveTo>
                  <a:lnTo>
                    <a:pt x="3005" y="463"/>
                  </a:lnTo>
                  <a:cubicBezTo>
                    <a:pt x="1965" y="1"/>
                    <a:pt x="732" y="425"/>
                    <a:pt x="231" y="1426"/>
                  </a:cubicBezTo>
                  <a:cubicBezTo>
                    <a:pt x="116" y="1735"/>
                    <a:pt x="39" y="2081"/>
                    <a:pt x="0" y="2390"/>
                  </a:cubicBezTo>
                  <a:cubicBezTo>
                    <a:pt x="0" y="3160"/>
                    <a:pt x="462" y="3815"/>
                    <a:pt x="1156" y="4162"/>
                  </a:cubicBezTo>
                  <a:lnTo>
                    <a:pt x="10171" y="8477"/>
                  </a:lnTo>
                  <a:cubicBezTo>
                    <a:pt x="11173" y="8978"/>
                    <a:pt x="12406" y="8554"/>
                    <a:pt x="12868" y="7514"/>
                  </a:cubicBezTo>
                  <a:cubicBezTo>
                    <a:pt x="13061" y="7244"/>
                    <a:pt x="13138" y="6897"/>
                    <a:pt x="13138" y="6550"/>
                  </a:cubicBezTo>
                  <a:cubicBezTo>
                    <a:pt x="13138" y="5818"/>
                    <a:pt x="12714" y="5125"/>
                    <a:pt x="12059" y="4817"/>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a:off x="-1636886" y="1824088"/>
              <a:ext cx="258819" cy="179132"/>
            </a:xfrm>
            <a:custGeom>
              <a:avLst/>
              <a:gdLst/>
              <a:ahLst/>
              <a:cxnLst/>
              <a:rect l="l" t="t" r="r" b="b"/>
              <a:pathLst>
                <a:path w="13138" h="9093" extrusionOk="0">
                  <a:moveTo>
                    <a:pt x="11982" y="4932"/>
                  </a:moveTo>
                  <a:lnTo>
                    <a:pt x="2967" y="617"/>
                  </a:lnTo>
                  <a:cubicBezTo>
                    <a:pt x="1580" y="0"/>
                    <a:pt x="0" y="1041"/>
                    <a:pt x="0" y="2543"/>
                  </a:cubicBezTo>
                  <a:cubicBezTo>
                    <a:pt x="0" y="3314"/>
                    <a:pt x="463" y="4007"/>
                    <a:pt x="1156" y="4354"/>
                  </a:cubicBezTo>
                  <a:lnTo>
                    <a:pt x="10171" y="8669"/>
                  </a:lnTo>
                  <a:cubicBezTo>
                    <a:pt x="11212" y="9092"/>
                    <a:pt x="12367" y="8669"/>
                    <a:pt x="12907" y="7706"/>
                  </a:cubicBezTo>
                  <a:cubicBezTo>
                    <a:pt x="13022" y="7397"/>
                    <a:pt x="13099" y="7089"/>
                    <a:pt x="13138" y="6742"/>
                  </a:cubicBezTo>
                  <a:cubicBezTo>
                    <a:pt x="13138" y="5972"/>
                    <a:pt x="12714" y="5240"/>
                    <a:pt x="11982" y="4932"/>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a:off x="-345117" y="1450674"/>
              <a:ext cx="202654" cy="254268"/>
            </a:xfrm>
            <a:custGeom>
              <a:avLst/>
              <a:gdLst/>
              <a:ahLst/>
              <a:cxnLst/>
              <a:rect l="l" t="t" r="r" b="b"/>
              <a:pathLst>
                <a:path w="10287" h="12907" extrusionOk="0">
                  <a:moveTo>
                    <a:pt x="6665" y="1079"/>
                  </a:moveTo>
                  <a:lnTo>
                    <a:pt x="463" y="9285"/>
                  </a:lnTo>
                  <a:cubicBezTo>
                    <a:pt x="154" y="9632"/>
                    <a:pt x="0" y="10094"/>
                    <a:pt x="39" y="10557"/>
                  </a:cubicBezTo>
                  <a:lnTo>
                    <a:pt x="39" y="10711"/>
                  </a:lnTo>
                  <a:cubicBezTo>
                    <a:pt x="39" y="11250"/>
                    <a:pt x="308" y="11789"/>
                    <a:pt x="694" y="12175"/>
                  </a:cubicBezTo>
                  <a:cubicBezTo>
                    <a:pt x="1580" y="12907"/>
                    <a:pt x="2890" y="12753"/>
                    <a:pt x="3583" y="11866"/>
                  </a:cubicBezTo>
                  <a:lnTo>
                    <a:pt x="9863" y="3622"/>
                  </a:lnTo>
                  <a:cubicBezTo>
                    <a:pt x="10133" y="3275"/>
                    <a:pt x="10287" y="2813"/>
                    <a:pt x="10287" y="2389"/>
                  </a:cubicBezTo>
                  <a:cubicBezTo>
                    <a:pt x="10287" y="1773"/>
                    <a:pt x="10017" y="1195"/>
                    <a:pt x="9555" y="771"/>
                  </a:cubicBezTo>
                  <a:cubicBezTo>
                    <a:pt x="8669" y="0"/>
                    <a:pt x="7320" y="155"/>
                    <a:pt x="6665" y="1079"/>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a:off x="-937122" y="1403611"/>
              <a:ext cx="249717" cy="204939"/>
            </a:xfrm>
            <a:custGeom>
              <a:avLst/>
              <a:gdLst/>
              <a:ahLst/>
              <a:cxnLst/>
              <a:rect l="l" t="t" r="r" b="b"/>
              <a:pathLst>
                <a:path w="12676" h="10403" extrusionOk="0">
                  <a:moveTo>
                    <a:pt x="12676" y="2274"/>
                  </a:moveTo>
                  <a:cubicBezTo>
                    <a:pt x="12676" y="1850"/>
                    <a:pt x="12522" y="1426"/>
                    <a:pt x="12252" y="1080"/>
                  </a:cubicBezTo>
                  <a:cubicBezTo>
                    <a:pt x="11559" y="193"/>
                    <a:pt x="10287" y="1"/>
                    <a:pt x="9363" y="656"/>
                  </a:cubicBezTo>
                  <a:lnTo>
                    <a:pt x="848" y="6550"/>
                  </a:lnTo>
                  <a:cubicBezTo>
                    <a:pt x="309" y="6936"/>
                    <a:pt x="1" y="7552"/>
                    <a:pt x="39" y="8207"/>
                  </a:cubicBezTo>
                  <a:cubicBezTo>
                    <a:pt x="1" y="8631"/>
                    <a:pt x="155" y="9016"/>
                    <a:pt x="386" y="9401"/>
                  </a:cubicBezTo>
                  <a:cubicBezTo>
                    <a:pt x="1118" y="10249"/>
                    <a:pt x="2351" y="10403"/>
                    <a:pt x="3275" y="9825"/>
                  </a:cubicBezTo>
                  <a:lnTo>
                    <a:pt x="11828" y="3892"/>
                  </a:lnTo>
                  <a:cubicBezTo>
                    <a:pt x="12368" y="3545"/>
                    <a:pt x="12676" y="2929"/>
                    <a:pt x="12676" y="227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a:off x="-170556" y="984671"/>
              <a:ext cx="170031" cy="267171"/>
            </a:xfrm>
            <a:custGeom>
              <a:avLst/>
              <a:gdLst/>
              <a:ahLst/>
              <a:cxnLst/>
              <a:rect l="l" t="t" r="r" b="b"/>
              <a:pathLst>
                <a:path w="8631" h="13562" extrusionOk="0">
                  <a:moveTo>
                    <a:pt x="7436" y="424"/>
                  </a:moveTo>
                  <a:cubicBezTo>
                    <a:pt x="6396" y="0"/>
                    <a:pt x="5240" y="424"/>
                    <a:pt x="4701" y="1387"/>
                  </a:cubicBezTo>
                  <a:lnTo>
                    <a:pt x="270" y="10402"/>
                  </a:lnTo>
                  <a:cubicBezTo>
                    <a:pt x="116" y="10672"/>
                    <a:pt x="39" y="10980"/>
                    <a:pt x="0" y="11250"/>
                  </a:cubicBezTo>
                  <a:cubicBezTo>
                    <a:pt x="0" y="12098"/>
                    <a:pt x="501" y="12830"/>
                    <a:pt x="1272" y="13138"/>
                  </a:cubicBezTo>
                  <a:cubicBezTo>
                    <a:pt x="2312" y="13562"/>
                    <a:pt x="3468" y="13138"/>
                    <a:pt x="4007" y="12175"/>
                  </a:cubicBezTo>
                  <a:lnTo>
                    <a:pt x="8438" y="3121"/>
                  </a:lnTo>
                  <a:cubicBezTo>
                    <a:pt x="8553" y="2851"/>
                    <a:pt x="8630" y="2582"/>
                    <a:pt x="8630" y="2273"/>
                  </a:cubicBezTo>
                  <a:cubicBezTo>
                    <a:pt x="8630" y="1464"/>
                    <a:pt x="8168" y="732"/>
                    <a:pt x="7436" y="424"/>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a:off x="-783797" y="1814218"/>
              <a:ext cx="249717" cy="132088"/>
            </a:xfrm>
            <a:custGeom>
              <a:avLst/>
              <a:gdLst/>
              <a:ahLst/>
              <a:cxnLst/>
              <a:rect l="l" t="t" r="r" b="b"/>
              <a:pathLst>
                <a:path w="12676" h="6705" extrusionOk="0">
                  <a:moveTo>
                    <a:pt x="11558" y="3468"/>
                  </a:moveTo>
                  <a:lnTo>
                    <a:pt x="2042" y="155"/>
                  </a:lnTo>
                  <a:cubicBezTo>
                    <a:pt x="1657" y="0"/>
                    <a:pt x="1233" y="39"/>
                    <a:pt x="848" y="232"/>
                  </a:cubicBezTo>
                  <a:cubicBezTo>
                    <a:pt x="462" y="424"/>
                    <a:pt x="193" y="771"/>
                    <a:pt x="77" y="1195"/>
                  </a:cubicBezTo>
                  <a:cubicBezTo>
                    <a:pt x="0" y="1349"/>
                    <a:pt x="0" y="1503"/>
                    <a:pt x="0" y="1696"/>
                  </a:cubicBezTo>
                  <a:cubicBezTo>
                    <a:pt x="0" y="2389"/>
                    <a:pt x="424" y="3006"/>
                    <a:pt x="1079" y="3237"/>
                  </a:cubicBezTo>
                  <a:lnTo>
                    <a:pt x="10595" y="6550"/>
                  </a:lnTo>
                  <a:cubicBezTo>
                    <a:pt x="11019" y="6704"/>
                    <a:pt x="11442" y="6665"/>
                    <a:pt x="11828" y="6511"/>
                  </a:cubicBezTo>
                  <a:cubicBezTo>
                    <a:pt x="12174" y="6280"/>
                    <a:pt x="12444" y="5933"/>
                    <a:pt x="12598" y="5548"/>
                  </a:cubicBezTo>
                  <a:cubicBezTo>
                    <a:pt x="12598" y="5356"/>
                    <a:pt x="12637" y="5163"/>
                    <a:pt x="12637" y="5047"/>
                  </a:cubicBezTo>
                  <a:cubicBezTo>
                    <a:pt x="12675" y="4354"/>
                    <a:pt x="12251" y="3699"/>
                    <a:pt x="11558" y="3468"/>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3"/>
            <p:cNvSpPr/>
            <p:nvPr/>
          </p:nvSpPr>
          <p:spPr>
            <a:xfrm>
              <a:off x="136824" y="1236653"/>
              <a:ext cx="222393" cy="24591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1001648" y="2040383"/>
              <a:ext cx="217843" cy="247452"/>
            </a:xfrm>
            <a:custGeom>
              <a:avLst/>
              <a:gdLst/>
              <a:ahLst/>
              <a:cxnLst/>
              <a:rect l="l" t="t" r="r" b="b"/>
              <a:pathLst>
                <a:path w="11058" h="12561" extrusionOk="0">
                  <a:moveTo>
                    <a:pt x="7551" y="1388"/>
                  </a:moveTo>
                  <a:lnTo>
                    <a:pt x="655" y="8323"/>
                  </a:lnTo>
                  <a:cubicBezTo>
                    <a:pt x="270" y="8708"/>
                    <a:pt x="0" y="9247"/>
                    <a:pt x="0" y="9787"/>
                  </a:cubicBezTo>
                  <a:cubicBezTo>
                    <a:pt x="0" y="11636"/>
                    <a:pt x="2235" y="12560"/>
                    <a:pt x="3545" y="11251"/>
                  </a:cubicBezTo>
                  <a:lnTo>
                    <a:pt x="10479" y="4354"/>
                  </a:lnTo>
                  <a:cubicBezTo>
                    <a:pt x="10865" y="3969"/>
                    <a:pt x="11057" y="3468"/>
                    <a:pt x="11057" y="2967"/>
                  </a:cubicBezTo>
                  <a:cubicBezTo>
                    <a:pt x="11057" y="1349"/>
                    <a:pt x="9054" y="1"/>
                    <a:pt x="7551" y="1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p:nvPr/>
          </p:nvSpPr>
          <p:spPr>
            <a:xfrm>
              <a:off x="-1176201" y="1100034"/>
              <a:ext cx="274007" cy="152576"/>
            </a:xfrm>
            <a:custGeom>
              <a:avLst/>
              <a:gdLst/>
              <a:ahLst/>
              <a:cxnLst/>
              <a:rect l="l" t="t" r="r" b="b"/>
              <a:pathLst>
                <a:path w="13909" h="7745" extrusionOk="0">
                  <a:moveTo>
                    <a:pt x="13909" y="2389"/>
                  </a:moveTo>
                  <a:lnTo>
                    <a:pt x="13909" y="2350"/>
                  </a:lnTo>
                  <a:lnTo>
                    <a:pt x="13909" y="2350"/>
                  </a:lnTo>
                  <a:cubicBezTo>
                    <a:pt x="13909" y="2081"/>
                    <a:pt x="13870" y="1811"/>
                    <a:pt x="13793" y="1541"/>
                  </a:cubicBezTo>
                  <a:cubicBezTo>
                    <a:pt x="13370" y="501"/>
                    <a:pt x="12175" y="0"/>
                    <a:pt x="11135" y="347"/>
                  </a:cubicBezTo>
                  <a:lnTo>
                    <a:pt x="1388" y="3468"/>
                  </a:lnTo>
                  <a:cubicBezTo>
                    <a:pt x="540" y="3737"/>
                    <a:pt x="1" y="4508"/>
                    <a:pt x="1" y="5355"/>
                  </a:cubicBezTo>
                  <a:cubicBezTo>
                    <a:pt x="1" y="5355"/>
                    <a:pt x="1" y="5394"/>
                    <a:pt x="1" y="5394"/>
                  </a:cubicBezTo>
                  <a:cubicBezTo>
                    <a:pt x="1" y="5664"/>
                    <a:pt x="39" y="5933"/>
                    <a:pt x="116" y="6203"/>
                  </a:cubicBezTo>
                  <a:cubicBezTo>
                    <a:pt x="540" y="7205"/>
                    <a:pt x="1696" y="7744"/>
                    <a:pt x="2775" y="7397"/>
                  </a:cubicBezTo>
                  <a:lnTo>
                    <a:pt x="12522" y="4200"/>
                  </a:lnTo>
                  <a:cubicBezTo>
                    <a:pt x="13331" y="3969"/>
                    <a:pt x="13909" y="3237"/>
                    <a:pt x="13909" y="2389"/>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3"/>
            <p:cNvSpPr/>
            <p:nvPr/>
          </p:nvSpPr>
          <p:spPr>
            <a:xfrm>
              <a:off x="-678303" y="1115971"/>
              <a:ext cx="250466" cy="211007"/>
            </a:xfrm>
            <a:custGeom>
              <a:avLst/>
              <a:gdLst/>
              <a:ahLst/>
              <a:cxnLst/>
              <a:rect l="l" t="t" r="r" b="b"/>
              <a:pathLst>
                <a:path w="12714" h="10711" extrusionOk="0">
                  <a:moveTo>
                    <a:pt x="11712" y="6242"/>
                  </a:moveTo>
                  <a:lnTo>
                    <a:pt x="3082" y="617"/>
                  </a:lnTo>
                  <a:cubicBezTo>
                    <a:pt x="2119" y="0"/>
                    <a:pt x="809" y="347"/>
                    <a:pt x="270" y="1349"/>
                  </a:cubicBezTo>
                  <a:cubicBezTo>
                    <a:pt x="77" y="1657"/>
                    <a:pt x="0" y="2004"/>
                    <a:pt x="0" y="2351"/>
                  </a:cubicBezTo>
                  <a:lnTo>
                    <a:pt x="0" y="2389"/>
                  </a:lnTo>
                  <a:lnTo>
                    <a:pt x="0" y="2428"/>
                  </a:lnTo>
                  <a:cubicBezTo>
                    <a:pt x="0" y="3121"/>
                    <a:pt x="385" y="3814"/>
                    <a:pt x="963" y="4161"/>
                  </a:cubicBezTo>
                  <a:lnTo>
                    <a:pt x="9593" y="9786"/>
                  </a:lnTo>
                  <a:cubicBezTo>
                    <a:pt x="10903" y="10711"/>
                    <a:pt x="12714" y="9709"/>
                    <a:pt x="12675" y="8091"/>
                  </a:cubicBezTo>
                  <a:lnTo>
                    <a:pt x="12675" y="8014"/>
                  </a:lnTo>
                  <a:cubicBezTo>
                    <a:pt x="12637" y="7282"/>
                    <a:pt x="12290" y="6627"/>
                    <a:pt x="11712" y="6242"/>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a:off x="898071" y="1408162"/>
              <a:ext cx="124484" cy="277809"/>
            </a:xfrm>
            <a:custGeom>
              <a:avLst/>
              <a:gdLst/>
              <a:ahLst/>
              <a:cxnLst/>
              <a:rect l="l" t="t" r="r" b="b"/>
              <a:pathLst>
                <a:path w="6319" h="14102" extrusionOk="0">
                  <a:moveTo>
                    <a:pt x="4701" y="194"/>
                  </a:moveTo>
                  <a:cubicBezTo>
                    <a:pt x="3622" y="1"/>
                    <a:pt x="2543" y="656"/>
                    <a:pt x="2235" y="1696"/>
                  </a:cubicBezTo>
                  <a:lnTo>
                    <a:pt x="0" y="11443"/>
                  </a:lnTo>
                  <a:lnTo>
                    <a:pt x="0" y="11867"/>
                  </a:lnTo>
                  <a:cubicBezTo>
                    <a:pt x="0" y="12830"/>
                    <a:pt x="655" y="13678"/>
                    <a:pt x="1619" y="13870"/>
                  </a:cubicBezTo>
                  <a:cubicBezTo>
                    <a:pt x="2697" y="14102"/>
                    <a:pt x="3815" y="13408"/>
                    <a:pt x="4084" y="12329"/>
                  </a:cubicBezTo>
                  <a:lnTo>
                    <a:pt x="6280" y="2582"/>
                  </a:lnTo>
                  <a:cubicBezTo>
                    <a:pt x="6319" y="2467"/>
                    <a:pt x="6319" y="2313"/>
                    <a:pt x="6319" y="2158"/>
                  </a:cubicBezTo>
                  <a:cubicBezTo>
                    <a:pt x="6319" y="1195"/>
                    <a:pt x="5625" y="386"/>
                    <a:pt x="4701" y="1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a:off x="2682398" y="164225"/>
              <a:ext cx="258838" cy="176867"/>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a:off x="1279837" y="166510"/>
              <a:ext cx="259587" cy="179881"/>
            </a:xfrm>
            <a:custGeom>
              <a:avLst/>
              <a:gdLst/>
              <a:ahLst/>
              <a:cxnLst/>
              <a:rect l="l" t="t" r="r" b="b"/>
              <a:pathLst>
                <a:path w="13177" h="9131" extrusionOk="0">
                  <a:moveTo>
                    <a:pt x="2967" y="8553"/>
                  </a:moveTo>
                  <a:lnTo>
                    <a:pt x="12020" y="4200"/>
                  </a:lnTo>
                  <a:cubicBezTo>
                    <a:pt x="12714" y="3891"/>
                    <a:pt x="13176" y="3159"/>
                    <a:pt x="13138" y="2389"/>
                  </a:cubicBezTo>
                  <a:cubicBezTo>
                    <a:pt x="13099" y="2042"/>
                    <a:pt x="13022" y="1695"/>
                    <a:pt x="12907" y="1426"/>
                  </a:cubicBezTo>
                  <a:cubicBezTo>
                    <a:pt x="12367" y="424"/>
                    <a:pt x="11211" y="0"/>
                    <a:pt x="10171" y="463"/>
                  </a:cubicBezTo>
                  <a:lnTo>
                    <a:pt x="1156" y="4777"/>
                  </a:lnTo>
                  <a:cubicBezTo>
                    <a:pt x="463" y="5124"/>
                    <a:pt x="0" y="5818"/>
                    <a:pt x="0" y="6627"/>
                  </a:cubicBezTo>
                  <a:cubicBezTo>
                    <a:pt x="39" y="8129"/>
                    <a:pt x="1580" y="9131"/>
                    <a:pt x="2967" y="8553"/>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3"/>
            <p:cNvSpPr/>
            <p:nvPr/>
          </p:nvSpPr>
          <p:spPr>
            <a:xfrm>
              <a:off x="2277879" y="435927"/>
              <a:ext cx="201905" cy="254288"/>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3"/>
            <p:cNvSpPr/>
            <p:nvPr/>
          </p:nvSpPr>
          <p:spPr>
            <a:xfrm>
              <a:off x="2608031" y="1418800"/>
              <a:ext cx="250485" cy="212524"/>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3"/>
            <p:cNvSpPr/>
            <p:nvPr/>
          </p:nvSpPr>
          <p:spPr>
            <a:xfrm>
              <a:off x="1685874" y="532319"/>
              <a:ext cx="249717" cy="205707"/>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3"/>
            <p:cNvSpPr/>
            <p:nvPr/>
          </p:nvSpPr>
          <p:spPr>
            <a:xfrm>
              <a:off x="1709415" y="1485583"/>
              <a:ext cx="129803" cy="280843"/>
            </a:xfrm>
            <a:custGeom>
              <a:avLst/>
              <a:gdLst/>
              <a:ahLst/>
              <a:cxnLst/>
              <a:rect l="l" t="t" r="r" b="b"/>
              <a:pathLst>
                <a:path w="6589" h="14256" extrusionOk="0">
                  <a:moveTo>
                    <a:pt x="4045" y="1773"/>
                  </a:moveTo>
                  <a:cubicBezTo>
                    <a:pt x="3776" y="694"/>
                    <a:pt x="2658" y="1"/>
                    <a:pt x="1580" y="270"/>
                  </a:cubicBezTo>
                  <a:cubicBezTo>
                    <a:pt x="694" y="424"/>
                    <a:pt x="39" y="1195"/>
                    <a:pt x="0" y="2081"/>
                  </a:cubicBezTo>
                  <a:lnTo>
                    <a:pt x="0" y="2197"/>
                  </a:lnTo>
                  <a:cubicBezTo>
                    <a:pt x="0" y="2351"/>
                    <a:pt x="0" y="2505"/>
                    <a:pt x="77" y="2697"/>
                  </a:cubicBezTo>
                  <a:lnTo>
                    <a:pt x="2466" y="12483"/>
                  </a:lnTo>
                  <a:cubicBezTo>
                    <a:pt x="2774" y="13562"/>
                    <a:pt x="3853" y="14255"/>
                    <a:pt x="4970" y="13986"/>
                  </a:cubicBezTo>
                  <a:cubicBezTo>
                    <a:pt x="5895" y="13832"/>
                    <a:pt x="6588" y="12984"/>
                    <a:pt x="6588" y="12021"/>
                  </a:cubicBezTo>
                  <a:cubicBezTo>
                    <a:pt x="6588" y="11867"/>
                    <a:pt x="6550" y="11674"/>
                    <a:pt x="6511" y="11520"/>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3"/>
            <p:cNvSpPr/>
            <p:nvPr/>
          </p:nvSpPr>
          <p:spPr>
            <a:xfrm>
              <a:off x="499619" y="1770189"/>
              <a:ext cx="169262" cy="267191"/>
            </a:xfrm>
            <a:custGeom>
              <a:avLst/>
              <a:gdLst/>
              <a:ahLst/>
              <a:cxnLst/>
              <a:rect l="l" t="t" r="r" b="b"/>
              <a:pathLst>
                <a:path w="8592" h="13563" extrusionOk="0">
                  <a:moveTo>
                    <a:pt x="3968" y="1426"/>
                  </a:moveTo>
                  <a:cubicBezTo>
                    <a:pt x="3467" y="425"/>
                    <a:pt x="2273" y="1"/>
                    <a:pt x="1233" y="463"/>
                  </a:cubicBezTo>
                  <a:cubicBezTo>
                    <a:pt x="539" y="810"/>
                    <a:pt x="39" y="1503"/>
                    <a:pt x="0" y="2274"/>
                  </a:cubicBezTo>
                  <a:cubicBezTo>
                    <a:pt x="0" y="2582"/>
                    <a:pt x="77" y="2852"/>
                    <a:pt x="231" y="3122"/>
                  </a:cubicBezTo>
                  <a:lnTo>
                    <a:pt x="4700" y="12175"/>
                  </a:lnTo>
                  <a:cubicBezTo>
                    <a:pt x="5201" y="13138"/>
                    <a:pt x="6395" y="13562"/>
                    <a:pt x="7397" y="13138"/>
                  </a:cubicBezTo>
                  <a:cubicBezTo>
                    <a:pt x="8129" y="12830"/>
                    <a:pt x="8591" y="12098"/>
                    <a:pt x="8591" y="11328"/>
                  </a:cubicBezTo>
                  <a:cubicBezTo>
                    <a:pt x="8591" y="11251"/>
                    <a:pt x="8591" y="11212"/>
                    <a:pt x="8591" y="11135"/>
                  </a:cubicBezTo>
                  <a:cubicBezTo>
                    <a:pt x="8591" y="10904"/>
                    <a:pt x="8514" y="10673"/>
                    <a:pt x="8399" y="10480"/>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3"/>
            <p:cNvSpPr/>
            <p:nvPr/>
          </p:nvSpPr>
          <p:spPr>
            <a:xfrm>
              <a:off x="2452440" y="889796"/>
              <a:ext cx="170031" cy="267171"/>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3"/>
            <p:cNvSpPr/>
            <p:nvPr/>
          </p:nvSpPr>
          <p:spPr>
            <a:xfrm>
              <a:off x="1766329" y="123997"/>
              <a:ext cx="249717" cy="131320"/>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3"/>
            <p:cNvSpPr/>
            <p:nvPr/>
          </p:nvSpPr>
          <p:spPr>
            <a:xfrm>
              <a:off x="1991736" y="1186556"/>
              <a:ext cx="253519" cy="207205"/>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3"/>
            <p:cNvSpPr/>
            <p:nvPr/>
          </p:nvSpPr>
          <p:spPr>
            <a:xfrm>
              <a:off x="3025454" y="1073459"/>
              <a:ext cx="222413" cy="245935"/>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3"/>
            <p:cNvSpPr/>
            <p:nvPr/>
          </p:nvSpPr>
          <p:spPr>
            <a:xfrm>
              <a:off x="1081734" y="753176"/>
              <a:ext cx="81991" cy="301331"/>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3"/>
            <p:cNvSpPr/>
            <p:nvPr/>
          </p:nvSpPr>
          <p:spPr>
            <a:xfrm>
              <a:off x="1188764" y="1345181"/>
              <a:ext cx="268688" cy="166997"/>
            </a:xfrm>
            <a:custGeom>
              <a:avLst/>
              <a:gdLst/>
              <a:ahLst/>
              <a:cxnLst/>
              <a:rect l="l" t="t" r="r" b="b"/>
              <a:pathLst>
                <a:path w="13639" h="8477" extrusionOk="0">
                  <a:moveTo>
                    <a:pt x="2697" y="8091"/>
                  </a:moveTo>
                  <a:lnTo>
                    <a:pt x="12290" y="4277"/>
                  </a:lnTo>
                  <a:cubicBezTo>
                    <a:pt x="13099" y="4007"/>
                    <a:pt x="13638" y="3275"/>
                    <a:pt x="13600" y="2427"/>
                  </a:cubicBezTo>
                  <a:lnTo>
                    <a:pt x="13600" y="2273"/>
                  </a:lnTo>
                  <a:cubicBezTo>
                    <a:pt x="13638" y="2235"/>
                    <a:pt x="13638" y="2158"/>
                    <a:pt x="13638" y="2081"/>
                  </a:cubicBezTo>
                  <a:cubicBezTo>
                    <a:pt x="13638" y="1927"/>
                    <a:pt x="13600" y="1773"/>
                    <a:pt x="13561" y="1618"/>
                  </a:cubicBezTo>
                  <a:cubicBezTo>
                    <a:pt x="13215" y="540"/>
                    <a:pt x="12020" y="0"/>
                    <a:pt x="10980" y="424"/>
                  </a:cubicBezTo>
                  <a:lnTo>
                    <a:pt x="1387" y="4161"/>
                  </a:lnTo>
                  <a:cubicBezTo>
                    <a:pt x="578" y="4508"/>
                    <a:pt x="39" y="5278"/>
                    <a:pt x="0" y="6164"/>
                  </a:cubicBezTo>
                  <a:cubicBezTo>
                    <a:pt x="0" y="6357"/>
                    <a:pt x="39" y="6588"/>
                    <a:pt x="116" y="6819"/>
                  </a:cubicBezTo>
                  <a:cubicBezTo>
                    <a:pt x="462" y="7898"/>
                    <a:pt x="1657" y="8476"/>
                    <a:pt x="2697" y="8091"/>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3"/>
            <p:cNvSpPr/>
            <p:nvPr/>
          </p:nvSpPr>
          <p:spPr>
            <a:xfrm>
              <a:off x="495048" y="911052"/>
              <a:ext cx="239099" cy="223910"/>
            </a:xfrm>
            <a:custGeom>
              <a:avLst/>
              <a:gdLst/>
              <a:ahLst/>
              <a:cxnLst/>
              <a:rect l="l" t="t" r="r" b="b"/>
              <a:pathLst>
                <a:path w="12137" h="11366" extrusionOk="0">
                  <a:moveTo>
                    <a:pt x="3777" y="732"/>
                  </a:moveTo>
                  <a:cubicBezTo>
                    <a:pt x="2929" y="0"/>
                    <a:pt x="1696" y="0"/>
                    <a:pt x="887" y="732"/>
                  </a:cubicBezTo>
                  <a:cubicBezTo>
                    <a:pt x="1" y="1503"/>
                    <a:pt x="1" y="2851"/>
                    <a:pt x="887" y="3622"/>
                  </a:cubicBezTo>
                  <a:lnTo>
                    <a:pt x="8400" y="10672"/>
                  </a:lnTo>
                  <a:cubicBezTo>
                    <a:pt x="9247" y="11366"/>
                    <a:pt x="10480" y="11366"/>
                    <a:pt x="11289" y="10672"/>
                  </a:cubicBezTo>
                  <a:cubicBezTo>
                    <a:pt x="12137" y="9863"/>
                    <a:pt x="12137" y="8553"/>
                    <a:pt x="11289" y="77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3"/>
            <p:cNvSpPr/>
            <p:nvPr/>
          </p:nvSpPr>
          <p:spPr>
            <a:xfrm>
              <a:off x="1446046" y="889796"/>
              <a:ext cx="274007" cy="151808"/>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3"/>
            <p:cNvSpPr/>
            <p:nvPr/>
          </p:nvSpPr>
          <p:spPr>
            <a:xfrm>
              <a:off x="-79126" y="1703654"/>
              <a:ext cx="250466" cy="204939"/>
            </a:xfrm>
            <a:custGeom>
              <a:avLst/>
              <a:gdLst/>
              <a:ahLst/>
              <a:cxnLst/>
              <a:rect l="l" t="t" r="r" b="b"/>
              <a:pathLst>
                <a:path w="12714" h="10403" extrusionOk="0">
                  <a:moveTo>
                    <a:pt x="9632" y="617"/>
                  </a:moveTo>
                  <a:lnTo>
                    <a:pt x="963" y="6242"/>
                  </a:lnTo>
                  <a:cubicBezTo>
                    <a:pt x="385" y="6666"/>
                    <a:pt x="39" y="7320"/>
                    <a:pt x="0" y="8052"/>
                  </a:cubicBezTo>
                  <a:cubicBezTo>
                    <a:pt x="0" y="8399"/>
                    <a:pt x="116" y="8746"/>
                    <a:pt x="308" y="9054"/>
                  </a:cubicBezTo>
                  <a:cubicBezTo>
                    <a:pt x="809" y="10094"/>
                    <a:pt x="2119" y="10403"/>
                    <a:pt x="3082" y="9786"/>
                  </a:cubicBezTo>
                  <a:lnTo>
                    <a:pt x="11751" y="4123"/>
                  </a:lnTo>
                  <a:cubicBezTo>
                    <a:pt x="12329" y="3738"/>
                    <a:pt x="12714" y="3083"/>
                    <a:pt x="12714" y="2389"/>
                  </a:cubicBezTo>
                  <a:cubicBezTo>
                    <a:pt x="12675" y="2004"/>
                    <a:pt x="12598" y="1657"/>
                    <a:pt x="12406" y="1349"/>
                  </a:cubicBezTo>
                  <a:cubicBezTo>
                    <a:pt x="11866" y="347"/>
                    <a:pt x="10595" y="1"/>
                    <a:pt x="9632" y="617"/>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3"/>
            <p:cNvSpPr/>
            <p:nvPr/>
          </p:nvSpPr>
          <p:spPr>
            <a:xfrm>
              <a:off x="1970500" y="752427"/>
              <a:ext cx="249717" cy="204171"/>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3"/>
            <p:cNvSpPr/>
            <p:nvPr/>
          </p:nvSpPr>
          <p:spPr>
            <a:xfrm>
              <a:off x="2834570" y="2023609"/>
              <a:ext cx="207224" cy="249717"/>
            </a:xfrm>
            <a:custGeom>
              <a:avLst/>
              <a:gdLst/>
              <a:ahLst/>
              <a:cxnLst/>
              <a:rect l="l" t="t" r="r" b="b"/>
              <a:pathLst>
                <a:path w="10519" h="12676" extrusionOk="0">
                  <a:moveTo>
                    <a:pt x="9710" y="463"/>
                  </a:moveTo>
                  <a:cubicBezTo>
                    <a:pt x="9324" y="155"/>
                    <a:pt x="8785" y="1"/>
                    <a:pt x="8284" y="39"/>
                  </a:cubicBezTo>
                  <a:cubicBezTo>
                    <a:pt x="7706" y="155"/>
                    <a:pt x="7205" y="424"/>
                    <a:pt x="6897" y="887"/>
                  </a:cubicBezTo>
                  <a:lnTo>
                    <a:pt x="425" y="9324"/>
                  </a:lnTo>
                  <a:cubicBezTo>
                    <a:pt x="194" y="9709"/>
                    <a:pt x="39" y="10133"/>
                    <a:pt x="1" y="10595"/>
                  </a:cubicBezTo>
                  <a:cubicBezTo>
                    <a:pt x="39" y="11212"/>
                    <a:pt x="309" y="11828"/>
                    <a:pt x="810" y="12213"/>
                  </a:cubicBezTo>
                  <a:cubicBezTo>
                    <a:pt x="1195" y="12522"/>
                    <a:pt x="1735" y="12676"/>
                    <a:pt x="2235" y="12560"/>
                  </a:cubicBezTo>
                  <a:cubicBezTo>
                    <a:pt x="2775" y="12483"/>
                    <a:pt x="3276" y="12213"/>
                    <a:pt x="3622" y="11790"/>
                  </a:cubicBezTo>
                  <a:lnTo>
                    <a:pt x="10095" y="3352"/>
                  </a:lnTo>
                  <a:cubicBezTo>
                    <a:pt x="10326" y="2967"/>
                    <a:pt x="10480" y="2505"/>
                    <a:pt x="10519" y="2043"/>
                  </a:cubicBezTo>
                  <a:cubicBezTo>
                    <a:pt x="10480" y="1426"/>
                    <a:pt x="10210" y="848"/>
                    <a:pt x="9710" y="463"/>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3"/>
            <p:cNvSpPr/>
            <p:nvPr/>
          </p:nvSpPr>
          <p:spPr>
            <a:xfrm>
              <a:off x="3225823" y="707649"/>
              <a:ext cx="263389" cy="114615"/>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3"/>
            <p:cNvSpPr/>
            <p:nvPr/>
          </p:nvSpPr>
          <p:spPr>
            <a:xfrm>
              <a:off x="3332853" y="1744401"/>
              <a:ext cx="170011" cy="267920"/>
            </a:xfrm>
            <a:custGeom>
              <a:avLst/>
              <a:gdLst/>
              <a:ahLst/>
              <a:cxnLst/>
              <a:rect l="l" t="t" r="r" b="b"/>
              <a:pathLst>
                <a:path w="8630" h="13600" extrusionOk="0">
                  <a:moveTo>
                    <a:pt x="8437" y="10479"/>
                  </a:moveTo>
                  <a:lnTo>
                    <a:pt x="4007" y="1464"/>
                  </a:lnTo>
                  <a:cubicBezTo>
                    <a:pt x="3506" y="424"/>
                    <a:pt x="2312" y="0"/>
                    <a:pt x="1271" y="501"/>
                  </a:cubicBezTo>
                  <a:cubicBezTo>
                    <a:pt x="539" y="809"/>
                    <a:pt x="77" y="1503"/>
                    <a:pt x="0" y="2312"/>
                  </a:cubicBezTo>
                  <a:cubicBezTo>
                    <a:pt x="39" y="2581"/>
                    <a:pt x="116" y="2890"/>
                    <a:pt x="270" y="3159"/>
                  </a:cubicBezTo>
                  <a:lnTo>
                    <a:pt x="4700" y="12174"/>
                  </a:lnTo>
                  <a:cubicBezTo>
                    <a:pt x="5201" y="13176"/>
                    <a:pt x="6395" y="13600"/>
                    <a:pt x="7436" y="13137"/>
                  </a:cubicBezTo>
                  <a:cubicBezTo>
                    <a:pt x="8168" y="12829"/>
                    <a:pt x="8630" y="12136"/>
                    <a:pt x="8630" y="11327"/>
                  </a:cubicBezTo>
                  <a:cubicBezTo>
                    <a:pt x="8630" y="11288"/>
                    <a:pt x="8630" y="11211"/>
                    <a:pt x="8630" y="11173"/>
                  </a:cubicBezTo>
                  <a:cubicBezTo>
                    <a:pt x="8630" y="10941"/>
                    <a:pt x="8553" y="10710"/>
                    <a:pt x="8437" y="10479"/>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8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1pPr>
            <a:lvl2pPr lvl="1">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2pPr>
            <a:lvl3pPr lvl="2">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3pPr>
            <a:lvl4pPr lvl="3">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4pPr>
            <a:lvl5pPr lvl="4">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5pPr>
            <a:lvl6pPr lvl="5">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6pPr>
            <a:lvl7pPr lvl="6">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7pPr>
            <a:lvl8pPr lvl="7">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8pPr>
            <a:lvl9pPr lvl="8">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marL="914400" lvl="1"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04800">
              <a:lnSpc>
                <a:spcPct val="115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marL="1828800" lvl="3" indent="-304800">
              <a:lnSpc>
                <a:spcPct val="115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marL="2286000" lvl="4" indent="-304800">
              <a:lnSpc>
                <a:spcPct val="115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marL="2743200" lvl="5" indent="-304800">
              <a:lnSpc>
                <a:spcPct val="115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6pPr>
            <a:lvl7pPr marL="3200400" lvl="6" indent="-304800">
              <a:lnSpc>
                <a:spcPct val="115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7pPr>
            <a:lvl8pPr marL="3657600" lvl="7" indent="-304800">
              <a:lnSpc>
                <a:spcPct val="115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8pPr>
            <a:lvl9pPr marL="4114800" lvl="8" indent="-304800">
              <a:lnSpc>
                <a:spcPct val="115000"/>
              </a:lnSpc>
              <a:spcBef>
                <a:spcPts val="1600"/>
              </a:spcBef>
              <a:spcAft>
                <a:spcPts val="1600"/>
              </a:spcAft>
              <a:buClr>
                <a:schemeClr val="dk1"/>
              </a:buClr>
              <a:buSzPts val="1200"/>
              <a:buFont typeface="DM Sans"/>
              <a:buChar char="■"/>
              <a:defRPr sz="1200">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5" r:id="rId3"/>
    <p:sldLayoutId id="2147483656" r:id="rId4"/>
    <p:sldLayoutId id="2147483667" r:id="rId5"/>
    <p:sldLayoutId id="2147483668" r:id="rId6"/>
    <p:sldLayoutId id="2147483669" r:id="rId7"/>
    <p:sldLayoutId id="2147483676" r:id="rId8"/>
    <p:sldLayoutId id="214748367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1pPr>
            <a:lvl2pPr lvl="1">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2pPr>
            <a:lvl3pPr lvl="2">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3pPr>
            <a:lvl4pPr lvl="3">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4pPr>
            <a:lvl5pPr lvl="4">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5pPr>
            <a:lvl6pPr lvl="5">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6pPr>
            <a:lvl7pPr lvl="6">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7pPr>
            <a:lvl8pPr lvl="7">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8pPr>
            <a:lvl9pPr lvl="8">
              <a:spcBef>
                <a:spcPts val="0"/>
              </a:spcBef>
              <a:spcAft>
                <a:spcPts val="0"/>
              </a:spcAft>
              <a:buClr>
                <a:schemeClr val="dk1"/>
              </a:buClr>
              <a:buSzPts val="2400"/>
              <a:buFont typeface="Rubik Medium"/>
              <a:buNone/>
              <a:defRPr sz="2400">
                <a:solidFill>
                  <a:schemeClr val="dk1"/>
                </a:solidFill>
                <a:latin typeface="Rubik Medium"/>
                <a:ea typeface="Rubik Medium"/>
                <a:cs typeface="Rubik Medium"/>
                <a:sym typeface="Rubik Medium"/>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marL="914400" lvl="1"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04800">
              <a:lnSpc>
                <a:spcPct val="115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marL="1828800" lvl="3" indent="-304800">
              <a:lnSpc>
                <a:spcPct val="115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marL="2286000" lvl="4" indent="-304800">
              <a:lnSpc>
                <a:spcPct val="115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marL="2743200" lvl="5" indent="-304800">
              <a:lnSpc>
                <a:spcPct val="115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6pPr>
            <a:lvl7pPr marL="3200400" lvl="6" indent="-304800">
              <a:lnSpc>
                <a:spcPct val="115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7pPr>
            <a:lvl8pPr marL="3657600" lvl="7" indent="-304800">
              <a:lnSpc>
                <a:spcPct val="115000"/>
              </a:lnSpc>
              <a:spcBef>
                <a:spcPts val="1600"/>
              </a:spcBef>
              <a:spcAft>
                <a:spcPts val="0"/>
              </a:spcAft>
              <a:buClr>
                <a:schemeClr val="dk1"/>
              </a:buClr>
              <a:buSzPts val="1200"/>
              <a:buFont typeface="DM Sans"/>
              <a:buChar char="○"/>
              <a:defRPr sz="1200">
                <a:solidFill>
                  <a:schemeClr val="dk1"/>
                </a:solidFill>
                <a:latin typeface="DM Sans"/>
                <a:ea typeface="DM Sans"/>
                <a:cs typeface="DM Sans"/>
                <a:sym typeface="DM Sans"/>
              </a:defRPr>
            </a:lvl8pPr>
            <a:lvl9pPr marL="4114800" lvl="8" indent="-304800">
              <a:lnSpc>
                <a:spcPct val="115000"/>
              </a:lnSpc>
              <a:spcBef>
                <a:spcPts val="1600"/>
              </a:spcBef>
              <a:spcAft>
                <a:spcPts val="1600"/>
              </a:spcAft>
              <a:buClr>
                <a:schemeClr val="dk1"/>
              </a:buClr>
              <a:buSzPts val="1200"/>
              <a:buFont typeface="DM Sans"/>
              <a:buChar char="■"/>
              <a:defRPr sz="1200">
                <a:solidFill>
                  <a:schemeClr val="dk1"/>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1752495181"/>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75534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54165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80594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C7D0EBB-87F6-418F-B326-C8B29B7DC95F}"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50F03A-2A00-49DC-9191-58E1A901A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80074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slide" Target="slide3.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jpe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png"/><Relationship Id="rId1" Type="http://schemas.openxmlformats.org/officeDocument/2006/relationships/slideLayout" Target="../slideLayouts/slideLayout32.xml"/><Relationship Id="rId5" Type="http://schemas.microsoft.com/office/2007/relationships/hdphoto" Target="../media/hdphoto2.wdp"/><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png"/><Relationship Id="rId1" Type="http://schemas.openxmlformats.org/officeDocument/2006/relationships/slideLayout" Target="../slideLayouts/slideLayout43.xml"/><Relationship Id="rId5" Type="http://schemas.microsoft.com/office/2007/relationships/hdphoto" Target="../media/hdphoto2.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3.xml"/><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54.xml"/><Relationship Id="rId6" Type="http://schemas.openxmlformats.org/officeDocument/2006/relationships/image" Target="../media/image21.png"/><Relationship Id="rId5" Type="http://schemas.microsoft.com/office/2007/relationships/hdphoto" Target="../media/hdphoto2.wdp"/><Relationship Id="rId10"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60" name="Google Shape;860;p34"/>
          <p:cNvSpPr/>
          <p:nvPr/>
        </p:nvSpPr>
        <p:spPr>
          <a:xfrm>
            <a:off x="-175" y="-7825"/>
            <a:ext cx="6386875" cy="5220400"/>
          </a:xfrm>
          <a:custGeom>
            <a:avLst/>
            <a:gdLst/>
            <a:ahLst/>
            <a:cxnLst/>
            <a:rect l="l" t="t" r="r" b="b"/>
            <a:pathLst>
              <a:path w="255475" h="208816" extrusionOk="0">
                <a:moveTo>
                  <a:pt x="0" y="0"/>
                </a:moveTo>
                <a:lnTo>
                  <a:pt x="0" y="208816"/>
                </a:lnTo>
                <a:lnTo>
                  <a:pt x="214935" y="206521"/>
                </a:lnTo>
                <a:cubicBezTo>
                  <a:pt x="214935" y="206521"/>
                  <a:pt x="211814" y="140740"/>
                  <a:pt x="230997" y="103261"/>
                </a:cubicBezTo>
                <a:cubicBezTo>
                  <a:pt x="255474" y="55470"/>
                  <a:pt x="248590" y="0"/>
                  <a:pt x="248590" y="0"/>
                </a:cubicBezTo>
                <a:close/>
              </a:path>
            </a:pathLst>
          </a:custGeom>
          <a:solidFill>
            <a:srgbClr val="F5E3CC"/>
          </a:solidFill>
          <a:ln>
            <a:noFill/>
          </a:ln>
        </p:spPr>
        <p:txBody>
          <a:bodyPr spcFirstLastPara="1" wrap="square" lIns="91425" tIns="91425" rIns="91425" bIns="91425" anchor="ctr" anchorCtr="0">
            <a:noAutofit/>
          </a:bodyPr>
          <a:lstStyle/>
          <a:p>
            <a:endParaRPr/>
          </a:p>
        </p:txBody>
      </p:sp>
      <p:sp>
        <p:nvSpPr>
          <p:cNvPr id="861" name="Google Shape;861;p34"/>
          <p:cNvSpPr txBox="1">
            <a:spLocks noGrp="1"/>
          </p:cNvSpPr>
          <p:nvPr>
            <p:ph type="ctrTitle"/>
          </p:nvPr>
        </p:nvSpPr>
        <p:spPr>
          <a:xfrm rot="954">
            <a:off x="147925" y="1654750"/>
            <a:ext cx="5722075" cy="1905285"/>
          </a:xfrm>
          <a:prstGeom prst="rect">
            <a:avLst/>
          </a:prstGeom>
        </p:spPr>
        <p:txBody>
          <a:bodyPr spcFirstLastPara="1" wrap="square" lIns="91425" tIns="91425" rIns="91425" bIns="91425" anchor="b" anchorCtr="0">
            <a:noAutofit/>
          </a:bodyPr>
          <a:lstStyle/>
          <a:p>
            <a:pPr lvl="0" algn="ctr"/>
            <a:r>
              <a:rPr lang="en-US" sz="4800" dirty="0" smtClean="0">
                <a:solidFill>
                  <a:schemeClr val="tx1"/>
                </a:solidFill>
              </a:rPr>
              <a:t/>
            </a:r>
            <a:br>
              <a:rPr lang="en-US" sz="4800" dirty="0" smtClean="0">
                <a:solidFill>
                  <a:schemeClr val="tx1"/>
                </a:solidFill>
              </a:rPr>
            </a:br>
            <a:r>
              <a:rPr lang="en-US" sz="4800" dirty="0">
                <a:solidFill>
                  <a:schemeClr val="tx1"/>
                </a:solidFill>
              </a:rPr>
              <a:t/>
            </a:r>
            <a:br>
              <a:rPr lang="en-US" sz="4800" dirty="0">
                <a:solidFill>
                  <a:schemeClr val="tx1"/>
                </a:solidFill>
              </a:rPr>
            </a:br>
            <a:r>
              <a:rPr lang="en-US" sz="4800" dirty="0" smtClean="0">
                <a:solidFill>
                  <a:schemeClr val="tx1"/>
                </a:solidFill>
              </a:rPr>
              <a:t/>
            </a:r>
            <a:br>
              <a:rPr lang="en-US" sz="4800" dirty="0" smtClean="0">
                <a:solidFill>
                  <a:schemeClr val="tx1"/>
                </a:solidFill>
              </a:rPr>
            </a:br>
            <a:r>
              <a:rPr lang="en-US" sz="4800" dirty="0">
                <a:solidFill>
                  <a:schemeClr val="tx1"/>
                </a:solidFill>
              </a:rPr>
              <a:t/>
            </a:r>
            <a:br>
              <a:rPr lang="en-US" sz="4800" dirty="0">
                <a:solidFill>
                  <a:schemeClr val="tx1"/>
                </a:solidFill>
              </a:rPr>
            </a:br>
            <a:r>
              <a:rPr lang="en-US" sz="4800" dirty="0" smtClean="0">
                <a:solidFill>
                  <a:schemeClr val="tx1"/>
                </a:solidFill>
              </a:rPr>
              <a:t/>
            </a:r>
            <a:br>
              <a:rPr lang="en-US" sz="4800" dirty="0" smtClean="0">
                <a:solidFill>
                  <a:schemeClr val="tx1"/>
                </a:solidFill>
              </a:rPr>
            </a:br>
            <a:r>
              <a:rPr lang="en-US" sz="4800" dirty="0">
                <a:solidFill>
                  <a:schemeClr val="tx1"/>
                </a:solidFill>
              </a:rPr>
              <a:t/>
            </a:r>
            <a:br>
              <a:rPr lang="en-US" sz="4800" dirty="0">
                <a:solidFill>
                  <a:schemeClr val="tx1"/>
                </a:solidFill>
              </a:rPr>
            </a:br>
            <a:r>
              <a:rPr lang="en-US" sz="4800" dirty="0" smtClean="0">
                <a:solidFill>
                  <a:schemeClr val="tx1"/>
                </a:solidFill>
              </a:rPr>
              <a:t/>
            </a:r>
            <a:br>
              <a:rPr lang="en-US" sz="4800" dirty="0" smtClean="0">
                <a:solidFill>
                  <a:schemeClr val="tx1"/>
                </a:solidFill>
              </a:rPr>
            </a:br>
            <a:r>
              <a:rPr lang="en-US" sz="4800" dirty="0">
                <a:solidFill>
                  <a:srgbClr val="692303"/>
                </a:solidFill>
              </a:rPr>
              <a:t>TIẾT 113-114</a:t>
            </a:r>
            <a:br>
              <a:rPr lang="en-US" sz="4800" dirty="0">
                <a:solidFill>
                  <a:srgbClr val="692303"/>
                </a:solidFill>
              </a:rPr>
            </a:br>
            <a:r>
              <a:rPr lang="vi-VN" sz="4800" b="1" dirty="0" smtClean="0">
                <a:solidFill>
                  <a:srgbClr val="FF0000"/>
                </a:solidFill>
                <a:latin typeface="Times New Roman" panose="02020603050405020304" pitchFamily="18" charset="0"/>
                <a:cs typeface="Times New Roman" panose="02020603050405020304" pitchFamily="18" charset="0"/>
              </a:rPr>
              <a:t>Văn </a:t>
            </a:r>
            <a:r>
              <a:rPr lang="vi-VN" sz="4800" b="1" dirty="0">
                <a:solidFill>
                  <a:srgbClr val="FF0000"/>
                </a:solidFill>
                <a:latin typeface="Times New Roman" panose="02020603050405020304" pitchFamily="18" charset="0"/>
                <a:cs typeface="Times New Roman" panose="02020603050405020304" pitchFamily="18" charset="0"/>
              </a:rPr>
              <a:t>bản 2. </a:t>
            </a:r>
            <a:br>
              <a:rPr lang="vi-VN" sz="4800" b="1" dirty="0">
                <a:solidFill>
                  <a:srgbClr val="FF0000"/>
                </a:solidFill>
                <a:latin typeface="Times New Roman" panose="02020603050405020304" pitchFamily="18" charset="0"/>
                <a:cs typeface="Times New Roman" panose="02020603050405020304" pitchFamily="18" charset="0"/>
              </a:rPr>
            </a:br>
            <a:r>
              <a:rPr lang="vi-VN" sz="4800" b="1" dirty="0" smtClean="0">
                <a:solidFill>
                  <a:srgbClr val="FF0000"/>
                </a:solidFill>
                <a:latin typeface="Times New Roman" panose="02020603050405020304" pitchFamily="18" charset="0"/>
                <a:cs typeface="Times New Roman" panose="02020603050405020304" pitchFamily="18" charset="0"/>
              </a:rPr>
              <a:t>XƯỞNG SÔ-CÔ-LA</a:t>
            </a:r>
            <a:r>
              <a:rPr lang="en-US" sz="4800" b="1" dirty="0" smtClean="0">
                <a:solidFill>
                  <a:srgbClr val="FF0000"/>
                </a:solidFill>
                <a:latin typeface="Times New Roman" panose="02020603050405020304" pitchFamily="18" charset="0"/>
                <a:cs typeface="Times New Roman" panose="02020603050405020304" pitchFamily="18" charset="0"/>
              </a:rPr>
              <a:t/>
            </a:r>
            <a:br>
              <a:rPr lang="en-US" sz="4800" b="1" dirty="0" smtClean="0">
                <a:solidFill>
                  <a:srgbClr val="FF0000"/>
                </a:solidFill>
                <a:latin typeface="Times New Roman" panose="02020603050405020304" pitchFamily="18" charset="0"/>
                <a:cs typeface="Times New Roman" panose="02020603050405020304" pitchFamily="18" charset="0"/>
              </a:rPr>
            </a:b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chemeClr val="bg2">
                    <a:lumMod val="10000"/>
                  </a:schemeClr>
                </a:solidFill>
                <a:latin typeface="Times New Roman" panose="02020603050405020304" pitchFamily="18" charset="0"/>
                <a:cs typeface="Times New Roman" panose="02020603050405020304" pitchFamily="18" charset="0"/>
              </a:rPr>
              <a:t>(</a:t>
            </a:r>
            <a:r>
              <a:rPr lang="en-US" sz="4800" b="1" dirty="0" err="1" smtClean="0">
                <a:solidFill>
                  <a:schemeClr val="bg2">
                    <a:lumMod val="10000"/>
                  </a:schemeClr>
                </a:solidFill>
                <a:latin typeface="Times New Roman" panose="02020603050405020304" pitchFamily="18" charset="0"/>
                <a:cs typeface="Times New Roman" panose="02020603050405020304" pitchFamily="18" charset="0"/>
              </a:rPr>
              <a:t>Rô</a:t>
            </a:r>
            <a:r>
              <a:rPr lang="en-US" sz="4800" b="1" dirty="0" smtClean="0">
                <a:solidFill>
                  <a:schemeClr val="bg2">
                    <a:lumMod val="10000"/>
                  </a:schemeClr>
                </a:solidFill>
                <a:latin typeface="Times New Roman" panose="02020603050405020304" pitchFamily="18" charset="0"/>
                <a:cs typeface="Times New Roman" panose="02020603050405020304" pitchFamily="18" charset="0"/>
              </a:rPr>
              <a:t>-a </a:t>
            </a:r>
            <a:r>
              <a:rPr lang="en-US" sz="4800" b="1" dirty="0" err="1" smtClean="0">
                <a:solidFill>
                  <a:schemeClr val="bg2">
                    <a:lumMod val="10000"/>
                  </a:schemeClr>
                </a:solidFill>
                <a:latin typeface="Times New Roman" panose="02020603050405020304" pitchFamily="18" charset="0"/>
                <a:cs typeface="Times New Roman" panose="02020603050405020304" pitchFamily="18" charset="0"/>
              </a:rPr>
              <a:t>Đan</a:t>
            </a:r>
            <a:r>
              <a:rPr lang="en-US" sz="4800" b="1" dirty="0" smtClean="0">
                <a:solidFill>
                  <a:schemeClr val="bg2">
                    <a:lumMod val="10000"/>
                  </a:schemeClr>
                </a:solidFill>
                <a:latin typeface="Times New Roman" panose="02020603050405020304" pitchFamily="18" charset="0"/>
                <a:cs typeface="Times New Roman" panose="02020603050405020304" pitchFamily="18" charset="0"/>
              </a:rPr>
              <a:t>)</a:t>
            </a:r>
            <a:endParaRPr lang="vi-VN" sz="4800" b="1" dirty="0">
              <a:solidFill>
                <a:schemeClr val="bg2">
                  <a:lumMod val="10000"/>
                </a:schemeClr>
              </a:solidFill>
              <a:latin typeface="Times New Roman" panose="02020603050405020304" pitchFamily="18" charset="0"/>
              <a:cs typeface="Times New Roman" panose="02020603050405020304" pitchFamily="18" charset="0"/>
            </a:endParaRPr>
          </a:p>
        </p:txBody>
      </p:sp>
      <p:grpSp>
        <p:nvGrpSpPr>
          <p:cNvPr id="863" name="Google Shape;863;p34"/>
          <p:cNvGrpSpPr/>
          <p:nvPr/>
        </p:nvGrpSpPr>
        <p:grpSpPr>
          <a:xfrm>
            <a:off x="-56452" y="-409937"/>
            <a:ext cx="5626241" cy="2422647"/>
            <a:chOff x="238125" y="1308725"/>
            <a:chExt cx="7139900" cy="3074425"/>
          </a:xfrm>
        </p:grpSpPr>
        <p:sp>
          <p:nvSpPr>
            <p:cNvPr id="864" name="Google Shape;864;p34"/>
            <p:cNvSpPr/>
            <p:nvPr/>
          </p:nvSpPr>
          <p:spPr>
            <a:xfrm>
              <a:off x="976850" y="2613800"/>
              <a:ext cx="104050" cy="384325"/>
            </a:xfrm>
            <a:custGeom>
              <a:avLst/>
              <a:gdLst/>
              <a:ahLst/>
              <a:cxnLst/>
              <a:rect l="l" t="t" r="r" b="b"/>
              <a:pathLst>
                <a:path w="4162" h="15373" extrusionOk="0">
                  <a:moveTo>
                    <a:pt x="4162" y="12676"/>
                  </a:moveTo>
                  <a:lnTo>
                    <a:pt x="4162" y="2775"/>
                  </a:lnTo>
                  <a:cubicBezTo>
                    <a:pt x="4162" y="1"/>
                    <a:pt x="1" y="1"/>
                    <a:pt x="1" y="2775"/>
                  </a:cubicBezTo>
                  <a:lnTo>
                    <a:pt x="1" y="12637"/>
                  </a:lnTo>
                  <a:cubicBezTo>
                    <a:pt x="39" y="15373"/>
                    <a:pt x="4162" y="15373"/>
                    <a:pt x="4162" y="12676"/>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65" name="Google Shape;865;p34"/>
            <p:cNvSpPr/>
            <p:nvPr/>
          </p:nvSpPr>
          <p:spPr>
            <a:xfrm>
              <a:off x="743775" y="1813425"/>
              <a:ext cx="158950" cy="353500"/>
            </a:xfrm>
            <a:custGeom>
              <a:avLst/>
              <a:gdLst/>
              <a:ahLst/>
              <a:cxnLst/>
              <a:rect l="l" t="t" r="r" b="b"/>
              <a:pathLst>
                <a:path w="6358" h="14140" extrusionOk="0">
                  <a:moveTo>
                    <a:pt x="6357" y="11982"/>
                  </a:moveTo>
                  <a:lnTo>
                    <a:pt x="6357" y="11905"/>
                  </a:lnTo>
                  <a:cubicBezTo>
                    <a:pt x="6357" y="11751"/>
                    <a:pt x="6319" y="11636"/>
                    <a:pt x="6280" y="11481"/>
                  </a:cubicBezTo>
                  <a:lnTo>
                    <a:pt x="4123" y="1734"/>
                  </a:lnTo>
                  <a:cubicBezTo>
                    <a:pt x="3814" y="656"/>
                    <a:pt x="2736" y="1"/>
                    <a:pt x="1618" y="232"/>
                  </a:cubicBezTo>
                  <a:cubicBezTo>
                    <a:pt x="694" y="386"/>
                    <a:pt x="0" y="1233"/>
                    <a:pt x="0" y="2235"/>
                  </a:cubicBezTo>
                  <a:lnTo>
                    <a:pt x="0" y="2697"/>
                  </a:lnTo>
                  <a:lnTo>
                    <a:pt x="2235" y="12445"/>
                  </a:lnTo>
                  <a:cubicBezTo>
                    <a:pt x="2543" y="13485"/>
                    <a:pt x="3622" y="14140"/>
                    <a:pt x="4701" y="13947"/>
                  </a:cubicBezTo>
                  <a:cubicBezTo>
                    <a:pt x="5625" y="13754"/>
                    <a:pt x="6319" y="12945"/>
                    <a:pt x="6357" y="1198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66" name="Google Shape;866;p34"/>
            <p:cNvSpPr/>
            <p:nvPr/>
          </p:nvSpPr>
          <p:spPr>
            <a:xfrm>
              <a:off x="2985050" y="4069125"/>
              <a:ext cx="328450" cy="224450"/>
            </a:xfrm>
            <a:custGeom>
              <a:avLst/>
              <a:gdLst/>
              <a:ahLst/>
              <a:cxnLst/>
              <a:rect l="l" t="t" r="r" b="b"/>
              <a:pathLst>
                <a:path w="13138" h="8978" extrusionOk="0">
                  <a:moveTo>
                    <a:pt x="12059" y="4817"/>
                  </a:moveTo>
                  <a:lnTo>
                    <a:pt x="3005" y="463"/>
                  </a:lnTo>
                  <a:cubicBezTo>
                    <a:pt x="1965" y="1"/>
                    <a:pt x="732" y="425"/>
                    <a:pt x="231" y="1426"/>
                  </a:cubicBezTo>
                  <a:cubicBezTo>
                    <a:pt x="116" y="1735"/>
                    <a:pt x="39" y="2081"/>
                    <a:pt x="0" y="2390"/>
                  </a:cubicBezTo>
                  <a:cubicBezTo>
                    <a:pt x="0" y="3160"/>
                    <a:pt x="462" y="3815"/>
                    <a:pt x="1156" y="4162"/>
                  </a:cubicBezTo>
                  <a:lnTo>
                    <a:pt x="10171" y="8477"/>
                  </a:lnTo>
                  <a:cubicBezTo>
                    <a:pt x="11173" y="8978"/>
                    <a:pt x="12406" y="8554"/>
                    <a:pt x="12868" y="7514"/>
                  </a:cubicBezTo>
                  <a:cubicBezTo>
                    <a:pt x="13061" y="7244"/>
                    <a:pt x="13138" y="6897"/>
                    <a:pt x="13138" y="6550"/>
                  </a:cubicBezTo>
                  <a:cubicBezTo>
                    <a:pt x="13138" y="5818"/>
                    <a:pt x="12714" y="5125"/>
                    <a:pt x="12059" y="481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67" name="Google Shape;867;p34"/>
            <p:cNvSpPr/>
            <p:nvPr/>
          </p:nvSpPr>
          <p:spPr>
            <a:xfrm>
              <a:off x="855500" y="3550000"/>
              <a:ext cx="328450" cy="227325"/>
            </a:xfrm>
            <a:custGeom>
              <a:avLst/>
              <a:gdLst/>
              <a:ahLst/>
              <a:cxnLst/>
              <a:rect l="l" t="t" r="r" b="b"/>
              <a:pathLst>
                <a:path w="13138" h="9093" extrusionOk="0">
                  <a:moveTo>
                    <a:pt x="11982" y="4932"/>
                  </a:moveTo>
                  <a:lnTo>
                    <a:pt x="2967" y="617"/>
                  </a:lnTo>
                  <a:cubicBezTo>
                    <a:pt x="1580" y="0"/>
                    <a:pt x="0" y="1041"/>
                    <a:pt x="0" y="2543"/>
                  </a:cubicBezTo>
                  <a:cubicBezTo>
                    <a:pt x="0" y="3314"/>
                    <a:pt x="463" y="4007"/>
                    <a:pt x="1156" y="4354"/>
                  </a:cubicBezTo>
                  <a:lnTo>
                    <a:pt x="10171" y="8669"/>
                  </a:lnTo>
                  <a:cubicBezTo>
                    <a:pt x="11212" y="9092"/>
                    <a:pt x="12367" y="8669"/>
                    <a:pt x="12907" y="7706"/>
                  </a:cubicBezTo>
                  <a:cubicBezTo>
                    <a:pt x="13022" y="7397"/>
                    <a:pt x="13099" y="7089"/>
                    <a:pt x="13138" y="6742"/>
                  </a:cubicBezTo>
                  <a:cubicBezTo>
                    <a:pt x="13138" y="5972"/>
                    <a:pt x="12714" y="5240"/>
                    <a:pt x="11982" y="4932"/>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68" name="Google Shape;868;p34"/>
            <p:cNvSpPr/>
            <p:nvPr/>
          </p:nvSpPr>
          <p:spPr>
            <a:xfrm>
              <a:off x="2494800" y="3076125"/>
              <a:ext cx="257175" cy="322675"/>
            </a:xfrm>
            <a:custGeom>
              <a:avLst/>
              <a:gdLst/>
              <a:ahLst/>
              <a:cxnLst/>
              <a:rect l="l" t="t" r="r" b="b"/>
              <a:pathLst>
                <a:path w="10287" h="12907" extrusionOk="0">
                  <a:moveTo>
                    <a:pt x="6665" y="1079"/>
                  </a:moveTo>
                  <a:lnTo>
                    <a:pt x="463" y="9285"/>
                  </a:lnTo>
                  <a:cubicBezTo>
                    <a:pt x="154" y="9632"/>
                    <a:pt x="0" y="10094"/>
                    <a:pt x="39" y="10557"/>
                  </a:cubicBezTo>
                  <a:lnTo>
                    <a:pt x="39" y="10711"/>
                  </a:lnTo>
                  <a:cubicBezTo>
                    <a:pt x="39" y="11250"/>
                    <a:pt x="308" y="11789"/>
                    <a:pt x="694" y="12175"/>
                  </a:cubicBezTo>
                  <a:cubicBezTo>
                    <a:pt x="1580" y="12907"/>
                    <a:pt x="2890" y="12753"/>
                    <a:pt x="3583" y="11866"/>
                  </a:cubicBezTo>
                  <a:lnTo>
                    <a:pt x="9863" y="3622"/>
                  </a:lnTo>
                  <a:cubicBezTo>
                    <a:pt x="10133" y="3275"/>
                    <a:pt x="10287" y="2813"/>
                    <a:pt x="10287" y="2389"/>
                  </a:cubicBezTo>
                  <a:cubicBezTo>
                    <a:pt x="10287" y="1773"/>
                    <a:pt x="10017" y="1195"/>
                    <a:pt x="9555" y="771"/>
                  </a:cubicBezTo>
                  <a:cubicBezTo>
                    <a:pt x="8669" y="0"/>
                    <a:pt x="7320" y="155"/>
                    <a:pt x="6665" y="1079"/>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69" name="Google Shape;869;p34"/>
            <p:cNvSpPr/>
            <p:nvPr/>
          </p:nvSpPr>
          <p:spPr>
            <a:xfrm>
              <a:off x="2861750" y="1859650"/>
              <a:ext cx="316900" cy="261050"/>
            </a:xfrm>
            <a:custGeom>
              <a:avLst/>
              <a:gdLst/>
              <a:ahLst/>
              <a:cxnLst/>
              <a:rect l="l" t="t" r="r" b="b"/>
              <a:pathLst>
                <a:path w="12676" h="10442" extrusionOk="0">
                  <a:moveTo>
                    <a:pt x="12676" y="2235"/>
                  </a:moveTo>
                  <a:cubicBezTo>
                    <a:pt x="12676" y="1812"/>
                    <a:pt x="12522" y="1388"/>
                    <a:pt x="12291" y="1041"/>
                  </a:cubicBezTo>
                  <a:cubicBezTo>
                    <a:pt x="11559" y="155"/>
                    <a:pt x="10287" y="1"/>
                    <a:pt x="9401" y="656"/>
                  </a:cubicBezTo>
                  <a:lnTo>
                    <a:pt x="810" y="6589"/>
                  </a:lnTo>
                  <a:cubicBezTo>
                    <a:pt x="309" y="6936"/>
                    <a:pt x="1" y="7552"/>
                    <a:pt x="1" y="8207"/>
                  </a:cubicBezTo>
                  <a:cubicBezTo>
                    <a:pt x="1" y="8631"/>
                    <a:pt x="155" y="9055"/>
                    <a:pt x="425" y="9401"/>
                  </a:cubicBezTo>
                  <a:cubicBezTo>
                    <a:pt x="1118" y="10249"/>
                    <a:pt x="2351" y="10441"/>
                    <a:pt x="3314" y="9825"/>
                  </a:cubicBezTo>
                  <a:lnTo>
                    <a:pt x="11867" y="3854"/>
                  </a:lnTo>
                  <a:cubicBezTo>
                    <a:pt x="12368" y="3468"/>
                    <a:pt x="12676" y="2890"/>
                    <a:pt x="12676" y="2235"/>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70" name="Google Shape;870;p34"/>
            <p:cNvSpPr/>
            <p:nvPr/>
          </p:nvSpPr>
          <p:spPr>
            <a:xfrm>
              <a:off x="487575" y="3213850"/>
              <a:ext cx="362175" cy="118500"/>
            </a:xfrm>
            <a:custGeom>
              <a:avLst/>
              <a:gdLst/>
              <a:ahLst/>
              <a:cxnLst/>
              <a:rect l="l" t="t" r="r" b="b"/>
              <a:pathLst>
                <a:path w="14487" h="4740" extrusionOk="0">
                  <a:moveTo>
                    <a:pt x="14486" y="1927"/>
                  </a:moveTo>
                  <a:cubicBezTo>
                    <a:pt x="14371" y="810"/>
                    <a:pt x="13369" y="1"/>
                    <a:pt x="12252" y="116"/>
                  </a:cubicBezTo>
                  <a:lnTo>
                    <a:pt x="1888" y="579"/>
                  </a:lnTo>
                  <a:cubicBezTo>
                    <a:pt x="848" y="656"/>
                    <a:pt x="0" y="1503"/>
                    <a:pt x="39" y="2582"/>
                  </a:cubicBezTo>
                  <a:lnTo>
                    <a:pt x="39" y="2813"/>
                  </a:lnTo>
                  <a:cubicBezTo>
                    <a:pt x="154" y="3930"/>
                    <a:pt x="1118" y="4739"/>
                    <a:pt x="2235" y="4701"/>
                  </a:cubicBezTo>
                  <a:lnTo>
                    <a:pt x="12598" y="4162"/>
                  </a:lnTo>
                  <a:cubicBezTo>
                    <a:pt x="13639" y="4123"/>
                    <a:pt x="14448" y="3275"/>
                    <a:pt x="14486" y="2274"/>
                  </a:cubicBezTo>
                  <a:cubicBezTo>
                    <a:pt x="14486" y="2235"/>
                    <a:pt x="14486" y="2197"/>
                    <a:pt x="14486" y="2158"/>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71" name="Google Shape;871;p34"/>
            <p:cNvSpPr/>
            <p:nvPr/>
          </p:nvSpPr>
          <p:spPr>
            <a:xfrm>
              <a:off x="1743525" y="3016400"/>
              <a:ext cx="316900" cy="260075"/>
            </a:xfrm>
            <a:custGeom>
              <a:avLst/>
              <a:gdLst/>
              <a:ahLst/>
              <a:cxnLst/>
              <a:rect l="l" t="t" r="r" b="b"/>
              <a:pathLst>
                <a:path w="12676" h="10403" extrusionOk="0">
                  <a:moveTo>
                    <a:pt x="12676" y="2274"/>
                  </a:moveTo>
                  <a:cubicBezTo>
                    <a:pt x="12676" y="1850"/>
                    <a:pt x="12522" y="1426"/>
                    <a:pt x="12252" y="1080"/>
                  </a:cubicBezTo>
                  <a:cubicBezTo>
                    <a:pt x="11559" y="193"/>
                    <a:pt x="10287" y="1"/>
                    <a:pt x="9363" y="656"/>
                  </a:cubicBezTo>
                  <a:lnTo>
                    <a:pt x="848" y="6550"/>
                  </a:lnTo>
                  <a:cubicBezTo>
                    <a:pt x="309" y="6936"/>
                    <a:pt x="1" y="7552"/>
                    <a:pt x="39" y="8207"/>
                  </a:cubicBezTo>
                  <a:cubicBezTo>
                    <a:pt x="1" y="8631"/>
                    <a:pt x="155" y="9016"/>
                    <a:pt x="386" y="9401"/>
                  </a:cubicBezTo>
                  <a:cubicBezTo>
                    <a:pt x="1118" y="10249"/>
                    <a:pt x="2351" y="10403"/>
                    <a:pt x="3275" y="9825"/>
                  </a:cubicBezTo>
                  <a:lnTo>
                    <a:pt x="11828" y="3892"/>
                  </a:lnTo>
                  <a:cubicBezTo>
                    <a:pt x="12368" y="3545"/>
                    <a:pt x="12676" y="2929"/>
                    <a:pt x="12676" y="227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72" name="Google Shape;872;p34"/>
            <p:cNvSpPr/>
            <p:nvPr/>
          </p:nvSpPr>
          <p:spPr>
            <a:xfrm>
              <a:off x="1774350" y="1711325"/>
              <a:ext cx="163775" cy="356400"/>
            </a:xfrm>
            <a:custGeom>
              <a:avLst/>
              <a:gdLst/>
              <a:ahLst/>
              <a:cxnLst/>
              <a:rect l="l" t="t" r="r" b="b"/>
              <a:pathLst>
                <a:path w="6551" h="14256" extrusionOk="0">
                  <a:moveTo>
                    <a:pt x="1542" y="14024"/>
                  </a:moveTo>
                  <a:cubicBezTo>
                    <a:pt x="2659" y="14256"/>
                    <a:pt x="3776" y="13601"/>
                    <a:pt x="4046" y="12522"/>
                  </a:cubicBezTo>
                  <a:lnTo>
                    <a:pt x="6512" y="2775"/>
                  </a:lnTo>
                  <a:cubicBezTo>
                    <a:pt x="6550" y="2582"/>
                    <a:pt x="6550" y="2428"/>
                    <a:pt x="6550" y="2274"/>
                  </a:cubicBezTo>
                  <a:lnTo>
                    <a:pt x="6550" y="2197"/>
                  </a:lnTo>
                  <a:cubicBezTo>
                    <a:pt x="6550" y="1234"/>
                    <a:pt x="5895" y="386"/>
                    <a:pt x="4932" y="232"/>
                  </a:cubicBezTo>
                  <a:cubicBezTo>
                    <a:pt x="3853" y="1"/>
                    <a:pt x="2736" y="656"/>
                    <a:pt x="2466" y="1735"/>
                  </a:cubicBezTo>
                  <a:lnTo>
                    <a:pt x="39" y="11559"/>
                  </a:lnTo>
                  <a:cubicBezTo>
                    <a:pt x="1" y="11713"/>
                    <a:pt x="1" y="11867"/>
                    <a:pt x="1" y="12021"/>
                  </a:cubicBezTo>
                  <a:cubicBezTo>
                    <a:pt x="1" y="12060"/>
                    <a:pt x="1" y="12098"/>
                    <a:pt x="1" y="12137"/>
                  </a:cubicBezTo>
                  <a:lnTo>
                    <a:pt x="1" y="12214"/>
                  </a:lnTo>
                  <a:cubicBezTo>
                    <a:pt x="39" y="13100"/>
                    <a:pt x="694" y="13832"/>
                    <a:pt x="1542" y="14024"/>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73" name="Google Shape;873;p34"/>
            <p:cNvSpPr/>
            <p:nvPr/>
          </p:nvSpPr>
          <p:spPr>
            <a:xfrm>
              <a:off x="481800" y="1416600"/>
              <a:ext cx="215775" cy="340025"/>
            </a:xfrm>
            <a:custGeom>
              <a:avLst/>
              <a:gdLst/>
              <a:ahLst/>
              <a:cxnLst/>
              <a:rect l="l" t="t" r="r" b="b"/>
              <a:pathLst>
                <a:path w="8631" h="13601" extrusionOk="0">
                  <a:moveTo>
                    <a:pt x="1272" y="13100"/>
                  </a:moveTo>
                  <a:cubicBezTo>
                    <a:pt x="2273" y="13601"/>
                    <a:pt x="3506" y="13138"/>
                    <a:pt x="4007" y="12137"/>
                  </a:cubicBezTo>
                  <a:lnTo>
                    <a:pt x="8437" y="3083"/>
                  </a:lnTo>
                  <a:cubicBezTo>
                    <a:pt x="8553" y="2890"/>
                    <a:pt x="8630" y="2659"/>
                    <a:pt x="8630" y="2428"/>
                  </a:cubicBezTo>
                  <a:cubicBezTo>
                    <a:pt x="8630" y="2351"/>
                    <a:pt x="8630" y="2312"/>
                    <a:pt x="8630" y="2274"/>
                  </a:cubicBezTo>
                  <a:cubicBezTo>
                    <a:pt x="8630" y="1465"/>
                    <a:pt x="8168" y="771"/>
                    <a:pt x="7436" y="463"/>
                  </a:cubicBezTo>
                  <a:cubicBezTo>
                    <a:pt x="6434" y="1"/>
                    <a:pt x="5240" y="425"/>
                    <a:pt x="4739" y="1426"/>
                  </a:cubicBezTo>
                  <a:lnTo>
                    <a:pt x="270" y="10441"/>
                  </a:lnTo>
                  <a:cubicBezTo>
                    <a:pt x="116" y="10711"/>
                    <a:pt x="39" y="10981"/>
                    <a:pt x="0" y="11289"/>
                  </a:cubicBezTo>
                  <a:cubicBezTo>
                    <a:pt x="77" y="12060"/>
                    <a:pt x="540" y="12792"/>
                    <a:pt x="1272" y="1310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74" name="Google Shape;874;p34"/>
            <p:cNvSpPr/>
            <p:nvPr/>
          </p:nvSpPr>
          <p:spPr>
            <a:xfrm>
              <a:off x="2716325" y="2484750"/>
              <a:ext cx="215775" cy="339050"/>
            </a:xfrm>
            <a:custGeom>
              <a:avLst/>
              <a:gdLst/>
              <a:ahLst/>
              <a:cxnLst/>
              <a:rect l="l" t="t" r="r" b="b"/>
              <a:pathLst>
                <a:path w="8631" h="13562" extrusionOk="0">
                  <a:moveTo>
                    <a:pt x="7436" y="424"/>
                  </a:moveTo>
                  <a:cubicBezTo>
                    <a:pt x="6396" y="0"/>
                    <a:pt x="5240" y="424"/>
                    <a:pt x="4701" y="1387"/>
                  </a:cubicBezTo>
                  <a:lnTo>
                    <a:pt x="270" y="10402"/>
                  </a:lnTo>
                  <a:cubicBezTo>
                    <a:pt x="116" y="10672"/>
                    <a:pt x="39" y="10980"/>
                    <a:pt x="0" y="11250"/>
                  </a:cubicBezTo>
                  <a:cubicBezTo>
                    <a:pt x="0" y="12098"/>
                    <a:pt x="501" y="12830"/>
                    <a:pt x="1272" y="13138"/>
                  </a:cubicBezTo>
                  <a:cubicBezTo>
                    <a:pt x="2312" y="13562"/>
                    <a:pt x="3468" y="13138"/>
                    <a:pt x="4007" y="12175"/>
                  </a:cubicBezTo>
                  <a:lnTo>
                    <a:pt x="8438" y="3121"/>
                  </a:lnTo>
                  <a:cubicBezTo>
                    <a:pt x="8553" y="2851"/>
                    <a:pt x="8630" y="2582"/>
                    <a:pt x="8630" y="2273"/>
                  </a:cubicBezTo>
                  <a:cubicBezTo>
                    <a:pt x="8630" y="1464"/>
                    <a:pt x="8168" y="732"/>
                    <a:pt x="7436" y="424"/>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75" name="Google Shape;875;p34"/>
            <p:cNvSpPr/>
            <p:nvPr/>
          </p:nvSpPr>
          <p:spPr>
            <a:xfrm>
              <a:off x="1938100" y="3537475"/>
              <a:ext cx="316900" cy="167625"/>
            </a:xfrm>
            <a:custGeom>
              <a:avLst/>
              <a:gdLst/>
              <a:ahLst/>
              <a:cxnLst/>
              <a:rect l="l" t="t" r="r" b="b"/>
              <a:pathLst>
                <a:path w="12676" h="6705" extrusionOk="0">
                  <a:moveTo>
                    <a:pt x="11558" y="3468"/>
                  </a:moveTo>
                  <a:lnTo>
                    <a:pt x="2042" y="155"/>
                  </a:lnTo>
                  <a:cubicBezTo>
                    <a:pt x="1657" y="0"/>
                    <a:pt x="1233" y="39"/>
                    <a:pt x="848" y="232"/>
                  </a:cubicBezTo>
                  <a:cubicBezTo>
                    <a:pt x="462" y="424"/>
                    <a:pt x="193" y="771"/>
                    <a:pt x="77" y="1195"/>
                  </a:cubicBezTo>
                  <a:cubicBezTo>
                    <a:pt x="0" y="1349"/>
                    <a:pt x="0" y="1503"/>
                    <a:pt x="0" y="1696"/>
                  </a:cubicBezTo>
                  <a:cubicBezTo>
                    <a:pt x="0" y="2389"/>
                    <a:pt x="424" y="3006"/>
                    <a:pt x="1079" y="3237"/>
                  </a:cubicBezTo>
                  <a:lnTo>
                    <a:pt x="10595" y="6550"/>
                  </a:lnTo>
                  <a:cubicBezTo>
                    <a:pt x="11019" y="6704"/>
                    <a:pt x="11442" y="6665"/>
                    <a:pt x="11828" y="6511"/>
                  </a:cubicBezTo>
                  <a:cubicBezTo>
                    <a:pt x="12174" y="6280"/>
                    <a:pt x="12444" y="5933"/>
                    <a:pt x="12598" y="5548"/>
                  </a:cubicBezTo>
                  <a:cubicBezTo>
                    <a:pt x="12598" y="5356"/>
                    <a:pt x="12637" y="5163"/>
                    <a:pt x="12637" y="5047"/>
                  </a:cubicBezTo>
                  <a:cubicBezTo>
                    <a:pt x="12675" y="4354"/>
                    <a:pt x="12251" y="3699"/>
                    <a:pt x="11558" y="3468"/>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76" name="Google Shape;876;p34"/>
            <p:cNvSpPr/>
            <p:nvPr/>
          </p:nvSpPr>
          <p:spPr>
            <a:xfrm>
              <a:off x="2132650" y="2184250"/>
              <a:ext cx="314975" cy="263925"/>
            </a:xfrm>
            <a:custGeom>
              <a:avLst/>
              <a:gdLst/>
              <a:ahLst/>
              <a:cxnLst/>
              <a:rect l="l" t="t" r="r" b="b"/>
              <a:pathLst>
                <a:path w="12599" h="10557" extrusionOk="0">
                  <a:moveTo>
                    <a:pt x="11751" y="6665"/>
                  </a:moveTo>
                  <a:lnTo>
                    <a:pt x="3314" y="617"/>
                  </a:lnTo>
                  <a:cubicBezTo>
                    <a:pt x="2389" y="0"/>
                    <a:pt x="1156" y="154"/>
                    <a:pt x="424" y="1002"/>
                  </a:cubicBezTo>
                  <a:cubicBezTo>
                    <a:pt x="154" y="1349"/>
                    <a:pt x="39" y="1772"/>
                    <a:pt x="0" y="2196"/>
                  </a:cubicBezTo>
                  <a:lnTo>
                    <a:pt x="0" y="2273"/>
                  </a:lnTo>
                  <a:cubicBezTo>
                    <a:pt x="0" y="2890"/>
                    <a:pt x="309" y="3506"/>
                    <a:pt x="848" y="3891"/>
                  </a:cubicBezTo>
                  <a:lnTo>
                    <a:pt x="9285" y="9901"/>
                  </a:lnTo>
                  <a:cubicBezTo>
                    <a:pt x="10171" y="10556"/>
                    <a:pt x="11443" y="10402"/>
                    <a:pt x="12175" y="9555"/>
                  </a:cubicBezTo>
                  <a:cubicBezTo>
                    <a:pt x="12444" y="9208"/>
                    <a:pt x="12598" y="8746"/>
                    <a:pt x="12598" y="8283"/>
                  </a:cubicBezTo>
                  <a:lnTo>
                    <a:pt x="12598" y="8245"/>
                  </a:lnTo>
                  <a:lnTo>
                    <a:pt x="12598" y="8206"/>
                  </a:lnTo>
                  <a:cubicBezTo>
                    <a:pt x="12598" y="7590"/>
                    <a:pt x="12252" y="7012"/>
                    <a:pt x="11751" y="666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77" name="Google Shape;877;p34"/>
            <p:cNvSpPr/>
            <p:nvPr/>
          </p:nvSpPr>
          <p:spPr>
            <a:xfrm>
              <a:off x="3106400" y="2804525"/>
              <a:ext cx="282225" cy="31207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78" name="Google Shape;878;p34"/>
            <p:cNvSpPr/>
            <p:nvPr/>
          </p:nvSpPr>
          <p:spPr>
            <a:xfrm>
              <a:off x="260275" y="4069125"/>
              <a:ext cx="276450" cy="314025"/>
            </a:xfrm>
            <a:custGeom>
              <a:avLst/>
              <a:gdLst/>
              <a:ahLst/>
              <a:cxnLst/>
              <a:rect l="l" t="t" r="r" b="b"/>
              <a:pathLst>
                <a:path w="11058" h="12561" extrusionOk="0">
                  <a:moveTo>
                    <a:pt x="7551" y="1388"/>
                  </a:moveTo>
                  <a:lnTo>
                    <a:pt x="655" y="8323"/>
                  </a:lnTo>
                  <a:cubicBezTo>
                    <a:pt x="270" y="8708"/>
                    <a:pt x="0" y="9247"/>
                    <a:pt x="0" y="9787"/>
                  </a:cubicBezTo>
                  <a:cubicBezTo>
                    <a:pt x="0" y="11636"/>
                    <a:pt x="2235" y="12560"/>
                    <a:pt x="3545" y="11251"/>
                  </a:cubicBezTo>
                  <a:lnTo>
                    <a:pt x="10479" y="4354"/>
                  </a:lnTo>
                  <a:cubicBezTo>
                    <a:pt x="10865" y="3969"/>
                    <a:pt x="11057" y="3468"/>
                    <a:pt x="11057" y="2967"/>
                  </a:cubicBezTo>
                  <a:cubicBezTo>
                    <a:pt x="11057" y="1349"/>
                    <a:pt x="9054" y="1"/>
                    <a:pt x="7551" y="13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79" name="Google Shape;879;p34"/>
            <p:cNvSpPr/>
            <p:nvPr/>
          </p:nvSpPr>
          <p:spPr>
            <a:xfrm>
              <a:off x="1112650" y="2034000"/>
              <a:ext cx="341950" cy="211900"/>
            </a:xfrm>
            <a:custGeom>
              <a:avLst/>
              <a:gdLst/>
              <a:ahLst/>
              <a:cxnLst/>
              <a:rect l="l" t="t" r="r" b="b"/>
              <a:pathLst>
                <a:path w="13678" h="8476" extrusionOk="0">
                  <a:moveTo>
                    <a:pt x="13562" y="6896"/>
                  </a:moveTo>
                  <a:cubicBezTo>
                    <a:pt x="13601" y="6742"/>
                    <a:pt x="13639" y="6550"/>
                    <a:pt x="13639" y="6395"/>
                  </a:cubicBezTo>
                  <a:lnTo>
                    <a:pt x="13639" y="6357"/>
                  </a:lnTo>
                  <a:lnTo>
                    <a:pt x="13639" y="6357"/>
                  </a:lnTo>
                  <a:cubicBezTo>
                    <a:pt x="13678" y="6280"/>
                    <a:pt x="13678" y="6203"/>
                    <a:pt x="13639" y="6164"/>
                  </a:cubicBezTo>
                  <a:lnTo>
                    <a:pt x="13639" y="6049"/>
                  </a:lnTo>
                  <a:cubicBezTo>
                    <a:pt x="13639" y="6049"/>
                    <a:pt x="13639" y="6049"/>
                    <a:pt x="13639" y="6049"/>
                  </a:cubicBezTo>
                  <a:cubicBezTo>
                    <a:pt x="13639" y="6049"/>
                    <a:pt x="13639" y="6049"/>
                    <a:pt x="13639" y="6010"/>
                  </a:cubicBezTo>
                  <a:cubicBezTo>
                    <a:pt x="13639" y="5201"/>
                    <a:pt x="13100" y="4431"/>
                    <a:pt x="12329" y="4161"/>
                  </a:cubicBezTo>
                  <a:lnTo>
                    <a:pt x="2736" y="385"/>
                  </a:lnTo>
                  <a:cubicBezTo>
                    <a:pt x="1658" y="0"/>
                    <a:pt x="463" y="540"/>
                    <a:pt x="155" y="1657"/>
                  </a:cubicBezTo>
                  <a:cubicBezTo>
                    <a:pt x="78" y="1849"/>
                    <a:pt x="1" y="2081"/>
                    <a:pt x="1" y="2312"/>
                  </a:cubicBezTo>
                  <a:lnTo>
                    <a:pt x="1" y="2312"/>
                  </a:lnTo>
                  <a:lnTo>
                    <a:pt x="1" y="2350"/>
                  </a:lnTo>
                  <a:cubicBezTo>
                    <a:pt x="78" y="3198"/>
                    <a:pt x="617" y="3968"/>
                    <a:pt x="1388" y="4315"/>
                  </a:cubicBezTo>
                  <a:lnTo>
                    <a:pt x="10981" y="8052"/>
                  </a:lnTo>
                  <a:cubicBezTo>
                    <a:pt x="12021" y="8476"/>
                    <a:pt x="13215" y="7937"/>
                    <a:pt x="13562" y="6896"/>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80" name="Google Shape;880;p34"/>
            <p:cNvSpPr/>
            <p:nvPr/>
          </p:nvSpPr>
          <p:spPr>
            <a:xfrm>
              <a:off x="238125" y="2511725"/>
              <a:ext cx="292825" cy="286075"/>
            </a:xfrm>
            <a:custGeom>
              <a:avLst/>
              <a:gdLst/>
              <a:ahLst/>
              <a:cxnLst/>
              <a:rect l="l" t="t" r="r" b="b"/>
              <a:pathLst>
                <a:path w="11713" h="11443" extrusionOk="0">
                  <a:moveTo>
                    <a:pt x="3544" y="10710"/>
                  </a:moveTo>
                  <a:lnTo>
                    <a:pt x="11096" y="3660"/>
                  </a:lnTo>
                  <a:cubicBezTo>
                    <a:pt x="11481" y="3313"/>
                    <a:pt x="11712" y="2774"/>
                    <a:pt x="11712" y="2235"/>
                  </a:cubicBezTo>
                  <a:lnTo>
                    <a:pt x="11712" y="2196"/>
                  </a:lnTo>
                  <a:lnTo>
                    <a:pt x="11712" y="2158"/>
                  </a:lnTo>
                  <a:cubicBezTo>
                    <a:pt x="11712" y="1618"/>
                    <a:pt x="11481" y="1117"/>
                    <a:pt x="11096" y="732"/>
                  </a:cubicBezTo>
                  <a:cubicBezTo>
                    <a:pt x="10248" y="0"/>
                    <a:pt x="9015" y="0"/>
                    <a:pt x="8206" y="732"/>
                  </a:cubicBezTo>
                  <a:lnTo>
                    <a:pt x="655" y="7782"/>
                  </a:lnTo>
                  <a:cubicBezTo>
                    <a:pt x="231" y="8129"/>
                    <a:pt x="0" y="8668"/>
                    <a:pt x="0" y="9208"/>
                  </a:cubicBezTo>
                  <a:lnTo>
                    <a:pt x="0" y="9246"/>
                  </a:lnTo>
                  <a:lnTo>
                    <a:pt x="0" y="9285"/>
                  </a:lnTo>
                  <a:cubicBezTo>
                    <a:pt x="0" y="9824"/>
                    <a:pt x="231" y="10364"/>
                    <a:pt x="655" y="10710"/>
                  </a:cubicBezTo>
                  <a:cubicBezTo>
                    <a:pt x="1503" y="11442"/>
                    <a:pt x="2735" y="11442"/>
                    <a:pt x="3544" y="1071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81" name="Google Shape;881;p34"/>
            <p:cNvSpPr/>
            <p:nvPr/>
          </p:nvSpPr>
          <p:spPr>
            <a:xfrm>
              <a:off x="1440125" y="2631150"/>
              <a:ext cx="347725" cy="193625"/>
            </a:xfrm>
            <a:custGeom>
              <a:avLst/>
              <a:gdLst/>
              <a:ahLst/>
              <a:cxnLst/>
              <a:rect l="l" t="t" r="r" b="b"/>
              <a:pathLst>
                <a:path w="13909" h="7745" extrusionOk="0">
                  <a:moveTo>
                    <a:pt x="13909" y="2389"/>
                  </a:moveTo>
                  <a:lnTo>
                    <a:pt x="13909" y="2350"/>
                  </a:lnTo>
                  <a:lnTo>
                    <a:pt x="13909" y="2350"/>
                  </a:lnTo>
                  <a:cubicBezTo>
                    <a:pt x="13909" y="2081"/>
                    <a:pt x="13870" y="1811"/>
                    <a:pt x="13793" y="1541"/>
                  </a:cubicBezTo>
                  <a:cubicBezTo>
                    <a:pt x="13370" y="501"/>
                    <a:pt x="12175" y="0"/>
                    <a:pt x="11135" y="347"/>
                  </a:cubicBezTo>
                  <a:lnTo>
                    <a:pt x="1388" y="3468"/>
                  </a:lnTo>
                  <a:cubicBezTo>
                    <a:pt x="540" y="3737"/>
                    <a:pt x="1" y="4508"/>
                    <a:pt x="1" y="5355"/>
                  </a:cubicBezTo>
                  <a:cubicBezTo>
                    <a:pt x="1" y="5355"/>
                    <a:pt x="1" y="5394"/>
                    <a:pt x="1" y="5394"/>
                  </a:cubicBezTo>
                  <a:cubicBezTo>
                    <a:pt x="1" y="5664"/>
                    <a:pt x="39" y="5933"/>
                    <a:pt x="116" y="6203"/>
                  </a:cubicBezTo>
                  <a:cubicBezTo>
                    <a:pt x="540" y="7205"/>
                    <a:pt x="1696" y="7744"/>
                    <a:pt x="2775" y="7397"/>
                  </a:cubicBezTo>
                  <a:lnTo>
                    <a:pt x="12522" y="4200"/>
                  </a:lnTo>
                  <a:cubicBezTo>
                    <a:pt x="13331" y="3969"/>
                    <a:pt x="13909" y="3237"/>
                    <a:pt x="13909" y="2389"/>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82" name="Google Shape;882;p34"/>
            <p:cNvSpPr/>
            <p:nvPr/>
          </p:nvSpPr>
          <p:spPr>
            <a:xfrm>
              <a:off x="2496725" y="1580350"/>
              <a:ext cx="179175" cy="350600"/>
            </a:xfrm>
            <a:custGeom>
              <a:avLst/>
              <a:gdLst/>
              <a:ahLst/>
              <a:cxnLst/>
              <a:rect l="l" t="t" r="r" b="b"/>
              <a:pathLst>
                <a:path w="7167" h="14024" extrusionOk="0">
                  <a:moveTo>
                    <a:pt x="1503" y="13716"/>
                  </a:moveTo>
                  <a:cubicBezTo>
                    <a:pt x="2582" y="14024"/>
                    <a:pt x="3699" y="13407"/>
                    <a:pt x="4046" y="12367"/>
                  </a:cubicBezTo>
                  <a:lnTo>
                    <a:pt x="7051" y="2813"/>
                  </a:lnTo>
                  <a:cubicBezTo>
                    <a:pt x="7128" y="2620"/>
                    <a:pt x="7166" y="2427"/>
                    <a:pt x="7166" y="2235"/>
                  </a:cubicBezTo>
                  <a:cubicBezTo>
                    <a:pt x="7166" y="1310"/>
                    <a:pt x="6550" y="540"/>
                    <a:pt x="5664" y="309"/>
                  </a:cubicBezTo>
                  <a:cubicBezTo>
                    <a:pt x="4585" y="0"/>
                    <a:pt x="3429" y="578"/>
                    <a:pt x="3082" y="1657"/>
                  </a:cubicBezTo>
                  <a:lnTo>
                    <a:pt x="77" y="11173"/>
                  </a:lnTo>
                  <a:cubicBezTo>
                    <a:pt x="0" y="11366"/>
                    <a:pt x="0" y="11558"/>
                    <a:pt x="0" y="11789"/>
                  </a:cubicBezTo>
                  <a:cubicBezTo>
                    <a:pt x="0" y="12675"/>
                    <a:pt x="617" y="13484"/>
                    <a:pt x="1503" y="13716"/>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83" name="Google Shape;883;p34"/>
            <p:cNvSpPr/>
            <p:nvPr/>
          </p:nvSpPr>
          <p:spPr>
            <a:xfrm>
              <a:off x="1125175" y="1478250"/>
              <a:ext cx="324625" cy="260075"/>
            </a:xfrm>
            <a:custGeom>
              <a:avLst/>
              <a:gdLst/>
              <a:ahLst/>
              <a:cxnLst/>
              <a:rect l="l" t="t" r="r" b="b"/>
              <a:pathLst>
                <a:path w="12985" h="10403" extrusionOk="0">
                  <a:moveTo>
                    <a:pt x="964" y="4161"/>
                  </a:moveTo>
                  <a:lnTo>
                    <a:pt x="9632" y="9786"/>
                  </a:lnTo>
                  <a:cubicBezTo>
                    <a:pt x="10596" y="10403"/>
                    <a:pt x="11867" y="10056"/>
                    <a:pt x="12406" y="9054"/>
                  </a:cubicBezTo>
                  <a:cubicBezTo>
                    <a:pt x="12984" y="8130"/>
                    <a:pt x="12676" y="6897"/>
                    <a:pt x="11751" y="6319"/>
                  </a:cubicBezTo>
                  <a:lnTo>
                    <a:pt x="3083" y="655"/>
                  </a:lnTo>
                  <a:cubicBezTo>
                    <a:pt x="2120" y="1"/>
                    <a:pt x="848" y="347"/>
                    <a:pt x="309" y="1349"/>
                  </a:cubicBezTo>
                  <a:cubicBezTo>
                    <a:pt x="116" y="1657"/>
                    <a:pt x="1" y="2004"/>
                    <a:pt x="1" y="2389"/>
                  </a:cubicBezTo>
                  <a:cubicBezTo>
                    <a:pt x="39" y="3083"/>
                    <a:pt x="386" y="3738"/>
                    <a:pt x="964" y="416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84" name="Google Shape;884;p34"/>
            <p:cNvSpPr/>
            <p:nvPr/>
          </p:nvSpPr>
          <p:spPr>
            <a:xfrm>
              <a:off x="2071975" y="2651375"/>
              <a:ext cx="317850" cy="267775"/>
            </a:xfrm>
            <a:custGeom>
              <a:avLst/>
              <a:gdLst/>
              <a:ahLst/>
              <a:cxnLst/>
              <a:rect l="l" t="t" r="r" b="b"/>
              <a:pathLst>
                <a:path w="12714" h="10711" extrusionOk="0">
                  <a:moveTo>
                    <a:pt x="11712" y="6242"/>
                  </a:moveTo>
                  <a:lnTo>
                    <a:pt x="3082" y="617"/>
                  </a:lnTo>
                  <a:cubicBezTo>
                    <a:pt x="2119" y="0"/>
                    <a:pt x="809" y="347"/>
                    <a:pt x="270" y="1349"/>
                  </a:cubicBezTo>
                  <a:cubicBezTo>
                    <a:pt x="77" y="1657"/>
                    <a:pt x="0" y="2004"/>
                    <a:pt x="0" y="2351"/>
                  </a:cubicBezTo>
                  <a:lnTo>
                    <a:pt x="0" y="2389"/>
                  </a:lnTo>
                  <a:lnTo>
                    <a:pt x="0" y="2428"/>
                  </a:lnTo>
                  <a:cubicBezTo>
                    <a:pt x="0" y="3121"/>
                    <a:pt x="385" y="3814"/>
                    <a:pt x="963" y="4161"/>
                  </a:cubicBezTo>
                  <a:lnTo>
                    <a:pt x="9593" y="9786"/>
                  </a:lnTo>
                  <a:cubicBezTo>
                    <a:pt x="10903" y="10711"/>
                    <a:pt x="12714" y="9709"/>
                    <a:pt x="12675" y="8091"/>
                  </a:cubicBezTo>
                  <a:lnTo>
                    <a:pt x="12675" y="8014"/>
                  </a:lnTo>
                  <a:cubicBezTo>
                    <a:pt x="12637" y="7282"/>
                    <a:pt x="12290" y="6627"/>
                    <a:pt x="11712" y="6242"/>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85" name="Google Shape;885;p34"/>
            <p:cNvSpPr/>
            <p:nvPr/>
          </p:nvSpPr>
          <p:spPr>
            <a:xfrm>
              <a:off x="2132650" y="1309700"/>
              <a:ext cx="262000" cy="316900"/>
            </a:xfrm>
            <a:custGeom>
              <a:avLst/>
              <a:gdLst/>
              <a:ahLst/>
              <a:cxnLst/>
              <a:rect l="l" t="t" r="r" b="b"/>
              <a:pathLst>
                <a:path w="10480" h="12676" extrusionOk="0">
                  <a:moveTo>
                    <a:pt x="6858" y="11751"/>
                  </a:moveTo>
                  <a:cubicBezTo>
                    <a:pt x="7205" y="12213"/>
                    <a:pt x="7706" y="12521"/>
                    <a:pt x="8245" y="12599"/>
                  </a:cubicBezTo>
                  <a:cubicBezTo>
                    <a:pt x="8746" y="12676"/>
                    <a:pt x="9285" y="12521"/>
                    <a:pt x="9709" y="12175"/>
                  </a:cubicBezTo>
                  <a:cubicBezTo>
                    <a:pt x="10171" y="11828"/>
                    <a:pt x="10480" y="11250"/>
                    <a:pt x="10480" y="10634"/>
                  </a:cubicBezTo>
                  <a:cubicBezTo>
                    <a:pt x="10480" y="10171"/>
                    <a:pt x="10325" y="9709"/>
                    <a:pt x="10056" y="9324"/>
                  </a:cubicBezTo>
                  <a:lnTo>
                    <a:pt x="3622" y="848"/>
                  </a:lnTo>
                  <a:cubicBezTo>
                    <a:pt x="3275" y="424"/>
                    <a:pt x="2774" y="155"/>
                    <a:pt x="2235" y="78"/>
                  </a:cubicBezTo>
                  <a:cubicBezTo>
                    <a:pt x="1734" y="0"/>
                    <a:pt x="1195" y="116"/>
                    <a:pt x="809" y="424"/>
                  </a:cubicBezTo>
                  <a:cubicBezTo>
                    <a:pt x="309" y="848"/>
                    <a:pt x="0" y="1426"/>
                    <a:pt x="0" y="2081"/>
                  </a:cubicBezTo>
                  <a:cubicBezTo>
                    <a:pt x="39" y="2505"/>
                    <a:pt x="193" y="2967"/>
                    <a:pt x="424" y="3314"/>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86" name="Google Shape;886;p34"/>
            <p:cNvSpPr/>
            <p:nvPr/>
          </p:nvSpPr>
          <p:spPr>
            <a:xfrm>
              <a:off x="4072450" y="3022175"/>
              <a:ext cx="157975" cy="352550"/>
            </a:xfrm>
            <a:custGeom>
              <a:avLst/>
              <a:gdLst/>
              <a:ahLst/>
              <a:cxnLst/>
              <a:rect l="l" t="t" r="r" b="b"/>
              <a:pathLst>
                <a:path w="6319" h="14102" extrusionOk="0">
                  <a:moveTo>
                    <a:pt x="4701" y="194"/>
                  </a:moveTo>
                  <a:cubicBezTo>
                    <a:pt x="3622" y="1"/>
                    <a:pt x="2543" y="656"/>
                    <a:pt x="2235" y="1696"/>
                  </a:cubicBezTo>
                  <a:lnTo>
                    <a:pt x="0" y="11443"/>
                  </a:lnTo>
                  <a:lnTo>
                    <a:pt x="0" y="11867"/>
                  </a:lnTo>
                  <a:cubicBezTo>
                    <a:pt x="0" y="12830"/>
                    <a:pt x="655" y="13678"/>
                    <a:pt x="1619" y="13870"/>
                  </a:cubicBezTo>
                  <a:cubicBezTo>
                    <a:pt x="2697" y="14102"/>
                    <a:pt x="3815" y="13408"/>
                    <a:pt x="4084" y="12329"/>
                  </a:cubicBezTo>
                  <a:lnTo>
                    <a:pt x="6280" y="2582"/>
                  </a:lnTo>
                  <a:cubicBezTo>
                    <a:pt x="6319" y="2467"/>
                    <a:pt x="6319" y="2313"/>
                    <a:pt x="6319" y="2158"/>
                  </a:cubicBezTo>
                  <a:cubicBezTo>
                    <a:pt x="6319" y="1195"/>
                    <a:pt x="5625" y="386"/>
                    <a:pt x="4701" y="19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87" name="Google Shape;887;p34"/>
            <p:cNvSpPr/>
            <p:nvPr/>
          </p:nvSpPr>
          <p:spPr>
            <a:xfrm>
              <a:off x="6336825" y="1443575"/>
              <a:ext cx="328475" cy="224450"/>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88" name="Google Shape;888;p34"/>
            <p:cNvSpPr/>
            <p:nvPr/>
          </p:nvSpPr>
          <p:spPr>
            <a:xfrm>
              <a:off x="4556925" y="1446475"/>
              <a:ext cx="329425" cy="228275"/>
            </a:xfrm>
            <a:custGeom>
              <a:avLst/>
              <a:gdLst/>
              <a:ahLst/>
              <a:cxnLst/>
              <a:rect l="l" t="t" r="r" b="b"/>
              <a:pathLst>
                <a:path w="13177" h="9131" extrusionOk="0">
                  <a:moveTo>
                    <a:pt x="2967" y="8553"/>
                  </a:moveTo>
                  <a:lnTo>
                    <a:pt x="12020" y="4200"/>
                  </a:lnTo>
                  <a:cubicBezTo>
                    <a:pt x="12714" y="3891"/>
                    <a:pt x="13176" y="3159"/>
                    <a:pt x="13138" y="2389"/>
                  </a:cubicBezTo>
                  <a:cubicBezTo>
                    <a:pt x="13099" y="2042"/>
                    <a:pt x="13022" y="1695"/>
                    <a:pt x="12907" y="1426"/>
                  </a:cubicBezTo>
                  <a:cubicBezTo>
                    <a:pt x="12367" y="424"/>
                    <a:pt x="11211" y="0"/>
                    <a:pt x="10171" y="463"/>
                  </a:cubicBezTo>
                  <a:lnTo>
                    <a:pt x="1156" y="4777"/>
                  </a:lnTo>
                  <a:cubicBezTo>
                    <a:pt x="463" y="5124"/>
                    <a:pt x="0" y="5818"/>
                    <a:pt x="0" y="6627"/>
                  </a:cubicBezTo>
                  <a:cubicBezTo>
                    <a:pt x="39" y="8129"/>
                    <a:pt x="1580" y="9131"/>
                    <a:pt x="2967" y="8553"/>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89" name="Google Shape;889;p34"/>
            <p:cNvSpPr/>
            <p:nvPr/>
          </p:nvSpPr>
          <p:spPr>
            <a:xfrm>
              <a:off x="5823475" y="1788375"/>
              <a:ext cx="256225" cy="322700"/>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90" name="Google Shape;890;p34"/>
            <p:cNvSpPr/>
            <p:nvPr/>
          </p:nvSpPr>
          <p:spPr>
            <a:xfrm>
              <a:off x="6242450" y="3035675"/>
              <a:ext cx="317875" cy="269700"/>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91" name="Google Shape;891;p34"/>
            <p:cNvSpPr/>
            <p:nvPr/>
          </p:nvSpPr>
          <p:spPr>
            <a:xfrm>
              <a:off x="3816250" y="1854850"/>
              <a:ext cx="361200" cy="119450"/>
            </a:xfrm>
            <a:custGeom>
              <a:avLst/>
              <a:gdLst/>
              <a:ahLst/>
              <a:cxnLst/>
              <a:rect l="l" t="t" r="r" b="b"/>
              <a:pathLst>
                <a:path w="14448" h="4778" extrusionOk="0">
                  <a:moveTo>
                    <a:pt x="14448" y="2851"/>
                  </a:moveTo>
                  <a:lnTo>
                    <a:pt x="14448" y="2504"/>
                  </a:lnTo>
                  <a:cubicBezTo>
                    <a:pt x="14448" y="1464"/>
                    <a:pt x="13600" y="655"/>
                    <a:pt x="12599" y="617"/>
                  </a:cubicBezTo>
                  <a:lnTo>
                    <a:pt x="2235" y="77"/>
                  </a:lnTo>
                  <a:cubicBezTo>
                    <a:pt x="1118" y="0"/>
                    <a:pt x="116" y="809"/>
                    <a:pt x="0" y="1927"/>
                  </a:cubicBezTo>
                  <a:lnTo>
                    <a:pt x="0" y="2196"/>
                  </a:lnTo>
                  <a:cubicBezTo>
                    <a:pt x="0" y="3236"/>
                    <a:pt x="809" y="4123"/>
                    <a:pt x="1888" y="4161"/>
                  </a:cubicBezTo>
                  <a:lnTo>
                    <a:pt x="12252" y="4662"/>
                  </a:lnTo>
                  <a:cubicBezTo>
                    <a:pt x="13331" y="4778"/>
                    <a:pt x="14332" y="3968"/>
                    <a:pt x="14448" y="285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92" name="Google Shape;892;p34"/>
            <p:cNvSpPr/>
            <p:nvPr/>
          </p:nvSpPr>
          <p:spPr>
            <a:xfrm>
              <a:off x="5072200" y="1910700"/>
              <a:ext cx="316900" cy="261050"/>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93" name="Google Shape;893;p34"/>
            <p:cNvSpPr/>
            <p:nvPr/>
          </p:nvSpPr>
          <p:spPr>
            <a:xfrm>
              <a:off x="5102075" y="3120425"/>
              <a:ext cx="164725" cy="356400"/>
            </a:xfrm>
            <a:custGeom>
              <a:avLst/>
              <a:gdLst/>
              <a:ahLst/>
              <a:cxnLst/>
              <a:rect l="l" t="t" r="r" b="b"/>
              <a:pathLst>
                <a:path w="6589" h="14256" extrusionOk="0">
                  <a:moveTo>
                    <a:pt x="4045" y="1773"/>
                  </a:moveTo>
                  <a:cubicBezTo>
                    <a:pt x="3776" y="694"/>
                    <a:pt x="2658" y="1"/>
                    <a:pt x="1580" y="270"/>
                  </a:cubicBezTo>
                  <a:cubicBezTo>
                    <a:pt x="694" y="424"/>
                    <a:pt x="39" y="1195"/>
                    <a:pt x="0" y="2081"/>
                  </a:cubicBezTo>
                  <a:lnTo>
                    <a:pt x="0" y="2197"/>
                  </a:lnTo>
                  <a:cubicBezTo>
                    <a:pt x="0" y="2351"/>
                    <a:pt x="0" y="2505"/>
                    <a:pt x="77" y="2697"/>
                  </a:cubicBezTo>
                  <a:lnTo>
                    <a:pt x="2466" y="12483"/>
                  </a:lnTo>
                  <a:cubicBezTo>
                    <a:pt x="2774" y="13562"/>
                    <a:pt x="3853" y="14255"/>
                    <a:pt x="4970" y="13986"/>
                  </a:cubicBezTo>
                  <a:cubicBezTo>
                    <a:pt x="5895" y="13832"/>
                    <a:pt x="6588" y="12984"/>
                    <a:pt x="6588" y="12021"/>
                  </a:cubicBezTo>
                  <a:cubicBezTo>
                    <a:pt x="6588" y="11867"/>
                    <a:pt x="6550" y="11674"/>
                    <a:pt x="6511" y="11520"/>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94" name="Google Shape;894;p34"/>
            <p:cNvSpPr/>
            <p:nvPr/>
          </p:nvSpPr>
          <p:spPr>
            <a:xfrm>
              <a:off x="3566800" y="3481600"/>
              <a:ext cx="214800" cy="339075"/>
            </a:xfrm>
            <a:custGeom>
              <a:avLst/>
              <a:gdLst/>
              <a:ahLst/>
              <a:cxnLst/>
              <a:rect l="l" t="t" r="r" b="b"/>
              <a:pathLst>
                <a:path w="8592" h="13563" extrusionOk="0">
                  <a:moveTo>
                    <a:pt x="3968" y="1426"/>
                  </a:moveTo>
                  <a:cubicBezTo>
                    <a:pt x="3467" y="425"/>
                    <a:pt x="2273" y="1"/>
                    <a:pt x="1233" y="463"/>
                  </a:cubicBezTo>
                  <a:cubicBezTo>
                    <a:pt x="539" y="810"/>
                    <a:pt x="39" y="1503"/>
                    <a:pt x="0" y="2274"/>
                  </a:cubicBezTo>
                  <a:cubicBezTo>
                    <a:pt x="0" y="2582"/>
                    <a:pt x="77" y="2852"/>
                    <a:pt x="231" y="3122"/>
                  </a:cubicBezTo>
                  <a:lnTo>
                    <a:pt x="4700" y="12175"/>
                  </a:lnTo>
                  <a:cubicBezTo>
                    <a:pt x="5201" y="13138"/>
                    <a:pt x="6395" y="13562"/>
                    <a:pt x="7397" y="13138"/>
                  </a:cubicBezTo>
                  <a:cubicBezTo>
                    <a:pt x="8129" y="12830"/>
                    <a:pt x="8591" y="12098"/>
                    <a:pt x="8591" y="11328"/>
                  </a:cubicBezTo>
                  <a:cubicBezTo>
                    <a:pt x="8591" y="11251"/>
                    <a:pt x="8591" y="11212"/>
                    <a:pt x="8591" y="11135"/>
                  </a:cubicBezTo>
                  <a:cubicBezTo>
                    <a:pt x="8591" y="10904"/>
                    <a:pt x="8514" y="10673"/>
                    <a:pt x="8399" y="1048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95" name="Google Shape;895;p34"/>
            <p:cNvSpPr/>
            <p:nvPr/>
          </p:nvSpPr>
          <p:spPr>
            <a:xfrm>
              <a:off x="6045000" y="2364350"/>
              <a:ext cx="215775" cy="339050"/>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96" name="Google Shape;896;p34"/>
            <p:cNvSpPr/>
            <p:nvPr/>
          </p:nvSpPr>
          <p:spPr>
            <a:xfrm>
              <a:off x="5174300" y="1392525"/>
              <a:ext cx="316900" cy="166650"/>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97" name="Google Shape;897;p34"/>
            <p:cNvSpPr/>
            <p:nvPr/>
          </p:nvSpPr>
          <p:spPr>
            <a:xfrm>
              <a:off x="5460350" y="2740950"/>
              <a:ext cx="321725" cy="262950"/>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98" name="Google Shape;898;p34"/>
            <p:cNvSpPr/>
            <p:nvPr/>
          </p:nvSpPr>
          <p:spPr>
            <a:xfrm>
              <a:off x="6772175" y="2597425"/>
              <a:ext cx="282250" cy="312100"/>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99" name="Google Shape;899;p34"/>
            <p:cNvSpPr/>
            <p:nvPr/>
          </p:nvSpPr>
          <p:spPr>
            <a:xfrm>
              <a:off x="3687175" y="1308725"/>
              <a:ext cx="276450" cy="314975"/>
            </a:xfrm>
            <a:custGeom>
              <a:avLst/>
              <a:gdLst/>
              <a:ahLst/>
              <a:cxnLst/>
              <a:rect l="l" t="t" r="r" b="b"/>
              <a:pathLst>
                <a:path w="11058" h="12599" extrusionOk="0">
                  <a:moveTo>
                    <a:pt x="7514" y="11212"/>
                  </a:moveTo>
                  <a:cubicBezTo>
                    <a:pt x="9055" y="12599"/>
                    <a:pt x="11058" y="11212"/>
                    <a:pt x="11058" y="9632"/>
                  </a:cubicBezTo>
                  <a:cubicBezTo>
                    <a:pt x="11058" y="9132"/>
                    <a:pt x="10827" y="8631"/>
                    <a:pt x="10480" y="8284"/>
                  </a:cubicBezTo>
                  <a:lnTo>
                    <a:pt x="3545" y="1311"/>
                  </a:lnTo>
                  <a:cubicBezTo>
                    <a:pt x="2235" y="1"/>
                    <a:pt x="1" y="926"/>
                    <a:pt x="1" y="2775"/>
                  </a:cubicBezTo>
                  <a:cubicBezTo>
                    <a:pt x="1" y="3353"/>
                    <a:pt x="232" y="3892"/>
                    <a:pt x="656" y="4277"/>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900" name="Google Shape;900;p34"/>
            <p:cNvSpPr/>
            <p:nvPr/>
          </p:nvSpPr>
          <p:spPr>
            <a:xfrm>
              <a:off x="4305525" y="2190975"/>
              <a:ext cx="104050" cy="382400"/>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901" name="Google Shape;901;p34"/>
            <p:cNvSpPr/>
            <p:nvPr/>
          </p:nvSpPr>
          <p:spPr>
            <a:xfrm>
              <a:off x="4441350" y="2942250"/>
              <a:ext cx="340975" cy="211925"/>
            </a:xfrm>
            <a:custGeom>
              <a:avLst/>
              <a:gdLst/>
              <a:ahLst/>
              <a:cxnLst/>
              <a:rect l="l" t="t" r="r" b="b"/>
              <a:pathLst>
                <a:path w="13639" h="8477" extrusionOk="0">
                  <a:moveTo>
                    <a:pt x="2697" y="8091"/>
                  </a:moveTo>
                  <a:lnTo>
                    <a:pt x="12290" y="4277"/>
                  </a:lnTo>
                  <a:cubicBezTo>
                    <a:pt x="13099" y="4007"/>
                    <a:pt x="13638" y="3275"/>
                    <a:pt x="13600" y="2427"/>
                  </a:cubicBezTo>
                  <a:lnTo>
                    <a:pt x="13600" y="2273"/>
                  </a:lnTo>
                  <a:cubicBezTo>
                    <a:pt x="13638" y="2235"/>
                    <a:pt x="13638" y="2158"/>
                    <a:pt x="13638" y="2081"/>
                  </a:cubicBezTo>
                  <a:cubicBezTo>
                    <a:pt x="13638" y="1927"/>
                    <a:pt x="13600" y="1773"/>
                    <a:pt x="13561" y="1618"/>
                  </a:cubicBezTo>
                  <a:cubicBezTo>
                    <a:pt x="13215" y="540"/>
                    <a:pt x="12020" y="0"/>
                    <a:pt x="10980" y="424"/>
                  </a:cubicBezTo>
                  <a:lnTo>
                    <a:pt x="1387" y="4161"/>
                  </a:lnTo>
                  <a:cubicBezTo>
                    <a:pt x="578" y="4508"/>
                    <a:pt x="39" y="5278"/>
                    <a:pt x="0" y="6164"/>
                  </a:cubicBezTo>
                  <a:cubicBezTo>
                    <a:pt x="0" y="6357"/>
                    <a:pt x="39" y="6588"/>
                    <a:pt x="116" y="6819"/>
                  </a:cubicBezTo>
                  <a:cubicBezTo>
                    <a:pt x="462" y="7898"/>
                    <a:pt x="1657" y="8476"/>
                    <a:pt x="2697" y="8091"/>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902" name="Google Shape;902;p34"/>
            <p:cNvSpPr/>
            <p:nvPr/>
          </p:nvSpPr>
          <p:spPr>
            <a:xfrm>
              <a:off x="3561000" y="2391325"/>
              <a:ext cx="303425" cy="284150"/>
            </a:xfrm>
            <a:custGeom>
              <a:avLst/>
              <a:gdLst/>
              <a:ahLst/>
              <a:cxnLst/>
              <a:rect l="l" t="t" r="r" b="b"/>
              <a:pathLst>
                <a:path w="12137" h="11366" extrusionOk="0">
                  <a:moveTo>
                    <a:pt x="3777" y="732"/>
                  </a:moveTo>
                  <a:cubicBezTo>
                    <a:pt x="2929" y="0"/>
                    <a:pt x="1696" y="0"/>
                    <a:pt x="887" y="732"/>
                  </a:cubicBezTo>
                  <a:cubicBezTo>
                    <a:pt x="1" y="1503"/>
                    <a:pt x="1" y="2851"/>
                    <a:pt x="887" y="3622"/>
                  </a:cubicBezTo>
                  <a:lnTo>
                    <a:pt x="8400" y="10672"/>
                  </a:lnTo>
                  <a:cubicBezTo>
                    <a:pt x="9247" y="11366"/>
                    <a:pt x="10480" y="11366"/>
                    <a:pt x="11289" y="10672"/>
                  </a:cubicBezTo>
                  <a:cubicBezTo>
                    <a:pt x="12137" y="9863"/>
                    <a:pt x="12137" y="8553"/>
                    <a:pt x="11289" y="778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03" name="Google Shape;903;p34"/>
            <p:cNvSpPr/>
            <p:nvPr/>
          </p:nvSpPr>
          <p:spPr>
            <a:xfrm>
              <a:off x="4767850" y="2364350"/>
              <a:ext cx="347725" cy="192650"/>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904" name="Google Shape;904;p34"/>
            <p:cNvSpPr/>
            <p:nvPr/>
          </p:nvSpPr>
          <p:spPr>
            <a:xfrm>
              <a:off x="6277125" y="3820650"/>
              <a:ext cx="180125" cy="350600"/>
            </a:xfrm>
            <a:custGeom>
              <a:avLst/>
              <a:gdLst/>
              <a:ahLst/>
              <a:cxnLst/>
              <a:rect l="l" t="t" r="r" b="b"/>
              <a:pathLst>
                <a:path w="7205" h="14024" extrusionOk="0">
                  <a:moveTo>
                    <a:pt x="4046" y="1618"/>
                  </a:moveTo>
                  <a:cubicBezTo>
                    <a:pt x="3699" y="578"/>
                    <a:pt x="2582" y="0"/>
                    <a:pt x="1503" y="270"/>
                  </a:cubicBezTo>
                  <a:cubicBezTo>
                    <a:pt x="617" y="501"/>
                    <a:pt x="0" y="1310"/>
                    <a:pt x="0" y="2196"/>
                  </a:cubicBezTo>
                  <a:cubicBezTo>
                    <a:pt x="0" y="2427"/>
                    <a:pt x="0" y="2620"/>
                    <a:pt x="77" y="2813"/>
                  </a:cubicBezTo>
                  <a:lnTo>
                    <a:pt x="3082" y="12329"/>
                  </a:lnTo>
                  <a:cubicBezTo>
                    <a:pt x="3429" y="13407"/>
                    <a:pt x="4585" y="14024"/>
                    <a:pt x="5702" y="13754"/>
                  </a:cubicBezTo>
                  <a:cubicBezTo>
                    <a:pt x="6550" y="13484"/>
                    <a:pt x="7166" y="12714"/>
                    <a:pt x="7205" y="11828"/>
                  </a:cubicBezTo>
                  <a:cubicBezTo>
                    <a:pt x="7166" y="11597"/>
                    <a:pt x="7128" y="11404"/>
                    <a:pt x="7089" y="1121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05" name="Google Shape;905;p34"/>
            <p:cNvSpPr/>
            <p:nvPr/>
          </p:nvSpPr>
          <p:spPr>
            <a:xfrm>
              <a:off x="4479875" y="3612600"/>
              <a:ext cx="317850" cy="260075"/>
            </a:xfrm>
            <a:custGeom>
              <a:avLst/>
              <a:gdLst/>
              <a:ahLst/>
              <a:cxnLst/>
              <a:rect l="l" t="t" r="r" b="b"/>
              <a:pathLst>
                <a:path w="12714" h="10403" extrusionOk="0">
                  <a:moveTo>
                    <a:pt x="9632" y="617"/>
                  </a:moveTo>
                  <a:lnTo>
                    <a:pt x="963" y="6242"/>
                  </a:lnTo>
                  <a:cubicBezTo>
                    <a:pt x="385" y="6666"/>
                    <a:pt x="39" y="7320"/>
                    <a:pt x="0" y="8052"/>
                  </a:cubicBezTo>
                  <a:cubicBezTo>
                    <a:pt x="0" y="8399"/>
                    <a:pt x="116" y="8746"/>
                    <a:pt x="308" y="9054"/>
                  </a:cubicBezTo>
                  <a:cubicBezTo>
                    <a:pt x="809" y="10094"/>
                    <a:pt x="2119" y="10403"/>
                    <a:pt x="3082" y="9786"/>
                  </a:cubicBezTo>
                  <a:lnTo>
                    <a:pt x="11751" y="4123"/>
                  </a:lnTo>
                  <a:cubicBezTo>
                    <a:pt x="12329" y="3738"/>
                    <a:pt x="12714" y="3083"/>
                    <a:pt x="12714" y="2389"/>
                  </a:cubicBezTo>
                  <a:cubicBezTo>
                    <a:pt x="12675" y="2004"/>
                    <a:pt x="12598" y="1657"/>
                    <a:pt x="12406" y="1349"/>
                  </a:cubicBezTo>
                  <a:cubicBezTo>
                    <a:pt x="11866" y="347"/>
                    <a:pt x="10595" y="1"/>
                    <a:pt x="9632" y="617"/>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906" name="Google Shape;906;p34"/>
            <p:cNvSpPr/>
            <p:nvPr/>
          </p:nvSpPr>
          <p:spPr>
            <a:xfrm>
              <a:off x="5433400" y="2190025"/>
              <a:ext cx="316900" cy="259100"/>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907" name="Google Shape;907;p34"/>
            <p:cNvSpPr/>
            <p:nvPr/>
          </p:nvSpPr>
          <p:spPr>
            <a:xfrm>
              <a:off x="5460350" y="3561550"/>
              <a:ext cx="262975" cy="316900"/>
            </a:xfrm>
            <a:custGeom>
              <a:avLst/>
              <a:gdLst/>
              <a:ahLst/>
              <a:cxnLst/>
              <a:rect l="l" t="t" r="r" b="b"/>
              <a:pathLst>
                <a:path w="10519" h="12676" extrusionOk="0">
                  <a:moveTo>
                    <a:pt x="9710" y="463"/>
                  </a:moveTo>
                  <a:cubicBezTo>
                    <a:pt x="9324" y="155"/>
                    <a:pt x="8785" y="1"/>
                    <a:pt x="8284" y="39"/>
                  </a:cubicBezTo>
                  <a:cubicBezTo>
                    <a:pt x="7706" y="155"/>
                    <a:pt x="7205" y="424"/>
                    <a:pt x="6897" y="887"/>
                  </a:cubicBezTo>
                  <a:lnTo>
                    <a:pt x="425" y="9324"/>
                  </a:lnTo>
                  <a:cubicBezTo>
                    <a:pt x="194" y="9709"/>
                    <a:pt x="39" y="10133"/>
                    <a:pt x="1" y="10595"/>
                  </a:cubicBezTo>
                  <a:cubicBezTo>
                    <a:pt x="39" y="11212"/>
                    <a:pt x="309" y="11828"/>
                    <a:pt x="810" y="12213"/>
                  </a:cubicBezTo>
                  <a:cubicBezTo>
                    <a:pt x="1195" y="12522"/>
                    <a:pt x="1735" y="12676"/>
                    <a:pt x="2235" y="12560"/>
                  </a:cubicBezTo>
                  <a:cubicBezTo>
                    <a:pt x="2775" y="12483"/>
                    <a:pt x="3276" y="12213"/>
                    <a:pt x="3622" y="11790"/>
                  </a:cubicBezTo>
                  <a:lnTo>
                    <a:pt x="10095" y="3352"/>
                  </a:lnTo>
                  <a:cubicBezTo>
                    <a:pt x="10326" y="2967"/>
                    <a:pt x="10480" y="2505"/>
                    <a:pt x="10519" y="2043"/>
                  </a:cubicBezTo>
                  <a:cubicBezTo>
                    <a:pt x="10480" y="1426"/>
                    <a:pt x="10210" y="848"/>
                    <a:pt x="9710" y="463"/>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908" name="Google Shape;908;p34"/>
            <p:cNvSpPr/>
            <p:nvPr/>
          </p:nvSpPr>
          <p:spPr>
            <a:xfrm>
              <a:off x="7026450" y="2133200"/>
              <a:ext cx="334250" cy="145450"/>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909" name="Google Shape;909;p34"/>
            <p:cNvSpPr/>
            <p:nvPr/>
          </p:nvSpPr>
          <p:spPr>
            <a:xfrm>
              <a:off x="7162275" y="3448875"/>
              <a:ext cx="215750" cy="340000"/>
            </a:xfrm>
            <a:custGeom>
              <a:avLst/>
              <a:gdLst/>
              <a:ahLst/>
              <a:cxnLst/>
              <a:rect l="l" t="t" r="r" b="b"/>
              <a:pathLst>
                <a:path w="8630" h="13600" extrusionOk="0">
                  <a:moveTo>
                    <a:pt x="8437" y="10479"/>
                  </a:moveTo>
                  <a:lnTo>
                    <a:pt x="4007" y="1464"/>
                  </a:lnTo>
                  <a:cubicBezTo>
                    <a:pt x="3506" y="424"/>
                    <a:pt x="2312" y="0"/>
                    <a:pt x="1271" y="501"/>
                  </a:cubicBezTo>
                  <a:cubicBezTo>
                    <a:pt x="539" y="809"/>
                    <a:pt x="77" y="1503"/>
                    <a:pt x="0" y="2312"/>
                  </a:cubicBezTo>
                  <a:cubicBezTo>
                    <a:pt x="39" y="2581"/>
                    <a:pt x="116" y="2890"/>
                    <a:pt x="270" y="3159"/>
                  </a:cubicBezTo>
                  <a:lnTo>
                    <a:pt x="4700" y="12174"/>
                  </a:lnTo>
                  <a:cubicBezTo>
                    <a:pt x="5201" y="13176"/>
                    <a:pt x="6395" y="13600"/>
                    <a:pt x="7436" y="13137"/>
                  </a:cubicBezTo>
                  <a:cubicBezTo>
                    <a:pt x="8168" y="12829"/>
                    <a:pt x="8630" y="12136"/>
                    <a:pt x="8630" y="11327"/>
                  </a:cubicBezTo>
                  <a:cubicBezTo>
                    <a:pt x="8630" y="11288"/>
                    <a:pt x="8630" y="11211"/>
                    <a:pt x="8630" y="11173"/>
                  </a:cubicBezTo>
                  <a:cubicBezTo>
                    <a:pt x="8630" y="10941"/>
                    <a:pt x="8553" y="10710"/>
                    <a:pt x="8437" y="10479"/>
                  </a:cubicBezTo>
                  <a:close/>
                </a:path>
              </a:pathLst>
            </a:custGeom>
            <a:solidFill>
              <a:srgbClr val="B59E86"/>
            </a:solidFill>
            <a:ln>
              <a:noFill/>
            </a:ln>
          </p:spPr>
          <p:txBody>
            <a:bodyPr spcFirstLastPara="1" wrap="square" lIns="91425" tIns="91425" rIns="91425" bIns="91425" anchor="ctr" anchorCtr="0">
              <a:noAutofit/>
            </a:bodyPr>
            <a:lstStyle/>
            <a:p>
              <a:endParaRPr/>
            </a:p>
          </p:txBody>
        </p:sp>
      </p:grpSp>
      <p:pic>
        <p:nvPicPr>
          <p:cNvPr id="2" name="Picture 1">
            <a:extLst>
              <a:ext uri="{FF2B5EF4-FFF2-40B4-BE49-F238E27FC236}">
                <a16:creationId xmlns:a16="http://schemas.microsoft.com/office/drawing/2014/main" xmlns="" id="{7B0CB0C5-A4FB-EE4A-A191-CB58DBD19D56}"/>
              </a:ext>
            </a:extLst>
          </p:cNvPr>
          <p:cNvPicPr>
            <a:picLocks noChangeAspect="1"/>
          </p:cNvPicPr>
          <p:nvPr/>
        </p:nvPicPr>
        <p:blipFill>
          <a:blip r:embed="rId3"/>
          <a:stretch>
            <a:fillRect/>
          </a:stretch>
        </p:blipFill>
        <p:spPr>
          <a:xfrm>
            <a:off x="5757709" y="34702"/>
            <a:ext cx="3256926" cy="5074096"/>
          </a:xfrm>
          <a:prstGeom prst="rect">
            <a:avLst/>
          </a:prstGeom>
        </p:spPr>
      </p:pic>
    </p:spTree>
    <p:extLst>
      <p:ext uri="{BB962C8B-B14F-4D97-AF65-F5344CB8AC3E}">
        <p14:creationId xmlns:p14="http://schemas.microsoft.com/office/powerpoint/2010/main" val="104117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61"/>
                                        </p:tgtEl>
                                        <p:attrNameLst>
                                          <p:attrName>style.visibility</p:attrName>
                                        </p:attrNameLst>
                                      </p:cBhvr>
                                      <p:to>
                                        <p:strVal val="visible"/>
                                      </p:to>
                                    </p:set>
                                    <p:animEffect transition="in" filter="barn(inVertical)">
                                      <p:cBhvr>
                                        <p:cTn id="10" dur="500"/>
                                        <p:tgtEl>
                                          <p:spTgt spid="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2F6A606-6744-2FBF-DE44-FA42380AC16D}"/>
              </a:ext>
            </a:extLst>
          </p:cNvPr>
          <p:cNvSpPr>
            <a:spLocks noGrp="1"/>
          </p:cNvSpPr>
          <p:nvPr>
            <p:ph type="title" idx="4"/>
          </p:nvPr>
        </p:nvSpPr>
        <p:spPr>
          <a:xfrm>
            <a:off x="0" y="4151861"/>
            <a:ext cx="2638557" cy="823680"/>
          </a:xfrm>
        </p:spPr>
        <p:txBody>
          <a:bodyPr/>
          <a:lstStyle/>
          <a:p>
            <a:r>
              <a:rPr lang="vi-VN" dirty="0" err="1">
                <a:latin typeface="Roboto Black" panose="02000000000000000000" pitchFamily="2" charset="0"/>
                <a:ea typeface="Roboto Black" panose="02000000000000000000" pitchFamily="2" charset="0"/>
              </a:rPr>
              <a:t>Hoàn</a:t>
            </a:r>
            <a:r>
              <a:rPr lang="vi-VN" dirty="0">
                <a:latin typeface="Roboto Black" panose="02000000000000000000" pitchFamily="2" charset="0"/>
                <a:ea typeface="Roboto Black" panose="02000000000000000000" pitchFamily="2" charset="0"/>
              </a:rPr>
              <a:t> </a:t>
            </a:r>
            <a:r>
              <a:rPr lang="vi-VN" dirty="0" err="1">
                <a:latin typeface="Roboto Black" panose="02000000000000000000" pitchFamily="2" charset="0"/>
                <a:ea typeface="Roboto Black" panose="02000000000000000000" pitchFamily="2" charset="0"/>
              </a:rPr>
              <a:t>thành</a:t>
            </a:r>
            <a:r>
              <a:rPr lang="vi-VN" dirty="0">
                <a:latin typeface="Roboto Black" panose="02000000000000000000" pitchFamily="2" charset="0"/>
                <a:ea typeface="Roboto Black" panose="02000000000000000000" pitchFamily="2" charset="0"/>
              </a:rPr>
              <a:t> </a:t>
            </a:r>
            <a:r>
              <a:rPr lang="vi-VN" dirty="0" err="1">
                <a:latin typeface="Roboto Black" panose="02000000000000000000" pitchFamily="2" charset="0"/>
                <a:ea typeface="Roboto Black" panose="02000000000000000000" pitchFamily="2" charset="0"/>
              </a:rPr>
              <a:t>phiếu</a:t>
            </a:r>
            <a:r>
              <a:rPr lang="vi-VN" dirty="0">
                <a:latin typeface="Roboto Black" panose="02000000000000000000" pitchFamily="2" charset="0"/>
                <a:ea typeface="Roboto Black" panose="02000000000000000000" pitchFamily="2" charset="0"/>
              </a:rPr>
              <a:t> </a:t>
            </a:r>
            <a:r>
              <a:rPr lang="vi-VN" dirty="0" err="1">
                <a:latin typeface="Roboto Black" panose="02000000000000000000" pitchFamily="2" charset="0"/>
                <a:ea typeface="Roboto Black" panose="02000000000000000000" pitchFamily="2" charset="0"/>
              </a:rPr>
              <a:t>bài</a:t>
            </a:r>
            <a:r>
              <a:rPr lang="vi-VN" dirty="0">
                <a:latin typeface="Roboto Black" panose="02000000000000000000" pitchFamily="2" charset="0"/>
                <a:ea typeface="Roboto Black" panose="02000000000000000000" pitchFamily="2" charset="0"/>
              </a:rPr>
              <a:t> </a:t>
            </a:r>
            <a:r>
              <a:rPr lang="vi-VN" dirty="0" err="1">
                <a:latin typeface="Roboto Black" panose="02000000000000000000" pitchFamily="2" charset="0"/>
                <a:ea typeface="Roboto Black" panose="02000000000000000000" pitchFamily="2" charset="0"/>
              </a:rPr>
              <a:t>học</a:t>
            </a:r>
            <a:endParaRPr lang="en-US" dirty="0">
              <a:latin typeface="Roboto Black" panose="02000000000000000000" pitchFamily="2" charset="0"/>
              <a:ea typeface="Roboto Black" panose="02000000000000000000" pitchFamily="2" charset="0"/>
            </a:endParaRPr>
          </a:p>
        </p:txBody>
      </p:sp>
      <p:pic>
        <p:nvPicPr>
          <p:cNvPr id="7" name="Picture 6" descr="Diagram, text, whiteboard&#10;&#10;Description automatically generated">
            <a:extLst>
              <a:ext uri="{FF2B5EF4-FFF2-40B4-BE49-F238E27FC236}">
                <a16:creationId xmlns:a16="http://schemas.microsoft.com/office/drawing/2014/main" xmlns="" id="{FBA0C721-49E6-A750-7FFA-BC2CCD1EE4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3939" y="1428248"/>
            <a:ext cx="2581275" cy="3333750"/>
          </a:xfrm>
          <a:prstGeom prst="rect">
            <a:avLst/>
          </a:prstGeom>
          <a:noFill/>
        </p:spPr>
      </p:pic>
      <p:sp>
        <p:nvSpPr>
          <p:cNvPr id="9" name="Speech Bubble: Rectangle with Corners Rounded 8">
            <a:extLst>
              <a:ext uri="{FF2B5EF4-FFF2-40B4-BE49-F238E27FC236}">
                <a16:creationId xmlns:a16="http://schemas.microsoft.com/office/drawing/2014/main" xmlns="" id="{0B7DEFC4-DD85-69E6-B9D8-70CDA7612017}"/>
              </a:ext>
            </a:extLst>
          </p:cNvPr>
          <p:cNvSpPr/>
          <p:nvPr/>
        </p:nvSpPr>
        <p:spPr>
          <a:xfrm>
            <a:off x="361667" y="709863"/>
            <a:ext cx="3311004" cy="1281847"/>
          </a:xfrm>
          <a:prstGeom prst="wedgeRoundRectCallout">
            <a:avLst>
              <a:gd name="adj1" fmla="val 41667"/>
              <a:gd name="adj2" fmla="val 7054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smtClean="0">
                <a:solidFill>
                  <a:srgbClr val="FF0000"/>
                </a:solidFill>
              </a:rPr>
              <a:t>Nhân </a:t>
            </a:r>
            <a:r>
              <a:rPr lang="vi-VN" sz="2000" b="1" dirty="0">
                <a:solidFill>
                  <a:srgbClr val="FF0000"/>
                </a:solidFill>
              </a:rPr>
              <a:t>vật: </a:t>
            </a:r>
            <a:r>
              <a:rPr lang="vi-VN" sz="2000" b="1" dirty="0" smtClean="0"/>
              <a:t>Ông Quơn-cơ</a:t>
            </a:r>
            <a:endParaRPr lang="en-US" sz="2000" b="1" dirty="0" smtClean="0"/>
          </a:p>
          <a:p>
            <a:pPr algn="ctr"/>
            <a:r>
              <a:rPr lang="en-US" sz="2000" b="1" dirty="0" smtClean="0"/>
              <a:t>, </a:t>
            </a:r>
            <a:r>
              <a:rPr lang="vi-VN" sz="2000" b="1" dirty="0" smtClean="0"/>
              <a:t>Sác-li</a:t>
            </a:r>
            <a:r>
              <a:rPr lang="vi-VN" sz="2000" b="1" dirty="0"/>
              <a:t>, ông ngoại Châu</a:t>
            </a:r>
          </a:p>
          <a:p>
            <a:pPr marL="285750" indent="-285750" algn="ctr">
              <a:buFontTx/>
              <a:buChar char="-"/>
            </a:pPr>
            <a:endParaRPr lang="vi-VN" dirty="0"/>
          </a:p>
          <a:p>
            <a:pPr marL="285750" indent="-285750" algn="ctr">
              <a:buFontTx/>
              <a:buChar char="-"/>
            </a:pPr>
            <a:endParaRPr lang="en-US" dirty="0"/>
          </a:p>
        </p:txBody>
      </p:sp>
      <p:sp>
        <p:nvSpPr>
          <p:cNvPr id="10" name="Speech Bubble: Rectangle with Corners Rounded 9">
            <a:extLst>
              <a:ext uri="{FF2B5EF4-FFF2-40B4-BE49-F238E27FC236}">
                <a16:creationId xmlns:a16="http://schemas.microsoft.com/office/drawing/2014/main" xmlns="" id="{C97B621C-161C-9449-4089-861FAF10CE61}"/>
              </a:ext>
            </a:extLst>
          </p:cNvPr>
          <p:cNvSpPr/>
          <p:nvPr/>
        </p:nvSpPr>
        <p:spPr>
          <a:xfrm>
            <a:off x="361667" y="2227124"/>
            <a:ext cx="2601322" cy="1046747"/>
          </a:xfrm>
          <a:prstGeom prst="wedgeRoundRectCallout">
            <a:avLst>
              <a:gd name="adj1" fmla="val 63195"/>
              <a:gd name="adj2" fmla="val 1997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err="1">
                <a:solidFill>
                  <a:srgbClr val="FF0000"/>
                </a:solidFill>
              </a:rPr>
              <a:t>Bối</a:t>
            </a:r>
            <a:r>
              <a:rPr lang="vi-VN" sz="2000" b="1" dirty="0">
                <a:solidFill>
                  <a:srgbClr val="FF0000"/>
                </a:solidFill>
              </a:rPr>
              <a:t> </a:t>
            </a:r>
            <a:r>
              <a:rPr lang="vi-VN" sz="2000" b="1" dirty="0" err="1">
                <a:solidFill>
                  <a:srgbClr val="FF0000"/>
                </a:solidFill>
              </a:rPr>
              <a:t>cảnh</a:t>
            </a:r>
            <a:r>
              <a:rPr lang="vi-VN" sz="2000" b="1" dirty="0">
                <a:solidFill>
                  <a:srgbClr val="FF0000"/>
                </a:solidFill>
              </a:rPr>
              <a:t>: </a:t>
            </a:r>
            <a:r>
              <a:rPr lang="vi-VN" sz="2000" b="1" dirty="0" err="1"/>
              <a:t>xưởng</a:t>
            </a:r>
            <a:r>
              <a:rPr lang="vi-VN" sz="2000" b="1" dirty="0"/>
              <a:t> </a:t>
            </a:r>
            <a:r>
              <a:rPr lang="vi-VN" sz="2000" b="1" dirty="0" err="1"/>
              <a:t>sản</a:t>
            </a:r>
            <a:r>
              <a:rPr lang="vi-VN" sz="2000" b="1" dirty="0"/>
              <a:t> </a:t>
            </a:r>
            <a:r>
              <a:rPr lang="vi-VN" sz="2000" b="1" dirty="0" err="1"/>
              <a:t>xuất</a:t>
            </a:r>
            <a:r>
              <a:rPr lang="vi-VN" sz="2000" b="1" dirty="0"/>
              <a:t> sô-cô-la</a:t>
            </a:r>
            <a:endParaRPr lang="en-US" sz="2000" b="1" dirty="0"/>
          </a:p>
        </p:txBody>
      </p:sp>
      <p:sp>
        <p:nvSpPr>
          <p:cNvPr id="11" name="Speech Bubble: Rectangle with Corners Rounded 10">
            <a:extLst>
              <a:ext uri="{FF2B5EF4-FFF2-40B4-BE49-F238E27FC236}">
                <a16:creationId xmlns:a16="http://schemas.microsoft.com/office/drawing/2014/main" xmlns="" id="{635D067F-004D-822D-4E46-0B20211DF219}"/>
              </a:ext>
            </a:extLst>
          </p:cNvPr>
          <p:cNvSpPr/>
          <p:nvPr/>
        </p:nvSpPr>
        <p:spPr>
          <a:xfrm>
            <a:off x="3821373" y="421589"/>
            <a:ext cx="1883391" cy="1046747"/>
          </a:xfrm>
          <a:prstGeom prst="wedgeRoundRectCallout">
            <a:avLst>
              <a:gd name="adj1" fmla="val -7639"/>
              <a:gd name="adj2" fmla="val 8319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err="1">
                <a:solidFill>
                  <a:srgbClr val="FF0000"/>
                </a:solidFill>
              </a:rPr>
              <a:t>Vấn</a:t>
            </a:r>
            <a:r>
              <a:rPr lang="vi-VN" sz="2000" b="1" dirty="0">
                <a:solidFill>
                  <a:srgbClr val="FF0000"/>
                </a:solidFill>
              </a:rPr>
              <a:t> </a:t>
            </a:r>
            <a:r>
              <a:rPr lang="vi-VN" sz="2000" b="1" dirty="0" err="1">
                <a:solidFill>
                  <a:srgbClr val="FF0000"/>
                </a:solidFill>
              </a:rPr>
              <a:t>đề</a:t>
            </a:r>
            <a:r>
              <a:rPr lang="vi-VN" sz="2000" b="1" dirty="0">
                <a:solidFill>
                  <a:srgbClr val="FF0000"/>
                </a:solidFill>
              </a:rPr>
              <a:t>: </a:t>
            </a:r>
            <a:r>
              <a:rPr lang="vi-VN" sz="2000" b="1" dirty="0"/>
              <a:t>tham quan </a:t>
            </a:r>
            <a:r>
              <a:rPr lang="vi-VN" sz="2000" b="1" dirty="0" err="1"/>
              <a:t>xưởng</a:t>
            </a:r>
            <a:r>
              <a:rPr lang="vi-VN" sz="2000" b="1" dirty="0"/>
              <a:t> sô-cô-la</a:t>
            </a:r>
            <a:endParaRPr lang="en-US" sz="2000" b="1" dirty="0"/>
          </a:p>
        </p:txBody>
      </p:sp>
      <p:sp>
        <p:nvSpPr>
          <p:cNvPr id="12" name="Speech Bubble: Rectangle with Corners Rounded 11">
            <a:extLst>
              <a:ext uri="{FF2B5EF4-FFF2-40B4-BE49-F238E27FC236}">
                <a16:creationId xmlns:a16="http://schemas.microsoft.com/office/drawing/2014/main" xmlns="" id="{B55C66CA-A078-C217-171D-1D5D24912F92}"/>
              </a:ext>
            </a:extLst>
          </p:cNvPr>
          <p:cNvSpPr/>
          <p:nvPr/>
        </p:nvSpPr>
        <p:spPr>
          <a:xfrm>
            <a:off x="5813946" y="128780"/>
            <a:ext cx="3254991" cy="4196687"/>
          </a:xfrm>
          <a:prstGeom prst="wedgeRoundRectCallout">
            <a:avLst>
              <a:gd name="adj1" fmla="val -74982"/>
              <a:gd name="adj2" fmla="val 1496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t>1. </a:t>
            </a:r>
            <a:r>
              <a:rPr lang="vi-VN" sz="2000" b="1" dirty="0" err="1"/>
              <a:t>Ngắm</a:t>
            </a:r>
            <a:r>
              <a:rPr lang="vi-VN" sz="2000" b="1" dirty="0"/>
              <a:t> </a:t>
            </a:r>
            <a:r>
              <a:rPr lang="vi-VN" sz="2000" b="1" dirty="0" err="1"/>
              <a:t>dòng</a:t>
            </a:r>
            <a:r>
              <a:rPr lang="vi-VN" sz="2000" b="1" dirty="0"/>
              <a:t> sông sô-cô-la </a:t>
            </a:r>
            <a:r>
              <a:rPr lang="vi-VN" sz="2000" b="1" dirty="0" err="1"/>
              <a:t>khổng</a:t>
            </a:r>
            <a:r>
              <a:rPr lang="vi-VN" sz="2000" b="1" dirty="0"/>
              <a:t> </a:t>
            </a:r>
            <a:r>
              <a:rPr lang="vi-VN" sz="2000" b="1" dirty="0" err="1"/>
              <a:t>lồ</a:t>
            </a:r>
            <a:r>
              <a:rPr lang="vi-VN" sz="2000" b="1" dirty="0"/>
              <a:t> </a:t>
            </a:r>
            <a:r>
              <a:rPr lang="vi-VN" sz="2000" b="1" dirty="0" err="1"/>
              <a:t>và</a:t>
            </a:r>
            <a:r>
              <a:rPr lang="vi-VN" sz="2000" b="1" dirty="0"/>
              <a:t> con </a:t>
            </a:r>
            <a:r>
              <a:rPr lang="vi-VN" sz="2000" b="1" dirty="0" err="1"/>
              <a:t>thác</a:t>
            </a:r>
            <a:r>
              <a:rPr lang="vi-VN" sz="2000" b="1" dirty="0"/>
              <a:t> </a:t>
            </a:r>
            <a:r>
              <a:rPr lang="vi-VN" sz="2000" b="1" dirty="0" err="1"/>
              <a:t>nhào</a:t>
            </a:r>
            <a:r>
              <a:rPr lang="vi-VN" sz="2000" b="1" dirty="0"/>
              <a:t> sô-cô-la. </a:t>
            </a:r>
          </a:p>
          <a:p>
            <a:pPr algn="just"/>
            <a:r>
              <a:rPr lang="vi-VN" sz="2000" b="1" dirty="0"/>
              <a:t>2. </a:t>
            </a:r>
            <a:r>
              <a:rPr lang="vi-VN" sz="2000" b="1" dirty="0" err="1"/>
              <a:t>Chứng</a:t>
            </a:r>
            <a:r>
              <a:rPr lang="vi-VN" sz="2000" b="1" dirty="0"/>
              <a:t> </a:t>
            </a:r>
            <a:r>
              <a:rPr lang="vi-VN" sz="2000" b="1" dirty="0" err="1"/>
              <a:t>kiến</a:t>
            </a:r>
            <a:r>
              <a:rPr lang="vi-VN" sz="2000" b="1" dirty="0"/>
              <a:t> </a:t>
            </a:r>
            <a:r>
              <a:rPr lang="vi-VN" sz="2000" b="1" dirty="0" err="1"/>
              <a:t>các</a:t>
            </a:r>
            <a:r>
              <a:rPr lang="vi-VN" sz="2000" b="1" dirty="0"/>
              <a:t> </a:t>
            </a:r>
            <a:r>
              <a:rPr lang="vi-VN" sz="2000" b="1" dirty="0" err="1"/>
              <a:t>loại</a:t>
            </a:r>
            <a:r>
              <a:rPr lang="vi-VN" sz="2000" b="1" dirty="0"/>
              <a:t> cây </a:t>
            </a:r>
            <a:r>
              <a:rPr lang="vi-VN" sz="2000" b="1" dirty="0" err="1"/>
              <a:t>cỏ</a:t>
            </a:r>
            <a:r>
              <a:rPr lang="vi-VN" sz="2000" b="1" dirty="0"/>
              <a:t>, hoa </a:t>
            </a:r>
            <a:r>
              <a:rPr lang="vi-VN" sz="2000" b="1" dirty="0" err="1"/>
              <a:t>kì</a:t>
            </a:r>
            <a:r>
              <a:rPr lang="vi-VN" sz="2000" b="1" dirty="0"/>
              <a:t> </a:t>
            </a:r>
            <a:r>
              <a:rPr lang="vi-VN" sz="2000" b="1" dirty="0" err="1"/>
              <a:t>lạ</a:t>
            </a:r>
            <a:r>
              <a:rPr lang="vi-VN" sz="2000" b="1" dirty="0"/>
              <a:t>, </a:t>
            </a:r>
            <a:r>
              <a:rPr lang="vi-VN" sz="2000" b="1" dirty="0" err="1"/>
              <a:t>vừa</a:t>
            </a:r>
            <a:r>
              <a:rPr lang="vi-VN" sz="2000" b="1" dirty="0"/>
              <a:t> </a:t>
            </a:r>
            <a:r>
              <a:rPr lang="vi-VN" sz="2000" b="1" dirty="0" err="1"/>
              <a:t>trồng</a:t>
            </a:r>
            <a:r>
              <a:rPr lang="vi-VN" sz="2000" b="1" dirty="0"/>
              <a:t> </a:t>
            </a:r>
            <a:r>
              <a:rPr lang="vi-VN" sz="2000" b="1" dirty="0" err="1"/>
              <a:t>làm</a:t>
            </a:r>
            <a:r>
              <a:rPr lang="vi-VN" sz="2000" b="1" dirty="0"/>
              <a:t> </a:t>
            </a:r>
            <a:r>
              <a:rPr lang="vi-VN" sz="2000" b="1" dirty="0" err="1"/>
              <a:t>đẹp</a:t>
            </a:r>
            <a:r>
              <a:rPr lang="vi-VN" sz="2000" b="1" dirty="0"/>
              <a:t> phong </a:t>
            </a:r>
            <a:r>
              <a:rPr lang="vi-VN" sz="2000" b="1" dirty="0" err="1"/>
              <a:t>cảnh</a:t>
            </a:r>
            <a:r>
              <a:rPr lang="vi-VN" sz="2000" b="1" dirty="0"/>
              <a:t> </a:t>
            </a:r>
            <a:r>
              <a:rPr lang="vi-VN" sz="2000" b="1" dirty="0" err="1"/>
              <a:t>nhà</a:t>
            </a:r>
            <a:r>
              <a:rPr lang="vi-VN" sz="2000" b="1" dirty="0"/>
              <a:t> </a:t>
            </a:r>
            <a:r>
              <a:rPr lang="vi-VN" sz="2000" b="1" dirty="0" err="1"/>
              <a:t>máy</a:t>
            </a:r>
            <a:r>
              <a:rPr lang="vi-VN" sz="2000" b="1" dirty="0"/>
              <a:t>, </a:t>
            </a:r>
            <a:r>
              <a:rPr lang="vi-VN" sz="2000" b="1" dirty="0" err="1"/>
              <a:t>vừa</a:t>
            </a:r>
            <a:r>
              <a:rPr lang="vi-VN" sz="2000" b="1" dirty="0"/>
              <a:t> ăn </a:t>
            </a:r>
            <a:r>
              <a:rPr lang="vi-VN" sz="2000" b="1" dirty="0" err="1"/>
              <a:t>được</a:t>
            </a:r>
            <a:r>
              <a:rPr lang="vi-VN" sz="2000" b="1" dirty="0"/>
              <a:t>, </a:t>
            </a:r>
            <a:r>
              <a:rPr lang="vi-VN" sz="2000" b="1" dirty="0" err="1"/>
              <a:t>có</a:t>
            </a:r>
            <a:r>
              <a:rPr lang="vi-VN" sz="2000" b="1" dirty="0"/>
              <a:t> </a:t>
            </a:r>
            <a:r>
              <a:rPr lang="vi-VN" sz="2000" b="1" dirty="0" err="1"/>
              <a:t>vị</a:t>
            </a:r>
            <a:r>
              <a:rPr lang="vi-VN" sz="2000" b="1" dirty="0"/>
              <a:t> </a:t>
            </a:r>
            <a:r>
              <a:rPr lang="vi-VN" sz="2000" b="1" dirty="0" err="1"/>
              <a:t>đường</a:t>
            </a:r>
            <a:r>
              <a:rPr lang="vi-VN" sz="2000" b="1" dirty="0"/>
              <a:t> </a:t>
            </a:r>
            <a:r>
              <a:rPr lang="vi-VN" sz="2000" b="1" dirty="0" err="1"/>
              <a:t>mềm</a:t>
            </a:r>
            <a:r>
              <a:rPr lang="vi-VN" sz="2000" b="1" dirty="0"/>
              <a:t>, </a:t>
            </a:r>
            <a:r>
              <a:rPr lang="vi-VN" sz="2000" b="1" dirty="0" err="1"/>
              <a:t>vị</a:t>
            </a:r>
            <a:r>
              <a:rPr lang="vi-VN" sz="2000" b="1" dirty="0"/>
              <a:t> </a:t>
            </a:r>
            <a:r>
              <a:rPr lang="vi-VN" sz="2000" b="1" dirty="0" err="1"/>
              <a:t>bạc</a:t>
            </a:r>
            <a:r>
              <a:rPr lang="vi-VN" sz="2000" b="1" dirty="0"/>
              <a:t> </a:t>
            </a:r>
            <a:r>
              <a:rPr lang="vi-VN" sz="2000" b="1" dirty="0" err="1"/>
              <a:t>hà</a:t>
            </a:r>
            <a:r>
              <a:rPr lang="vi-VN" sz="2000" b="1" dirty="0"/>
              <a:t> </a:t>
            </a:r>
            <a:r>
              <a:rPr lang="vi-VN" sz="2000" b="1" dirty="0" err="1"/>
              <a:t>rất</a:t>
            </a:r>
            <a:r>
              <a:rPr lang="vi-VN" sz="2000" b="1" dirty="0"/>
              <a:t> thơm ngon. </a:t>
            </a:r>
          </a:p>
          <a:p>
            <a:pPr algn="just"/>
            <a:r>
              <a:rPr lang="vi-VN" sz="2000" b="1" dirty="0"/>
              <a:t>3. </a:t>
            </a:r>
            <a:r>
              <a:rPr lang="vi-VN" sz="2000" b="1" dirty="0" err="1"/>
              <a:t>Nhìn</a:t>
            </a:r>
            <a:r>
              <a:rPr lang="vi-VN" sz="2000" b="1" dirty="0"/>
              <a:t> </a:t>
            </a:r>
            <a:r>
              <a:rPr lang="vi-VN" sz="2000" b="1" dirty="0" err="1"/>
              <a:t>thấy</a:t>
            </a:r>
            <a:r>
              <a:rPr lang="vi-VN" sz="2000" b="1" dirty="0"/>
              <a:t> </a:t>
            </a:r>
            <a:r>
              <a:rPr lang="vi-VN" sz="2000" b="1" dirty="0" err="1"/>
              <a:t>những</a:t>
            </a:r>
            <a:r>
              <a:rPr lang="vi-VN" sz="2000" b="1" dirty="0"/>
              <a:t> </a:t>
            </a:r>
            <a:r>
              <a:rPr lang="vi-VN" sz="2000" b="1" dirty="0" err="1"/>
              <a:t>người</a:t>
            </a:r>
            <a:r>
              <a:rPr lang="vi-VN" sz="2000" b="1" dirty="0"/>
              <a:t> công nhân </a:t>
            </a:r>
            <a:r>
              <a:rPr lang="vi-VN" sz="2000" b="1" dirty="0" err="1"/>
              <a:t>tí</a:t>
            </a:r>
            <a:r>
              <a:rPr lang="vi-VN" sz="2000" b="1" dirty="0"/>
              <a:t> hon </a:t>
            </a:r>
            <a:r>
              <a:rPr lang="vi-VN" sz="2000" b="1" dirty="0" err="1"/>
              <a:t>Umpơ-Lumpơ</a:t>
            </a:r>
            <a:r>
              <a:rPr lang="vi-VN" sz="2000" b="1" dirty="0"/>
              <a:t>.</a:t>
            </a:r>
          </a:p>
        </p:txBody>
      </p:sp>
    </p:spTree>
    <p:extLst>
      <p:ext uri="{BB962C8B-B14F-4D97-AF65-F5344CB8AC3E}">
        <p14:creationId xmlns:p14="http://schemas.microsoft.com/office/powerpoint/2010/main" val="33504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pic>
        <p:nvPicPr>
          <p:cNvPr id="1457" name="Google Shape;1457;p56"/>
          <p:cNvPicPr preferRelativeResize="0"/>
          <p:nvPr/>
        </p:nvPicPr>
        <p:blipFill rotWithShape="1">
          <a:blip r:embed="rId3">
            <a:alphaModFix/>
          </a:blip>
          <a:srcRect t="14958" r="14958"/>
          <a:stretch/>
        </p:blipFill>
        <p:spPr>
          <a:xfrm flipH="1">
            <a:off x="5770279" y="0"/>
            <a:ext cx="3426254" cy="5143499"/>
          </a:xfrm>
          <a:prstGeom prst="rect">
            <a:avLst/>
          </a:prstGeom>
          <a:noFill/>
          <a:ln>
            <a:noFill/>
          </a:ln>
        </p:spPr>
      </p:pic>
      <p:pic>
        <p:nvPicPr>
          <p:cNvPr id="1458" name="Google Shape;1458;p56"/>
          <p:cNvPicPr preferRelativeResize="0"/>
          <p:nvPr/>
        </p:nvPicPr>
        <p:blipFill rotWithShape="1">
          <a:blip r:embed="rId4">
            <a:alphaModFix/>
          </a:blip>
          <a:srcRect l="17654" t="20782" r="17654" b="14476"/>
          <a:stretch/>
        </p:blipFill>
        <p:spPr>
          <a:xfrm flipH="1">
            <a:off x="5770282" y="0"/>
            <a:ext cx="3426251" cy="5143500"/>
          </a:xfrm>
          <a:prstGeom prst="rect">
            <a:avLst/>
          </a:prstGeom>
          <a:noFill/>
          <a:ln>
            <a:noFill/>
          </a:ln>
        </p:spPr>
      </p:pic>
      <p:pic>
        <p:nvPicPr>
          <p:cNvPr id="1459" name="Google Shape;1459;p56"/>
          <p:cNvPicPr preferRelativeResize="0"/>
          <p:nvPr/>
        </p:nvPicPr>
        <p:blipFill rotWithShape="1">
          <a:blip r:embed="rId5">
            <a:alphaModFix amt="19000"/>
          </a:blip>
          <a:srcRect l="17654" t="20782" r="17654" b="14476"/>
          <a:stretch/>
        </p:blipFill>
        <p:spPr>
          <a:xfrm flipH="1">
            <a:off x="5770282" y="0"/>
            <a:ext cx="3426251" cy="5143500"/>
          </a:xfrm>
          <a:prstGeom prst="rect">
            <a:avLst/>
          </a:prstGeom>
          <a:noFill/>
          <a:ln>
            <a:noFill/>
          </a:ln>
        </p:spPr>
      </p:pic>
      <p:sp>
        <p:nvSpPr>
          <p:cNvPr id="1460" name="Google Shape;1460;p56"/>
          <p:cNvSpPr/>
          <p:nvPr/>
        </p:nvSpPr>
        <p:spPr>
          <a:xfrm>
            <a:off x="30526" y="-19037"/>
            <a:ext cx="6816712" cy="5214136"/>
          </a:xfrm>
          <a:custGeom>
            <a:avLst/>
            <a:gdLst/>
            <a:ahLst/>
            <a:cxnLst/>
            <a:rect l="l" t="t" r="r" b="b"/>
            <a:pathLst>
              <a:path w="255475" h="208816" extrusionOk="0">
                <a:moveTo>
                  <a:pt x="0" y="0"/>
                </a:moveTo>
                <a:lnTo>
                  <a:pt x="0" y="208816"/>
                </a:lnTo>
                <a:lnTo>
                  <a:pt x="214935" y="206521"/>
                </a:lnTo>
                <a:cubicBezTo>
                  <a:pt x="214935" y="206521"/>
                  <a:pt x="211814" y="140740"/>
                  <a:pt x="230997" y="103261"/>
                </a:cubicBezTo>
                <a:cubicBezTo>
                  <a:pt x="255474" y="55470"/>
                  <a:pt x="248590" y="0"/>
                  <a:pt x="248590" y="0"/>
                </a:cubicBezTo>
                <a:close/>
              </a:path>
            </a:pathLst>
          </a:custGeom>
          <a:solidFill>
            <a:srgbClr val="F5E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6"/>
          <p:cNvSpPr txBox="1">
            <a:spLocks noGrp="1"/>
          </p:cNvSpPr>
          <p:nvPr>
            <p:ph type="ctrTitle"/>
          </p:nvPr>
        </p:nvSpPr>
        <p:spPr>
          <a:xfrm flipH="1">
            <a:off x="844702" y="2271191"/>
            <a:ext cx="3917049" cy="17590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solidFill>
                  <a:srgbClr val="FF0000"/>
                </a:solidFill>
                <a:latin typeface="Roboto Black" panose="02000000000000000000" pitchFamily="2" charset="0"/>
                <a:ea typeface="Roboto Black" panose="02000000000000000000" pitchFamily="2" charset="0"/>
              </a:rPr>
              <a:t>II. </a:t>
            </a:r>
            <a:r>
              <a:rPr lang="vi-VN" u="sng" dirty="0" smtClean="0">
                <a:solidFill>
                  <a:srgbClr val="FF0000"/>
                </a:solidFill>
                <a:latin typeface="Roboto Black" panose="02000000000000000000" pitchFamily="2" charset="0"/>
                <a:ea typeface="Roboto Black" panose="02000000000000000000" pitchFamily="2" charset="0"/>
              </a:rPr>
              <a:t>Suy </a:t>
            </a:r>
            <a:r>
              <a:rPr lang="vi-VN" u="sng" dirty="0">
                <a:solidFill>
                  <a:srgbClr val="FF0000"/>
                </a:solidFill>
                <a:latin typeface="Roboto Black" panose="02000000000000000000" pitchFamily="2" charset="0"/>
                <a:ea typeface="Roboto Black" panose="02000000000000000000" pitchFamily="2" charset="0"/>
              </a:rPr>
              <a:t>ngẫm và phản hồi</a:t>
            </a:r>
            <a:endParaRPr u="sng" dirty="0">
              <a:solidFill>
                <a:srgbClr val="FF0000"/>
              </a:solidFill>
              <a:latin typeface="Roboto Black" panose="02000000000000000000" pitchFamily="2" charset="0"/>
              <a:ea typeface="Roboto Black" panose="02000000000000000000" pitchFamily="2" charset="0"/>
            </a:endParaRPr>
          </a:p>
        </p:txBody>
      </p:sp>
      <p:cxnSp>
        <p:nvCxnSpPr>
          <p:cNvPr id="1464" name="Google Shape;1464;p56"/>
          <p:cNvCxnSpPr/>
          <p:nvPr/>
        </p:nvCxnSpPr>
        <p:spPr>
          <a:xfrm rot="10800000">
            <a:off x="1223428" y="3920024"/>
            <a:ext cx="2599500" cy="0"/>
          </a:xfrm>
          <a:prstGeom prst="straightConnector1">
            <a:avLst/>
          </a:prstGeom>
          <a:noFill/>
          <a:ln w="28575" cap="flat" cmpd="sng">
            <a:solidFill>
              <a:schemeClr val="accent1"/>
            </a:solidFill>
            <a:prstDash val="dash"/>
            <a:round/>
            <a:headEnd type="none" w="med" len="med"/>
            <a:tailEnd type="none" w="med" len="med"/>
          </a:ln>
        </p:spPr>
      </p:cxnSp>
      <p:grpSp>
        <p:nvGrpSpPr>
          <p:cNvPr id="1465" name="Google Shape;1465;p56"/>
          <p:cNvGrpSpPr/>
          <p:nvPr/>
        </p:nvGrpSpPr>
        <p:grpSpPr>
          <a:xfrm flipH="1">
            <a:off x="184039" y="-647467"/>
            <a:ext cx="5139750" cy="2163838"/>
            <a:chOff x="-1636886" y="123997"/>
            <a:chExt cx="5139750" cy="2163838"/>
          </a:xfrm>
        </p:grpSpPr>
        <p:sp>
          <p:nvSpPr>
            <p:cNvPr id="1466" name="Google Shape;1466;p56"/>
            <p:cNvSpPr/>
            <p:nvPr/>
          </p:nvSpPr>
          <p:spPr>
            <a:xfrm>
              <a:off x="-444329" y="2102143"/>
              <a:ext cx="258819" cy="176867"/>
            </a:xfrm>
            <a:custGeom>
              <a:avLst/>
              <a:gdLst/>
              <a:ahLst/>
              <a:cxnLst/>
              <a:rect l="l" t="t" r="r" b="b"/>
              <a:pathLst>
                <a:path w="13138" h="8978" extrusionOk="0">
                  <a:moveTo>
                    <a:pt x="12059" y="4817"/>
                  </a:moveTo>
                  <a:lnTo>
                    <a:pt x="3005" y="463"/>
                  </a:lnTo>
                  <a:cubicBezTo>
                    <a:pt x="1965" y="1"/>
                    <a:pt x="732" y="425"/>
                    <a:pt x="231" y="1426"/>
                  </a:cubicBezTo>
                  <a:cubicBezTo>
                    <a:pt x="116" y="1735"/>
                    <a:pt x="39" y="2081"/>
                    <a:pt x="0" y="2390"/>
                  </a:cubicBezTo>
                  <a:cubicBezTo>
                    <a:pt x="0" y="3160"/>
                    <a:pt x="462" y="3815"/>
                    <a:pt x="1156" y="4162"/>
                  </a:cubicBezTo>
                  <a:lnTo>
                    <a:pt x="10171" y="8477"/>
                  </a:lnTo>
                  <a:cubicBezTo>
                    <a:pt x="11173" y="8978"/>
                    <a:pt x="12406" y="8554"/>
                    <a:pt x="12868" y="7514"/>
                  </a:cubicBezTo>
                  <a:cubicBezTo>
                    <a:pt x="13061" y="7244"/>
                    <a:pt x="13138" y="6897"/>
                    <a:pt x="13138" y="6550"/>
                  </a:cubicBezTo>
                  <a:cubicBezTo>
                    <a:pt x="13138" y="5818"/>
                    <a:pt x="12714" y="5125"/>
                    <a:pt x="12059" y="4817"/>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6"/>
            <p:cNvSpPr/>
            <p:nvPr/>
          </p:nvSpPr>
          <p:spPr>
            <a:xfrm>
              <a:off x="-1636886" y="1824088"/>
              <a:ext cx="258819" cy="179132"/>
            </a:xfrm>
            <a:custGeom>
              <a:avLst/>
              <a:gdLst/>
              <a:ahLst/>
              <a:cxnLst/>
              <a:rect l="l" t="t" r="r" b="b"/>
              <a:pathLst>
                <a:path w="13138" h="9093" extrusionOk="0">
                  <a:moveTo>
                    <a:pt x="11982" y="4932"/>
                  </a:moveTo>
                  <a:lnTo>
                    <a:pt x="2967" y="617"/>
                  </a:lnTo>
                  <a:cubicBezTo>
                    <a:pt x="1580" y="0"/>
                    <a:pt x="0" y="1041"/>
                    <a:pt x="0" y="2543"/>
                  </a:cubicBezTo>
                  <a:cubicBezTo>
                    <a:pt x="0" y="3314"/>
                    <a:pt x="463" y="4007"/>
                    <a:pt x="1156" y="4354"/>
                  </a:cubicBezTo>
                  <a:lnTo>
                    <a:pt x="10171" y="8669"/>
                  </a:lnTo>
                  <a:cubicBezTo>
                    <a:pt x="11212" y="9092"/>
                    <a:pt x="12367" y="8669"/>
                    <a:pt x="12907" y="7706"/>
                  </a:cubicBezTo>
                  <a:cubicBezTo>
                    <a:pt x="13022" y="7397"/>
                    <a:pt x="13099" y="7089"/>
                    <a:pt x="13138" y="6742"/>
                  </a:cubicBezTo>
                  <a:cubicBezTo>
                    <a:pt x="13138" y="5972"/>
                    <a:pt x="12714" y="5240"/>
                    <a:pt x="11982" y="4932"/>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6"/>
            <p:cNvSpPr/>
            <p:nvPr/>
          </p:nvSpPr>
          <p:spPr>
            <a:xfrm>
              <a:off x="-345117" y="1450674"/>
              <a:ext cx="202654" cy="254268"/>
            </a:xfrm>
            <a:custGeom>
              <a:avLst/>
              <a:gdLst/>
              <a:ahLst/>
              <a:cxnLst/>
              <a:rect l="l" t="t" r="r" b="b"/>
              <a:pathLst>
                <a:path w="10287" h="12907" extrusionOk="0">
                  <a:moveTo>
                    <a:pt x="6665" y="1079"/>
                  </a:moveTo>
                  <a:lnTo>
                    <a:pt x="463" y="9285"/>
                  </a:lnTo>
                  <a:cubicBezTo>
                    <a:pt x="154" y="9632"/>
                    <a:pt x="0" y="10094"/>
                    <a:pt x="39" y="10557"/>
                  </a:cubicBezTo>
                  <a:lnTo>
                    <a:pt x="39" y="10711"/>
                  </a:lnTo>
                  <a:cubicBezTo>
                    <a:pt x="39" y="11250"/>
                    <a:pt x="308" y="11789"/>
                    <a:pt x="694" y="12175"/>
                  </a:cubicBezTo>
                  <a:cubicBezTo>
                    <a:pt x="1580" y="12907"/>
                    <a:pt x="2890" y="12753"/>
                    <a:pt x="3583" y="11866"/>
                  </a:cubicBezTo>
                  <a:lnTo>
                    <a:pt x="9863" y="3622"/>
                  </a:lnTo>
                  <a:cubicBezTo>
                    <a:pt x="10133" y="3275"/>
                    <a:pt x="10287" y="2813"/>
                    <a:pt x="10287" y="2389"/>
                  </a:cubicBezTo>
                  <a:cubicBezTo>
                    <a:pt x="10287" y="1773"/>
                    <a:pt x="10017" y="1195"/>
                    <a:pt x="9555" y="771"/>
                  </a:cubicBezTo>
                  <a:cubicBezTo>
                    <a:pt x="8669" y="0"/>
                    <a:pt x="7320" y="155"/>
                    <a:pt x="6665" y="1079"/>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6"/>
            <p:cNvSpPr/>
            <p:nvPr/>
          </p:nvSpPr>
          <p:spPr>
            <a:xfrm>
              <a:off x="-937122" y="1403611"/>
              <a:ext cx="249717" cy="204939"/>
            </a:xfrm>
            <a:custGeom>
              <a:avLst/>
              <a:gdLst/>
              <a:ahLst/>
              <a:cxnLst/>
              <a:rect l="l" t="t" r="r" b="b"/>
              <a:pathLst>
                <a:path w="12676" h="10403" extrusionOk="0">
                  <a:moveTo>
                    <a:pt x="12676" y="2274"/>
                  </a:moveTo>
                  <a:cubicBezTo>
                    <a:pt x="12676" y="1850"/>
                    <a:pt x="12522" y="1426"/>
                    <a:pt x="12252" y="1080"/>
                  </a:cubicBezTo>
                  <a:cubicBezTo>
                    <a:pt x="11559" y="193"/>
                    <a:pt x="10287" y="1"/>
                    <a:pt x="9363" y="656"/>
                  </a:cubicBezTo>
                  <a:lnTo>
                    <a:pt x="848" y="6550"/>
                  </a:lnTo>
                  <a:cubicBezTo>
                    <a:pt x="309" y="6936"/>
                    <a:pt x="1" y="7552"/>
                    <a:pt x="39" y="8207"/>
                  </a:cubicBezTo>
                  <a:cubicBezTo>
                    <a:pt x="1" y="8631"/>
                    <a:pt x="155" y="9016"/>
                    <a:pt x="386" y="9401"/>
                  </a:cubicBezTo>
                  <a:cubicBezTo>
                    <a:pt x="1118" y="10249"/>
                    <a:pt x="2351" y="10403"/>
                    <a:pt x="3275" y="9825"/>
                  </a:cubicBezTo>
                  <a:lnTo>
                    <a:pt x="11828" y="3892"/>
                  </a:lnTo>
                  <a:cubicBezTo>
                    <a:pt x="12368" y="3545"/>
                    <a:pt x="12676" y="2929"/>
                    <a:pt x="12676" y="227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6"/>
            <p:cNvSpPr/>
            <p:nvPr/>
          </p:nvSpPr>
          <p:spPr>
            <a:xfrm>
              <a:off x="-170556" y="984671"/>
              <a:ext cx="170031" cy="267171"/>
            </a:xfrm>
            <a:custGeom>
              <a:avLst/>
              <a:gdLst/>
              <a:ahLst/>
              <a:cxnLst/>
              <a:rect l="l" t="t" r="r" b="b"/>
              <a:pathLst>
                <a:path w="8631" h="13562" extrusionOk="0">
                  <a:moveTo>
                    <a:pt x="7436" y="424"/>
                  </a:moveTo>
                  <a:cubicBezTo>
                    <a:pt x="6396" y="0"/>
                    <a:pt x="5240" y="424"/>
                    <a:pt x="4701" y="1387"/>
                  </a:cubicBezTo>
                  <a:lnTo>
                    <a:pt x="270" y="10402"/>
                  </a:lnTo>
                  <a:cubicBezTo>
                    <a:pt x="116" y="10672"/>
                    <a:pt x="39" y="10980"/>
                    <a:pt x="0" y="11250"/>
                  </a:cubicBezTo>
                  <a:cubicBezTo>
                    <a:pt x="0" y="12098"/>
                    <a:pt x="501" y="12830"/>
                    <a:pt x="1272" y="13138"/>
                  </a:cubicBezTo>
                  <a:cubicBezTo>
                    <a:pt x="2312" y="13562"/>
                    <a:pt x="3468" y="13138"/>
                    <a:pt x="4007" y="12175"/>
                  </a:cubicBezTo>
                  <a:lnTo>
                    <a:pt x="8438" y="3121"/>
                  </a:lnTo>
                  <a:cubicBezTo>
                    <a:pt x="8553" y="2851"/>
                    <a:pt x="8630" y="2582"/>
                    <a:pt x="8630" y="2273"/>
                  </a:cubicBezTo>
                  <a:cubicBezTo>
                    <a:pt x="8630" y="1464"/>
                    <a:pt x="8168" y="732"/>
                    <a:pt x="7436" y="424"/>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6"/>
            <p:cNvSpPr/>
            <p:nvPr/>
          </p:nvSpPr>
          <p:spPr>
            <a:xfrm>
              <a:off x="-783797" y="1814218"/>
              <a:ext cx="249717" cy="132088"/>
            </a:xfrm>
            <a:custGeom>
              <a:avLst/>
              <a:gdLst/>
              <a:ahLst/>
              <a:cxnLst/>
              <a:rect l="l" t="t" r="r" b="b"/>
              <a:pathLst>
                <a:path w="12676" h="6705" extrusionOk="0">
                  <a:moveTo>
                    <a:pt x="11558" y="3468"/>
                  </a:moveTo>
                  <a:lnTo>
                    <a:pt x="2042" y="155"/>
                  </a:lnTo>
                  <a:cubicBezTo>
                    <a:pt x="1657" y="0"/>
                    <a:pt x="1233" y="39"/>
                    <a:pt x="848" y="232"/>
                  </a:cubicBezTo>
                  <a:cubicBezTo>
                    <a:pt x="462" y="424"/>
                    <a:pt x="193" y="771"/>
                    <a:pt x="77" y="1195"/>
                  </a:cubicBezTo>
                  <a:cubicBezTo>
                    <a:pt x="0" y="1349"/>
                    <a:pt x="0" y="1503"/>
                    <a:pt x="0" y="1696"/>
                  </a:cubicBezTo>
                  <a:cubicBezTo>
                    <a:pt x="0" y="2389"/>
                    <a:pt x="424" y="3006"/>
                    <a:pt x="1079" y="3237"/>
                  </a:cubicBezTo>
                  <a:lnTo>
                    <a:pt x="10595" y="6550"/>
                  </a:lnTo>
                  <a:cubicBezTo>
                    <a:pt x="11019" y="6704"/>
                    <a:pt x="11442" y="6665"/>
                    <a:pt x="11828" y="6511"/>
                  </a:cubicBezTo>
                  <a:cubicBezTo>
                    <a:pt x="12174" y="6280"/>
                    <a:pt x="12444" y="5933"/>
                    <a:pt x="12598" y="5548"/>
                  </a:cubicBezTo>
                  <a:cubicBezTo>
                    <a:pt x="12598" y="5356"/>
                    <a:pt x="12637" y="5163"/>
                    <a:pt x="12637" y="5047"/>
                  </a:cubicBezTo>
                  <a:cubicBezTo>
                    <a:pt x="12675" y="4354"/>
                    <a:pt x="12251" y="3699"/>
                    <a:pt x="11558" y="3468"/>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6"/>
            <p:cNvSpPr/>
            <p:nvPr/>
          </p:nvSpPr>
          <p:spPr>
            <a:xfrm>
              <a:off x="136824" y="1236653"/>
              <a:ext cx="222393" cy="24591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6"/>
            <p:cNvSpPr/>
            <p:nvPr/>
          </p:nvSpPr>
          <p:spPr>
            <a:xfrm>
              <a:off x="-1001648" y="2040383"/>
              <a:ext cx="217843" cy="247452"/>
            </a:xfrm>
            <a:custGeom>
              <a:avLst/>
              <a:gdLst/>
              <a:ahLst/>
              <a:cxnLst/>
              <a:rect l="l" t="t" r="r" b="b"/>
              <a:pathLst>
                <a:path w="11058" h="12561" extrusionOk="0">
                  <a:moveTo>
                    <a:pt x="7551" y="1388"/>
                  </a:moveTo>
                  <a:lnTo>
                    <a:pt x="655" y="8323"/>
                  </a:lnTo>
                  <a:cubicBezTo>
                    <a:pt x="270" y="8708"/>
                    <a:pt x="0" y="9247"/>
                    <a:pt x="0" y="9787"/>
                  </a:cubicBezTo>
                  <a:cubicBezTo>
                    <a:pt x="0" y="11636"/>
                    <a:pt x="2235" y="12560"/>
                    <a:pt x="3545" y="11251"/>
                  </a:cubicBezTo>
                  <a:lnTo>
                    <a:pt x="10479" y="4354"/>
                  </a:lnTo>
                  <a:cubicBezTo>
                    <a:pt x="10865" y="3969"/>
                    <a:pt x="11057" y="3468"/>
                    <a:pt x="11057" y="2967"/>
                  </a:cubicBezTo>
                  <a:cubicBezTo>
                    <a:pt x="11057" y="1349"/>
                    <a:pt x="9054" y="1"/>
                    <a:pt x="7551" y="1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6"/>
            <p:cNvSpPr/>
            <p:nvPr/>
          </p:nvSpPr>
          <p:spPr>
            <a:xfrm>
              <a:off x="-1176201" y="1100034"/>
              <a:ext cx="274007" cy="152576"/>
            </a:xfrm>
            <a:custGeom>
              <a:avLst/>
              <a:gdLst/>
              <a:ahLst/>
              <a:cxnLst/>
              <a:rect l="l" t="t" r="r" b="b"/>
              <a:pathLst>
                <a:path w="13909" h="7745" extrusionOk="0">
                  <a:moveTo>
                    <a:pt x="13909" y="2389"/>
                  </a:moveTo>
                  <a:lnTo>
                    <a:pt x="13909" y="2350"/>
                  </a:lnTo>
                  <a:lnTo>
                    <a:pt x="13909" y="2350"/>
                  </a:lnTo>
                  <a:cubicBezTo>
                    <a:pt x="13909" y="2081"/>
                    <a:pt x="13870" y="1811"/>
                    <a:pt x="13793" y="1541"/>
                  </a:cubicBezTo>
                  <a:cubicBezTo>
                    <a:pt x="13370" y="501"/>
                    <a:pt x="12175" y="0"/>
                    <a:pt x="11135" y="347"/>
                  </a:cubicBezTo>
                  <a:lnTo>
                    <a:pt x="1388" y="3468"/>
                  </a:lnTo>
                  <a:cubicBezTo>
                    <a:pt x="540" y="3737"/>
                    <a:pt x="1" y="4508"/>
                    <a:pt x="1" y="5355"/>
                  </a:cubicBezTo>
                  <a:cubicBezTo>
                    <a:pt x="1" y="5355"/>
                    <a:pt x="1" y="5394"/>
                    <a:pt x="1" y="5394"/>
                  </a:cubicBezTo>
                  <a:cubicBezTo>
                    <a:pt x="1" y="5664"/>
                    <a:pt x="39" y="5933"/>
                    <a:pt x="116" y="6203"/>
                  </a:cubicBezTo>
                  <a:cubicBezTo>
                    <a:pt x="540" y="7205"/>
                    <a:pt x="1696" y="7744"/>
                    <a:pt x="2775" y="7397"/>
                  </a:cubicBezTo>
                  <a:lnTo>
                    <a:pt x="12522" y="4200"/>
                  </a:lnTo>
                  <a:cubicBezTo>
                    <a:pt x="13331" y="3969"/>
                    <a:pt x="13909" y="3237"/>
                    <a:pt x="13909" y="2389"/>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6"/>
            <p:cNvSpPr/>
            <p:nvPr/>
          </p:nvSpPr>
          <p:spPr>
            <a:xfrm>
              <a:off x="-678303" y="1115971"/>
              <a:ext cx="250466" cy="211007"/>
            </a:xfrm>
            <a:custGeom>
              <a:avLst/>
              <a:gdLst/>
              <a:ahLst/>
              <a:cxnLst/>
              <a:rect l="l" t="t" r="r" b="b"/>
              <a:pathLst>
                <a:path w="12714" h="10711" extrusionOk="0">
                  <a:moveTo>
                    <a:pt x="11712" y="6242"/>
                  </a:moveTo>
                  <a:lnTo>
                    <a:pt x="3082" y="617"/>
                  </a:lnTo>
                  <a:cubicBezTo>
                    <a:pt x="2119" y="0"/>
                    <a:pt x="809" y="347"/>
                    <a:pt x="270" y="1349"/>
                  </a:cubicBezTo>
                  <a:cubicBezTo>
                    <a:pt x="77" y="1657"/>
                    <a:pt x="0" y="2004"/>
                    <a:pt x="0" y="2351"/>
                  </a:cubicBezTo>
                  <a:lnTo>
                    <a:pt x="0" y="2389"/>
                  </a:lnTo>
                  <a:lnTo>
                    <a:pt x="0" y="2428"/>
                  </a:lnTo>
                  <a:cubicBezTo>
                    <a:pt x="0" y="3121"/>
                    <a:pt x="385" y="3814"/>
                    <a:pt x="963" y="4161"/>
                  </a:cubicBezTo>
                  <a:lnTo>
                    <a:pt x="9593" y="9786"/>
                  </a:lnTo>
                  <a:cubicBezTo>
                    <a:pt x="10903" y="10711"/>
                    <a:pt x="12714" y="9709"/>
                    <a:pt x="12675" y="8091"/>
                  </a:cubicBezTo>
                  <a:lnTo>
                    <a:pt x="12675" y="8014"/>
                  </a:lnTo>
                  <a:cubicBezTo>
                    <a:pt x="12637" y="7282"/>
                    <a:pt x="12290" y="6627"/>
                    <a:pt x="11712" y="6242"/>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6"/>
            <p:cNvSpPr/>
            <p:nvPr/>
          </p:nvSpPr>
          <p:spPr>
            <a:xfrm>
              <a:off x="898071" y="1408162"/>
              <a:ext cx="124484" cy="277809"/>
            </a:xfrm>
            <a:custGeom>
              <a:avLst/>
              <a:gdLst/>
              <a:ahLst/>
              <a:cxnLst/>
              <a:rect l="l" t="t" r="r" b="b"/>
              <a:pathLst>
                <a:path w="6319" h="14102" extrusionOk="0">
                  <a:moveTo>
                    <a:pt x="4701" y="194"/>
                  </a:moveTo>
                  <a:cubicBezTo>
                    <a:pt x="3622" y="1"/>
                    <a:pt x="2543" y="656"/>
                    <a:pt x="2235" y="1696"/>
                  </a:cubicBezTo>
                  <a:lnTo>
                    <a:pt x="0" y="11443"/>
                  </a:lnTo>
                  <a:lnTo>
                    <a:pt x="0" y="11867"/>
                  </a:lnTo>
                  <a:cubicBezTo>
                    <a:pt x="0" y="12830"/>
                    <a:pt x="655" y="13678"/>
                    <a:pt x="1619" y="13870"/>
                  </a:cubicBezTo>
                  <a:cubicBezTo>
                    <a:pt x="2697" y="14102"/>
                    <a:pt x="3815" y="13408"/>
                    <a:pt x="4084" y="12329"/>
                  </a:cubicBezTo>
                  <a:lnTo>
                    <a:pt x="6280" y="2582"/>
                  </a:lnTo>
                  <a:cubicBezTo>
                    <a:pt x="6319" y="2467"/>
                    <a:pt x="6319" y="2313"/>
                    <a:pt x="6319" y="2158"/>
                  </a:cubicBezTo>
                  <a:cubicBezTo>
                    <a:pt x="6319" y="1195"/>
                    <a:pt x="5625" y="386"/>
                    <a:pt x="4701" y="1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6"/>
            <p:cNvSpPr/>
            <p:nvPr/>
          </p:nvSpPr>
          <p:spPr>
            <a:xfrm>
              <a:off x="2682398" y="164225"/>
              <a:ext cx="258838" cy="176867"/>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6"/>
            <p:cNvSpPr/>
            <p:nvPr/>
          </p:nvSpPr>
          <p:spPr>
            <a:xfrm>
              <a:off x="1279837" y="166510"/>
              <a:ext cx="259587" cy="179881"/>
            </a:xfrm>
            <a:custGeom>
              <a:avLst/>
              <a:gdLst/>
              <a:ahLst/>
              <a:cxnLst/>
              <a:rect l="l" t="t" r="r" b="b"/>
              <a:pathLst>
                <a:path w="13177" h="9131" extrusionOk="0">
                  <a:moveTo>
                    <a:pt x="2967" y="8553"/>
                  </a:moveTo>
                  <a:lnTo>
                    <a:pt x="12020" y="4200"/>
                  </a:lnTo>
                  <a:cubicBezTo>
                    <a:pt x="12714" y="3891"/>
                    <a:pt x="13176" y="3159"/>
                    <a:pt x="13138" y="2389"/>
                  </a:cubicBezTo>
                  <a:cubicBezTo>
                    <a:pt x="13099" y="2042"/>
                    <a:pt x="13022" y="1695"/>
                    <a:pt x="12907" y="1426"/>
                  </a:cubicBezTo>
                  <a:cubicBezTo>
                    <a:pt x="12367" y="424"/>
                    <a:pt x="11211" y="0"/>
                    <a:pt x="10171" y="463"/>
                  </a:cubicBezTo>
                  <a:lnTo>
                    <a:pt x="1156" y="4777"/>
                  </a:lnTo>
                  <a:cubicBezTo>
                    <a:pt x="463" y="5124"/>
                    <a:pt x="0" y="5818"/>
                    <a:pt x="0" y="6627"/>
                  </a:cubicBezTo>
                  <a:cubicBezTo>
                    <a:pt x="39" y="8129"/>
                    <a:pt x="1580" y="9131"/>
                    <a:pt x="2967" y="8553"/>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6"/>
            <p:cNvSpPr/>
            <p:nvPr/>
          </p:nvSpPr>
          <p:spPr>
            <a:xfrm>
              <a:off x="2277879" y="435927"/>
              <a:ext cx="201905" cy="254288"/>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6"/>
            <p:cNvSpPr/>
            <p:nvPr/>
          </p:nvSpPr>
          <p:spPr>
            <a:xfrm>
              <a:off x="2608031" y="1418800"/>
              <a:ext cx="250485" cy="212524"/>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6"/>
            <p:cNvSpPr/>
            <p:nvPr/>
          </p:nvSpPr>
          <p:spPr>
            <a:xfrm>
              <a:off x="1685874" y="532319"/>
              <a:ext cx="249717" cy="205707"/>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6"/>
            <p:cNvSpPr/>
            <p:nvPr/>
          </p:nvSpPr>
          <p:spPr>
            <a:xfrm>
              <a:off x="1709415" y="1485583"/>
              <a:ext cx="129803" cy="280843"/>
            </a:xfrm>
            <a:custGeom>
              <a:avLst/>
              <a:gdLst/>
              <a:ahLst/>
              <a:cxnLst/>
              <a:rect l="l" t="t" r="r" b="b"/>
              <a:pathLst>
                <a:path w="6589" h="14256" extrusionOk="0">
                  <a:moveTo>
                    <a:pt x="4045" y="1773"/>
                  </a:moveTo>
                  <a:cubicBezTo>
                    <a:pt x="3776" y="694"/>
                    <a:pt x="2658" y="1"/>
                    <a:pt x="1580" y="270"/>
                  </a:cubicBezTo>
                  <a:cubicBezTo>
                    <a:pt x="694" y="424"/>
                    <a:pt x="39" y="1195"/>
                    <a:pt x="0" y="2081"/>
                  </a:cubicBezTo>
                  <a:lnTo>
                    <a:pt x="0" y="2197"/>
                  </a:lnTo>
                  <a:cubicBezTo>
                    <a:pt x="0" y="2351"/>
                    <a:pt x="0" y="2505"/>
                    <a:pt x="77" y="2697"/>
                  </a:cubicBezTo>
                  <a:lnTo>
                    <a:pt x="2466" y="12483"/>
                  </a:lnTo>
                  <a:cubicBezTo>
                    <a:pt x="2774" y="13562"/>
                    <a:pt x="3853" y="14255"/>
                    <a:pt x="4970" y="13986"/>
                  </a:cubicBezTo>
                  <a:cubicBezTo>
                    <a:pt x="5895" y="13832"/>
                    <a:pt x="6588" y="12984"/>
                    <a:pt x="6588" y="12021"/>
                  </a:cubicBezTo>
                  <a:cubicBezTo>
                    <a:pt x="6588" y="11867"/>
                    <a:pt x="6550" y="11674"/>
                    <a:pt x="6511" y="11520"/>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6"/>
            <p:cNvSpPr/>
            <p:nvPr/>
          </p:nvSpPr>
          <p:spPr>
            <a:xfrm>
              <a:off x="499619" y="1770189"/>
              <a:ext cx="169262" cy="267191"/>
            </a:xfrm>
            <a:custGeom>
              <a:avLst/>
              <a:gdLst/>
              <a:ahLst/>
              <a:cxnLst/>
              <a:rect l="l" t="t" r="r" b="b"/>
              <a:pathLst>
                <a:path w="8592" h="13563" extrusionOk="0">
                  <a:moveTo>
                    <a:pt x="3968" y="1426"/>
                  </a:moveTo>
                  <a:cubicBezTo>
                    <a:pt x="3467" y="425"/>
                    <a:pt x="2273" y="1"/>
                    <a:pt x="1233" y="463"/>
                  </a:cubicBezTo>
                  <a:cubicBezTo>
                    <a:pt x="539" y="810"/>
                    <a:pt x="39" y="1503"/>
                    <a:pt x="0" y="2274"/>
                  </a:cubicBezTo>
                  <a:cubicBezTo>
                    <a:pt x="0" y="2582"/>
                    <a:pt x="77" y="2852"/>
                    <a:pt x="231" y="3122"/>
                  </a:cubicBezTo>
                  <a:lnTo>
                    <a:pt x="4700" y="12175"/>
                  </a:lnTo>
                  <a:cubicBezTo>
                    <a:pt x="5201" y="13138"/>
                    <a:pt x="6395" y="13562"/>
                    <a:pt x="7397" y="13138"/>
                  </a:cubicBezTo>
                  <a:cubicBezTo>
                    <a:pt x="8129" y="12830"/>
                    <a:pt x="8591" y="12098"/>
                    <a:pt x="8591" y="11328"/>
                  </a:cubicBezTo>
                  <a:cubicBezTo>
                    <a:pt x="8591" y="11251"/>
                    <a:pt x="8591" y="11212"/>
                    <a:pt x="8591" y="11135"/>
                  </a:cubicBezTo>
                  <a:cubicBezTo>
                    <a:pt x="8591" y="10904"/>
                    <a:pt x="8514" y="10673"/>
                    <a:pt x="8399" y="10480"/>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6"/>
            <p:cNvSpPr/>
            <p:nvPr/>
          </p:nvSpPr>
          <p:spPr>
            <a:xfrm>
              <a:off x="2452440" y="889796"/>
              <a:ext cx="170031" cy="267171"/>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6"/>
            <p:cNvSpPr/>
            <p:nvPr/>
          </p:nvSpPr>
          <p:spPr>
            <a:xfrm>
              <a:off x="1766329" y="123997"/>
              <a:ext cx="249717" cy="131320"/>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6"/>
            <p:cNvSpPr/>
            <p:nvPr/>
          </p:nvSpPr>
          <p:spPr>
            <a:xfrm>
              <a:off x="1991736" y="1186556"/>
              <a:ext cx="253519" cy="207205"/>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6"/>
            <p:cNvSpPr/>
            <p:nvPr/>
          </p:nvSpPr>
          <p:spPr>
            <a:xfrm>
              <a:off x="3025454" y="1073459"/>
              <a:ext cx="222413" cy="245935"/>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6"/>
            <p:cNvSpPr/>
            <p:nvPr/>
          </p:nvSpPr>
          <p:spPr>
            <a:xfrm>
              <a:off x="1081734" y="753176"/>
              <a:ext cx="81991" cy="301331"/>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6"/>
            <p:cNvSpPr/>
            <p:nvPr/>
          </p:nvSpPr>
          <p:spPr>
            <a:xfrm>
              <a:off x="1188764" y="1345181"/>
              <a:ext cx="268688" cy="166997"/>
            </a:xfrm>
            <a:custGeom>
              <a:avLst/>
              <a:gdLst/>
              <a:ahLst/>
              <a:cxnLst/>
              <a:rect l="l" t="t" r="r" b="b"/>
              <a:pathLst>
                <a:path w="13639" h="8477" extrusionOk="0">
                  <a:moveTo>
                    <a:pt x="2697" y="8091"/>
                  </a:moveTo>
                  <a:lnTo>
                    <a:pt x="12290" y="4277"/>
                  </a:lnTo>
                  <a:cubicBezTo>
                    <a:pt x="13099" y="4007"/>
                    <a:pt x="13638" y="3275"/>
                    <a:pt x="13600" y="2427"/>
                  </a:cubicBezTo>
                  <a:lnTo>
                    <a:pt x="13600" y="2273"/>
                  </a:lnTo>
                  <a:cubicBezTo>
                    <a:pt x="13638" y="2235"/>
                    <a:pt x="13638" y="2158"/>
                    <a:pt x="13638" y="2081"/>
                  </a:cubicBezTo>
                  <a:cubicBezTo>
                    <a:pt x="13638" y="1927"/>
                    <a:pt x="13600" y="1773"/>
                    <a:pt x="13561" y="1618"/>
                  </a:cubicBezTo>
                  <a:cubicBezTo>
                    <a:pt x="13215" y="540"/>
                    <a:pt x="12020" y="0"/>
                    <a:pt x="10980" y="424"/>
                  </a:cubicBezTo>
                  <a:lnTo>
                    <a:pt x="1387" y="4161"/>
                  </a:lnTo>
                  <a:cubicBezTo>
                    <a:pt x="578" y="4508"/>
                    <a:pt x="39" y="5278"/>
                    <a:pt x="0" y="6164"/>
                  </a:cubicBezTo>
                  <a:cubicBezTo>
                    <a:pt x="0" y="6357"/>
                    <a:pt x="39" y="6588"/>
                    <a:pt x="116" y="6819"/>
                  </a:cubicBezTo>
                  <a:cubicBezTo>
                    <a:pt x="462" y="7898"/>
                    <a:pt x="1657" y="8476"/>
                    <a:pt x="2697" y="8091"/>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6"/>
            <p:cNvSpPr/>
            <p:nvPr/>
          </p:nvSpPr>
          <p:spPr>
            <a:xfrm>
              <a:off x="495048" y="911052"/>
              <a:ext cx="239099" cy="223910"/>
            </a:xfrm>
            <a:custGeom>
              <a:avLst/>
              <a:gdLst/>
              <a:ahLst/>
              <a:cxnLst/>
              <a:rect l="l" t="t" r="r" b="b"/>
              <a:pathLst>
                <a:path w="12137" h="11366" extrusionOk="0">
                  <a:moveTo>
                    <a:pt x="3777" y="732"/>
                  </a:moveTo>
                  <a:cubicBezTo>
                    <a:pt x="2929" y="0"/>
                    <a:pt x="1696" y="0"/>
                    <a:pt x="887" y="732"/>
                  </a:cubicBezTo>
                  <a:cubicBezTo>
                    <a:pt x="1" y="1503"/>
                    <a:pt x="1" y="2851"/>
                    <a:pt x="887" y="3622"/>
                  </a:cubicBezTo>
                  <a:lnTo>
                    <a:pt x="8400" y="10672"/>
                  </a:lnTo>
                  <a:cubicBezTo>
                    <a:pt x="9247" y="11366"/>
                    <a:pt x="10480" y="11366"/>
                    <a:pt x="11289" y="10672"/>
                  </a:cubicBezTo>
                  <a:cubicBezTo>
                    <a:pt x="12137" y="9863"/>
                    <a:pt x="12137" y="8553"/>
                    <a:pt x="11289" y="77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6"/>
            <p:cNvSpPr/>
            <p:nvPr/>
          </p:nvSpPr>
          <p:spPr>
            <a:xfrm>
              <a:off x="1446046" y="889796"/>
              <a:ext cx="274007" cy="151808"/>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6"/>
            <p:cNvSpPr/>
            <p:nvPr/>
          </p:nvSpPr>
          <p:spPr>
            <a:xfrm>
              <a:off x="-79126" y="1703654"/>
              <a:ext cx="250466" cy="204939"/>
            </a:xfrm>
            <a:custGeom>
              <a:avLst/>
              <a:gdLst/>
              <a:ahLst/>
              <a:cxnLst/>
              <a:rect l="l" t="t" r="r" b="b"/>
              <a:pathLst>
                <a:path w="12714" h="10403" extrusionOk="0">
                  <a:moveTo>
                    <a:pt x="9632" y="617"/>
                  </a:moveTo>
                  <a:lnTo>
                    <a:pt x="963" y="6242"/>
                  </a:lnTo>
                  <a:cubicBezTo>
                    <a:pt x="385" y="6666"/>
                    <a:pt x="39" y="7320"/>
                    <a:pt x="0" y="8052"/>
                  </a:cubicBezTo>
                  <a:cubicBezTo>
                    <a:pt x="0" y="8399"/>
                    <a:pt x="116" y="8746"/>
                    <a:pt x="308" y="9054"/>
                  </a:cubicBezTo>
                  <a:cubicBezTo>
                    <a:pt x="809" y="10094"/>
                    <a:pt x="2119" y="10403"/>
                    <a:pt x="3082" y="9786"/>
                  </a:cubicBezTo>
                  <a:lnTo>
                    <a:pt x="11751" y="4123"/>
                  </a:lnTo>
                  <a:cubicBezTo>
                    <a:pt x="12329" y="3738"/>
                    <a:pt x="12714" y="3083"/>
                    <a:pt x="12714" y="2389"/>
                  </a:cubicBezTo>
                  <a:cubicBezTo>
                    <a:pt x="12675" y="2004"/>
                    <a:pt x="12598" y="1657"/>
                    <a:pt x="12406" y="1349"/>
                  </a:cubicBezTo>
                  <a:cubicBezTo>
                    <a:pt x="11866" y="347"/>
                    <a:pt x="10595" y="1"/>
                    <a:pt x="9632" y="617"/>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6"/>
            <p:cNvSpPr/>
            <p:nvPr/>
          </p:nvSpPr>
          <p:spPr>
            <a:xfrm>
              <a:off x="1970500" y="752427"/>
              <a:ext cx="249717" cy="204171"/>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6"/>
            <p:cNvSpPr/>
            <p:nvPr/>
          </p:nvSpPr>
          <p:spPr>
            <a:xfrm>
              <a:off x="2834570" y="2023609"/>
              <a:ext cx="207224" cy="249717"/>
            </a:xfrm>
            <a:custGeom>
              <a:avLst/>
              <a:gdLst/>
              <a:ahLst/>
              <a:cxnLst/>
              <a:rect l="l" t="t" r="r" b="b"/>
              <a:pathLst>
                <a:path w="10519" h="12676" extrusionOk="0">
                  <a:moveTo>
                    <a:pt x="9710" y="463"/>
                  </a:moveTo>
                  <a:cubicBezTo>
                    <a:pt x="9324" y="155"/>
                    <a:pt x="8785" y="1"/>
                    <a:pt x="8284" y="39"/>
                  </a:cubicBezTo>
                  <a:cubicBezTo>
                    <a:pt x="7706" y="155"/>
                    <a:pt x="7205" y="424"/>
                    <a:pt x="6897" y="887"/>
                  </a:cubicBezTo>
                  <a:lnTo>
                    <a:pt x="425" y="9324"/>
                  </a:lnTo>
                  <a:cubicBezTo>
                    <a:pt x="194" y="9709"/>
                    <a:pt x="39" y="10133"/>
                    <a:pt x="1" y="10595"/>
                  </a:cubicBezTo>
                  <a:cubicBezTo>
                    <a:pt x="39" y="11212"/>
                    <a:pt x="309" y="11828"/>
                    <a:pt x="810" y="12213"/>
                  </a:cubicBezTo>
                  <a:cubicBezTo>
                    <a:pt x="1195" y="12522"/>
                    <a:pt x="1735" y="12676"/>
                    <a:pt x="2235" y="12560"/>
                  </a:cubicBezTo>
                  <a:cubicBezTo>
                    <a:pt x="2775" y="12483"/>
                    <a:pt x="3276" y="12213"/>
                    <a:pt x="3622" y="11790"/>
                  </a:cubicBezTo>
                  <a:lnTo>
                    <a:pt x="10095" y="3352"/>
                  </a:lnTo>
                  <a:cubicBezTo>
                    <a:pt x="10326" y="2967"/>
                    <a:pt x="10480" y="2505"/>
                    <a:pt x="10519" y="2043"/>
                  </a:cubicBezTo>
                  <a:cubicBezTo>
                    <a:pt x="10480" y="1426"/>
                    <a:pt x="10210" y="848"/>
                    <a:pt x="9710" y="463"/>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6"/>
            <p:cNvSpPr/>
            <p:nvPr/>
          </p:nvSpPr>
          <p:spPr>
            <a:xfrm>
              <a:off x="3225823" y="707649"/>
              <a:ext cx="263389" cy="114615"/>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6"/>
            <p:cNvSpPr/>
            <p:nvPr/>
          </p:nvSpPr>
          <p:spPr>
            <a:xfrm>
              <a:off x="3332853" y="1744401"/>
              <a:ext cx="170011" cy="267920"/>
            </a:xfrm>
            <a:custGeom>
              <a:avLst/>
              <a:gdLst/>
              <a:ahLst/>
              <a:cxnLst/>
              <a:rect l="l" t="t" r="r" b="b"/>
              <a:pathLst>
                <a:path w="8630" h="13600" extrusionOk="0">
                  <a:moveTo>
                    <a:pt x="8437" y="10479"/>
                  </a:moveTo>
                  <a:lnTo>
                    <a:pt x="4007" y="1464"/>
                  </a:lnTo>
                  <a:cubicBezTo>
                    <a:pt x="3506" y="424"/>
                    <a:pt x="2312" y="0"/>
                    <a:pt x="1271" y="501"/>
                  </a:cubicBezTo>
                  <a:cubicBezTo>
                    <a:pt x="539" y="809"/>
                    <a:pt x="77" y="1503"/>
                    <a:pt x="0" y="2312"/>
                  </a:cubicBezTo>
                  <a:cubicBezTo>
                    <a:pt x="39" y="2581"/>
                    <a:pt x="116" y="2890"/>
                    <a:pt x="270" y="3159"/>
                  </a:cubicBezTo>
                  <a:lnTo>
                    <a:pt x="4700" y="12174"/>
                  </a:lnTo>
                  <a:cubicBezTo>
                    <a:pt x="5201" y="13176"/>
                    <a:pt x="6395" y="13600"/>
                    <a:pt x="7436" y="13137"/>
                  </a:cubicBezTo>
                  <a:cubicBezTo>
                    <a:pt x="8168" y="12829"/>
                    <a:pt x="8630" y="12136"/>
                    <a:pt x="8630" y="11327"/>
                  </a:cubicBezTo>
                  <a:cubicBezTo>
                    <a:pt x="8630" y="11288"/>
                    <a:pt x="8630" y="11211"/>
                    <a:pt x="8630" y="11173"/>
                  </a:cubicBezTo>
                  <a:cubicBezTo>
                    <a:pt x="8630" y="10941"/>
                    <a:pt x="8553" y="10710"/>
                    <a:pt x="8437" y="10479"/>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xmlns="" id="{05087CC7-9A60-89D2-AD13-788C453CD494}"/>
              </a:ext>
            </a:extLst>
          </p:cNvPr>
          <p:cNvSpPr>
            <a:spLocks noGrp="1"/>
          </p:cNvSpPr>
          <p:nvPr>
            <p:ph type="subTitle" idx="1"/>
          </p:nvPr>
        </p:nvSpPr>
        <p:spPr>
          <a:xfrm flipH="1">
            <a:off x="1241703" y="4140481"/>
            <a:ext cx="2614200" cy="577800"/>
          </a:xfrm>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43"/>
          <p:cNvSpPr txBox="1">
            <a:spLocks noGrp="1"/>
          </p:cNvSpPr>
          <p:nvPr>
            <p:ph type="title" idx="2"/>
          </p:nvPr>
        </p:nvSpPr>
        <p:spPr>
          <a:xfrm>
            <a:off x="1569900" y="151113"/>
            <a:ext cx="60042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smtClean="0">
                <a:solidFill>
                  <a:srgbClr val="FF0000"/>
                </a:solidFill>
                <a:latin typeface="Roboto Black" panose="02000000000000000000" pitchFamily="2" charset="0"/>
                <a:ea typeface="Roboto Black" panose="02000000000000000000" pitchFamily="2" charset="0"/>
              </a:rPr>
              <a:t>1</a:t>
            </a:r>
            <a:r>
              <a:rPr lang="en-US" dirty="0" smtClean="0">
                <a:solidFill>
                  <a:srgbClr val="FF0000"/>
                </a:solidFill>
                <a:latin typeface="Roboto Black" panose="02000000000000000000" pitchFamily="2" charset="0"/>
                <a:ea typeface="Roboto Black" panose="02000000000000000000" pitchFamily="2" charset="0"/>
              </a:rPr>
              <a:t>.</a:t>
            </a:r>
            <a:r>
              <a:rPr lang="vi-VN" dirty="0" smtClean="0">
                <a:solidFill>
                  <a:srgbClr val="FF0000"/>
                </a:solidFill>
                <a:latin typeface="Roboto Black" panose="02000000000000000000" pitchFamily="2" charset="0"/>
                <a:ea typeface="Roboto Black" panose="02000000000000000000" pitchFamily="2" charset="0"/>
              </a:rPr>
              <a:t> </a:t>
            </a:r>
            <a:r>
              <a:rPr lang="vi-VN" u="sng" dirty="0">
                <a:solidFill>
                  <a:srgbClr val="FF0000"/>
                </a:solidFill>
                <a:latin typeface="Roboto Black" panose="02000000000000000000" pitchFamily="2" charset="0"/>
                <a:ea typeface="Roboto Black" panose="02000000000000000000" pitchFamily="2" charset="0"/>
              </a:rPr>
              <a:t>Nhân vật ông Quơn-cơ</a:t>
            </a:r>
            <a:endParaRPr u="sng" dirty="0">
              <a:solidFill>
                <a:srgbClr val="FF0000"/>
              </a:solidFill>
              <a:latin typeface="Roboto Black" panose="02000000000000000000" pitchFamily="2" charset="0"/>
              <a:ea typeface="Roboto Black" panose="02000000000000000000" pitchFamily="2" charset="0"/>
            </a:endParaRPr>
          </a:p>
        </p:txBody>
      </p:sp>
      <p:pic>
        <p:nvPicPr>
          <p:cNvPr id="22" name="Picture 21">
            <a:extLst>
              <a:ext uri="{FF2B5EF4-FFF2-40B4-BE49-F238E27FC236}">
                <a16:creationId xmlns:a16="http://schemas.microsoft.com/office/drawing/2014/main" xmlns="" id="{0DDEA832-1FBA-FBDD-7B11-1A492E267C9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28" b="99222" l="9694" r="91327">
                        <a14:foregroundMark x1="51531" y1="17899" x2="70408" y2="12062"/>
                        <a14:foregroundMark x1="70408" y1="12062" x2="67857" y2="22179"/>
                        <a14:foregroundMark x1="30102" y1="68093" x2="30102" y2="85992"/>
                        <a14:foregroundMark x1="30102" y1="85992" x2="24490" y2="99222"/>
                        <a14:foregroundMark x1="24490" y1="99222" x2="22959" y2="99222"/>
                        <a14:foregroundMark x1="91327" y1="73541" x2="91327" y2="73541"/>
                      </a14:backgroundRemoval>
                    </a14:imgEffect>
                  </a14:imgLayer>
                </a14:imgProps>
              </a:ext>
            </a:extLst>
          </a:blip>
          <a:stretch>
            <a:fillRect/>
          </a:stretch>
        </p:blipFill>
        <p:spPr>
          <a:xfrm>
            <a:off x="7670800" y="650240"/>
            <a:ext cx="1473200" cy="434214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878784466"/>
              </p:ext>
            </p:extLst>
          </p:nvPr>
        </p:nvGraphicFramePr>
        <p:xfrm>
          <a:off x="965200" y="650240"/>
          <a:ext cx="6634480" cy="3200400"/>
        </p:xfrm>
        <a:graphic>
          <a:graphicData uri="http://schemas.openxmlformats.org/drawingml/2006/table">
            <a:tbl>
              <a:tblPr firstRow="1" bandRow="1">
                <a:tableStyleId>{6AAB70B4-4FD1-40C9-A18F-0A43DF97FC3D}</a:tableStyleId>
              </a:tblPr>
              <a:tblGrid>
                <a:gridCol w="6634480"/>
              </a:tblGrid>
              <a:tr h="370840">
                <a:tc>
                  <a:txBody>
                    <a:bodyPr/>
                    <a:lstStyle/>
                    <a:p>
                      <a:pPr algn="l">
                        <a:spcAft>
                          <a:spcPts val="0"/>
                        </a:spcAft>
                      </a:pPr>
                      <a:r>
                        <a:rPr lang="en-US" sz="2400" b="0" i="0" dirty="0" smtClean="0">
                          <a:solidFill>
                            <a:srgbClr val="0070C0"/>
                          </a:solidFill>
                          <a:effectLst/>
                          <a:latin typeface="Open Sans"/>
                        </a:rPr>
                        <a:t>-</a:t>
                      </a:r>
                      <a:r>
                        <a:rPr lang="en-US" sz="2400" b="0" i="0" baseline="0" dirty="0" smtClean="0">
                          <a:solidFill>
                            <a:srgbClr val="0070C0"/>
                          </a:solidFill>
                          <a:effectLst/>
                          <a:latin typeface="Open Sans"/>
                        </a:rPr>
                        <a:t> Ô</a:t>
                      </a:r>
                      <a:r>
                        <a:rPr lang="vi-VN" sz="2400" b="0" i="0" dirty="0" smtClean="0">
                          <a:solidFill>
                            <a:srgbClr val="0070C0"/>
                          </a:solidFill>
                          <a:effectLst/>
                          <a:latin typeface="Open Sans"/>
                        </a:rPr>
                        <a:t>ng giới thiệu những điểm khác biệt trong cách ông sản xuất kẹo sô- cô- la</a:t>
                      </a:r>
                      <a:r>
                        <a:rPr lang="en-US" sz="2400" b="0" i="0" dirty="0" smtClean="0">
                          <a:solidFill>
                            <a:srgbClr val="0070C0"/>
                          </a:solidFill>
                          <a:effectLst/>
                          <a:latin typeface="Open Sans"/>
                        </a:rPr>
                        <a:t>.</a:t>
                      </a:r>
                      <a:endParaRPr lang="vi-VN" sz="2400" b="0" i="0" dirty="0" smtClean="0">
                        <a:solidFill>
                          <a:srgbClr val="0070C0"/>
                        </a:solidFill>
                        <a:effectLst/>
                        <a:latin typeface="Open Sans"/>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smtClean="0">
                          <a:ln>
                            <a:noFill/>
                          </a:ln>
                          <a:solidFill>
                            <a:srgbClr val="0070C0"/>
                          </a:solidFill>
                          <a:effectLst/>
                          <a:uLnTx/>
                          <a:uFillTx/>
                          <a:latin typeface="Open Sans"/>
                          <a:cs typeface="Arial"/>
                          <a:sym typeface="Arial"/>
                        </a:rPr>
                        <a:t>-  </a:t>
                      </a:r>
                      <a:r>
                        <a:rPr kumimoji="0" lang="en-US" sz="2400" b="0" i="0" u="none" strike="noStrike" kern="0" cap="none" spc="0" normalizeH="0" baseline="0" noProof="0" dirty="0" err="1" smtClean="0">
                          <a:ln>
                            <a:noFill/>
                          </a:ln>
                          <a:solidFill>
                            <a:srgbClr val="0070C0"/>
                          </a:solidFill>
                          <a:effectLst/>
                          <a:uLnTx/>
                          <a:uFillTx/>
                          <a:latin typeface="Open Sans"/>
                          <a:cs typeface="Arial"/>
                          <a:sym typeface="Arial"/>
                        </a:rPr>
                        <a:t>Ông</a:t>
                      </a:r>
                      <a:r>
                        <a:rPr kumimoji="0" lang="en-US" sz="2400" b="0" i="0" u="none" strike="noStrike" kern="0" cap="none" spc="0" normalizeH="0" baseline="0" noProof="0" dirty="0" smtClean="0">
                          <a:ln>
                            <a:noFill/>
                          </a:ln>
                          <a:solidFill>
                            <a:srgbClr val="0070C0"/>
                          </a:solidFill>
                          <a:effectLst/>
                          <a:uLnTx/>
                          <a:uFillTx/>
                          <a:latin typeface="Open Sans"/>
                          <a:cs typeface="Arial"/>
                          <a:sym typeface="Arial"/>
                        </a:rPr>
                        <a:t> </a:t>
                      </a:r>
                      <a:r>
                        <a:rPr kumimoji="0" lang="vi-VN" sz="2400" b="0" i="0" u="none" strike="noStrike" kern="0" cap="none" spc="0" normalizeH="0" baseline="0" noProof="0" dirty="0" smtClean="0">
                          <a:ln>
                            <a:noFill/>
                          </a:ln>
                          <a:solidFill>
                            <a:srgbClr val="0070C0"/>
                          </a:solidFill>
                          <a:effectLst/>
                          <a:uLnTx/>
                          <a:uFillTx/>
                          <a:latin typeface="Open Sans"/>
                          <a:cs typeface="Arial"/>
                          <a:sym typeface="Arial"/>
                        </a:rPr>
                        <a:t>giới thiệu vẻ đẹp của không gian nhà máy, về những sáng chế cỏ, hoa có thể ăn được</a:t>
                      </a:r>
                      <a:endParaRPr kumimoji="0" lang="vi-VN" sz="2400" b="0" i="0" u="none" strike="noStrike" kern="0" cap="none" spc="0" normalizeH="0" baseline="0" noProof="0" dirty="0">
                        <a:ln>
                          <a:noFill/>
                        </a:ln>
                        <a:solidFill>
                          <a:srgbClr val="0070C0"/>
                        </a:solidFill>
                        <a:effectLst/>
                        <a:uLnTx/>
                        <a:uFillTx/>
                        <a:latin typeface="Open Sans"/>
                        <a:cs typeface="Arial"/>
                        <a:sym typeface="Arial"/>
                      </a:endParaRPr>
                    </a:p>
                  </a:txBody>
                  <a:tcPr/>
                </a:tc>
              </a:tr>
              <a:tr h="370840">
                <a:tc>
                  <a:txBody>
                    <a:bodyPr/>
                    <a:lstStyle/>
                    <a:p>
                      <a:r>
                        <a:rPr lang="vi-VN" sz="2400" b="1" i="1" dirty="0" smtClean="0">
                          <a:solidFill>
                            <a:srgbClr val="212529"/>
                          </a:solidFill>
                          <a:effectLst/>
                          <a:latin typeface="Open Sans"/>
                        </a:rPr>
                        <a:t>→ Quơn- cơ là một người có khả năng sáng tạo kì lạ cùng với những sự kiện mang tính chất giả tưởng.</a:t>
                      </a:r>
                      <a:endParaRPr lang="en-US" sz="2400" b="1" i="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0"/>
                                        </p:tgtEl>
                                        <p:attrNameLst>
                                          <p:attrName>style.visibility</p:attrName>
                                        </p:attrNameLst>
                                      </p:cBhvr>
                                      <p:to>
                                        <p:strVal val="visible"/>
                                      </p:to>
                                    </p:set>
                                    <p:animEffect transition="in" filter="barn(inVertical)">
                                      <p:cBhvr>
                                        <p:cTn id="7" dur="500"/>
                                        <p:tgtEl>
                                          <p:spTgt spid="10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1+#ppt_w/2"/>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0" presetClass="path" presetSubtype="0" accel="50000" decel="50000" fill="hold" nodeType="clickEffect">
                                  <p:stCondLst>
                                    <p:cond delay="0"/>
                                  </p:stCondLst>
                                  <p:childTnLst>
                                    <p:animMotion origin="layout" path="M 3.61111E-6 3.58025E-6 L -0.20313 3.58025E-6 C -0.29427 3.58025E-6 -0.40608 0.00679 -0.40608 0.01234 L -0.40608 0.025 " pathEditMode="relative" rAng="0" ptsTypes="AAAA">
                                      <p:cBhvr>
                                        <p:cTn id="17" dur="2000" fill="hold"/>
                                        <p:tgtEl>
                                          <p:spTgt spid="22"/>
                                        </p:tgtEl>
                                        <p:attrNameLst>
                                          <p:attrName>ppt_x</p:attrName>
                                          <p:attrName>ppt_y</p:attrName>
                                        </p:attrNameLst>
                                      </p:cBhvr>
                                      <p:rCtr x="-20313" y="12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9" name="Google Shape;1099;p44"/>
          <p:cNvSpPr txBox="1">
            <a:spLocks noGrp="1"/>
          </p:cNvSpPr>
          <p:nvPr>
            <p:ph type="title"/>
          </p:nvPr>
        </p:nvSpPr>
        <p:spPr>
          <a:xfrm>
            <a:off x="1195570" y="53052"/>
            <a:ext cx="7560889" cy="52001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dirty="0" smtClean="0">
                <a:solidFill>
                  <a:srgbClr val="FF0000"/>
                </a:solidFill>
                <a:latin typeface="Roboto Black" panose="02000000000000000000" pitchFamily="2" charset="0"/>
                <a:ea typeface="Roboto Black" panose="02000000000000000000" pitchFamily="2" charset="0"/>
              </a:rPr>
              <a:t>2</a:t>
            </a:r>
            <a:r>
              <a:rPr lang="en-US" sz="2800" dirty="0" smtClean="0">
                <a:solidFill>
                  <a:srgbClr val="FF0000"/>
                </a:solidFill>
                <a:latin typeface="Roboto Black" panose="02000000000000000000" pitchFamily="2" charset="0"/>
                <a:ea typeface="Roboto Black" panose="02000000000000000000" pitchFamily="2" charset="0"/>
              </a:rPr>
              <a:t>.</a:t>
            </a:r>
            <a:r>
              <a:rPr lang="vi-VN" sz="2800" dirty="0" smtClean="0">
                <a:solidFill>
                  <a:srgbClr val="FF0000"/>
                </a:solidFill>
                <a:latin typeface="Roboto Black" panose="02000000000000000000" pitchFamily="2" charset="0"/>
                <a:ea typeface="Roboto Black" panose="02000000000000000000" pitchFamily="2" charset="0"/>
              </a:rPr>
              <a:t> </a:t>
            </a:r>
            <a:r>
              <a:rPr lang="vi-VN" sz="2800" dirty="0">
                <a:solidFill>
                  <a:srgbClr val="FF0000"/>
                </a:solidFill>
                <a:latin typeface="Roboto Black" panose="02000000000000000000" pitchFamily="2" charset="0"/>
                <a:ea typeface="Roboto Black" panose="02000000000000000000" pitchFamily="2" charset="0"/>
              </a:rPr>
              <a:t>Các yếu tố truyện khoa học viễn tưởng</a:t>
            </a:r>
            <a:endParaRPr sz="2800" dirty="0">
              <a:solidFill>
                <a:srgbClr val="FF0000"/>
              </a:solidFill>
              <a:latin typeface="Roboto Black" panose="02000000000000000000" pitchFamily="2" charset="0"/>
              <a:ea typeface="Roboto Black" panose="02000000000000000000" pitchFamily="2" charset="0"/>
            </a:endParaRPr>
          </a:p>
        </p:txBody>
      </p:sp>
      <p:grpSp>
        <p:nvGrpSpPr>
          <p:cNvPr id="1100" name="Google Shape;1100;p44"/>
          <p:cNvGrpSpPr/>
          <p:nvPr/>
        </p:nvGrpSpPr>
        <p:grpSpPr>
          <a:xfrm>
            <a:off x="11217813" y="5054571"/>
            <a:ext cx="333809" cy="373277"/>
            <a:chOff x="861113" y="2885746"/>
            <a:chExt cx="333809" cy="373277"/>
          </a:xfrm>
        </p:grpSpPr>
        <p:sp>
          <p:nvSpPr>
            <p:cNvPr id="1101" name="Google Shape;1101;p44"/>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102;p44"/>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103;p44"/>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04" name="Google Shape;1104;p44"/>
          <p:cNvSpPr txBox="1">
            <a:spLocks noGrp="1"/>
          </p:cNvSpPr>
          <p:nvPr>
            <p:ph type="subTitle" idx="4294967295"/>
          </p:nvPr>
        </p:nvSpPr>
        <p:spPr>
          <a:xfrm flipH="1">
            <a:off x="3119119" y="2656975"/>
            <a:ext cx="5917301" cy="52001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vi-VN" sz="2400" b="1" dirty="0">
                <a:solidFill>
                  <a:srgbClr val="0070C0"/>
                </a:solidFill>
              </a:rPr>
              <a:t>Không gian trong </a:t>
            </a:r>
            <a:r>
              <a:rPr lang="vi-VN" sz="2400" b="1" dirty="0" err="1">
                <a:solidFill>
                  <a:srgbClr val="0070C0"/>
                </a:solidFill>
              </a:rPr>
              <a:t>truyện</a:t>
            </a:r>
            <a:r>
              <a:rPr lang="vi-VN" sz="2400" b="1" dirty="0">
                <a:solidFill>
                  <a:srgbClr val="0070C0"/>
                </a:solidFill>
              </a:rPr>
              <a:t> </a:t>
            </a:r>
            <a:r>
              <a:rPr lang="vi-VN" sz="2400" b="1" dirty="0" err="1">
                <a:solidFill>
                  <a:srgbClr val="0070C0"/>
                </a:solidFill>
              </a:rPr>
              <a:t>có</a:t>
            </a:r>
            <a:r>
              <a:rPr lang="vi-VN" sz="2400" b="1" dirty="0">
                <a:solidFill>
                  <a:srgbClr val="0070C0"/>
                </a:solidFill>
              </a:rPr>
              <a:t> </a:t>
            </a:r>
            <a:r>
              <a:rPr lang="vi-VN" sz="2400" b="1" dirty="0" err="1">
                <a:solidFill>
                  <a:srgbClr val="0070C0"/>
                </a:solidFill>
              </a:rPr>
              <a:t>gì</a:t>
            </a:r>
            <a:r>
              <a:rPr lang="vi-VN" sz="2400" b="1" dirty="0">
                <a:solidFill>
                  <a:srgbClr val="0070C0"/>
                </a:solidFill>
              </a:rPr>
              <a:t> </a:t>
            </a:r>
            <a:r>
              <a:rPr lang="vi-VN" sz="2400" b="1" dirty="0" err="1">
                <a:solidFill>
                  <a:srgbClr val="0070C0"/>
                </a:solidFill>
              </a:rPr>
              <a:t>đặc</a:t>
            </a:r>
            <a:r>
              <a:rPr lang="vi-VN" sz="2400" b="1" dirty="0">
                <a:solidFill>
                  <a:srgbClr val="0070C0"/>
                </a:solidFill>
              </a:rPr>
              <a:t> </a:t>
            </a:r>
            <a:r>
              <a:rPr lang="vi-VN" sz="2400" b="1" dirty="0" err="1">
                <a:solidFill>
                  <a:srgbClr val="0070C0"/>
                </a:solidFill>
              </a:rPr>
              <a:t>biệt</a:t>
            </a:r>
            <a:r>
              <a:rPr lang="vi-VN" sz="2400" b="1" dirty="0">
                <a:solidFill>
                  <a:srgbClr val="0070C0"/>
                </a:solidFill>
              </a:rPr>
              <a:t>?</a:t>
            </a:r>
            <a:endParaRPr sz="2400" b="1" dirty="0">
              <a:solidFill>
                <a:srgbClr val="0070C0"/>
              </a:solidFill>
            </a:endParaRPr>
          </a:p>
        </p:txBody>
      </p:sp>
      <p:sp>
        <p:nvSpPr>
          <p:cNvPr id="1105" name="Google Shape;1105;p44"/>
          <p:cNvSpPr txBox="1">
            <a:spLocks noGrp="1"/>
          </p:cNvSpPr>
          <p:nvPr>
            <p:ph type="ctrTitle" idx="4294967295"/>
          </p:nvPr>
        </p:nvSpPr>
        <p:spPr>
          <a:xfrm flipH="1">
            <a:off x="5619087" y="1262843"/>
            <a:ext cx="2115300" cy="44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1800" dirty="0"/>
              <a:t>a. </a:t>
            </a:r>
            <a:r>
              <a:rPr lang="vi-VN" sz="1800" dirty="0" err="1"/>
              <a:t>Đề</a:t>
            </a:r>
            <a:r>
              <a:rPr lang="vi-VN" sz="1800" dirty="0"/>
              <a:t> </a:t>
            </a:r>
            <a:r>
              <a:rPr lang="vi-VN" sz="1800" dirty="0" err="1"/>
              <a:t>tài</a:t>
            </a:r>
            <a:endParaRPr sz="1800" dirty="0"/>
          </a:p>
        </p:txBody>
      </p:sp>
      <p:sp>
        <p:nvSpPr>
          <p:cNvPr id="1106" name="Google Shape;1106;p44"/>
          <p:cNvSpPr txBox="1">
            <a:spLocks noGrp="1"/>
          </p:cNvSpPr>
          <p:nvPr>
            <p:ph type="subTitle" idx="4294967295"/>
          </p:nvPr>
        </p:nvSpPr>
        <p:spPr>
          <a:xfrm flipH="1">
            <a:off x="1195570" y="613614"/>
            <a:ext cx="7308350" cy="310946"/>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vi-VN" sz="2400" b="1" dirty="0">
                <a:solidFill>
                  <a:srgbClr val="7030A0"/>
                </a:solidFill>
              </a:rPr>
              <a:t>Dựa vào phần tri thức đọc hiểu và văn bản Xưởng sô-cô-la, em </a:t>
            </a:r>
            <a:r>
              <a:rPr lang="vi-VN" sz="2400" b="1" dirty="0" smtClean="0">
                <a:solidFill>
                  <a:srgbClr val="7030A0"/>
                </a:solidFill>
              </a:rPr>
              <a:t>hãy xác định:</a:t>
            </a:r>
            <a:endParaRPr sz="2400" b="1" dirty="0">
              <a:solidFill>
                <a:srgbClr val="7030A0"/>
              </a:solidFill>
            </a:endParaRPr>
          </a:p>
        </p:txBody>
      </p:sp>
      <p:sp>
        <p:nvSpPr>
          <p:cNvPr id="1108" name="Google Shape;1108;p44"/>
          <p:cNvSpPr txBox="1">
            <a:spLocks noGrp="1"/>
          </p:cNvSpPr>
          <p:nvPr>
            <p:ph type="subTitle" idx="4294967295"/>
          </p:nvPr>
        </p:nvSpPr>
        <p:spPr>
          <a:xfrm flipH="1">
            <a:off x="3119120" y="3826215"/>
            <a:ext cx="5519022" cy="641487"/>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vi-VN" sz="2400" b="1" dirty="0">
                <a:solidFill>
                  <a:srgbClr val="0070C0"/>
                </a:solidFill>
              </a:rPr>
              <a:t>Nhân </a:t>
            </a:r>
            <a:r>
              <a:rPr lang="vi-VN" sz="2400" b="1" dirty="0" err="1">
                <a:solidFill>
                  <a:srgbClr val="0070C0"/>
                </a:solidFill>
              </a:rPr>
              <a:t>vật</a:t>
            </a:r>
            <a:r>
              <a:rPr lang="vi-VN" sz="2400" b="1" dirty="0">
                <a:solidFill>
                  <a:srgbClr val="0070C0"/>
                </a:solidFill>
              </a:rPr>
              <a:t> trong câu </a:t>
            </a:r>
            <a:r>
              <a:rPr lang="vi-VN" sz="2400" b="1" dirty="0" err="1">
                <a:solidFill>
                  <a:srgbClr val="0070C0"/>
                </a:solidFill>
              </a:rPr>
              <a:t>chuyện</a:t>
            </a:r>
            <a:r>
              <a:rPr lang="vi-VN" sz="2400" b="1" dirty="0">
                <a:solidFill>
                  <a:srgbClr val="0070C0"/>
                </a:solidFill>
              </a:rPr>
              <a:t> </a:t>
            </a:r>
            <a:r>
              <a:rPr lang="vi-VN" sz="2400" b="1" dirty="0" err="1">
                <a:solidFill>
                  <a:srgbClr val="0070C0"/>
                </a:solidFill>
              </a:rPr>
              <a:t>được</a:t>
            </a:r>
            <a:r>
              <a:rPr lang="vi-VN" sz="2400" b="1" dirty="0">
                <a:solidFill>
                  <a:srgbClr val="0070C0"/>
                </a:solidFill>
              </a:rPr>
              <a:t> </a:t>
            </a:r>
            <a:r>
              <a:rPr lang="vi-VN" sz="2400" b="1" dirty="0" err="1">
                <a:solidFill>
                  <a:srgbClr val="0070C0"/>
                </a:solidFill>
              </a:rPr>
              <a:t>đặt</a:t>
            </a:r>
            <a:r>
              <a:rPr lang="vi-VN" sz="2400" b="1" dirty="0">
                <a:solidFill>
                  <a:srgbClr val="0070C0"/>
                </a:solidFill>
              </a:rPr>
              <a:t> </a:t>
            </a:r>
            <a:r>
              <a:rPr lang="vi-VN" sz="2400" b="1" dirty="0" err="1">
                <a:solidFill>
                  <a:srgbClr val="0070C0"/>
                </a:solidFill>
              </a:rPr>
              <a:t>vào</a:t>
            </a:r>
            <a:r>
              <a:rPr lang="vi-VN" sz="2400" b="1" dirty="0">
                <a:solidFill>
                  <a:srgbClr val="0070C0"/>
                </a:solidFill>
              </a:rPr>
              <a:t> </a:t>
            </a:r>
            <a:r>
              <a:rPr lang="vi-VN" sz="2400" b="1" dirty="0" err="1">
                <a:solidFill>
                  <a:srgbClr val="0070C0"/>
                </a:solidFill>
              </a:rPr>
              <a:t>tình</a:t>
            </a:r>
            <a:r>
              <a:rPr lang="vi-VN" sz="2400" b="1" dirty="0">
                <a:solidFill>
                  <a:srgbClr val="0070C0"/>
                </a:solidFill>
              </a:rPr>
              <a:t> </a:t>
            </a:r>
            <a:r>
              <a:rPr lang="vi-VN" sz="2400" b="1" dirty="0" err="1">
                <a:solidFill>
                  <a:srgbClr val="0070C0"/>
                </a:solidFill>
              </a:rPr>
              <a:t>huống</a:t>
            </a:r>
            <a:r>
              <a:rPr lang="vi-VN" sz="2400" b="1" dirty="0">
                <a:solidFill>
                  <a:srgbClr val="0070C0"/>
                </a:solidFill>
              </a:rPr>
              <a:t> như </a:t>
            </a:r>
            <a:r>
              <a:rPr lang="vi-VN" sz="2400" b="1" dirty="0" err="1">
                <a:solidFill>
                  <a:srgbClr val="0070C0"/>
                </a:solidFill>
              </a:rPr>
              <a:t>thế</a:t>
            </a:r>
            <a:r>
              <a:rPr lang="vi-VN" sz="2400" b="1" dirty="0">
                <a:solidFill>
                  <a:srgbClr val="0070C0"/>
                </a:solidFill>
              </a:rPr>
              <a:t> </a:t>
            </a:r>
            <a:r>
              <a:rPr lang="vi-VN" sz="2400" b="1" dirty="0" err="1">
                <a:solidFill>
                  <a:srgbClr val="0070C0"/>
                </a:solidFill>
              </a:rPr>
              <a:t>nào</a:t>
            </a:r>
            <a:r>
              <a:rPr lang="vi-VN" sz="2400" b="1" dirty="0">
                <a:solidFill>
                  <a:srgbClr val="0070C0"/>
                </a:solidFill>
              </a:rPr>
              <a:t>?</a:t>
            </a:r>
            <a:endParaRPr sz="2400" b="1" dirty="0">
              <a:solidFill>
                <a:srgbClr val="0070C0"/>
              </a:solidFill>
            </a:endParaRPr>
          </a:p>
        </p:txBody>
      </p:sp>
      <p:sp>
        <p:nvSpPr>
          <p:cNvPr id="42" name="Google Shape;1104;p44">
            <a:extLst>
              <a:ext uri="{FF2B5EF4-FFF2-40B4-BE49-F238E27FC236}">
                <a16:creationId xmlns:a16="http://schemas.microsoft.com/office/drawing/2014/main" xmlns="" id="{17755424-F02C-3C3C-10BB-D887F45FD3E5}"/>
              </a:ext>
            </a:extLst>
          </p:cNvPr>
          <p:cNvSpPr txBox="1">
            <a:spLocks/>
          </p:cNvSpPr>
          <p:nvPr/>
        </p:nvSpPr>
        <p:spPr>
          <a:xfrm flipH="1">
            <a:off x="3119120" y="1604966"/>
            <a:ext cx="5917298" cy="5200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M Sans"/>
              <a:buChar char="●"/>
              <a:defRPr sz="1800" b="0" i="0" u="none" strike="noStrike" cap="none">
                <a:solidFill>
                  <a:schemeClr val="dk1"/>
                </a:solidFill>
                <a:latin typeface="DM Sans"/>
                <a:ea typeface="DM Sans"/>
                <a:cs typeface="DM Sans"/>
                <a:sym typeface="DM Sans"/>
              </a:defRPr>
            </a:lvl1pPr>
            <a:lvl2pPr marL="914400" marR="0" lvl="1" indent="-317500" algn="l" rtl="0">
              <a:lnSpc>
                <a:spcPct val="115000"/>
              </a:lnSpc>
              <a:spcBef>
                <a:spcPts val="1600"/>
              </a:spcBef>
              <a:spcAft>
                <a:spcPts val="0"/>
              </a:spcAft>
              <a:buClr>
                <a:schemeClr val="dk1"/>
              </a:buClr>
              <a:buSzPts val="1400"/>
              <a:buFont typeface="DM Sans"/>
              <a:buChar char="○"/>
              <a:defRPr sz="1400" b="0" i="0" u="none" strike="noStrike" cap="none">
                <a:solidFill>
                  <a:schemeClr val="dk1"/>
                </a:solidFill>
                <a:latin typeface="DM Sans"/>
                <a:ea typeface="DM Sans"/>
                <a:cs typeface="DM Sans"/>
                <a:sym typeface="DM Sans"/>
              </a:defRPr>
            </a:lvl2pPr>
            <a:lvl3pPr marL="1371600" marR="0" lvl="2" indent="-304800" algn="l" rtl="0">
              <a:lnSpc>
                <a:spcPct val="115000"/>
              </a:lnSpc>
              <a:spcBef>
                <a:spcPts val="160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3pPr>
            <a:lvl4pPr marL="1828800" marR="0" lvl="3" indent="-304800" algn="l" rtl="0">
              <a:lnSpc>
                <a:spcPct val="115000"/>
              </a:lnSpc>
              <a:spcBef>
                <a:spcPts val="160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4pPr>
            <a:lvl5pPr marL="2286000" marR="0" lvl="4" indent="-304800" algn="l" rtl="0">
              <a:lnSpc>
                <a:spcPct val="115000"/>
              </a:lnSpc>
              <a:spcBef>
                <a:spcPts val="160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5pPr>
            <a:lvl6pPr marL="2743200" marR="0" lvl="5" indent="-304800" algn="l" rtl="0">
              <a:lnSpc>
                <a:spcPct val="115000"/>
              </a:lnSpc>
              <a:spcBef>
                <a:spcPts val="160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6pPr>
            <a:lvl7pPr marL="3200400" marR="0" lvl="6" indent="-304800" algn="l" rtl="0">
              <a:lnSpc>
                <a:spcPct val="115000"/>
              </a:lnSpc>
              <a:spcBef>
                <a:spcPts val="160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7pPr>
            <a:lvl8pPr marL="3657600" marR="0" lvl="7" indent="-304800" algn="l" rtl="0">
              <a:lnSpc>
                <a:spcPct val="115000"/>
              </a:lnSpc>
              <a:spcBef>
                <a:spcPts val="160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8pPr>
            <a:lvl9pPr marL="4114800" marR="0" lvl="8" indent="-304800" algn="l" rtl="0">
              <a:lnSpc>
                <a:spcPct val="115000"/>
              </a:lnSpc>
              <a:spcBef>
                <a:spcPts val="1600"/>
              </a:spcBef>
              <a:spcAft>
                <a:spcPts val="160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9pPr>
          </a:lstStyle>
          <a:p>
            <a:pPr marL="0" marR="0" lvl="0" indent="0" algn="l" defTabSz="914400" rtl="0" eaLnBrk="1" fontAlgn="auto" latinLnBrk="0" hangingPunct="1">
              <a:lnSpc>
                <a:spcPct val="100000"/>
              </a:lnSpc>
              <a:spcBef>
                <a:spcPts val="0"/>
              </a:spcBef>
              <a:spcAft>
                <a:spcPts val="1600"/>
              </a:spcAft>
              <a:buClr>
                <a:srgbClr val="692303"/>
              </a:buClr>
              <a:buSzPts val="1800"/>
              <a:buFont typeface="DM Sans"/>
              <a:buNone/>
              <a:tabLst/>
              <a:defRPr/>
            </a:pPr>
            <a:r>
              <a:rPr kumimoji="0" lang="vi-VN" sz="2400" b="1" i="0" u="none" strike="noStrike" kern="0" cap="none" spc="0" normalizeH="0" baseline="0" noProof="0" dirty="0" err="1">
                <a:ln>
                  <a:noFill/>
                </a:ln>
                <a:solidFill>
                  <a:srgbClr val="0070C0"/>
                </a:solidFill>
                <a:effectLst/>
                <a:uLnTx/>
                <a:uFillTx/>
                <a:sym typeface="DM Sans"/>
              </a:rPr>
              <a:t>Truyện</a:t>
            </a:r>
            <a:r>
              <a:rPr kumimoji="0" lang="vi-VN" sz="2400" b="1" i="0" u="none" strike="noStrike" kern="0" cap="none" spc="0" normalizeH="0" baseline="0" noProof="0" dirty="0">
                <a:ln>
                  <a:noFill/>
                </a:ln>
                <a:solidFill>
                  <a:srgbClr val="0070C0"/>
                </a:solidFill>
                <a:effectLst/>
                <a:uLnTx/>
                <a:uFillTx/>
                <a:sym typeface="DM Sans"/>
              </a:rPr>
              <a:t> </a:t>
            </a:r>
            <a:r>
              <a:rPr kumimoji="0" lang="vi-VN" sz="2400" b="1" i="0" u="none" strike="noStrike" kern="0" cap="none" spc="0" normalizeH="0" baseline="0" noProof="0" dirty="0" err="1">
                <a:ln>
                  <a:noFill/>
                </a:ln>
                <a:solidFill>
                  <a:srgbClr val="0070C0"/>
                </a:solidFill>
                <a:effectLst/>
                <a:uLnTx/>
                <a:uFillTx/>
                <a:sym typeface="DM Sans"/>
              </a:rPr>
              <a:t>Xưởng</a:t>
            </a:r>
            <a:r>
              <a:rPr kumimoji="0" lang="vi-VN" sz="2400" b="1" i="0" u="none" strike="noStrike" kern="0" cap="none" spc="0" normalizeH="0" baseline="0" noProof="0" dirty="0">
                <a:ln>
                  <a:noFill/>
                </a:ln>
                <a:solidFill>
                  <a:srgbClr val="0070C0"/>
                </a:solidFill>
                <a:effectLst/>
                <a:uLnTx/>
                <a:uFillTx/>
                <a:sym typeface="DM Sans"/>
              </a:rPr>
              <a:t> sô-cô-la </a:t>
            </a:r>
            <a:r>
              <a:rPr kumimoji="0" lang="vi-VN" sz="2400" b="1" i="0" u="none" strike="noStrike" kern="0" cap="none" spc="0" normalizeH="0" baseline="0" noProof="0" dirty="0" err="1">
                <a:ln>
                  <a:noFill/>
                </a:ln>
                <a:solidFill>
                  <a:srgbClr val="0070C0"/>
                </a:solidFill>
                <a:effectLst/>
                <a:uLnTx/>
                <a:uFillTx/>
                <a:sym typeface="DM Sans"/>
              </a:rPr>
              <a:t>viết</a:t>
            </a:r>
            <a:r>
              <a:rPr kumimoji="0" lang="vi-VN" sz="2400" b="1" i="0" u="none" strike="noStrike" kern="0" cap="none" spc="0" normalizeH="0" baseline="0" noProof="0" dirty="0">
                <a:ln>
                  <a:noFill/>
                </a:ln>
                <a:solidFill>
                  <a:srgbClr val="0070C0"/>
                </a:solidFill>
                <a:effectLst/>
                <a:uLnTx/>
                <a:uFillTx/>
                <a:sym typeface="DM Sans"/>
              </a:rPr>
              <a:t> </a:t>
            </a:r>
            <a:r>
              <a:rPr kumimoji="0" lang="vi-VN" sz="2400" b="1" i="0" u="none" strike="noStrike" kern="0" cap="none" spc="0" normalizeH="0" baseline="0" noProof="0" dirty="0" err="1">
                <a:ln>
                  <a:noFill/>
                </a:ln>
                <a:solidFill>
                  <a:srgbClr val="0070C0"/>
                </a:solidFill>
                <a:effectLst/>
                <a:uLnTx/>
                <a:uFillTx/>
                <a:sym typeface="DM Sans"/>
              </a:rPr>
              <a:t>về</a:t>
            </a:r>
            <a:r>
              <a:rPr kumimoji="0" lang="vi-VN" sz="2400" b="1" i="0" u="none" strike="noStrike" kern="0" cap="none" spc="0" normalizeH="0" baseline="0" noProof="0" dirty="0">
                <a:ln>
                  <a:noFill/>
                </a:ln>
                <a:solidFill>
                  <a:srgbClr val="0070C0"/>
                </a:solidFill>
                <a:effectLst/>
                <a:uLnTx/>
                <a:uFillTx/>
                <a:sym typeface="DM Sans"/>
              </a:rPr>
              <a:t> </a:t>
            </a:r>
            <a:r>
              <a:rPr kumimoji="0" lang="vi-VN" sz="2400" b="1" i="0" u="none" strike="noStrike" kern="0" cap="none" spc="0" normalizeH="0" baseline="0" noProof="0" dirty="0" err="1">
                <a:ln>
                  <a:noFill/>
                </a:ln>
                <a:solidFill>
                  <a:srgbClr val="0070C0"/>
                </a:solidFill>
                <a:effectLst/>
                <a:uLnTx/>
                <a:uFillTx/>
                <a:sym typeface="DM Sans"/>
              </a:rPr>
              <a:t>đề</a:t>
            </a:r>
            <a:r>
              <a:rPr kumimoji="0" lang="vi-VN" sz="2400" b="1" i="0" u="none" strike="noStrike" kern="0" cap="none" spc="0" normalizeH="0" baseline="0" noProof="0" dirty="0">
                <a:ln>
                  <a:noFill/>
                </a:ln>
                <a:solidFill>
                  <a:srgbClr val="0070C0"/>
                </a:solidFill>
                <a:effectLst/>
                <a:uLnTx/>
                <a:uFillTx/>
                <a:sym typeface="DM Sans"/>
              </a:rPr>
              <a:t> </a:t>
            </a:r>
            <a:r>
              <a:rPr kumimoji="0" lang="vi-VN" sz="2400" b="1" i="0" u="none" strike="noStrike" kern="0" cap="none" spc="0" normalizeH="0" baseline="0" noProof="0" dirty="0" err="1">
                <a:ln>
                  <a:noFill/>
                </a:ln>
                <a:solidFill>
                  <a:srgbClr val="0070C0"/>
                </a:solidFill>
                <a:effectLst/>
                <a:uLnTx/>
                <a:uFillTx/>
                <a:sym typeface="DM Sans"/>
              </a:rPr>
              <a:t>tài</a:t>
            </a:r>
            <a:r>
              <a:rPr kumimoji="0" lang="vi-VN" sz="2400" b="1" i="0" u="none" strike="noStrike" kern="0" cap="none" spc="0" normalizeH="0" baseline="0" noProof="0" dirty="0">
                <a:ln>
                  <a:noFill/>
                </a:ln>
                <a:solidFill>
                  <a:srgbClr val="0070C0"/>
                </a:solidFill>
                <a:effectLst/>
                <a:uLnTx/>
                <a:uFillTx/>
                <a:sym typeface="DM Sans"/>
              </a:rPr>
              <a:t> </a:t>
            </a:r>
            <a:r>
              <a:rPr kumimoji="0" lang="vi-VN" sz="2400" b="1" i="0" u="none" strike="noStrike" kern="0" cap="none" spc="0" normalizeH="0" baseline="0" noProof="0" dirty="0" err="1">
                <a:ln>
                  <a:noFill/>
                </a:ln>
                <a:solidFill>
                  <a:srgbClr val="0070C0"/>
                </a:solidFill>
                <a:effectLst/>
                <a:uLnTx/>
                <a:uFillTx/>
                <a:sym typeface="DM Sans"/>
              </a:rPr>
              <a:t>gì</a:t>
            </a:r>
            <a:r>
              <a:rPr kumimoji="0" lang="vi-VN" sz="2400" b="1" i="0" u="none" strike="noStrike" kern="0" cap="none" spc="0" normalizeH="0" baseline="0" noProof="0" dirty="0">
                <a:ln>
                  <a:noFill/>
                </a:ln>
                <a:solidFill>
                  <a:srgbClr val="0070C0"/>
                </a:solidFill>
                <a:effectLst/>
                <a:uLnTx/>
                <a:uFillTx/>
                <a:sym typeface="DM Sans"/>
              </a:rPr>
              <a:t>?</a:t>
            </a:r>
          </a:p>
        </p:txBody>
      </p:sp>
      <p:sp>
        <p:nvSpPr>
          <p:cNvPr id="47" name="Google Shape;1099;p44">
            <a:extLst>
              <a:ext uri="{FF2B5EF4-FFF2-40B4-BE49-F238E27FC236}">
                <a16:creationId xmlns:a16="http://schemas.microsoft.com/office/drawing/2014/main" xmlns="" id="{6EB8D0B6-9023-AEAC-EE61-FB6E81D4AA0F}"/>
              </a:ext>
            </a:extLst>
          </p:cNvPr>
          <p:cNvSpPr txBox="1">
            <a:spLocks/>
          </p:cNvSpPr>
          <p:nvPr/>
        </p:nvSpPr>
        <p:spPr>
          <a:xfrm>
            <a:off x="477520" y="3508513"/>
            <a:ext cx="2307918" cy="4817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Rubik Medium"/>
              <a:buNone/>
              <a:defRPr sz="3000" b="0" i="0" u="none" strike="noStrike" cap="none">
                <a:solidFill>
                  <a:schemeClr val="lt2"/>
                </a:solidFill>
                <a:latin typeface="Rubik Medium"/>
                <a:ea typeface="Rubik Medium"/>
                <a:cs typeface="Rubik Medium"/>
                <a:sym typeface="Rubik Medium"/>
              </a:defRPr>
            </a:lvl1pPr>
            <a:lvl2pPr marR="0" lvl="1" algn="ctr" rtl="0">
              <a:lnSpc>
                <a:spcPct val="100000"/>
              </a:lnSpc>
              <a:spcBef>
                <a:spcPts val="0"/>
              </a:spcBef>
              <a:spcAft>
                <a:spcPts val="0"/>
              </a:spcAft>
              <a:buClr>
                <a:schemeClr val="dk1"/>
              </a:buClr>
              <a:buSzPts val="2400"/>
              <a:buFont typeface="Rubik Medium"/>
              <a:buNone/>
              <a:defRPr sz="3000" b="0" i="0" u="none" strike="noStrike" cap="none">
                <a:solidFill>
                  <a:schemeClr val="lt2"/>
                </a:solidFill>
                <a:latin typeface="Rubik Medium"/>
                <a:ea typeface="Rubik Medium"/>
                <a:cs typeface="Rubik Medium"/>
                <a:sym typeface="Rubik Medium"/>
              </a:defRPr>
            </a:lvl2pPr>
            <a:lvl3pPr marR="0" lvl="2" algn="ctr" rtl="0">
              <a:lnSpc>
                <a:spcPct val="100000"/>
              </a:lnSpc>
              <a:spcBef>
                <a:spcPts val="0"/>
              </a:spcBef>
              <a:spcAft>
                <a:spcPts val="0"/>
              </a:spcAft>
              <a:buClr>
                <a:schemeClr val="dk1"/>
              </a:buClr>
              <a:buSzPts val="2400"/>
              <a:buFont typeface="Rubik Medium"/>
              <a:buNone/>
              <a:defRPr sz="3000" b="0" i="0" u="none" strike="noStrike" cap="none">
                <a:solidFill>
                  <a:schemeClr val="lt2"/>
                </a:solidFill>
                <a:latin typeface="Rubik Medium"/>
                <a:ea typeface="Rubik Medium"/>
                <a:cs typeface="Rubik Medium"/>
                <a:sym typeface="Rubik Medium"/>
              </a:defRPr>
            </a:lvl3pPr>
            <a:lvl4pPr marR="0" lvl="3" algn="ctr" rtl="0">
              <a:lnSpc>
                <a:spcPct val="100000"/>
              </a:lnSpc>
              <a:spcBef>
                <a:spcPts val="0"/>
              </a:spcBef>
              <a:spcAft>
                <a:spcPts val="0"/>
              </a:spcAft>
              <a:buClr>
                <a:schemeClr val="dk1"/>
              </a:buClr>
              <a:buSzPts val="2400"/>
              <a:buFont typeface="Rubik Medium"/>
              <a:buNone/>
              <a:defRPr sz="3000" b="0" i="0" u="none" strike="noStrike" cap="none">
                <a:solidFill>
                  <a:schemeClr val="lt2"/>
                </a:solidFill>
                <a:latin typeface="Rubik Medium"/>
                <a:ea typeface="Rubik Medium"/>
                <a:cs typeface="Rubik Medium"/>
                <a:sym typeface="Rubik Medium"/>
              </a:defRPr>
            </a:lvl4pPr>
            <a:lvl5pPr marR="0" lvl="4" algn="ctr" rtl="0">
              <a:lnSpc>
                <a:spcPct val="100000"/>
              </a:lnSpc>
              <a:spcBef>
                <a:spcPts val="0"/>
              </a:spcBef>
              <a:spcAft>
                <a:spcPts val="0"/>
              </a:spcAft>
              <a:buClr>
                <a:schemeClr val="dk1"/>
              </a:buClr>
              <a:buSzPts val="2400"/>
              <a:buFont typeface="Rubik Medium"/>
              <a:buNone/>
              <a:defRPr sz="3000" b="0" i="0" u="none" strike="noStrike" cap="none">
                <a:solidFill>
                  <a:schemeClr val="lt2"/>
                </a:solidFill>
                <a:latin typeface="Rubik Medium"/>
                <a:ea typeface="Rubik Medium"/>
                <a:cs typeface="Rubik Medium"/>
                <a:sym typeface="Rubik Medium"/>
              </a:defRPr>
            </a:lvl5pPr>
            <a:lvl6pPr marR="0" lvl="5" algn="ctr" rtl="0">
              <a:lnSpc>
                <a:spcPct val="100000"/>
              </a:lnSpc>
              <a:spcBef>
                <a:spcPts val="0"/>
              </a:spcBef>
              <a:spcAft>
                <a:spcPts val="0"/>
              </a:spcAft>
              <a:buClr>
                <a:schemeClr val="dk1"/>
              </a:buClr>
              <a:buSzPts val="2400"/>
              <a:buFont typeface="Rubik Medium"/>
              <a:buNone/>
              <a:defRPr sz="3000" b="0" i="0" u="none" strike="noStrike" cap="none">
                <a:solidFill>
                  <a:schemeClr val="lt2"/>
                </a:solidFill>
                <a:latin typeface="Rubik Medium"/>
                <a:ea typeface="Rubik Medium"/>
                <a:cs typeface="Rubik Medium"/>
                <a:sym typeface="Rubik Medium"/>
              </a:defRPr>
            </a:lvl6pPr>
            <a:lvl7pPr marR="0" lvl="6" algn="ctr" rtl="0">
              <a:lnSpc>
                <a:spcPct val="100000"/>
              </a:lnSpc>
              <a:spcBef>
                <a:spcPts val="0"/>
              </a:spcBef>
              <a:spcAft>
                <a:spcPts val="0"/>
              </a:spcAft>
              <a:buClr>
                <a:schemeClr val="dk1"/>
              </a:buClr>
              <a:buSzPts val="2400"/>
              <a:buFont typeface="Rubik Medium"/>
              <a:buNone/>
              <a:defRPr sz="3000" b="0" i="0" u="none" strike="noStrike" cap="none">
                <a:solidFill>
                  <a:schemeClr val="lt2"/>
                </a:solidFill>
                <a:latin typeface="Rubik Medium"/>
                <a:ea typeface="Rubik Medium"/>
                <a:cs typeface="Rubik Medium"/>
                <a:sym typeface="Rubik Medium"/>
              </a:defRPr>
            </a:lvl7pPr>
            <a:lvl8pPr marR="0" lvl="7" algn="ctr" rtl="0">
              <a:lnSpc>
                <a:spcPct val="100000"/>
              </a:lnSpc>
              <a:spcBef>
                <a:spcPts val="0"/>
              </a:spcBef>
              <a:spcAft>
                <a:spcPts val="0"/>
              </a:spcAft>
              <a:buClr>
                <a:schemeClr val="dk1"/>
              </a:buClr>
              <a:buSzPts val="2400"/>
              <a:buFont typeface="Rubik Medium"/>
              <a:buNone/>
              <a:defRPr sz="3000" b="0" i="0" u="none" strike="noStrike" cap="none">
                <a:solidFill>
                  <a:schemeClr val="lt2"/>
                </a:solidFill>
                <a:latin typeface="Rubik Medium"/>
                <a:ea typeface="Rubik Medium"/>
                <a:cs typeface="Rubik Medium"/>
                <a:sym typeface="Rubik Medium"/>
              </a:defRPr>
            </a:lvl8pPr>
            <a:lvl9pPr marR="0" lvl="8" algn="ctr" rtl="0">
              <a:lnSpc>
                <a:spcPct val="100000"/>
              </a:lnSpc>
              <a:spcBef>
                <a:spcPts val="0"/>
              </a:spcBef>
              <a:spcAft>
                <a:spcPts val="0"/>
              </a:spcAft>
              <a:buClr>
                <a:schemeClr val="dk1"/>
              </a:buClr>
              <a:buSzPts val="2400"/>
              <a:buFont typeface="Rubik Medium"/>
              <a:buNone/>
              <a:defRPr sz="3000" b="0" i="0" u="none" strike="noStrike" cap="none">
                <a:solidFill>
                  <a:schemeClr val="lt2"/>
                </a:solidFill>
                <a:latin typeface="Rubik Medium"/>
                <a:ea typeface="Rubik Medium"/>
                <a:cs typeface="Rubik Medium"/>
                <a:sym typeface="Rubik Medium"/>
              </a:defRPr>
            </a:lvl9pPr>
          </a:lstStyle>
          <a:p>
            <a:pPr marL="0" marR="0" lvl="0" indent="0" algn="ctr" defTabSz="914400" rtl="0" eaLnBrk="1" fontAlgn="auto" latinLnBrk="0" hangingPunct="1">
              <a:lnSpc>
                <a:spcPct val="100000"/>
              </a:lnSpc>
              <a:spcBef>
                <a:spcPts val="0"/>
              </a:spcBef>
              <a:spcAft>
                <a:spcPts val="0"/>
              </a:spcAft>
              <a:buClr>
                <a:srgbClr val="692303"/>
              </a:buClr>
              <a:buSzPts val="2400"/>
              <a:buFont typeface="Rubik Medium"/>
              <a:buNone/>
              <a:tabLst/>
              <a:defRPr/>
            </a:pPr>
            <a:r>
              <a:rPr kumimoji="0" lang="vi-VN" sz="1800" b="0" i="0" u="none" strike="noStrike" kern="0" cap="none" spc="0" normalizeH="0" baseline="0" noProof="0" dirty="0" err="1">
                <a:ln>
                  <a:noFill/>
                </a:ln>
                <a:solidFill>
                  <a:srgbClr val="C5631B"/>
                </a:solidFill>
                <a:effectLst/>
                <a:uLnTx/>
                <a:uFillTx/>
                <a:latin typeface="Roboto Black" panose="02000000000000000000" pitchFamily="2" charset="0"/>
                <a:ea typeface="Roboto Black" panose="02000000000000000000" pitchFamily="2" charset="0"/>
                <a:cs typeface="Rubik Medium"/>
                <a:sym typeface="Rubik Medium"/>
              </a:rPr>
              <a:t>Thảo</a:t>
            </a:r>
            <a:r>
              <a:rPr kumimoji="0" lang="vi-VN" sz="1800" b="0" i="0" u="none" strike="noStrike" kern="0" cap="none" spc="0" normalizeH="0" noProof="0" dirty="0">
                <a:ln>
                  <a:noFill/>
                </a:ln>
                <a:solidFill>
                  <a:srgbClr val="C5631B"/>
                </a:solidFill>
                <a:effectLst/>
                <a:uLnTx/>
                <a:uFillTx/>
                <a:latin typeface="Roboto Black" panose="02000000000000000000" pitchFamily="2" charset="0"/>
                <a:ea typeface="Roboto Black" panose="02000000000000000000" pitchFamily="2" charset="0"/>
                <a:cs typeface="Rubik Medium"/>
                <a:sym typeface="Rubik Medium"/>
              </a:rPr>
              <a:t> </a:t>
            </a:r>
            <a:r>
              <a:rPr kumimoji="0" lang="vi-VN" sz="1800" b="0" i="0" u="none" strike="noStrike" kern="0" cap="none" spc="0" normalizeH="0" noProof="0" dirty="0" err="1">
                <a:ln>
                  <a:noFill/>
                </a:ln>
                <a:solidFill>
                  <a:srgbClr val="C5631B"/>
                </a:solidFill>
                <a:effectLst/>
                <a:uLnTx/>
                <a:uFillTx/>
                <a:latin typeface="Roboto Black" panose="02000000000000000000" pitchFamily="2" charset="0"/>
                <a:ea typeface="Roboto Black" panose="02000000000000000000" pitchFamily="2" charset="0"/>
                <a:cs typeface="Rubik Medium"/>
                <a:sym typeface="Rubik Medium"/>
              </a:rPr>
              <a:t>luận</a:t>
            </a:r>
            <a:r>
              <a:rPr kumimoji="0" lang="vi-VN" sz="1800" b="0" i="0" u="none" strike="noStrike" kern="0" cap="none" spc="0" normalizeH="0" noProof="0" dirty="0">
                <a:ln>
                  <a:noFill/>
                </a:ln>
                <a:solidFill>
                  <a:srgbClr val="C5631B"/>
                </a:solidFill>
                <a:effectLst/>
                <a:uLnTx/>
                <a:uFillTx/>
                <a:latin typeface="Roboto Black" panose="02000000000000000000" pitchFamily="2" charset="0"/>
                <a:ea typeface="Roboto Black" panose="02000000000000000000" pitchFamily="2" charset="0"/>
                <a:cs typeface="Rubik Medium"/>
                <a:sym typeface="Rubik Medium"/>
              </a:rPr>
              <a:t> </a:t>
            </a:r>
            <a:r>
              <a:rPr kumimoji="0" lang="vi-VN" sz="1800" b="0" i="0" u="none" strike="noStrike" kern="0" cap="none" spc="0" normalizeH="0" noProof="0" dirty="0" err="1">
                <a:ln>
                  <a:noFill/>
                </a:ln>
                <a:solidFill>
                  <a:srgbClr val="C5631B"/>
                </a:solidFill>
                <a:effectLst/>
                <a:uLnTx/>
                <a:uFillTx/>
                <a:latin typeface="Roboto Black" panose="02000000000000000000" pitchFamily="2" charset="0"/>
                <a:ea typeface="Roboto Black" panose="02000000000000000000" pitchFamily="2" charset="0"/>
                <a:cs typeface="Rubik Medium"/>
                <a:sym typeface="Rubik Medium"/>
              </a:rPr>
              <a:t>cặp</a:t>
            </a:r>
            <a:r>
              <a:rPr kumimoji="0" lang="vi-VN" sz="1800" b="0" i="0" u="none" strike="noStrike" kern="0" cap="none" spc="0" normalizeH="0" noProof="0" dirty="0">
                <a:ln>
                  <a:noFill/>
                </a:ln>
                <a:solidFill>
                  <a:srgbClr val="C5631B"/>
                </a:solidFill>
                <a:effectLst/>
                <a:uLnTx/>
                <a:uFillTx/>
                <a:latin typeface="Roboto Black" panose="02000000000000000000" pitchFamily="2" charset="0"/>
                <a:ea typeface="Roboto Black" panose="02000000000000000000" pitchFamily="2" charset="0"/>
                <a:cs typeface="Rubik Medium"/>
                <a:sym typeface="Rubik Medium"/>
              </a:rPr>
              <a:t> đôi</a:t>
            </a:r>
            <a:endParaRPr kumimoji="0" lang="vi-VN" sz="1800" b="0" i="0" u="none" strike="noStrike" kern="0" cap="none" spc="0" normalizeH="0" baseline="0" noProof="0" dirty="0">
              <a:ln>
                <a:noFill/>
              </a:ln>
              <a:solidFill>
                <a:srgbClr val="C5631B"/>
              </a:solidFill>
              <a:effectLst/>
              <a:uLnTx/>
              <a:uFillTx/>
              <a:latin typeface="Roboto Black" panose="02000000000000000000" pitchFamily="2" charset="0"/>
              <a:ea typeface="Roboto Black" panose="02000000000000000000" pitchFamily="2" charset="0"/>
              <a:cs typeface="Rubik Medium"/>
              <a:sym typeface="Rubik Medium"/>
            </a:endParaRPr>
          </a:p>
        </p:txBody>
      </p:sp>
      <p:pic>
        <p:nvPicPr>
          <p:cNvPr id="21" name="Picture 20" descr="A picture containing text, sign&#10;&#10;Description automatically generated">
            <a:extLst>
              <a:ext uri="{FF2B5EF4-FFF2-40B4-BE49-F238E27FC236}">
                <a16:creationId xmlns:a16="http://schemas.microsoft.com/office/drawing/2014/main" xmlns="" id="{0DB13C58-0EDA-4CF1-2D3B-52BFEE3075AB}"/>
              </a:ext>
            </a:extLst>
          </p:cNvPr>
          <p:cNvPicPr>
            <a:picLocks noChangeAspect="1"/>
          </p:cNvPicPr>
          <p:nvPr/>
        </p:nvPicPr>
        <p:blipFill>
          <a:blip r:embed="rId3"/>
          <a:stretch>
            <a:fillRect/>
          </a:stretch>
        </p:blipFill>
        <p:spPr>
          <a:xfrm>
            <a:off x="883921" y="1485300"/>
            <a:ext cx="1818639" cy="1700103"/>
          </a:xfrm>
          <a:prstGeom prst="rect">
            <a:avLst/>
          </a:prstGeom>
        </p:spPr>
      </p:pic>
    </p:spTree>
    <p:extLst>
      <p:ext uri="{BB962C8B-B14F-4D97-AF65-F5344CB8AC3E}">
        <p14:creationId xmlns:p14="http://schemas.microsoft.com/office/powerpoint/2010/main" val="4455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99"/>
                                        </p:tgtEl>
                                        <p:attrNameLst>
                                          <p:attrName>style.visibility</p:attrName>
                                        </p:attrNameLst>
                                      </p:cBhvr>
                                      <p:to>
                                        <p:strVal val="visible"/>
                                      </p:to>
                                    </p:set>
                                    <p:animEffect transition="in" filter="barn(inVertical)">
                                      <p:cBhvr>
                                        <p:cTn id="7" dur="500"/>
                                        <p:tgtEl>
                                          <p:spTgt spid="10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04">
                                            <p:txEl>
                                              <p:pRg st="0" end="0"/>
                                            </p:txEl>
                                          </p:spTgt>
                                        </p:tgtEl>
                                        <p:attrNameLst>
                                          <p:attrName>style.visibility</p:attrName>
                                        </p:attrNameLst>
                                      </p:cBhvr>
                                      <p:to>
                                        <p:strVal val="visible"/>
                                      </p:to>
                                    </p:set>
                                    <p:animEffect transition="in" filter="fade">
                                      <p:cBhvr>
                                        <p:cTn id="12" dur="1000"/>
                                        <p:tgtEl>
                                          <p:spTgt spid="1104">
                                            <p:txEl>
                                              <p:pRg st="0" end="0"/>
                                            </p:txEl>
                                          </p:spTgt>
                                        </p:tgtEl>
                                      </p:cBhvr>
                                    </p:animEffect>
                                    <p:anim calcmode="lin" valueType="num">
                                      <p:cBhvr>
                                        <p:cTn id="13" dur="1000" fill="hold"/>
                                        <p:tgtEl>
                                          <p:spTgt spid="110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0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05"/>
                                        </p:tgtEl>
                                        <p:attrNameLst>
                                          <p:attrName>style.visibility</p:attrName>
                                        </p:attrNameLst>
                                      </p:cBhvr>
                                      <p:to>
                                        <p:strVal val="visible"/>
                                      </p:to>
                                    </p:set>
                                    <p:animEffect transition="in" filter="fade">
                                      <p:cBhvr>
                                        <p:cTn id="17" dur="1000"/>
                                        <p:tgtEl>
                                          <p:spTgt spid="1105"/>
                                        </p:tgtEl>
                                      </p:cBhvr>
                                    </p:animEffect>
                                    <p:anim calcmode="lin" valueType="num">
                                      <p:cBhvr>
                                        <p:cTn id="18" dur="1000" fill="hold"/>
                                        <p:tgtEl>
                                          <p:spTgt spid="1105"/>
                                        </p:tgtEl>
                                        <p:attrNameLst>
                                          <p:attrName>ppt_x</p:attrName>
                                        </p:attrNameLst>
                                      </p:cBhvr>
                                      <p:tavLst>
                                        <p:tav tm="0">
                                          <p:val>
                                            <p:strVal val="#ppt_x"/>
                                          </p:val>
                                        </p:tav>
                                        <p:tav tm="100000">
                                          <p:val>
                                            <p:strVal val="#ppt_x"/>
                                          </p:val>
                                        </p:tav>
                                      </p:tavLst>
                                    </p:anim>
                                    <p:anim calcmode="lin" valueType="num">
                                      <p:cBhvr>
                                        <p:cTn id="19" dur="1000" fill="hold"/>
                                        <p:tgtEl>
                                          <p:spTgt spid="110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08">
                                            <p:txEl>
                                              <p:pRg st="0" end="0"/>
                                            </p:txEl>
                                          </p:spTgt>
                                        </p:tgtEl>
                                        <p:attrNameLst>
                                          <p:attrName>style.visibility</p:attrName>
                                        </p:attrNameLst>
                                      </p:cBhvr>
                                      <p:to>
                                        <p:strVal val="visible"/>
                                      </p:to>
                                    </p:set>
                                    <p:animEffect transition="in" filter="fade">
                                      <p:cBhvr>
                                        <p:cTn id="22" dur="1000"/>
                                        <p:tgtEl>
                                          <p:spTgt spid="1108">
                                            <p:txEl>
                                              <p:pRg st="0" end="0"/>
                                            </p:txEl>
                                          </p:spTgt>
                                        </p:tgtEl>
                                      </p:cBhvr>
                                    </p:animEffect>
                                    <p:anim calcmode="lin" valueType="num">
                                      <p:cBhvr>
                                        <p:cTn id="23" dur="1000" fill="hold"/>
                                        <p:tgtEl>
                                          <p:spTgt spid="110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08">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06">
                                            <p:txEl>
                                              <p:pRg st="0" end="0"/>
                                            </p:txEl>
                                          </p:spTgt>
                                        </p:tgtEl>
                                        <p:attrNameLst>
                                          <p:attrName>style.visibility</p:attrName>
                                        </p:attrNameLst>
                                      </p:cBhvr>
                                      <p:to>
                                        <p:strVal val="visible"/>
                                      </p:to>
                                    </p:set>
                                    <p:animEffect transition="in" filter="barn(inVertical)">
                                      <p:cBhvr>
                                        <p:cTn id="34" dur="500"/>
                                        <p:tgtEl>
                                          <p:spTgt spid="110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arn(inVertical)">
                                      <p:cBhvr>
                                        <p:cTn id="39" dur="500"/>
                                        <p:tgtEl>
                                          <p:spTgt spid="47"/>
                                        </p:tgtEl>
                                      </p:cBhvr>
                                    </p:animEffect>
                                  </p:childTnLst>
                                </p:cTn>
                              </p:par>
                              <p:par>
                                <p:cTn id="40" presetID="16" presetClass="entr" presetSubtype="21"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 grpId="0"/>
      <p:bldP spid="1104" grpId="0" build="p"/>
      <p:bldP spid="1105" grpId="0"/>
      <p:bldP spid="1106" grpId="0" build="p"/>
      <p:bldP spid="1108" grpId="0" build="p"/>
      <p:bldP spid="42"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8" name="Google Shape;1198;p46"/>
          <p:cNvSpPr txBox="1">
            <a:spLocks noGrp="1"/>
          </p:cNvSpPr>
          <p:nvPr>
            <p:ph type="ctrTitle"/>
          </p:nvPr>
        </p:nvSpPr>
        <p:spPr>
          <a:xfrm>
            <a:off x="670560" y="578934"/>
            <a:ext cx="7894320" cy="1048698"/>
          </a:xfrm>
          <a:prstGeom prst="rect">
            <a:avLst/>
          </a:prstGeom>
        </p:spPr>
        <p:txBody>
          <a:bodyPr spcFirstLastPara="1" wrap="square" lIns="91425" tIns="91425" rIns="91425" bIns="91425" anchor="b" anchorCtr="0">
            <a:noAutofit/>
          </a:bodyPr>
          <a:lstStyle/>
          <a:p>
            <a:pPr lvl="0" algn="l"/>
            <a:r>
              <a:rPr lang="en-US" b="1" dirty="0" smtClean="0">
                <a:solidFill>
                  <a:srgbClr val="FF0000"/>
                </a:solidFill>
                <a:latin typeface="Open Sans"/>
              </a:rPr>
              <a:t>a. </a:t>
            </a:r>
            <a:r>
              <a:rPr lang="vi-VN" b="1" dirty="0" smtClean="0">
                <a:solidFill>
                  <a:srgbClr val="FF0000"/>
                </a:solidFill>
                <a:latin typeface="Open Sans"/>
              </a:rPr>
              <a:t>Đề </a:t>
            </a:r>
            <a:r>
              <a:rPr lang="vi-VN" b="1" dirty="0">
                <a:solidFill>
                  <a:srgbClr val="FF0000"/>
                </a:solidFill>
                <a:latin typeface="Open Sans"/>
              </a:rPr>
              <a:t>tài </a:t>
            </a:r>
            <a:r>
              <a:rPr lang="en-US" b="1" dirty="0" smtClean="0">
                <a:solidFill>
                  <a:srgbClr val="FF0000"/>
                </a:solidFill>
                <a:latin typeface="Open Sans"/>
              </a:rPr>
              <a:t>: </a:t>
            </a:r>
            <a:r>
              <a:rPr lang="vi-VN" dirty="0" smtClean="0">
                <a:solidFill>
                  <a:srgbClr val="000000"/>
                </a:solidFill>
                <a:latin typeface="Open Sans"/>
              </a:rPr>
              <a:t>truyện </a:t>
            </a:r>
            <a:r>
              <a:rPr lang="vi-VN" dirty="0">
                <a:solidFill>
                  <a:srgbClr val="000000"/>
                </a:solidFill>
                <a:latin typeface="Open Sans"/>
              </a:rPr>
              <a:t>khoa học viễn tưởng. </a:t>
            </a:r>
            <a:endParaRPr dirty="0">
              <a:solidFill>
                <a:srgbClr val="FF0000"/>
              </a:solidFill>
              <a:latin typeface="Roboto Black" panose="02000000000000000000" pitchFamily="2" charset="0"/>
              <a:ea typeface="Roboto Black" panose="02000000000000000000" pitchFamily="2" charset="0"/>
            </a:endParaRPr>
          </a:p>
        </p:txBody>
      </p:sp>
      <p:sp>
        <p:nvSpPr>
          <p:cNvPr id="1199" name="Google Shape;1199;p46"/>
          <p:cNvSpPr txBox="1">
            <a:spLocks noGrp="1"/>
          </p:cNvSpPr>
          <p:nvPr>
            <p:ph type="subTitle" idx="1"/>
          </p:nvPr>
        </p:nvSpPr>
        <p:spPr>
          <a:xfrm>
            <a:off x="552734" y="1461070"/>
            <a:ext cx="7910546" cy="1794142"/>
          </a:xfrm>
          <a:prstGeom prst="rect">
            <a:avLst/>
          </a:prstGeom>
        </p:spPr>
        <p:txBody>
          <a:bodyPr spcFirstLastPara="1" wrap="square" lIns="91425" tIns="91425" rIns="91425" bIns="91425" anchor="t" anchorCtr="0">
            <a:noAutofit/>
          </a:bodyPr>
          <a:lstStyle/>
          <a:p>
            <a:pPr algn="just"/>
            <a:endParaRPr lang="en-US" sz="2400" b="1" dirty="0">
              <a:solidFill>
                <a:srgbClr val="FF0000"/>
              </a:solidFill>
              <a:latin typeface="Open Sans"/>
            </a:endParaRPr>
          </a:p>
          <a:p>
            <a:pPr algn="just"/>
            <a:r>
              <a:rPr lang="en-US" sz="2400" b="1" dirty="0" smtClean="0">
                <a:solidFill>
                  <a:srgbClr val="FF0000"/>
                </a:solidFill>
                <a:latin typeface="Open Sans"/>
              </a:rPr>
              <a:t>b. </a:t>
            </a:r>
            <a:r>
              <a:rPr lang="vi-VN" sz="2400" b="1" dirty="0" smtClean="0">
                <a:solidFill>
                  <a:srgbClr val="FF0000"/>
                </a:solidFill>
                <a:latin typeface="Open Sans"/>
              </a:rPr>
              <a:t>Không </a:t>
            </a:r>
            <a:r>
              <a:rPr lang="vi-VN" sz="2400" b="1" dirty="0">
                <a:solidFill>
                  <a:srgbClr val="FF0000"/>
                </a:solidFill>
                <a:latin typeface="Open Sans"/>
              </a:rPr>
              <a:t>gian </a:t>
            </a:r>
            <a:r>
              <a:rPr lang="vi-VN" sz="2400" dirty="0">
                <a:solidFill>
                  <a:srgbClr val="000000"/>
                </a:solidFill>
                <a:latin typeface="Open Sans"/>
              </a:rPr>
              <a:t>được miêu tả </a:t>
            </a:r>
            <a:r>
              <a:rPr lang="en-US" sz="2400" dirty="0" err="1" smtClean="0">
                <a:solidFill>
                  <a:srgbClr val="000000"/>
                </a:solidFill>
                <a:latin typeface="Open Sans"/>
              </a:rPr>
              <a:t>là</a:t>
            </a:r>
            <a:r>
              <a:rPr lang="en-US" sz="2400" dirty="0" smtClean="0">
                <a:solidFill>
                  <a:srgbClr val="000000"/>
                </a:solidFill>
                <a:latin typeface="Open Sans"/>
              </a:rPr>
              <a:t> </a:t>
            </a:r>
            <a:r>
              <a:rPr lang="vi-VN" sz="2400" dirty="0" smtClean="0">
                <a:solidFill>
                  <a:srgbClr val="000000"/>
                </a:solidFill>
                <a:latin typeface="Open Sans"/>
              </a:rPr>
              <a:t>nhà </a:t>
            </a:r>
            <a:r>
              <a:rPr lang="vi-VN" sz="2400" dirty="0">
                <a:solidFill>
                  <a:srgbClr val="000000"/>
                </a:solidFill>
                <a:latin typeface="Open Sans"/>
              </a:rPr>
              <a:t>máy sô-cô-la với những điều độc đáo, thú vị, khác lạ. </a:t>
            </a:r>
          </a:p>
        </p:txBody>
      </p:sp>
      <p:sp>
        <p:nvSpPr>
          <p:cNvPr id="7" name="Google Shape;1198;p46">
            <a:extLst>
              <a:ext uri="{FF2B5EF4-FFF2-40B4-BE49-F238E27FC236}">
                <a16:creationId xmlns:a16="http://schemas.microsoft.com/office/drawing/2014/main" xmlns="" id="{FCD8881C-F0AB-61B5-BB14-724D34941B8C}"/>
              </a:ext>
            </a:extLst>
          </p:cNvPr>
          <p:cNvSpPr txBox="1">
            <a:spLocks/>
          </p:cNvSpPr>
          <p:nvPr/>
        </p:nvSpPr>
        <p:spPr>
          <a:xfrm>
            <a:off x="552734" y="2661920"/>
            <a:ext cx="8134066" cy="188288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Rubik Medium"/>
              <a:buNone/>
              <a:defRPr sz="2400" b="0" i="0" u="none" strike="noStrike" cap="none">
                <a:solidFill>
                  <a:schemeClr val="lt2"/>
                </a:solidFill>
                <a:latin typeface="Rubik Medium"/>
                <a:ea typeface="Rubik Medium"/>
                <a:cs typeface="Rubik Medium"/>
                <a:sym typeface="Rubik Medium"/>
              </a:defRPr>
            </a:lvl1pPr>
            <a:lvl2pPr marR="0" lvl="1"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2pPr>
            <a:lvl3pPr marR="0" lvl="2"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3pPr>
            <a:lvl4pPr marR="0" lvl="3"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4pPr>
            <a:lvl5pPr marR="0" lvl="4"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5pPr>
            <a:lvl6pPr marR="0" lvl="5"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6pPr>
            <a:lvl7pPr marR="0" lvl="6"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7pPr>
            <a:lvl8pPr marR="0" lvl="7"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8pPr>
            <a:lvl9pPr marR="0" lvl="8"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9pPr>
          </a:lstStyle>
          <a:p>
            <a:pPr algn="l">
              <a:buClr>
                <a:srgbClr val="692303"/>
              </a:buClr>
            </a:pPr>
            <a:r>
              <a:rPr lang="en-US" b="1" dirty="0" smtClean="0">
                <a:solidFill>
                  <a:srgbClr val="FF0000"/>
                </a:solidFill>
                <a:latin typeface="Open Sans"/>
              </a:rPr>
              <a:t>c. </a:t>
            </a:r>
            <a:r>
              <a:rPr lang="vi-VN" b="1" dirty="0" smtClean="0">
                <a:solidFill>
                  <a:srgbClr val="FF0000"/>
                </a:solidFill>
                <a:latin typeface="Open Sans"/>
              </a:rPr>
              <a:t>Nhân </a:t>
            </a:r>
            <a:r>
              <a:rPr lang="vi-VN" b="1" dirty="0">
                <a:solidFill>
                  <a:srgbClr val="FF0000"/>
                </a:solidFill>
                <a:latin typeface="Open Sans"/>
              </a:rPr>
              <a:t>vật </a:t>
            </a:r>
            <a:r>
              <a:rPr lang="vi-VN" dirty="0">
                <a:solidFill>
                  <a:srgbClr val="000000"/>
                </a:solidFill>
                <a:latin typeface="Open Sans"/>
              </a:rPr>
              <a:t>trong câu chuyện được đặt vào tình huống </a:t>
            </a:r>
            <a:r>
              <a:rPr lang="vi-VN" dirty="0" smtClean="0">
                <a:solidFill>
                  <a:srgbClr val="000000"/>
                </a:solidFill>
                <a:latin typeface="Open Sans"/>
              </a:rPr>
              <a:t>ngao </a:t>
            </a:r>
            <a:r>
              <a:rPr lang="vi-VN" dirty="0">
                <a:solidFill>
                  <a:srgbClr val="000000"/>
                </a:solidFill>
                <a:latin typeface="Open Sans"/>
              </a:rPr>
              <a:t>du đến một nơi hoàn toàn mới lạ, chưa từng thấy trước đây. </a:t>
            </a:r>
            <a:endParaRPr lang="vi-VN" b="1" dirty="0">
              <a:solidFill>
                <a:srgbClr val="692303">
                  <a:lumMod val="50000"/>
                </a:srgbClr>
              </a:solidFill>
              <a:latin typeface="Times New Roman" panose="02020603050405020304" pitchFamily="18" charset="0"/>
              <a:ea typeface="Roboto Black"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90002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98"/>
                                        </p:tgtEl>
                                        <p:attrNameLst>
                                          <p:attrName>style.visibility</p:attrName>
                                        </p:attrNameLst>
                                      </p:cBhvr>
                                      <p:to>
                                        <p:strVal val="visible"/>
                                      </p:to>
                                    </p:set>
                                    <p:animEffect transition="in" filter="barn(inVertical)">
                                      <p:cBhvr>
                                        <p:cTn id="7" dur="500"/>
                                        <p:tgtEl>
                                          <p:spTgt spid="11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99">
                                            <p:txEl>
                                              <p:pRg st="1" end="1"/>
                                            </p:txEl>
                                          </p:spTgt>
                                        </p:tgtEl>
                                        <p:attrNameLst>
                                          <p:attrName>style.visibility</p:attrName>
                                        </p:attrNameLst>
                                      </p:cBhvr>
                                      <p:to>
                                        <p:strVal val="visible"/>
                                      </p:to>
                                    </p:set>
                                    <p:animEffect transition="in" filter="fade">
                                      <p:cBhvr>
                                        <p:cTn id="12" dur="1000"/>
                                        <p:tgtEl>
                                          <p:spTgt spid="1199">
                                            <p:txEl>
                                              <p:pRg st="1" end="1"/>
                                            </p:txEl>
                                          </p:spTgt>
                                        </p:tgtEl>
                                      </p:cBhvr>
                                    </p:animEffect>
                                    <p:anim calcmode="lin" valueType="num">
                                      <p:cBhvr>
                                        <p:cTn id="13" dur="1000" fill="hold"/>
                                        <p:tgtEl>
                                          <p:spTgt spid="11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 grpId="0"/>
      <p:bldP spid="1199"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2"/>
          <p:cNvSpPr txBox="1">
            <a:spLocks noGrp="1"/>
          </p:cNvSpPr>
          <p:nvPr>
            <p:ph type="title" idx="4"/>
          </p:nvPr>
        </p:nvSpPr>
        <p:spPr>
          <a:xfrm>
            <a:off x="809070" y="370183"/>
            <a:ext cx="7887890" cy="788418"/>
          </a:xfrm>
          <a:prstGeom prst="rect">
            <a:avLst/>
          </a:prstGeom>
        </p:spPr>
        <p:txBody>
          <a:bodyPr spcFirstLastPara="1" wrap="square" lIns="91425" tIns="91425" rIns="91425" bIns="91425" anchor="t" anchorCtr="0">
            <a:noAutofit/>
          </a:bodyPr>
          <a:lstStyle/>
          <a:p>
            <a:pPr algn="l"/>
            <a:r>
              <a:rPr lang="en-US" sz="3200" dirty="0" smtClean="0">
                <a:solidFill>
                  <a:srgbClr val="FF0000"/>
                </a:solidFill>
              </a:rPr>
              <a:t>III. TỔNG KẾT:</a:t>
            </a:r>
            <a:br>
              <a:rPr lang="en-US" sz="3200" dirty="0" smtClean="0">
                <a:solidFill>
                  <a:srgbClr val="FF0000"/>
                </a:solidFill>
              </a:rPr>
            </a:br>
            <a:r>
              <a:rPr lang="en-US" sz="3200" dirty="0" smtClean="0">
                <a:solidFill>
                  <a:srgbClr val="FF0000"/>
                </a:solidFill>
              </a:rPr>
              <a:t>1. </a:t>
            </a:r>
            <a:r>
              <a:rPr lang="vi-VN" sz="3200" b="1" dirty="0" smtClean="0">
                <a:solidFill>
                  <a:srgbClr val="FF0000"/>
                </a:solidFill>
                <a:latin typeface="Open Sans"/>
              </a:rPr>
              <a:t>Giá </a:t>
            </a:r>
            <a:r>
              <a:rPr lang="vi-VN" sz="3200" b="1" dirty="0">
                <a:solidFill>
                  <a:srgbClr val="FF0000"/>
                </a:solidFill>
                <a:latin typeface="Open Sans"/>
              </a:rPr>
              <a:t>trị nội </a:t>
            </a:r>
            <a:r>
              <a:rPr lang="vi-VN" sz="3200" b="1" dirty="0" smtClean="0">
                <a:solidFill>
                  <a:srgbClr val="FF0000"/>
                </a:solidFill>
                <a:latin typeface="Open Sans"/>
              </a:rPr>
              <a:t>dung</a:t>
            </a:r>
            <a:r>
              <a:rPr lang="en-US" sz="3200" b="1" dirty="0" smtClean="0">
                <a:solidFill>
                  <a:srgbClr val="FF0000"/>
                </a:solidFill>
                <a:latin typeface="Open Sans"/>
              </a:rPr>
              <a:t>:</a:t>
            </a:r>
            <a:r>
              <a:rPr lang="vi-VN" sz="3200" dirty="0">
                <a:solidFill>
                  <a:srgbClr val="FF0000"/>
                </a:solidFill>
                <a:latin typeface="Open Sans"/>
              </a:rPr>
              <a:t/>
            </a:r>
            <a:br>
              <a:rPr lang="vi-VN" sz="3200" dirty="0">
                <a:solidFill>
                  <a:srgbClr val="FF0000"/>
                </a:solidFill>
                <a:latin typeface="Open Sans"/>
              </a:rPr>
            </a:br>
            <a:r>
              <a:rPr lang="vi-VN" sz="3200" dirty="0">
                <a:solidFill>
                  <a:srgbClr val="212529"/>
                </a:solidFill>
                <a:latin typeface="Open Sans"/>
              </a:rPr>
              <a:t>- Trình bày hành trình khám phá xưởng </a:t>
            </a:r>
            <a:r>
              <a:rPr lang="vi-VN" sz="3200" dirty="0" smtClean="0">
                <a:solidFill>
                  <a:srgbClr val="212529"/>
                </a:solidFill>
                <a:latin typeface="Open Sans"/>
              </a:rPr>
              <a:t>s</a:t>
            </a:r>
            <a:r>
              <a:rPr lang="en-US" sz="3200" dirty="0">
                <a:solidFill>
                  <a:srgbClr val="212529"/>
                </a:solidFill>
                <a:latin typeface="Open Sans"/>
              </a:rPr>
              <a:t>ô</a:t>
            </a:r>
            <a:r>
              <a:rPr lang="vi-VN" sz="3200" dirty="0" smtClean="0">
                <a:solidFill>
                  <a:srgbClr val="212529"/>
                </a:solidFill>
                <a:latin typeface="Open Sans"/>
              </a:rPr>
              <a:t>- </a:t>
            </a:r>
            <a:r>
              <a:rPr lang="vi-VN" sz="3200" dirty="0">
                <a:solidFill>
                  <a:srgbClr val="212529"/>
                </a:solidFill>
                <a:latin typeface="Open Sans"/>
              </a:rPr>
              <a:t>cô- la</a:t>
            </a:r>
            <a:br>
              <a:rPr lang="vi-VN" sz="3200" dirty="0">
                <a:solidFill>
                  <a:srgbClr val="212529"/>
                </a:solidFill>
                <a:latin typeface="Open Sans"/>
              </a:rPr>
            </a:br>
            <a:r>
              <a:rPr lang="en-US" sz="3200" b="1" dirty="0" smtClean="0">
                <a:solidFill>
                  <a:srgbClr val="FF0000"/>
                </a:solidFill>
                <a:latin typeface="Open Sans"/>
              </a:rPr>
              <a:t>2. </a:t>
            </a:r>
            <a:r>
              <a:rPr lang="vi-VN" sz="3200" b="1" dirty="0" smtClean="0">
                <a:solidFill>
                  <a:srgbClr val="FF0000"/>
                </a:solidFill>
                <a:latin typeface="Open Sans"/>
              </a:rPr>
              <a:t>Giá </a:t>
            </a:r>
            <a:r>
              <a:rPr lang="vi-VN" sz="3200" b="1" dirty="0">
                <a:solidFill>
                  <a:srgbClr val="FF0000"/>
                </a:solidFill>
                <a:latin typeface="Open Sans"/>
              </a:rPr>
              <a:t>trị nghệ </a:t>
            </a:r>
            <a:r>
              <a:rPr lang="vi-VN" sz="3200" b="1" dirty="0" smtClean="0">
                <a:solidFill>
                  <a:srgbClr val="FF0000"/>
                </a:solidFill>
                <a:latin typeface="Open Sans"/>
              </a:rPr>
              <a:t>thuật</a:t>
            </a:r>
            <a:r>
              <a:rPr lang="en-US" sz="3200" b="1" dirty="0" smtClean="0">
                <a:solidFill>
                  <a:srgbClr val="FF0000"/>
                </a:solidFill>
                <a:latin typeface="Open Sans"/>
              </a:rPr>
              <a:t>:</a:t>
            </a:r>
            <a:r>
              <a:rPr lang="vi-VN" sz="3200" dirty="0">
                <a:solidFill>
                  <a:srgbClr val="FF0000"/>
                </a:solidFill>
                <a:latin typeface="Open Sans"/>
              </a:rPr>
              <a:t/>
            </a:r>
            <a:br>
              <a:rPr lang="vi-VN" sz="3200" dirty="0">
                <a:solidFill>
                  <a:srgbClr val="FF0000"/>
                </a:solidFill>
                <a:latin typeface="Open Sans"/>
              </a:rPr>
            </a:br>
            <a:r>
              <a:rPr lang="vi-VN" sz="3200" dirty="0">
                <a:solidFill>
                  <a:srgbClr val="000000"/>
                </a:solidFill>
                <a:latin typeface="Open Sans"/>
              </a:rPr>
              <a:t>- Tình huống truyện độc đáo</a:t>
            </a:r>
            <a:r>
              <a:rPr lang="vi-VN" sz="3200" dirty="0">
                <a:solidFill>
                  <a:srgbClr val="212529"/>
                </a:solidFill>
                <a:latin typeface="Open Sans"/>
              </a:rPr>
              <a:t/>
            </a:r>
            <a:br>
              <a:rPr lang="vi-VN" sz="3200" dirty="0">
                <a:solidFill>
                  <a:srgbClr val="212529"/>
                </a:solidFill>
                <a:latin typeface="Open Sans"/>
              </a:rPr>
            </a:br>
            <a:r>
              <a:rPr lang="vi-VN" sz="3200" dirty="0">
                <a:solidFill>
                  <a:srgbClr val="000000"/>
                </a:solidFill>
                <a:latin typeface="Open Sans"/>
              </a:rPr>
              <a:t>- Miêu tả chi tiết đặc sắc</a:t>
            </a:r>
            <a:r>
              <a:rPr lang="vi-VN" sz="3200" dirty="0">
                <a:solidFill>
                  <a:srgbClr val="212529"/>
                </a:solidFill>
                <a:latin typeface="Open Sans"/>
              </a:rPr>
              <a:t/>
            </a:r>
            <a:br>
              <a:rPr lang="vi-VN" sz="3200" dirty="0">
                <a:solidFill>
                  <a:srgbClr val="212529"/>
                </a:solidFill>
                <a:latin typeface="Open Sans"/>
              </a:rPr>
            </a:br>
            <a:r>
              <a:rPr lang="vi-VN" sz="3200" dirty="0">
                <a:solidFill>
                  <a:srgbClr val="000000"/>
                </a:solidFill>
                <a:latin typeface="Open Sans"/>
              </a:rPr>
              <a:t>- Hình ảnh mang tính sáng tạo</a:t>
            </a:r>
            <a:r>
              <a:rPr lang="vi-VN" sz="3200" dirty="0">
                <a:solidFill>
                  <a:srgbClr val="212529"/>
                </a:solidFill>
                <a:latin typeface="Open Sans"/>
              </a:rPr>
              <a:t/>
            </a:r>
            <a:br>
              <a:rPr lang="vi-VN" sz="3200" dirty="0">
                <a:solidFill>
                  <a:srgbClr val="212529"/>
                </a:solidFill>
                <a:latin typeface="Open Sans"/>
              </a:rPr>
            </a:br>
            <a:r>
              <a:rPr lang="vi-VN" sz="3200" dirty="0">
                <a:solidFill>
                  <a:srgbClr val="212529"/>
                </a:solidFill>
                <a:latin typeface="Open Sans"/>
              </a:rPr>
              <a:t>- Miêu tả chi tiết, từ ngữ </a:t>
            </a:r>
            <a:r>
              <a:rPr lang="vi-VN" sz="3200" dirty="0" smtClean="0">
                <a:solidFill>
                  <a:srgbClr val="212529"/>
                </a:solidFill>
                <a:latin typeface="Open Sans"/>
              </a:rPr>
              <a:t>gợi </a:t>
            </a:r>
            <a:r>
              <a:rPr lang="vi-VN" sz="3200" dirty="0">
                <a:solidFill>
                  <a:srgbClr val="212529"/>
                </a:solidFill>
                <a:latin typeface="Open Sans"/>
              </a:rPr>
              <a:t>tả</a:t>
            </a:r>
            <a:br>
              <a:rPr lang="vi-VN" sz="3200" dirty="0">
                <a:solidFill>
                  <a:srgbClr val="212529"/>
                </a:solidFill>
                <a:latin typeface="Open Sans"/>
              </a:rPr>
            </a:br>
            <a:endParaRPr sz="3200" b="1" dirty="0">
              <a:solidFill>
                <a:schemeClr val="bg2">
                  <a:lumMod val="10000"/>
                </a:schemeClr>
              </a:solidFill>
            </a:endParaRPr>
          </a:p>
        </p:txBody>
      </p:sp>
    </p:spTree>
    <p:extLst>
      <p:ext uri="{BB962C8B-B14F-4D97-AF65-F5344CB8AC3E}">
        <p14:creationId xmlns:p14="http://schemas.microsoft.com/office/powerpoint/2010/main" val="130336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9"/>
                                        </p:tgtEl>
                                        <p:attrNameLst>
                                          <p:attrName>style.visibility</p:attrName>
                                        </p:attrNameLst>
                                      </p:cBhvr>
                                      <p:to>
                                        <p:strVal val="visible"/>
                                      </p:to>
                                    </p:set>
                                    <p:animEffect transition="in" filter="barn(inVertical)">
                                      <p:cBhvr>
                                        <p:cTn id="7" dur="500"/>
                                        <p:tgtEl>
                                          <p:spTgt spid="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2"/>
          <p:cNvSpPr txBox="1">
            <a:spLocks noGrp="1"/>
          </p:cNvSpPr>
          <p:nvPr>
            <p:ph type="title" idx="4"/>
          </p:nvPr>
        </p:nvSpPr>
        <p:spPr>
          <a:xfrm>
            <a:off x="697310" y="380343"/>
            <a:ext cx="6103445" cy="7884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smtClean="0">
                <a:solidFill>
                  <a:srgbClr val="FF0000"/>
                </a:solidFill>
              </a:rPr>
              <a:t>IV. </a:t>
            </a:r>
            <a:r>
              <a:rPr lang="en-US" sz="3200" b="1" u="sng" dirty="0" smtClean="0">
                <a:solidFill>
                  <a:srgbClr val="FF0000"/>
                </a:solidFill>
              </a:rPr>
              <a:t>LUYỆN TẬP</a:t>
            </a:r>
            <a:endParaRPr sz="3200" b="1" u="sng" dirty="0">
              <a:solidFill>
                <a:srgbClr val="FF0000"/>
              </a:solidFill>
            </a:endParaRPr>
          </a:p>
        </p:txBody>
      </p:sp>
      <p:sp>
        <p:nvSpPr>
          <p:cNvPr id="2" name="Teardrop 1">
            <a:extLst>
              <a:ext uri="{FF2B5EF4-FFF2-40B4-BE49-F238E27FC236}">
                <a16:creationId xmlns:a16="http://schemas.microsoft.com/office/drawing/2014/main" xmlns="" id="{F2F8B129-12DF-7979-EF1B-7BE4ABB46ECE}"/>
              </a:ext>
            </a:extLst>
          </p:cNvPr>
          <p:cNvSpPr/>
          <p:nvPr/>
        </p:nvSpPr>
        <p:spPr>
          <a:xfrm rot="389093">
            <a:off x="740090" y="2854115"/>
            <a:ext cx="1837957" cy="165331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ardrop 11">
            <a:extLst>
              <a:ext uri="{FF2B5EF4-FFF2-40B4-BE49-F238E27FC236}">
                <a16:creationId xmlns:a16="http://schemas.microsoft.com/office/drawing/2014/main" xmlns="" id="{734EAC6A-A6F8-3F14-A253-71300FE7B804}"/>
              </a:ext>
            </a:extLst>
          </p:cNvPr>
          <p:cNvSpPr/>
          <p:nvPr/>
        </p:nvSpPr>
        <p:spPr>
          <a:xfrm rot="292651">
            <a:off x="3310933" y="2183591"/>
            <a:ext cx="1837957" cy="165331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Teardrop 16">
            <a:extLst>
              <a:ext uri="{FF2B5EF4-FFF2-40B4-BE49-F238E27FC236}">
                <a16:creationId xmlns:a16="http://schemas.microsoft.com/office/drawing/2014/main" xmlns="" id="{92509CB8-22A8-228A-9EDD-DE1DC57CA681}"/>
              </a:ext>
            </a:extLst>
          </p:cNvPr>
          <p:cNvSpPr/>
          <p:nvPr/>
        </p:nvSpPr>
        <p:spPr>
          <a:xfrm rot="389093">
            <a:off x="5881776" y="1338586"/>
            <a:ext cx="1837957" cy="165331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90625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9"/>
                                        </p:tgtEl>
                                        <p:attrNameLst>
                                          <p:attrName>style.visibility</p:attrName>
                                        </p:attrNameLst>
                                      </p:cBhvr>
                                      <p:to>
                                        <p:strVal val="visible"/>
                                      </p:to>
                                    </p:set>
                                    <p:animEffect transition="in" filter="barn(inVertical)">
                                      <p:cBhvr>
                                        <p:cTn id="7" dur="500"/>
                                        <p:tgtEl>
                                          <p:spTgt spid="100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 grpId="0"/>
      <p:bldP spid="2" grpId="0" animBg="1"/>
      <p:bldP spid="12"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hlinkClick r:id="rId2" action="ppaction://hlinksldjump"/>
            <a:extLst>
              <a:ext uri="{FF2B5EF4-FFF2-40B4-BE49-F238E27FC236}">
                <a16:creationId xmlns:a16="http://schemas.microsoft.com/office/drawing/2014/main" xmlns="" id="{2752541A-CCD0-44E9-A966-4E4DB58C943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302997" y="2492220"/>
            <a:ext cx="3151886" cy="2694143"/>
          </a:xfrm>
          <a:prstGeom prst="rect">
            <a:avLst/>
          </a:prstGeom>
        </p:spPr>
      </p:pic>
      <p:pic>
        <p:nvPicPr>
          <p:cNvPr id="4" name="Picture 3">
            <a:extLst>
              <a:ext uri="{FF2B5EF4-FFF2-40B4-BE49-F238E27FC236}">
                <a16:creationId xmlns:a16="http://schemas.microsoft.com/office/drawing/2014/main" xmlns="" id="{90ECEC73-AEBF-08DB-1808-5C4217A5DFB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7060775" y="2245679"/>
            <a:ext cx="1902912" cy="15678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xmlns="" id="{6692D65D-4A0D-7771-5E98-26DAE6AEEAB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49376" y="2245679"/>
            <a:ext cx="1720532" cy="17205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Phân biệt các loại hạt cà phê? Đi tìm hoàng hậu của vương quốc cà phê">
            <a:extLst>
              <a:ext uri="{FF2B5EF4-FFF2-40B4-BE49-F238E27FC236}">
                <a16:creationId xmlns:a16="http://schemas.microsoft.com/office/drawing/2014/main" xmlns="" id="{A632F7B3-9697-7C19-2B01-A8D37993C252}"/>
              </a:ext>
            </a:extLst>
          </p:cNvPr>
          <p:cNvPicPr>
            <a:picLocks noChangeAspect="1"/>
          </p:cNvPicPr>
          <p:nvPr/>
        </p:nvPicPr>
        <p:blipFill rotWithShape="1">
          <a:blip r:embed="rId7">
            <a:extLst>
              <a:ext uri="{28A0092B-C50C-407E-A947-70E740481C1C}">
                <a14:useLocalDpi xmlns:a14="http://schemas.microsoft.com/office/drawing/2010/main" val="0"/>
              </a:ext>
            </a:extLst>
          </a:blip>
          <a:srcRect l="3844" r="8255"/>
          <a:stretch/>
        </p:blipFill>
        <p:spPr bwMode="auto">
          <a:xfrm>
            <a:off x="4212321" y="2245679"/>
            <a:ext cx="2606041" cy="15678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Rounded Corners 1">
            <a:extLst>
              <a:ext uri="{FF2B5EF4-FFF2-40B4-BE49-F238E27FC236}">
                <a16:creationId xmlns:a16="http://schemas.microsoft.com/office/drawing/2014/main" xmlns="" id="{64829D74-D014-F0CF-642A-598BD75B8236}"/>
              </a:ext>
            </a:extLst>
          </p:cNvPr>
          <p:cNvSpPr/>
          <p:nvPr/>
        </p:nvSpPr>
        <p:spPr>
          <a:xfrm>
            <a:off x="1000125" y="363495"/>
            <a:ext cx="7349490" cy="111097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400" kern="1200" dirty="0">
                <a:solidFill>
                  <a:prstClr val="white"/>
                </a:solidFill>
              </a:rPr>
              <a:t>Câu hỏi 1. </a:t>
            </a:r>
            <a:r>
              <a:rPr lang="vi-VN" sz="2400" b="1" kern="1200" dirty="0">
                <a:solidFill>
                  <a:prstClr val="white"/>
                </a:solidFill>
              </a:rPr>
              <a:t>Loại quả nào dưới đây được dùng làm nguyên liệu chính để sản xuất sô-cô-la? </a:t>
            </a:r>
            <a:endParaRPr lang="en-US" sz="2400" b="1" kern="1200" dirty="0">
              <a:solidFill>
                <a:prstClr val="white"/>
              </a:solidFill>
            </a:endParaRPr>
          </a:p>
        </p:txBody>
      </p:sp>
    </p:spTree>
    <p:extLst>
      <p:ext uri="{BB962C8B-B14F-4D97-AF65-F5344CB8AC3E}">
        <p14:creationId xmlns:p14="http://schemas.microsoft.com/office/powerpoint/2010/main" val="231148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nodeType="clickEffect">
                                  <p:stCondLst>
                                    <p:cond delay="0"/>
                                  </p:stCondLst>
                                  <p:childTnLst>
                                    <p:animEffect transition="out" filter="fade">
                                      <p:cBhvr>
                                        <p:cTn id="24" dur="1000"/>
                                        <p:tgtEl>
                                          <p:spTgt spid="5"/>
                                        </p:tgtEl>
                                      </p:cBhvr>
                                    </p:animEffect>
                                    <p:anim calcmode="lin" valueType="num">
                                      <p:cBhvr>
                                        <p:cTn id="25" dur="1000"/>
                                        <p:tgtEl>
                                          <p:spTgt spid="5"/>
                                        </p:tgtEl>
                                        <p:attrNameLst>
                                          <p:attrName>ppt_x</p:attrName>
                                        </p:attrNameLst>
                                      </p:cBhvr>
                                      <p:tavLst>
                                        <p:tav tm="0">
                                          <p:val>
                                            <p:strVal val="ppt_x"/>
                                          </p:val>
                                        </p:tav>
                                        <p:tav tm="100000">
                                          <p:val>
                                            <p:strVal val="ppt_x"/>
                                          </p:val>
                                        </p:tav>
                                      </p:tavLst>
                                    </p:anim>
                                    <p:anim calcmode="lin" valueType="num">
                                      <p:cBhvr>
                                        <p:cTn id="26" dur="1000"/>
                                        <p:tgtEl>
                                          <p:spTgt spid="5"/>
                                        </p:tgtEl>
                                        <p:attrNameLst>
                                          <p:attrName>ppt_y</p:attrName>
                                        </p:attrNameLst>
                                      </p:cBhvr>
                                      <p:tavLst>
                                        <p:tav tm="0">
                                          <p:val>
                                            <p:strVal val="ppt_y"/>
                                          </p:val>
                                        </p:tav>
                                        <p:tav tm="100000">
                                          <p:val>
                                            <p:strVal val="ppt_y+.1"/>
                                          </p:val>
                                        </p:tav>
                                      </p:tavLst>
                                    </p:anim>
                                    <p:set>
                                      <p:cBhvr>
                                        <p:cTn id="27" dur="1" fill="hold">
                                          <p:stCondLst>
                                            <p:cond delay="999"/>
                                          </p:stCondLst>
                                        </p:cTn>
                                        <p:tgtEl>
                                          <p:spTgt spid="5"/>
                                        </p:tgtEl>
                                        <p:attrNameLst>
                                          <p:attrName>style.visibility</p:attrName>
                                        </p:attrNameLst>
                                      </p:cBhvr>
                                      <p:to>
                                        <p:strVal val="hidden"/>
                                      </p:to>
                                    </p:set>
                                  </p:childTnLst>
                                </p:cTn>
                              </p:par>
                              <p:par>
                                <p:cTn id="28" presetID="42" presetClass="exit" presetSubtype="0" fill="hold" nodeType="withEffect">
                                  <p:stCondLst>
                                    <p:cond delay="0"/>
                                  </p:stCondLst>
                                  <p:childTnLst>
                                    <p:animEffect transition="out" filter="fade">
                                      <p:cBhvr>
                                        <p:cTn id="29" dur="1000"/>
                                        <p:tgtEl>
                                          <p:spTgt spid="6"/>
                                        </p:tgtEl>
                                      </p:cBhvr>
                                    </p:animEffect>
                                    <p:anim calcmode="lin" valueType="num">
                                      <p:cBhvr>
                                        <p:cTn id="30" dur="1000"/>
                                        <p:tgtEl>
                                          <p:spTgt spid="6"/>
                                        </p:tgtEl>
                                        <p:attrNameLst>
                                          <p:attrName>ppt_x</p:attrName>
                                        </p:attrNameLst>
                                      </p:cBhvr>
                                      <p:tavLst>
                                        <p:tav tm="0">
                                          <p:val>
                                            <p:strVal val="ppt_x"/>
                                          </p:val>
                                        </p:tav>
                                        <p:tav tm="100000">
                                          <p:val>
                                            <p:strVal val="ppt_x"/>
                                          </p:val>
                                        </p:tav>
                                      </p:tavLst>
                                    </p:anim>
                                    <p:anim calcmode="lin" valueType="num">
                                      <p:cBhvr>
                                        <p:cTn id="31" dur="1000"/>
                                        <p:tgtEl>
                                          <p:spTgt spid="6"/>
                                        </p:tgtEl>
                                        <p:attrNameLst>
                                          <p:attrName>ppt_y</p:attrName>
                                        </p:attrNameLst>
                                      </p:cBhvr>
                                      <p:tavLst>
                                        <p:tav tm="0">
                                          <p:val>
                                            <p:strVal val="ppt_y"/>
                                          </p:val>
                                        </p:tav>
                                        <p:tav tm="100000">
                                          <p:val>
                                            <p:strVal val="ppt_y+.1"/>
                                          </p:val>
                                        </p:tav>
                                      </p:tavLst>
                                    </p:anim>
                                    <p:set>
                                      <p:cBhvr>
                                        <p:cTn id="32"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272947" y="178602"/>
            <a:ext cx="7223760" cy="1112989"/>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r>
              <a:rPr lang="en-US" sz="3600" kern="1200" dirty="0" err="1">
                <a:solidFill>
                  <a:prstClr val="white"/>
                </a:solidFill>
              </a:rPr>
              <a:t>Câu</a:t>
            </a:r>
            <a:r>
              <a:rPr lang="en-US" sz="3600" kern="1200" dirty="0">
                <a:solidFill>
                  <a:prstClr val="white"/>
                </a:solidFill>
              </a:rPr>
              <a:t> </a:t>
            </a:r>
            <a:r>
              <a:rPr lang="en-US" sz="3600" kern="1200" dirty="0" err="1">
                <a:solidFill>
                  <a:prstClr val="white"/>
                </a:solidFill>
              </a:rPr>
              <a:t>hỏi</a:t>
            </a:r>
            <a:r>
              <a:rPr lang="en-US" sz="3600" kern="1200" dirty="0">
                <a:solidFill>
                  <a:prstClr val="white"/>
                </a:solidFill>
              </a:rPr>
              <a:t> 2. Thanh chocolate </a:t>
            </a:r>
            <a:r>
              <a:rPr lang="en-US" sz="3600" kern="1200" dirty="0" err="1">
                <a:solidFill>
                  <a:prstClr val="white"/>
                </a:solidFill>
              </a:rPr>
              <a:t>đầu</a:t>
            </a:r>
            <a:r>
              <a:rPr lang="en-US" sz="3600" kern="1200" dirty="0">
                <a:solidFill>
                  <a:prstClr val="white"/>
                </a:solidFill>
              </a:rPr>
              <a:t> </a:t>
            </a:r>
            <a:r>
              <a:rPr lang="en-US" sz="3600" kern="1200" dirty="0" err="1">
                <a:solidFill>
                  <a:prstClr val="white"/>
                </a:solidFill>
              </a:rPr>
              <a:t>tiên</a:t>
            </a:r>
            <a:r>
              <a:rPr lang="en-US" sz="3600" kern="1200" dirty="0">
                <a:solidFill>
                  <a:prstClr val="white"/>
                </a:solidFill>
              </a:rPr>
              <a:t> </a:t>
            </a:r>
            <a:r>
              <a:rPr lang="en-US" sz="3600" kern="1200" dirty="0" err="1">
                <a:solidFill>
                  <a:prstClr val="white"/>
                </a:solidFill>
              </a:rPr>
              <a:t>ra</a:t>
            </a:r>
            <a:r>
              <a:rPr lang="en-US" sz="3600" kern="1200" dirty="0">
                <a:solidFill>
                  <a:prstClr val="white"/>
                </a:solidFill>
              </a:rPr>
              <a:t> </a:t>
            </a:r>
            <a:r>
              <a:rPr lang="en-US" sz="3600" kern="1200" dirty="0" err="1">
                <a:solidFill>
                  <a:prstClr val="white"/>
                </a:solidFill>
              </a:rPr>
              <a:t>đời</a:t>
            </a:r>
            <a:r>
              <a:rPr lang="en-US" sz="3600" kern="1200" dirty="0">
                <a:solidFill>
                  <a:prstClr val="white"/>
                </a:solidFill>
              </a:rPr>
              <a:t> </a:t>
            </a:r>
            <a:r>
              <a:rPr lang="en-US" sz="3600" kern="1200" dirty="0" err="1">
                <a:solidFill>
                  <a:prstClr val="white"/>
                </a:solidFill>
              </a:rPr>
              <a:t>tại</a:t>
            </a:r>
            <a:r>
              <a:rPr lang="en-US" sz="3600" kern="1200" dirty="0">
                <a:solidFill>
                  <a:prstClr val="white"/>
                </a:solidFill>
              </a:rPr>
              <a:t> </a:t>
            </a:r>
            <a:r>
              <a:rPr lang="en-US" sz="3600" kern="1200" dirty="0" err="1">
                <a:solidFill>
                  <a:prstClr val="white"/>
                </a:solidFill>
              </a:rPr>
              <a:t>quốc</a:t>
            </a:r>
            <a:r>
              <a:rPr lang="en-US" sz="3600" kern="1200" dirty="0">
                <a:solidFill>
                  <a:prstClr val="white"/>
                </a:solidFill>
              </a:rPr>
              <a:t> </a:t>
            </a:r>
            <a:r>
              <a:rPr lang="en-US" sz="3600" kern="1200" dirty="0" err="1">
                <a:solidFill>
                  <a:prstClr val="white"/>
                </a:solidFill>
              </a:rPr>
              <a:t>gia</a:t>
            </a:r>
            <a:r>
              <a:rPr lang="en-US" sz="3600" kern="1200" dirty="0">
                <a:solidFill>
                  <a:prstClr val="white"/>
                </a:solidFill>
              </a:rPr>
              <a:t> </a:t>
            </a:r>
            <a:r>
              <a:rPr lang="en-US" sz="3600" kern="1200" dirty="0" err="1">
                <a:solidFill>
                  <a:prstClr val="white"/>
                </a:solidFill>
              </a:rPr>
              <a:t>nào</a:t>
            </a:r>
            <a:r>
              <a:rPr lang="en-US" sz="3600" kern="1200" dirty="0">
                <a:solidFill>
                  <a:prstClr val="white"/>
                </a:solidFill>
              </a:rPr>
              <a:t>? </a:t>
            </a:r>
          </a:p>
        </p:txBody>
      </p:sp>
      <p:pic>
        <p:nvPicPr>
          <p:cNvPr id="4" name="Picture 3">
            <a:hlinkClick r:id="rId3" action="ppaction://hlinksldjump"/>
            <a:extLst>
              <a:ext uri="{FF2B5EF4-FFF2-40B4-BE49-F238E27FC236}">
                <a16:creationId xmlns:a16="http://schemas.microsoft.com/office/drawing/2014/main" xmlns="" id="{2752541A-CCD0-44E9-A966-4E4DB58C94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302997" y="2492220"/>
            <a:ext cx="3151886" cy="2694143"/>
          </a:xfrm>
          <a:prstGeom prst="rect">
            <a:avLst/>
          </a:prstGeom>
        </p:spPr>
      </p:pic>
      <p:sp>
        <p:nvSpPr>
          <p:cNvPr id="2" name="Rectangle: Rounded Corners 1">
            <a:extLst>
              <a:ext uri="{FF2B5EF4-FFF2-40B4-BE49-F238E27FC236}">
                <a16:creationId xmlns:a16="http://schemas.microsoft.com/office/drawing/2014/main" xmlns="" id="{7B6CE068-2A12-A66C-A3FB-16F519665FCF}"/>
              </a:ext>
            </a:extLst>
          </p:cNvPr>
          <p:cNvSpPr/>
          <p:nvPr/>
        </p:nvSpPr>
        <p:spPr>
          <a:xfrm>
            <a:off x="3383280" y="1760700"/>
            <a:ext cx="4491990" cy="7200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r>
              <a:rPr lang="vi-VN" sz="2700" b="1" kern="1200" dirty="0" err="1">
                <a:solidFill>
                  <a:prstClr val="black"/>
                </a:solidFill>
              </a:rPr>
              <a:t>Pháp</a:t>
            </a:r>
            <a:endParaRPr lang="en-US" sz="2700" b="1" kern="1200" dirty="0">
              <a:solidFill>
                <a:prstClr val="black"/>
              </a:solidFill>
            </a:endParaRPr>
          </a:p>
        </p:txBody>
      </p:sp>
      <p:sp>
        <p:nvSpPr>
          <p:cNvPr id="5" name="Rectangle: Rounded Corners 4">
            <a:extLst>
              <a:ext uri="{FF2B5EF4-FFF2-40B4-BE49-F238E27FC236}">
                <a16:creationId xmlns:a16="http://schemas.microsoft.com/office/drawing/2014/main" xmlns="" id="{785F9788-9633-2C2D-50A7-C29EE525B4B7}"/>
              </a:ext>
            </a:extLst>
          </p:cNvPr>
          <p:cNvSpPr/>
          <p:nvPr/>
        </p:nvSpPr>
        <p:spPr>
          <a:xfrm>
            <a:off x="3383280" y="2709390"/>
            <a:ext cx="4491990" cy="7200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r>
              <a:rPr lang="vi-VN" sz="2700" b="1" kern="1200" dirty="0" err="1">
                <a:solidFill>
                  <a:prstClr val="black"/>
                </a:solidFill>
              </a:rPr>
              <a:t>Mỹ</a:t>
            </a:r>
            <a:endParaRPr lang="en-US" sz="2700" b="1" kern="1200" dirty="0">
              <a:solidFill>
                <a:prstClr val="black"/>
              </a:solidFill>
            </a:endParaRPr>
          </a:p>
        </p:txBody>
      </p:sp>
      <p:sp>
        <p:nvSpPr>
          <p:cNvPr id="6" name="Rectangle: Rounded Corners 5">
            <a:extLst>
              <a:ext uri="{FF2B5EF4-FFF2-40B4-BE49-F238E27FC236}">
                <a16:creationId xmlns:a16="http://schemas.microsoft.com/office/drawing/2014/main" xmlns="" id="{FD6BC4F6-D3AC-3955-6875-225BCC3C36B5}"/>
              </a:ext>
            </a:extLst>
          </p:cNvPr>
          <p:cNvSpPr/>
          <p:nvPr/>
        </p:nvSpPr>
        <p:spPr>
          <a:xfrm>
            <a:off x="3383280" y="3646049"/>
            <a:ext cx="4491990" cy="7200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r>
              <a:rPr lang="vi-VN" sz="2700" b="1" kern="1200" dirty="0">
                <a:solidFill>
                  <a:prstClr val="black"/>
                </a:solidFill>
              </a:rPr>
              <a:t>Anh</a:t>
            </a:r>
            <a:endParaRPr lang="en-US" sz="2700" b="1" kern="1200" dirty="0">
              <a:solidFill>
                <a:prstClr val="black"/>
              </a:solidFill>
            </a:endParaRPr>
          </a:p>
        </p:txBody>
      </p:sp>
    </p:spTree>
    <p:extLst>
      <p:ext uri="{BB962C8B-B14F-4D97-AF65-F5344CB8AC3E}">
        <p14:creationId xmlns:p14="http://schemas.microsoft.com/office/powerpoint/2010/main" val="70771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rgbClr val="C5E0B3"/>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916090" y="235752"/>
            <a:ext cx="7311821" cy="1135849"/>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r>
              <a:rPr lang="vi-VN" sz="2700" kern="1200" dirty="0">
                <a:solidFill>
                  <a:prstClr val="white"/>
                </a:solidFill>
              </a:rPr>
              <a:t>Câu </a:t>
            </a:r>
            <a:r>
              <a:rPr lang="vi-VN" sz="2700" kern="1200" dirty="0" err="1">
                <a:solidFill>
                  <a:prstClr val="white"/>
                </a:solidFill>
              </a:rPr>
              <a:t>hỏi</a:t>
            </a:r>
            <a:r>
              <a:rPr lang="vi-VN" sz="2700" kern="1200" dirty="0">
                <a:solidFill>
                  <a:prstClr val="white"/>
                </a:solidFill>
              </a:rPr>
              <a:t> 3. </a:t>
            </a:r>
            <a:r>
              <a:rPr lang="vi-VN" sz="2700" b="1" kern="1200" dirty="0" err="1">
                <a:solidFill>
                  <a:prstClr val="white"/>
                </a:solidFill>
              </a:rPr>
              <a:t>Đất</a:t>
            </a:r>
            <a:r>
              <a:rPr lang="vi-VN" sz="2700" b="1" kern="1200" dirty="0">
                <a:solidFill>
                  <a:prstClr val="white"/>
                </a:solidFill>
              </a:rPr>
              <a:t> </a:t>
            </a:r>
            <a:r>
              <a:rPr lang="vi-VN" sz="2700" b="1" kern="1200" dirty="0" err="1">
                <a:solidFill>
                  <a:prstClr val="white"/>
                </a:solidFill>
              </a:rPr>
              <a:t>nước</a:t>
            </a:r>
            <a:r>
              <a:rPr lang="vi-VN" sz="2700" b="1" kern="1200" dirty="0">
                <a:solidFill>
                  <a:prstClr val="white"/>
                </a:solidFill>
              </a:rPr>
              <a:t> </a:t>
            </a:r>
            <a:r>
              <a:rPr lang="vi-VN" sz="2700" b="1" kern="1200" dirty="0" err="1">
                <a:solidFill>
                  <a:prstClr val="white"/>
                </a:solidFill>
              </a:rPr>
              <a:t>nào</a:t>
            </a:r>
            <a:r>
              <a:rPr lang="vi-VN" sz="2700" b="1" kern="1200" dirty="0">
                <a:solidFill>
                  <a:prstClr val="white"/>
                </a:solidFill>
              </a:rPr>
              <a:t> </a:t>
            </a:r>
            <a:r>
              <a:rPr lang="vi-VN" sz="2700" b="1" kern="1200" dirty="0" err="1">
                <a:solidFill>
                  <a:prstClr val="white"/>
                </a:solidFill>
              </a:rPr>
              <a:t>lựa</a:t>
            </a:r>
            <a:r>
              <a:rPr lang="vi-VN" sz="2700" b="1" kern="1200" dirty="0">
                <a:solidFill>
                  <a:prstClr val="white"/>
                </a:solidFill>
              </a:rPr>
              <a:t> </a:t>
            </a:r>
            <a:r>
              <a:rPr lang="vi-VN" sz="2700" b="1" kern="1200" dirty="0" err="1">
                <a:solidFill>
                  <a:prstClr val="white"/>
                </a:solidFill>
              </a:rPr>
              <a:t>chọn</a:t>
            </a:r>
            <a:r>
              <a:rPr lang="vi-VN" sz="2700" b="1" kern="1200" dirty="0">
                <a:solidFill>
                  <a:prstClr val="white"/>
                </a:solidFill>
              </a:rPr>
              <a:t> </a:t>
            </a:r>
            <a:r>
              <a:rPr lang="vi-VN" sz="2700" b="1" kern="1200" dirty="0" err="1">
                <a:solidFill>
                  <a:prstClr val="white"/>
                </a:solidFill>
              </a:rPr>
              <a:t>ngày</a:t>
            </a:r>
            <a:r>
              <a:rPr lang="vi-VN" sz="2700" b="1" kern="1200" dirty="0">
                <a:solidFill>
                  <a:prstClr val="white"/>
                </a:solidFill>
              </a:rPr>
              <a:t> 14/2 </a:t>
            </a:r>
            <a:r>
              <a:rPr lang="vi-VN" sz="2700" b="1" kern="1200" dirty="0" err="1">
                <a:solidFill>
                  <a:prstClr val="white"/>
                </a:solidFill>
              </a:rPr>
              <a:t>là</a:t>
            </a:r>
            <a:r>
              <a:rPr lang="vi-VN" sz="2700" b="1" kern="1200" dirty="0">
                <a:solidFill>
                  <a:prstClr val="white"/>
                </a:solidFill>
              </a:rPr>
              <a:t> “</a:t>
            </a:r>
            <a:r>
              <a:rPr lang="vi-VN" sz="2700" b="1" kern="1200" dirty="0" err="1">
                <a:solidFill>
                  <a:prstClr val="white"/>
                </a:solidFill>
              </a:rPr>
              <a:t>Ngày</a:t>
            </a:r>
            <a:r>
              <a:rPr lang="vi-VN" sz="2700" b="1" kern="1200" dirty="0">
                <a:solidFill>
                  <a:prstClr val="white"/>
                </a:solidFill>
              </a:rPr>
              <a:t> </a:t>
            </a:r>
            <a:r>
              <a:rPr lang="vi-VN" sz="2700" b="1" kern="1200" dirty="0" err="1">
                <a:solidFill>
                  <a:prstClr val="white"/>
                </a:solidFill>
              </a:rPr>
              <a:t>Chocolate</a:t>
            </a:r>
            <a:r>
              <a:rPr lang="vi-VN" sz="2700" b="1" kern="1200" dirty="0">
                <a:solidFill>
                  <a:prstClr val="white"/>
                </a:solidFill>
              </a:rPr>
              <a:t> </a:t>
            </a:r>
            <a:r>
              <a:rPr lang="vi-VN" sz="2700" b="1" kern="1200" dirty="0" err="1">
                <a:solidFill>
                  <a:prstClr val="white"/>
                </a:solidFill>
              </a:rPr>
              <a:t>Quốc</a:t>
            </a:r>
            <a:r>
              <a:rPr lang="vi-VN" sz="2700" b="1" kern="1200" dirty="0">
                <a:solidFill>
                  <a:prstClr val="white"/>
                </a:solidFill>
              </a:rPr>
              <a:t> gia”?</a:t>
            </a:r>
            <a:endParaRPr lang="en-US" sz="2700" b="1" kern="1200" dirty="0">
              <a:solidFill>
                <a:prstClr val="white"/>
              </a:solidFill>
            </a:endParaRPr>
          </a:p>
        </p:txBody>
      </p:sp>
      <p:pic>
        <p:nvPicPr>
          <p:cNvPr id="4" name="Picture 3">
            <a:hlinkClick r:id="rId3" action="ppaction://hlinksldjump"/>
            <a:extLst>
              <a:ext uri="{FF2B5EF4-FFF2-40B4-BE49-F238E27FC236}">
                <a16:creationId xmlns:a16="http://schemas.microsoft.com/office/drawing/2014/main" xmlns="" id="{2752541A-CCD0-44E9-A966-4E4DB58C94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302997" y="2492220"/>
            <a:ext cx="3151886" cy="2694143"/>
          </a:xfrm>
          <a:prstGeom prst="rect">
            <a:avLst/>
          </a:prstGeom>
        </p:spPr>
      </p:pic>
      <p:sp>
        <p:nvSpPr>
          <p:cNvPr id="5" name="Rectangle: Rounded Corners 4">
            <a:extLst>
              <a:ext uri="{FF2B5EF4-FFF2-40B4-BE49-F238E27FC236}">
                <a16:creationId xmlns:a16="http://schemas.microsoft.com/office/drawing/2014/main" xmlns="" id="{05036D7F-7CB5-A00E-6D53-665093738C84}"/>
              </a:ext>
            </a:extLst>
          </p:cNvPr>
          <p:cNvSpPr/>
          <p:nvPr/>
        </p:nvSpPr>
        <p:spPr>
          <a:xfrm>
            <a:off x="3383280" y="1760700"/>
            <a:ext cx="4491990" cy="7200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r>
              <a:rPr lang="en-US" sz="2700" b="1" kern="1200" dirty="0">
                <a:solidFill>
                  <a:prstClr val="black"/>
                </a:solidFill>
              </a:rPr>
              <a:t>Ghana</a:t>
            </a:r>
          </a:p>
        </p:txBody>
      </p:sp>
      <p:sp>
        <p:nvSpPr>
          <p:cNvPr id="6" name="Rectangle: Rounded Corners 5">
            <a:extLst>
              <a:ext uri="{FF2B5EF4-FFF2-40B4-BE49-F238E27FC236}">
                <a16:creationId xmlns:a16="http://schemas.microsoft.com/office/drawing/2014/main" xmlns="" id="{4D83D1EF-8D9A-FA07-A122-E89DDC5FFF9F}"/>
              </a:ext>
            </a:extLst>
          </p:cNvPr>
          <p:cNvSpPr/>
          <p:nvPr/>
        </p:nvSpPr>
        <p:spPr>
          <a:xfrm>
            <a:off x="3383280" y="2709390"/>
            <a:ext cx="4491990" cy="7200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r>
              <a:rPr lang="en-US" sz="2700" b="1" kern="1200" dirty="0">
                <a:solidFill>
                  <a:prstClr val="black"/>
                </a:solidFill>
              </a:rPr>
              <a:t>Brazil</a:t>
            </a:r>
          </a:p>
        </p:txBody>
      </p:sp>
      <p:sp>
        <p:nvSpPr>
          <p:cNvPr id="7" name="Rectangle: Rounded Corners 6">
            <a:extLst>
              <a:ext uri="{FF2B5EF4-FFF2-40B4-BE49-F238E27FC236}">
                <a16:creationId xmlns:a16="http://schemas.microsoft.com/office/drawing/2014/main" xmlns="" id="{4B278997-F52E-4908-47AC-E6754D000ABA}"/>
              </a:ext>
            </a:extLst>
          </p:cNvPr>
          <p:cNvSpPr/>
          <p:nvPr/>
        </p:nvSpPr>
        <p:spPr>
          <a:xfrm>
            <a:off x="3383280" y="3658080"/>
            <a:ext cx="4491990" cy="7200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r>
              <a:rPr lang="en-US" sz="2700" b="1" kern="1200" dirty="0">
                <a:solidFill>
                  <a:prstClr val="black"/>
                </a:solidFill>
              </a:rPr>
              <a:t>Romania</a:t>
            </a:r>
          </a:p>
        </p:txBody>
      </p:sp>
    </p:spTree>
    <p:extLst>
      <p:ext uri="{BB962C8B-B14F-4D97-AF65-F5344CB8AC3E}">
        <p14:creationId xmlns:p14="http://schemas.microsoft.com/office/powerpoint/2010/main" val="77311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6"/>
                                        </p:tgtEl>
                                      </p:cBhvr>
                                    </p:animEffect>
                                    <p:anim calcmode="lin" valueType="num">
                                      <p:cBhvr>
                                        <p:cTn id="29" dur="1000"/>
                                        <p:tgtEl>
                                          <p:spTgt spid="6"/>
                                        </p:tgtEl>
                                        <p:attrNameLst>
                                          <p:attrName>ppt_x</p:attrName>
                                        </p:attrNameLst>
                                      </p:cBhvr>
                                      <p:tavLst>
                                        <p:tav tm="0">
                                          <p:val>
                                            <p:strVal val="ppt_x"/>
                                          </p:val>
                                        </p:tav>
                                        <p:tav tm="100000">
                                          <p:val>
                                            <p:strVal val="ppt_x"/>
                                          </p:val>
                                        </p:tav>
                                      </p:tavLst>
                                    </p:anim>
                                    <p:anim calcmode="lin" valueType="num">
                                      <p:cBhvr>
                                        <p:cTn id="30" dur="1000"/>
                                        <p:tgtEl>
                                          <p:spTgt spid="6"/>
                                        </p:tgtEl>
                                        <p:attrNameLst>
                                          <p:attrName>ppt_y</p:attrName>
                                        </p:attrNameLst>
                                      </p:cBhvr>
                                      <p:tavLst>
                                        <p:tav tm="0">
                                          <p:val>
                                            <p:strVal val="ppt_y"/>
                                          </p:val>
                                        </p:tav>
                                        <p:tav tm="100000">
                                          <p:val>
                                            <p:strVal val="ppt_y+.1"/>
                                          </p:val>
                                        </p:tav>
                                      </p:tavLst>
                                    </p:anim>
                                    <p:set>
                                      <p:cBhvr>
                                        <p:cTn id="31" dur="1" fill="hold">
                                          <p:stCondLst>
                                            <p:cond delay="999"/>
                                          </p:stCondLst>
                                        </p:cTn>
                                        <p:tgtEl>
                                          <p:spTgt spid="6"/>
                                        </p:tgtEl>
                                        <p:attrNameLst>
                                          <p:attrName>style.visibility</p:attrName>
                                        </p:attrNameLst>
                                      </p:cBhvr>
                                      <p:to>
                                        <p:strVal val="hidden"/>
                                      </p:to>
                                    </p:set>
                                  </p:childTnLst>
                                </p:cTn>
                              </p:par>
                              <p:par>
                                <p:cTn id="32" presetID="42" presetClass="exit" presetSubtype="0" fill="hold" grpId="1" nodeType="with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60" name="Google Shape;860;p34"/>
          <p:cNvSpPr/>
          <p:nvPr/>
        </p:nvSpPr>
        <p:spPr>
          <a:xfrm>
            <a:off x="-175" y="-7825"/>
            <a:ext cx="6386875" cy="5220400"/>
          </a:xfrm>
          <a:custGeom>
            <a:avLst/>
            <a:gdLst/>
            <a:ahLst/>
            <a:cxnLst/>
            <a:rect l="l" t="t" r="r" b="b"/>
            <a:pathLst>
              <a:path w="255475" h="208816" extrusionOk="0">
                <a:moveTo>
                  <a:pt x="0" y="0"/>
                </a:moveTo>
                <a:lnTo>
                  <a:pt x="0" y="208816"/>
                </a:lnTo>
                <a:lnTo>
                  <a:pt x="214935" y="206521"/>
                </a:lnTo>
                <a:cubicBezTo>
                  <a:pt x="214935" y="206521"/>
                  <a:pt x="211814" y="140740"/>
                  <a:pt x="230997" y="103261"/>
                </a:cubicBezTo>
                <a:cubicBezTo>
                  <a:pt x="255474" y="55470"/>
                  <a:pt x="248590" y="0"/>
                  <a:pt x="248590" y="0"/>
                </a:cubicBezTo>
                <a:close/>
              </a:path>
            </a:pathLst>
          </a:custGeom>
          <a:solidFill>
            <a:srgbClr val="F5E3CC"/>
          </a:solidFill>
          <a:ln>
            <a:noFill/>
          </a:ln>
        </p:spPr>
        <p:txBody>
          <a:bodyPr spcFirstLastPara="1" wrap="square" lIns="91425" tIns="91425" rIns="91425" bIns="91425" anchor="ctr" anchorCtr="0">
            <a:noAutofit/>
          </a:bodyPr>
          <a:lstStyle/>
          <a:p>
            <a:endParaRPr/>
          </a:p>
        </p:txBody>
      </p:sp>
      <p:sp>
        <p:nvSpPr>
          <p:cNvPr id="861" name="Google Shape;861;p34"/>
          <p:cNvSpPr txBox="1">
            <a:spLocks noGrp="1"/>
          </p:cNvSpPr>
          <p:nvPr>
            <p:ph type="ctrTitle"/>
          </p:nvPr>
        </p:nvSpPr>
        <p:spPr>
          <a:xfrm rot="954">
            <a:off x="103957" y="1649732"/>
            <a:ext cx="5722075" cy="1905285"/>
          </a:xfrm>
          <a:prstGeom prst="rect">
            <a:avLst/>
          </a:prstGeom>
        </p:spPr>
        <p:txBody>
          <a:bodyPr spcFirstLastPara="1" wrap="square" lIns="91425" tIns="91425" rIns="91425" bIns="91425" anchor="b" anchorCtr="0">
            <a:noAutofit/>
          </a:bodyPr>
          <a:lstStyle/>
          <a:p>
            <a:pPr lvl="0" algn="ctr"/>
            <a:r>
              <a:rPr lang="en-US" sz="4800" dirty="0" smtClean="0">
                <a:solidFill>
                  <a:schemeClr val="tx1"/>
                </a:solidFill>
              </a:rPr>
              <a:t/>
            </a:r>
            <a:br>
              <a:rPr lang="en-US" sz="4800" dirty="0" smtClean="0">
                <a:solidFill>
                  <a:schemeClr val="tx1"/>
                </a:solidFill>
              </a:rPr>
            </a:br>
            <a:r>
              <a:rPr lang="en-US" sz="4800" dirty="0">
                <a:solidFill>
                  <a:schemeClr val="tx1"/>
                </a:solidFill>
              </a:rPr>
              <a:t/>
            </a:r>
            <a:br>
              <a:rPr lang="en-US" sz="4800" dirty="0">
                <a:solidFill>
                  <a:schemeClr val="tx1"/>
                </a:solidFill>
              </a:rPr>
            </a:br>
            <a:r>
              <a:rPr lang="en-US" sz="4800" dirty="0" smtClean="0">
                <a:solidFill>
                  <a:schemeClr val="tx1"/>
                </a:solidFill>
              </a:rPr>
              <a:t/>
            </a:r>
            <a:br>
              <a:rPr lang="en-US" sz="4800" dirty="0" smtClean="0">
                <a:solidFill>
                  <a:schemeClr val="tx1"/>
                </a:solidFill>
              </a:rPr>
            </a:br>
            <a:r>
              <a:rPr lang="en-US" sz="4800" dirty="0">
                <a:solidFill>
                  <a:schemeClr val="tx1"/>
                </a:solidFill>
              </a:rPr>
              <a:t/>
            </a:r>
            <a:br>
              <a:rPr lang="en-US" sz="4800" dirty="0">
                <a:solidFill>
                  <a:schemeClr val="tx1"/>
                </a:solidFill>
              </a:rPr>
            </a:br>
            <a:r>
              <a:rPr lang="en-US" sz="4800" dirty="0" smtClean="0">
                <a:solidFill>
                  <a:schemeClr val="tx1"/>
                </a:solidFill>
              </a:rPr>
              <a:t/>
            </a:r>
            <a:br>
              <a:rPr lang="en-US" sz="4800" dirty="0" smtClean="0">
                <a:solidFill>
                  <a:schemeClr val="tx1"/>
                </a:solidFill>
              </a:rPr>
            </a:br>
            <a:r>
              <a:rPr lang="en-US" sz="4800" dirty="0">
                <a:solidFill>
                  <a:schemeClr val="tx1"/>
                </a:solidFill>
              </a:rPr>
              <a:t/>
            </a:r>
            <a:br>
              <a:rPr lang="en-US" sz="4800" dirty="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rgbClr val="0070C0"/>
                </a:solidFill>
              </a:rPr>
              <a:t>KHỞI ĐỘNG</a:t>
            </a:r>
            <a:br>
              <a:rPr lang="en-US" sz="4800" dirty="0" smtClean="0">
                <a:solidFill>
                  <a:srgbClr val="0070C0"/>
                </a:solidFill>
              </a:rPr>
            </a:br>
            <a:r>
              <a:rPr lang="en-US" sz="3200" dirty="0" smtClean="0">
                <a:solidFill>
                  <a:srgbClr val="0070C0"/>
                </a:solidFill>
                <a:latin typeface="+mn-lt"/>
              </a:rPr>
              <a:t>Cho HS </a:t>
            </a:r>
            <a:r>
              <a:rPr lang="en-US" sz="3200" dirty="0" err="1" smtClean="0">
                <a:solidFill>
                  <a:srgbClr val="0070C0"/>
                </a:solidFill>
                <a:latin typeface="+mn-lt"/>
              </a:rPr>
              <a:t>xem</a:t>
            </a:r>
            <a:r>
              <a:rPr lang="en-US" sz="3200" dirty="0" smtClean="0">
                <a:solidFill>
                  <a:srgbClr val="0070C0"/>
                </a:solidFill>
                <a:latin typeface="+mn-lt"/>
              </a:rPr>
              <a:t> </a:t>
            </a:r>
            <a:r>
              <a:rPr lang="en-US" sz="3200" dirty="0" err="1" smtClean="0">
                <a:solidFill>
                  <a:srgbClr val="0070C0"/>
                </a:solidFill>
                <a:latin typeface="+mn-lt"/>
              </a:rPr>
              <a:t>đoạn</a:t>
            </a:r>
            <a:r>
              <a:rPr lang="en-US" sz="3200" dirty="0" smtClean="0">
                <a:solidFill>
                  <a:srgbClr val="0070C0"/>
                </a:solidFill>
                <a:latin typeface="+mn-lt"/>
              </a:rPr>
              <a:t> </a:t>
            </a:r>
            <a:r>
              <a:rPr lang="en-US" sz="3200" dirty="0" err="1" smtClean="0">
                <a:solidFill>
                  <a:srgbClr val="0070C0"/>
                </a:solidFill>
                <a:latin typeface="+mn-lt"/>
              </a:rPr>
              <a:t>phim</a:t>
            </a:r>
            <a:r>
              <a:rPr lang="en-US" sz="3200" dirty="0" smtClean="0">
                <a:solidFill>
                  <a:srgbClr val="0070C0"/>
                </a:solidFill>
                <a:latin typeface="+mn-lt"/>
              </a:rPr>
              <a:t> </a:t>
            </a:r>
            <a:r>
              <a:rPr lang="en-US" sz="3200" dirty="0" smtClean="0">
                <a:solidFill>
                  <a:schemeClr val="accent2"/>
                </a:solidFill>
              </a:rPr>
              <a:t>CHARLIE VÀ NHÀ MÁY </a:t>
            </a:r>
            <a:br>
              <a:rPr lang="en-US" sz="3200" dirty="0" smtClean="0">
                <a:solidFill>
                  <a:schemeClr val="accent2"/>
                </a:solidFill>
              </a:rPr>
            </a:br>
            <a:r>
              <a:rPr lang="en-US" sz="3200" dirty="0" smtClean="0">
                <a:solidFill>
                  <a:schemeClr val="accent2"/>
                </a:solidFill>
              </a:rPr>
              <a:t>SÔ CÔ LA</a:t>
            </a:r>
            <a:endParaRPr lang="vi-VN" sz="3200" b="1" dirty="0">
              <a:solidFill>
                <a:schemeClr val="accent2"/>
              </a:solidFill>
              <a:latin typeface="Times New Roman" panose="02020603050405020304" pitchFamily="18" charset="0"/>
              <a:cs typeface="Times New Roman" panose="02020603050405020304" pitchFamily="18" charset="0"/>
            </a:endParaRPr>
          </a:p>
        </p:txBody>
      </p:sp>
      <p:grpSp>
        <p:nvGrpSpPr>
          <p:cNvPr id="863" name="Google Shape;863;p34"/>
          <p:cNvGrpSpPr/>
          <p:nvPr/>
        </p:nvGrpSpPr>
        <p:grpSpPr>
          <a:xfrm>
            <a:off x="-56452" y="-409937"/>
            <a:ext cx="5626241" cy="2422647"/>
            <a:chOff x="238125" y="1308725"/>
            <a:chExt cx="7139900" cy="3074425"/>
          </a:xfrm>
        </p:grpSpPr>
        <p:sp>
          <p:nvSpPr>
            <p:cNvPr id="864" name="Google Shape;864;p34"/>
            <p:cNvSpPr/>
            <p:nvPr/>
          </p:nvSpPr>
          <p:spPr>
            <a:xfrm>
              <a:off x="976850" y="2613800"/>
              <a:ext cx="104050" cy="384325"/>
            </a:xfrm>
            <a:custGeom>
              <a:avLst/>
              <a:gdLst/>
              <a:ahLst/>
              <a:cxnLst/>
              <a:rect l="l" t="t" r="r" b="b"/>
              <a:pathLst>
                <a:path w="4162" h="15373" extrusionOk="0">
                  <a:moveTo>
                    <a:pt x="4162" y="12676"/>
                  </a:moveTo>
                  <a:lnTo>
                    <a:pt x="4162" y="2775"/>
                  </a:lnTo>
                  <a:cubicBezTo>
                    <a:pt x="4162" y="1"/>
                    <a:pt x="1" y="1"/>
                    <a:pt x="1" y="2775"/>
                  </a:cubicBezTo>
                  <a:lnTo>
                    <a:pt x="1" y="12637"/>
                  </a:lnTo>
                  <a:cubicBezTo>
                    <a:pt x="39" y="15373"/>
                    <a:pt x="4162" y="15373"/>
                    <a:pt x="4162" y="12676"/>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65" name="Google Shape;865;p34"/>
            <p:cNvSpPr/>
            <p:nvPr/>
          </p:nvSpPr>
          <p:spPr>
            <a:xfrm>
              <a:off x="743775" y="1813425"/>
              <a:ext cx="158950" cy="353500"/>
            </a:xfrm>
            <a:custGeom>
              <a:avLst/>
              <a:gdLst/>
              <a:ahLst/>
              <a:cxnLst/>
              <a:rect l="l" t="t" r="r" b="b"/>
              <a:pathLst>
                <a:path w="6358" h="14140" extrusionOk="0">
                  <a:moveTo>
                    <a:pt x="6357" y="11982"/>
                  </a:moveTo>
                  <a:lnTo>
                    <a:pt x="6357" y="11905"/>
                  </a:lnTo>
                  <a:cubicBezTo>
                    <a:pt x="6357" y="11751"/>
                    <a:pt x="6319" y="11636"/>
                    <a:pt x="6280" y="11481"/>
                  </a:cubicBezTo>
                  <a:lnTo>
                    <a:pt x="4123" y="1734"/>
                  </a:lnTo>
                  <a:cubicBezTo>
                    <a:pt x="3814" y="656"/>
                    <a:pt x="2736" y="1"/>
                    <a:pt x="1618" y="232"/>
                  </a:cubicBezTo>
                  <a:cubicBezTo>
                    <a:pt x="694" y="386"/>
                    <a:pt x="0" y="1233"/>
                    <a:pt x="0" y="2235"/>
                  </a:cubicBezTo>
                  <a:lnTo>
                    <a:pt x="0" y="2697"/>
                  </a:lnTo>
                  <a:lnTo>
                    <a:pt x="2235" y="12445"/>
                  </a:lnTo>
                  <a:cubicBezTo>
                    <a:pt x="2543" y="13485"/>
                    <a:pt x="3622" y="14140"/>
                    <a:pt x="4701" y="13947"/>
                  </a:cubicBezTo>
                  <a:cubicBezTo>
                    <a:pt x="5625" y="13754"/>
                    <a:pt x="6319" y="12945"/>
                    <a:pt x="6357" y="1198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66" name="Google Shape;866;p34"/>
            <p:cNvSpPr/>
            <p:nvPr/>
          </p:nvSpPr>
          <p:spPr>
            <a:xfrm>
              <a:off x="2985050" y="4069125"/>
              <a:ext cx="328450" cy="224450"/>
            </a:xfrm>
            <a:custGeom>
              <a:avLst/>
              <a:gdLst/>
              <a:ahLst/>
              <a:cxnLst/>
              <a:rect l="l" t="t" r="r" b="b"/>
              <a:pathLst>
                <a:path w="13138" h="8978" extrusionOk="0">
                  <a:moveTo>
                    <a:pt x="12059" y="4817"/>
                  </a:moveTo>
                  <a:lnTo>
                    <a:pt x="3005" y="463"/>
                  </a:lnTo>
                  <a:cubicBezTo>
                    <a:pt x="1965" y="1"/>
                    <a:pt x="732" y="425"/>
                    <a:pt x="231" y="1426"/>
                  </a:cubicBezTo>
                  <a:cubicBezTo>
                    <a:pt x="116" y="1735"/>
                    <a:pt x="39" y="2081"/>
                    <a:pt x="0" y="2390"/>
                  </a:cubicBezTo>
                  <a:cubicBezTo>
                    <a:pt x="0" y="3160"/>
                    <a:pt x="462" y="3815"/>
                    <a:pt x="1156" y="4162"/>
                  </a:cubicBezTo>
                  <a:lnTo>
                    <a:pt x="10171" y="8477"/>
                  </a:lnTo>
                  <a:cubicBezTo>
                    <a:pt x="11173" y="8978"/>
                    <a:pt x="12406" y="8554"/>
                    <a:pt x="12868" y="7514"/>
                  </a:cubicBezTo>
                  <a:cubicBezTo>
                    <a:pt x="13061" y="7244"/>
                    <a:pt x="13138" y="6897"/>
                    <a:pt x="13138" y="6550"/>
                  </a:cubicBezTo>
                  <a:cubicBezTo>
                    <a:pt x="13138" y="5818"/>
                    <a:pt x="12714" y="5125"/>
                    <a:pt x="12059" y="481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67" name="Google Shape;867;p34"/>
            <p:cNvSpPr/>
            <p:nvPr/>
          </p:nvSpPr>
          <p:spPr>
            <a:xfrm>
              <a:off x="855500" y="3550000"/>
              <a:ext cx="328450" cy="227325"/>
            </a:xfrm>
            <a:custGeom>
              <a:avLst/>
              <a:gdLst/>
              <a:ahLst/>
              <a:cxnLst/>
              <a:rect l="l" t="t" r="r" b="b"/>
              <a:pathLst>
                <a:path w="13138" h="9093" extrusionOk="0">
                  <a:moveTo>
                    <a:pt x="11982" y="4932"/>
                  </a:moveTo>
                  <a:lnTo>
                    <a:pt x="2967" y="617"/>
                  </a:lnTo>
                  <a:cubicBezTo>
                    <a:pt x="1580" y="0"/>
                    <a:pt x="0" y="1041"/>
                    <a:pt x="0" y="2543"/>
                  </a:cubicBezTo>
                  <a:cubicBezTo>
                    <a:pt x="0" y="3314"/>
                    <a:pt x="463" y="4007"/>
                    <a:pt x="1156" y="4354"/>
                  </a:cubicBezTo>
                  <a:lnTo>
                    <a:pt x="10171" y="8669"/>
                  </a:lnTo>
                  <a:cubicBezTo>
                    <a:pt x="11212" y="9092"/>
                    <a:pt x="12367" y="8669"/>
                    <a:pt x="12907" y="7706"/>
                  </a:cubicBezTo>
                  <a:cubicBezTo>
                    <a:pt x="13022" y="7397"/>
                    <a:pt x="13099" y="7089"/>
                    <a:pt x="13138" y="6742"/>
                  </a:cubicBezTo>
                  <a:cubicBezTo>
                    <a:pt x="13138" y="5972"/>
                    <a:pt x="12714" y="5240"/>
                    <a:pt x="11982" y="4932"/>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68" name="Google Shape;868;p34"/>
            <p:cNvSpPr/>
            <p:nvPr/>
          </p:nvSpPr>
          <p:spPr>
            <a:xfrm>
              <a:off x="2494800" y="3076125"/>
              <a:ext cx="257175" cy="322675"/>
            </a:xfrm>
            <a:custGeom>
              <a:avLst/>
              <a:gdLst/>
              <a:ahLst/>
              <a:cxnLst/>
              <a:rect l="l" t="t" r="r" b="b"/>
              <a:pathLst>
                <a:path w="10287" h="12907" extrusionOk="0">
                  <a:moveTo>
                    <a:pt x="6665" y="1079"/>
                  </a:moveTo>
                  <a:lnTo>
                    <a:pt x="463" y="9285"/>
                  </a:lnTo>
                  <a:cubicBezTo>
                    <a:pt x="154" y="9632"/>
                    <a:pt x="0" y="10094"/>
                    <a:pt x="39" y="10557"/>
                  </a:cubicBezTo>
                  <a:lnTo>
                    <a:pt x="39" y="10711"/>
                  </a:lnTo>
                  <a:cubicBezTo>
                    <a:pt x="39" y="11250"/>
                    <a:pt x="308" y="11789"/>
                    <a:pt x="694" y="12175"/>
                  </a:cubicBezTo>
                  <a:cubicBezTo>
                    <a:pt x="1580" y="12907"/>
                    <a:pt x="2890" y="12753"/>
                    <a:pt x="3583" y="11866"/>
                  </a:cubicBezTo>
                  <a:lnTo>
                    <a:pt x="9863" y="3622"/>
                  </a:lnTo>
                  <a:cubicBezTo>
                    <a:pt x="10133" y="3275"/>
                    <a:pt x="10287" y="2813"/>
                    <a:pt x="10287" y="2389"/>
                  </a:cubicBezTo>
                  <a:cubicBezTo>
                    <a:pt x="10287" y="1773"/>
                    <a:pt x="10017" y="1195"/>
                    <a:pt x="9555" y="771"/>
                  </a:cubicBezTo>
                  <a:cubicBezTo>
                    <a:pt x="8669" y="0"/>
                    <a:pt x="7320" y="155"/>
                    <a:pt x="6665" y="1079"/>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69" name="Google Shape;869;p34"/>
            <p:cNvSpPr/>
            <p:nvPr/>
          </p:nvSpPr>
          <p:spPr>
            <a:xfrm>
              <a:off x="2861750" y="1859650"/>
              <a:ext cx="316900" cy="261050"/>
            </a:xfrm>
            <a:custGeom>
              <a:avLst/>
              <a:gdLst/>
              <a:ahLst/>
              <a:cxnLst/>
              <a:rect l="l" t="t" r="r" b="b"/>
              <a:pathLst>
                <a:path w="12676" h="10442" extrusionOk="0">
                  <a:moveTo>
                    <a:pt x="12676" y="2235"/>
                  </a:moveTo>
                  <a:cubicBezTo>
                    <a:pt x="12676" y="1812"/>
                    <a:pt x="12522" y="1388"/>
                    <a:pt x="12291" y="1041"/>
                  </a:cubicBezTo>
                  <a:cubicBezTo>
                    <a:pt x="11559" y="155"/>
                    <a:pt x="10287" y="1"/>
                    <a:pt x="9401" y="656"/>
                  </a:cubicBezTo>
                  <a:lnTo>
                    <a:pt x="810" y="6589"/>
                  </a:lnTo>
                  <a:cubicBezTo>
                    <a:pt x="309" y="6936"/>
                    <a:pt x="1" y="7552"/>
                    <a:pt x="1" y="8207"/>
                  </a:cubicBezTo>
                  <a:cubicBezTo>
                    <a:pt x="1" y="8631"/>
                    <a:pt x="155" y="9055"/>
                    <a:pt x="425" y="9401"/>
                  </a:cubicBezTo>
                  <a:cubicBezTo>
                    <a:pt x="1118" y="10249"/>
                    <a:pt x="2351" y="10441"/>
                    <a:pt x="3314" y="9825"/>
                  </a:cubicBezTo>
                  <a:lnTo>
                    <a:pt x="11867" y="3854"/>
                  </a:lnTo>
                  <a:cubicBezTo>
                    <a:pt x="12368" y="3468"/>
                    <a:pt x="12676" y="2890"/>
                    <a:pt x="12676" y="2235"/>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70" name="Google Shape;870;p34"/>
            <p:cNvSpPr/>
            <p:nvPr/>
          </p:nvSpPr>
          <p:spPr>
            <a:xfrm>
              <a:off x="487575" y="3213850"/>
              <a:ext cx="362175" cy="118500"/>
            </a:xfrm>
            <a:custGeom>
              <a:avLst/>
              <a:gdLst/>
              <a:ahLst/>
              <a:cxnLst/>
              <a:rect l="l" t="t" r="r" b="b"/>
              <a:pathLst>
                <a:path w="14487" h="4740" extrusionOk="0">
                  <a:moveTo>
                    <a:pt x="14486" y="1927"/>
                  </a:moveTo>
                  <a:cubicBezTo>
                    <a:pt x="14371" y="810"/>
                    <a:pt x="13369" y="1"/>
                    <a:pt x="12252" y="116"/>
                  </a:cubicBezTo>
                  <a:lnTo>
                    <a:pt x="1888" y="579"/>
                  </a:lnTo>
                  <a:cubicBezTo>
                    <a:pt x="848" y="656"/>
                    <a:pt x="0" y="1503"/>
                    <a:pt x="39" y="2582"/>
                  </a:cubicBezTo>
                  <a:lnTo>
                    <a:pt x="39" y="2813"/>
                  </a:lnTo>
                  <a:cubicBezTo>
                    <a:pt x="154" y="3930"/>
                    <a:pt x="1118" y="4739"/>
                    <a:pt x="2235" y="4701"/>
                  </a:cubicBezTo>
                  <a:lnTo>
                    <a:pt x="12598" y="4162"/>
                  </a:lnTo>
                  <a:cubicBezTo>
                    <a:pt x="13639" y="4123"/>
                    <a:pt x="14448" y="3275"/>
                    <a:pt x="14486" y="2274"/>
                  </a:cubicBezTo>
                  <a:cubicBezTo>
                    <a:pt x="14486" y="2235"/>
                    <a:pt x="14486" y="2197"/>
                    <a:pt x="14486" y="2158"/>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71" name="Google Shape;871;p34"/>
            <p:cNvSpPr/>
            <p:nvPr/>
          </p:nvSpPr>
          <p:spPr>
            <a:xfrm>
              <a:off x="1743525" y="3016400"/>
              <a:ext cx="316900" cy="260075"/>
            </a:xfrm>
            <a:custGeom>
              <a:avLst/>
              <a:gdLst/>
              <a:ahLst/>
              <a:cxnLst/>
              <a:rect l="l" t="t" r="r" b="b"/>
              <a:pathLst>
                <a:path w="12676" h="10403" extrusionOk="0">
                  <a:moveTo>
                    <a:pt x="12676" y="2274"/>
                  </a:moveTo>
                  <a:cubicBezTo>
                    <a:pt x="12676" y="1850"/>
                    <a:pt x="12522" y="1426"/>
                    <a:pt x="12252" y="1080"/>
                  </a:cubicBezTo>
                  <a:cubicBezTo>
                    <a:pt x="11559" y="193"/>
                    <a:pt x="10287" y="1"/>
                    <a:pt x="9363" y="656"/>
                  </a:cubicBezTo>
                  <a:lnTo>
                    <a:pt x="848" y="6550"/>
                  </a:lnTo>
                  <a:cubicBezTo>
                    <a:pt x="309" y="6936"/>
                    <a:pt x="1" y="7552"/>
                    <a:pt x="39" y="8207"/>
                  </a:cubicBezTo>
                  <a:cubicBezTo>
                    <a:pt x="1" y="8631"/>
                    <a:pt x="155" y="9016"/>
                    <a:pt x="386" y="9401"/>
                  </a:cubicBezTo>
                  <a:cubicBezTo>
                    <a:pt x="1118" y="10249"/>
                    <a:pt x="2351" y="10403"/>
                    <a:pt x="3275" y="9825"/>
                  </a:cubicBezTo>
                  <a:lnTo>
                    <a:pt x="11828" y="3892"/>
                  </a:lnTo>
                  <a:cubicBezTo>
                    <a:pt x="12368" y="3545"/>
                    <a:pt x="12676" y="2929"/>
                    <a:pt x="12676" y="227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72" name="Google Shape;872;p34"/>
            <p:cNvSpPr/>
            <p:nvPr/>
          </p:nvSpPr>
          <p:spPr>
            <a:xfrm>
              <a:off x="1774350" y="1711325"/>
              <a:ext cx="163775" cy="356400"/>
            </a:xfrm>
            <a:custGeom>
              <a:avLst/>
              <a:gdLst/>
              <a:ahLst/>
              <a:cxnLst/>
              <a:rect l="l" t="t" r="r" b="b"/>
              <a:pathLst>
                <a:path w="6551" h="14256" extrusionOk="0">
                  <a:moveTo>
                    <a:pt x="1542" y="14024"/>
                  </a:moveTo>
                  <a:cubicBezTo>
                    <a:pt x="2659" y="14256"/>
                    <a:pt x="3776" y="13601"/>
                    <a:pt x="4046" y="12522"/>
                  </a:cubicBezTo>
                  <a:lnTo>
                    <a:pt x="6512" y="2775"/>
                  </a:lnTo>
                  <a:cubicBezTo>
                    <a:pt x="6550" y="2582"/>
                    <a:pt x="6550" y="2428"/>
                    <a:pt x="6550" y="2274"/>
                  </a:cubicBezTo>
                  <a:lnTo>
                    <a:pt x="6550" y="2197"/>
                  </a:lnTo>
                  <a:cubicBezTo>
                    <a:pt x="6550" y="1234"/>
                    <a:pt x="5895" y="386"/>
                    <a:pt x="4932" y="232"/>
                  </a:cubicBezTo>
                  <a:cubicBezTo>
                    <a:pt x="3853" y="1"/>
                    <a:pt x="2736" y="656"/>
                    <a:pt x="2466" y="1735"/>
                  </a:cubicBezTo>
                  <a:lnTo>
                    <a:pt x="39" y="11559"/>
                  </a:lnTo>
                  <a:cubicBezTo>
                    <a:pt x="1" y="11713"/>
                    <a:pt x="1" y="11867"/>
                    <a:pt x="1" y="12021"/>
                  </a:cubicBezTo>
                  <a:cubicBezTo>
                    <a:pt x="1" y="12060"/>
                    <a:pt x="1" y="12098"/>
                    <a:pt x="1" y="12137"/>
                  </a:cubicBezTo>
                  <a:lnTo>
                    <a:pt x="1" y="12214"/>
                  </a:lnTo>
                  <a:cubicBezTo>
                    <a:pt x="39" y="13100"/>
                    <a:pt x="694" y="13832"/>
                    <a:pt x="1542" y="14024"/>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73" name="Google Shape;873;p34"/>
            <p:cNvSpPr/>
            <p:nvPr/>
          </p:nvSpPr>
          <p:spPr>
            <a:xfrm>
              <a:off x="481800" y="1416600"/>
              <a:ext cx="215775" cy="340025"/>
            </a:xfrm>
            <a:custGeom>
              <a:avLst/>
              <a:gdLst/>
              <a:ahLst/>
              <a:cxnLst/>
              <a:rect l="l" t="t" r="r" b="b"/>
              <a:pathLst>
                <a:path w="8631" h="13601" extrusionOk="0">
                  <a:moveTo>
                    <a:pt x="1272" y="13100"/>
                  </a:moveTo>
                  <a:cubicBezTo>
                    <a:pt x="2273" y="13601"/>
                    <a:pt x="3506" y="13138"/>
                    <a:pt x="4007" y="12137"/>
                  </a:cubicBezTo>
                  <a:lnTo>
                    <a:pt x="8437" y="3083"/>
                  </a:lnTo>
                  <a:cubicBezTo>
                    <a:pt x="8553" y="2890"/>
                    <a:pt x="8630" y="2659"/>
                    <a:pt x="8630" y="2428"/>
                  </a:cubicBezTo>
                  <a:cubicBezTo>
                    <a:pt x="8630" y="2351"/>
                    <a:pt x="8630" y="2312"/>
                    <a:pt x="8630" y="2274"/>
                  </a:cubicBezTo>
                  <a:cubicBezTo>
                    <a:pt x="8630" y="1465"/>
                    <a:pt x="8168" y="771"/>
                    <a:pt x="7436" y="463"/>
                  </a:cubicBezTo>
                  <a:cubicBezTo>
                    <a:pt x="6434" y="1"/>
                    <a:pt x="5240" y="425"/>
                    <a:pt x="4739" y="1426"/>
                  </a:cubicBezTo>
                  <a:lnTo>
                    <a:pt x="270" y="10441"/>
                  </a:lnTo>
                  <a:cubicBezTo>
                    <a:pt x="116" y="10711"/>
                    <a:pt x="39" y="10981"/>
                    <a:pt x="0" y="11289"/>
                  </a:cubicBezTo>
                  <a:cubicBezTo>
                    <a:pt x="77" y="12060"/>
                    <a:pt x="540" y="12792"/>
                    <a:pt x="1272" y="1310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74" name="Google Shape;874;p34"/>
            <p:cNvSpPr/>
            <p:nvPr/>
          </p:nvSpPr>
          <p:spPr>
            <a:xfrm>
              <a:off x="2716325" y="2484750"/>
              <a:ext cx="215775" cy="339050"/>
            </a:xfrm>
            <a:custGeom>
              <a:avLst/>
              <a:gdLst/>
              <a:ahLst/>
              <a:cxnLst/>
              <a:rect l="l" t="t" r="r" b="b"/>
              <a:pathLst>
                <a:path w="8631" h="13562" extrusionOk="0">
                  <a:moveTo>
                    <a:pt x="7436" y="424"/>
                  </a:moveTo>
                  <a:cubicBezTo>
                    <a:pt x="6396" y="0"/>
                    <a:pt x="5240" y="424"/>
                    <a:pt x="4701" y="1387"/>
                  </a:cubicBezTo>
                  <a:lnTo>
                    <a:pt x="270" y="10402"/>
                  </a:lnTo>
                  <a:cubicBezTo>
                    <a:pt x="116" y="10672"/>
                    <a:pt x="39" y="10980"/>
                    <a:pt x="0" y="11250"/>
                  </a:cubicBezTo>
                  <a:cubicBezTo>
                    <a:pt x="0" y="12098"/>
                    <a:pt x="501" y="12830"/>
                    <a:pt x="1272" y="13138"/>
                  </a:cubicBezTo>
                  <a:cubicBezTo>
                    <a:pt x="2312" y="13562"/>
                    <a:pt x="3468" y="13138"/>
                    <a:pt x="4007" y="12175"/>
                  </a:cubicBezTo>
                  <a:lnTo>
                    <a:pt x="8438" y="3121"/>
                  </a:lnTo>
                  <a:cubicBezTo>
                    <a:pt x="8553" y="2851"/>
                    <a:pt x="8630" y="2582"/>
                    <a:pt x="8630" y="2273"/>
                  </a:cubicBezTo>
                  <a:cubicBezTo>
                    <a:pt x="8630" y="1464"/>
                    <a:pt x="8168" y="732"/>
                    <a:pt x="7436" y="424"/>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75" name="Google Shape;875;p34"/>
            <p:cNvSpPr/>
            <p:nvPr/>
          </p:nvSpPr>
          <p:spPr>
            <a:xfrm>
              <a:off x="1938100" y="3537475"/>
              <a:ext cx="316900" cy="167625"/>
            </a:xfrm>
            <a:custGeom>
              <a:avLst/>
              <a:gdLst/>
              <a:ahLst/>
              <a:cxnLst/>
              <a:rect l="l" t="t" r="r" b="b"/>
              <a:pathLst>
                <a:path w="12676" h="6705" extrusionOk="0">
                  <a:moveTo>
                    <a:pt x="11558" y="3468"/>
                  </a:moveTo>
                  <a:lnTo>
                    <a:pt x="2042" y="155"/>
                  </a:lnTo>
                  <a:cubicBezTo>
                    <a:pt x="1657" y="0"/>
                    <a:pt x="1233" y="39"/>
                    <a:pt x="848" y="232"/>
                  </a:cubicBezTo>
                  <a:cubicBezTo>
                    <a:pt x="462" y="424"/>
                    <a:pt x="193" y="771"/>
                    <a:pt x="77" y="1195"/>
                  </a:cubicBezTo>
                  <a:cubicBezTo>
                    <a:pt x="0" y="1349"/>
                    <a:pt x="0" y="1503"/>
                    <a:pt x="0" y="1696"/>
                  </a:cubicBezTo>
                  <a:cubicBezTo>
                    <a:pt x="0" y="2389"/>
                    <a:pt x="424" y="3006"/>
                    <a:pt x="1079" y="3237"/>
                  </a:cubicBezTo>
                  <a:lnTo>
                    <a:pt x="10595" y="6550"/>
                  </a:lnTo>
                  <a:cubicBezTo>
                    <a:pt x="11019" y="6704"/>
                    <a:pt x="11442" y="6665"/>
                    <a:pt x="11828" y="6511"/>
                  </a:cubicBezTo>
                  <a:cubicBezTo>
                    <a:pt x="12174" y="6280"/>
                    <a:pt x="12444" y="5933"/>
                    <a:pt x="12598" y="5548"/>
                  </a:cubicBezTo>
                  <a:cubicBezTo>
                    <a:pt x="12598" y="5356"/>
                    <a:pt x="12637" y="5163"/>
                    <a:pt x="12637" y="5047"/>
                  </a:cubicBezTo>
                  <a:cubicBezTo>
                    <a:pt x="12675" y="4354"/>
                    <a:pt x="12251" y="3699"/>
                    <a:pt x="11558" y="3468"/>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76" name="Google Shape;876;p34"/>
            <p:cNvSpPr/>
            <p:nvPr/>
          </p:nvSpPr>
          <p:spPr>
            <a:xfrm>
              <a:off x="2132650" y="2184250"/>
              <a:ext cx="314975" cy="263925"/>
            </a:xfrm>
            <a:custGeom>
              <a:avLst/>
              <a:gdLst/>
              <a:ahLst/>
              <a:cxnLst/>
              <a:rect l="l" t="t" r="r" b="b"/>
              <a:pathLst>
                <a:path w="12599" h="10557" extrusionOk="0">
                  <a:moveTo>
                    <a:pt x="11751" y="6665"/>
                  </a:moveTo>
                  <a:lnTo>
                    <a:pt x="3314" y="617"/>
                  </a:lnTo>
                  <a:cubicBezTo>
                    <a:pt x="2389" y="0"/>
                    <a:pt x="1156" y="154"/>
                    <a:pt x="424" y="1002"/>
                  </a:cubicBezTo>
                  <a:cubicBezTo>
                    <a:pt x="154" y="1349"/>
                    <a:pt x="39" y="1772"/>
                    <a:pt x="0" y="2196"/>
                  </a:cubicBezTo>
                  <a:lnTo>
                    <a:pt x="0" y="2273"/>
                  </a:lnTo>
                  <a:cubicBezTo>
                    <a:pt x="0" y="2890"/>
                    <a:pt x="309" y="3506"/>
                    <a:pt x="848" y="3891"/>
                  </a:cubicBezTo>
                  <a:lnTo>
                    <a:pt x="9285" y="9901"/>
                  </a:lnTo>
                  <a:cubicBezTo>
                    <a:pt x="10171" y="10556"/>
                    <a:pt x="11443" y="10402"/>
                    <a:pt x="12175" y="9555"/>
                  </a:cubicBezTo>
                  <a:cubicBezTo>
                    <a:pt x="12444" y="9208"/>
                    <a:pt x="12598" y="8746"/>
                    <a:pt x="12598" y="8283"/>
                  </a:cubicBezTo>
                  <a:lnTo>
                    <a:pt x="12598" y="8245"/>
                  </a:lnTo>
                  <a:lnTo>
                    <a:pt x="12598" y="8206"/>
                  </a:lnTo>
                  <a:cubicBezTo>
                    <a:pt x="12598" y="7590"/>
                    <a:pt x="12252" y="7012"/>
                    <a:pt x="11751" y="666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77" name="Google Shape;877;p34"/>
            <p:cNvSpPr/>
            <p:nvPr/>
          </p:nvSpPr>
          <p:spPr>
            <a:xfrm>
              <a:off x="3106400" y="2804525"/>
              <a:ext cx="282225" cy="31207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78" name="Google Shape;878;p34"/>
            <p:cNvSpPr/>
            <p:nvPr/>
          </p:nvSpPr>
          <p:spPr>
            <a:xfrm>
              <a:off x="260275" y="4069125"/>
              <a:ext cx="276450" cy="314025"/>
            </a:xfrm>
            <a:custGeom>
              <a:avLst/>
              <a:gdLst/>
              <a:ahLst/>
              <a:cxnLst/>
              <a:rect l="l" t="t" r="r" b="b"/>
              <a:pathLst>
                <a:path w="11058" h="12561" extrusionOk="0">
                  <a:moveTo>
                    <a:pt x="7551" y="1388"/>
                  </a:moveTo>
                  <a:lnTo>
                    <a:pt x="655" y="8323"/>
                  </a:lnTo>
                  <a:cubicBezTo>
                    <a:pt x="270" y="8708"/>
                    <a:pt x="0" y="9247"/>
                    <a:pt x="0" y="9787"/>
                  </a:cubicBezTo>
                  <a:cubicBezTo>
                    <a:pt x="0" y="11636"/>
                    <a:pt x="2235" y="12560"/>
                    <a:pt x="3545" y="11251"/>
                  </a:cubicBezTo>
                  <a:lnTo>
                    <a:pt x="10479" y="4354"/>
                  </a:lnTo>
                  <a:cubicBezTo>
                    <a:pt x="10865" y="3969"/>
                    <a:pt x="11057" y="3468"/>
                    <a:pt x="11057" y="2967"/>
                  </a:cubicBezTo>
                  <a:cubicBezTo>
                    <a:pt x="11057" y="1349"/>
                    <a:pt x="9054" y="1"/>
                    <a:pt x="7551" y="13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79" name="Google Shape;879;p34"/>
            <p:cNvSpPr/>
            <p:nvPr/>
          </p:nvSpPr>
          <p:spPr>
            <a:xfrm>
              <a:off x="1112650" y="2034000"/>
              <a:ext cx="341950" cy="211900"/>
            </a:xfrm>
            <a:custGeom>
              <a:avLst/>
              <a:gdLst/>
              <a:ahLst/>
              <a:cxnLst/>
              <a:rect l="l" t="t" r="r" b="b"/>
              <a:pathLst>
                <a:path w="13678" h="8476" extrusionOk="0">
                  <a:moveTo>
                    <a:pt x="13562" y="6896"/>
                  </a:moveTo>
                  <a:cubicBezTo>
                    <a:pt x="13601" y="6742"/>
                    <a:pt x="13639" y="6550"/>
                    <a:pt x="13639" y="6395"/>
                  </a:cubicBezTo>
                  <a:lnTo>
                    <a:pt x="13639" y="6357"/>
                  </a:lnTo>
                  <a:lnTo>
                    <a:pt x="13639" y="6357"/>
                  </a:lnTo>
                  <a:cubicBezTo>
                    <a:pt x="13678" y="6280"/>
                    <a:pt x="13678" y="6203"/>
                    <a:pt x="13639" y="6164"/>
                  </a:cubicBezTo>
                  <a:lnTo>
                    <a:pt x="13639" y="6049"/>
                  </a:lnTo>
                  <a:cubicBezTo>
                    <a:pt x="13639" y="6049"/>
                    <a:pt x="13639" y="6049"/>
                    <a:pt x="13639" y="6049"/>
                  </a:cubicBezTo>
                  <a:cubicBezTo>
                    <a:pt x="13639" y="6049"/>
                    <a:pt x="13639" y="6049"/>
                    <a:pt x="13639" y="6010"/>
                  </a:cubicBezTo>
                  <a:cubicBezTo>
                    <a:pt x="13639" y="5201"/>
                    <a:pt x="13100" y="4431"/>
                    <a:pt x="12329" y="4161"/>
                  </a:cubicBezTo>
                  <a:lnTo>
                    <a:pt x="2736" y="385"/>
                  </a:lnTo>
                  <a:cubicBezTo>
                    <a:pt x="1658" y="0"/>
                    <a:pt x="463" y="540"/>
                    <a:pt x="155" y="1657"/>
                  </a:cubicBezTo>
                  <a:cubicBezTo>
                    <a:pt x="78" y="1849"/>
                    <a:pt x="1" y="2081"/>
                    <a:pt x="1" y="2312"/>
                  </a:cubicBezTo>
                  <a:lnTo>
                    <a:pt x="1" y="2312"/>
                  </a:lnTo>
                  <a:lnTo>
                    <a:pt x="1" y="2350"/>
                  </a:lnTo>
                  <a:cubicBezTo>
                    <a:pt x="78" y="3198"/>
                    <a:pt x="617" y="3968"/>
                    <a:pt x="1388" y="4315"/>
                  </a:cubicBezTo>
                  <a:lnTo>
                    <a:pt x="10981" y="8052"/>
                  </a:lnTo>
                  <a:cubicBezTo>
                    <a:pt x="12021" y="8476"/>
                    <a:pt x="13215" y="7937"/>
                    <a:pt x="13562" y="6896"/>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80" name="Google Shape;880;p34"/>
            <p:cNvSpPr/>
            <p:nvPr/>
          </p:nvSpPr>
          <p:spPr>
            <a:xfrm>
              <a:off x="238125" y="2511725"/>
              <a:ext cx="292825" cy="286075"/>
            </a:xfrm>
            <a:custGeom>
              <a:avLst/>
              <a:gdLst/>
              <a:ahLst/>
              <a:cxnLst/>
              <a:rect l="l" t="t" r="r" b="b"/>
              <a:pathLst>
                <a:path w="11713" h="11443" extrusionOk="0">
                  <a:moveTo>
                    <a:pt x="3544" y="10710"/>
                  </a:moveTo>
                  <a:lnTo>
                    <a:pt x="11096" y="3660"/>
                  </a:lnTo>
                  <a:cubicBezTo>
                    <a:pt x="11481" y="3313"/>
                    <a:pt x="11712" y="2774"/>
                    <a:pt x="11712" y="2235"/>
                  </a:cubicBezTo>
                  <a:lnTo>
                    <a:pt x="11712" y="2196"/>
                  </a:lnTo>
                  <a:lnTo>
                    <a:pt x="11712" y="2158"/>
                  </a:lnTo>
                  <a:cubicBezTo>
                    <a:pt x="11712" y="1618"/>
                    <a:pt x="11481" y="1117"/>
                    <a:pt x="11096" y="732"/>
                  </a:cubicBezTo>
                  <a:cubicBezTo>
                    <a:pt x="10248" y="0"/>
                    <a:pt x="9015" y="0"/>
                    <a:pt x="8206" y="732"/>
                  </a:cubicBezTo>
                  <a:lnTo>
                    <a:pt x="655" y="7782"/>
                  </a:lnTo>
                  <a:cubicBezTo>
                    <a:pt x="231" y="8129"/>
                    <a:pt x="0" y="8668"/>
                    <a:pt x="0" y="9208"/>
                  </a:cubicBezTo>
                  <a:lnTo>
                    <a:pt x="0" y="9246"/>
                  </a:lnTo>
                  <a:lnTo>
                    <a:pt x="0" y="9285"/>
                  </a:lnTo>
                  <a:cubicBezTo>
                    <a:pt x="0" y="9824"/>
                    <a:pt x="231" y="10364"/>
                    <a:pt x="655" y="10710"/>
                  </a:cubicBezTo>
                  <a:cubicBezTo>
                    <a:pt x="1503" y="11442"/>
                    <a:pt x="2735" y="11442"/>
                    <a:pt x="3544" y="1071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81" name="Google Shape;881;p34"/>
            <p:cNvSpPr/>
            <p:nvPr/>
          </p:nvSpPr>
          <p:spPr>
            <a:xfrm>
              <a:off x="1440125" y="2631150"/>
              <a:ext cx="347725" cy="193625"/>
            </a:xfrm>
            <a:custGeom>
              <a:avLst/>
              <a:gdLst/>
              <a:ahLst/>
              <a:cxnLst/>
              <a:rect l="l" t="t" r="r" b="b"/>
              <a:pathLst>
                <a:path w="13909" h="7745" extrusionOk="0">
                  <a:moveTo>
                    <a:pt x="13909" y="2389"/>
                  </a:moveTo>
                  <a:lnTo>
                    <a:pt x="13909" y="2350"/>
                  </a:lnTo>
                  <a:lnTo>
                    <a:pt x="13909" y="2350"/>
                  </a:lnTo>
                  <a:cubicBezTo>
                    <a:pt x="13909" y="2081"/>
                    <a:pt x="13870" y="1811"/>
                    <a:pt x="13793" y="1541"/>
                  </a:cubicBezTo>
                  <a:cubicBezTo>
                    <a:pt x="13370" y="501"/>
                    <a:pt x="12175" y="0"/>
                    <a:pt x="11135" y="347"/>
                  </a:cubicBezTo>
                  <a:lnTo>
                    <a:pt x="1388" y="3468"/>
                  </a:lnTo>
                  <a:cubicBezTo>
                    <a:pt x="540" y="3737"/>
                    <a:pt x="1" y="4508"/>
                    <a:pt x="1" y="5355"/>
                  </a:cubicBezTo>
                  <a:cubicBezTo>
                    <a:pt x="1" y="5355"/>
                    <a:pt x="1" y="5394"/>
                    <a:pt x="1" y="5394"/>
                  </a:cubicBezTo>
                  <a:cubicBezTo>
                    <a:pt x="1" y="5664"/>
                    <a:pt x="39" y="5933"/>
                    <a:pt x="116" y="6203"/>
                  </a:cubicBezTo>
                  <a:cubicBezTo>
                    <a:pt x="540" y="7205"/>
                    <a:pt x="1696" y="7744"/>
                    <a:pt x="2775" y="7397"/>
                  </a:cubicBezTo>
                  <a:lnTo>
                    <a:pt x="12522" y="4200"/>
                  </a:lnTo>
                  <a:cubicBezTo>
                    <a:pt x="13331" y="3969"/>
                    <a:pt x="13909" y="3237"/>
                    <a:pt x="13909" y="2389"/>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82" name="Google Shape;882;p34"/>
            <p:cNvSpPr/>
            <p:nvPr/>
          </p:nvSpPr>
          <p:spPr>
            <a:xfrm>
              <a:off x="2496725" y="1580350"/>
              <a:ext cx="179175" cy="350600"/>
            </a:xfrm>
            <a:custGeom>
              <a:avLst/>
              <a:gdLst/>
              <a:ahLst/>
              <a:cxnLst/>
              <a:rect l="l" t="t" r="r" b="b"/>
              <a:pathLst>
                <a:path w="7167" h="14024" extrusionOk="0">
                  <a:moveTo>
                    <a:pt x="1503" y="13716"/>
                  </a:moveTo>
                  <a:cubicBezTo>
                    <a:pt x="2582" y="14024"/>
                    <a:pt x="3699" y="13407"/>
                    <a:pt x="4046" y="12367"/>
                  </a:cubicBezTo>
                  <a:lnTo>
                    <a:pt x="7051" y="2813"/>
                  </a:lnTo>
                  <a:cubicBezTo>
                    <a:pt x="7128" y="2620"/>
                    <a:pt x="7166" y="2427"/>
                    <a:pt x="7166" y="2235"/>
                  </a:cubicBezTo>
                  <a:cubicBezTo>
                    <a:pt x="7166" y="1310"/>
                    <a:pt x="6550" y="540"/>
                    <a:pt x="5664" y="309"/>
                  </a:cubicBezTo>
                  <a:cubicBezTo>
                    <a:pt x="4585" y="0"/>
                    <a:pt x="3429" y="578"/>
                    <a:pt x="3082" y="1657"/>
                  </a:cubicBezTo>
                  <a:lnTo>
                    <a:pt x="77" y="11173"/>
                  </a:lnTo>
                  <a:cubicBezTo>
                    <a:pt x="0" y="11366"/>
                    <a:pt x="0" y="11558"/>
                    <a:pt x="0" y="11789"/>
                  </a:cubicBezTo>
                  <a:cubicBezTo>
                    <a:pt x="0" y="12675"/>
                    <a:pt x="617" y="13484"/>
                    <a:pt x="1503" y="13716"/>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83" name="Google Shape;883;p34"/>
            <p:cNvSpPr/>
            <p:nvPr/>
          </p:nvSpPr>
          <p:spPr>
            <a:xfrm>
              <a:off x="1125175" y="1478250"/>
              <a:ext cx="324625" cy="260075"/>
            </a:xfrm>
            <a:custGeom>
              <a:avLst/>
              <a:gdLst/>
              <a:ahLst/>
              <a:cxnLst/>
              <a:rect l="l" t="t" r="r" b="b"/>
              <a:pathLst>
                <a:path w="12985" h="10403" extrusionOk="0">
                  <a:moveTo>
                    <a:pt x="964" y="4161"/>
                  </a:moveTo>
                  <a:lnTo>
                    <a:pt x="9632" y="9786"/>
                  </a:lnTo>
                  <a:cubicBezTo>
                    <a:pt x="10596" y="10403"/>
                    <a:pt x="11867" y="10056"/>
                    <a:pt x="12406" y="9054"/>
                  </a:cubicBezTo>
                  <a:cubicBezTo>
                    <a:pt x="12984" y="8130"/>
                    <a:pt x="12676" y="6897"/>
                    <a:pt x="11751" y="6319"/>
                  </a:cubicBezTo>
                  <a:lnTo>
                    <a:pt x="3083" y="655"/>
                  </a:lnTo>
                  <a:cubicBezTo>
                    <a:pt x="2120" y="1"/>
                    <a:pt x="848" y="347"/>
                    <a:pt x="309" y="1349"/>
                  </a:cubicBezTo>
                  <a:cubicBezTo>
                    <a:pt x="116" y="1657"/>
                    <a:pt x="1" y="2004"/>
                    <a:pt x="1" y="2389"/>
                  </a:cubicBezTo>
                  <a:cubicBezTo>
                    <a:pt x="39" y="3083"/>
                    <a:pt x="386" y="3738"/>
                    <a:pt x="964" y="416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84" name="Google Shape;884;p34"/>
            <p:cNvSpPr/>
            <p:nvPr/>
          </p:nvSpPr>
          <p:spPr>
            <a:xfrm>
              <a:off x="2071975" y="2651375"/>
              <a:ext cx="317850" cy="267775"/>
            </a:xfrm>
            <a:custGeom>
              <a:avLst/>
              <a:gdLst/>
              <a:ahLst/>
              <a:cxnLst/>
              <a:rect l="l" t="t" r="r" b="b"/>
              <a:pathLst>
                <a:path w="12714" h="10711" extrusionOk="0">
                  <a:moveTo>
                    <a:pt x="11712" y="6242"/>
                  </a:moveTo>
                  <a:lnTo>
                    <a:pt x="3082" y="617"/>
                  </a:lnTo>
                  <a:cubicBezTo>
                    <a:pt x="2119" y="0"/>
                    <a:pt x="809" y="347"/>
                    <a:pt x="270" y="1349"/>
                  </a:cubicBezTo>
                  <a:cubicBezTo>
                    <a:pt x="77" y="1657"/>
                    <a:pt x="0" y="2004"/>
                    <a:pt x="0" y="2351"/>
                  </a:cubicBezTo>
                  <a:lnTo>
                    <a:pt x="0" y="2389"/>
                  </a:lnTo>
                  <a:lnTo>
                    <a:pt x="0" y="2428"/>
                  </a:lnTo>
                  <a:cubicBezTo>
                    <a:pt x="0" y="3121"/>
                    <a:pt x="385" y="3814"/>
                    <a:pt x="963" y="4161"/>
                  </a:cubicBezTo>
                  <a:lnTo>
                    <a:pt x="9593" y="9786"/>
                  </a:lnTo>
                  <a:cubicBezTo>
                    <a:pt x="10903" y="10711"/>
                    <a:pt x="12714" y="9709"/>
                    <a:pt x="12675" y="8091"/>
                  </a:cubicBezTo>
                  <a:lnTo>
                    <a:pt x="12675" y="8014"/>
                  </a:lnTo>
                  <a:cubicBezTo>
                    <a:pt x="12637" y="7282"/>
                    <a:pt x="12290" y="6627"/>
                    <a:pt x="11712" y="6242"/>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85" name="Google Shape;885;p34"/>
            <p:cNvSpPr/>
            <p:nvPr/>
          </p:nvSpPr>
          <p:spPr>
            <a:xfrm>
              <a:off x="2132650" y="1309700"/>
              <a:ext cx="262000" cy="316900"/>
            </a:xfrm>
            <a:custGeom>
              <a:avLst/>
              <a:gdLst/>
              <a:ahLst/>
              <a:cxnLst/>
              <a:rect l="l" t="t" r="r" b="b"/>
              <a:pathLst>
                <a:path w="10480" h="12676" extrusionOk="0">
                  <a:moveTo>
                    <a:pt x="6858" y="11751"/>
                  </a:moveTo>
                  <a:cubicBezTo>
                    <a:pt x="7205" y="12213"/>
                    <a:pt x="7706" y="12521"/>
                    <a:pt x="8245" y="12599"/>
                  </a:cubicBezTo>
                  <a:cubicBezTo>
                    <a:pt x="8746" y="12676"/>
                    <a:pt x="9285" y="12521"/>
                    <a:pt x="9709" y="12175"/>
                  </a:cubicBezTo>
                  <a:cubicBezTo>
                    <a:pt x="10171" y="11828"/>
                    <a:pt x="10480" y="11250"/>
                    <a:pt x="10480" y="10634"/>
                  </a:cubicBezTo>
                  <a:cubicBezTo>
                    <a:pt x="10480" y="10171"/>
                    <a:pt x="10325" y="9709"/>
                    <a:pt x="10056" y="9324"/>
                  </a:cubicBezTo>
                  <a:lnTo>
                    <a:pt x="3622" y="848"/>
                  </a:lnTo>
                  <a:cubicBezTo>
                    <a:pt x="3275" y="424"/>
                    <a:pt x="2774" y="155"/>
                    <a:pt x="2235" y="78"/>
                  </a:cubicBezTo>
                  <a:cubicBezTo>
                    <a:pt x="1734" y="0"/>
                    <a:pt x="1195" y="116"/>
                    <a:pt x="809" y="424"/>
                  </a:cubicBezTo>
                  <a:cubicBezTo>
                    <a:pt x="309" y="848"/>
                    <a:pt x="0" y="1426"/>
                    <a:pt x="0" y="2081"/>
                  </a:cubicBezTo>
                  <a:cubicBezTo>
                    <a:pt x="39" y="2505"/>
                    <a:pt x="193" y="2967"/>
                    <a:pt x="424" y="3314"/>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86" name="Google Shape;886;p34"/>
            <p:cNvSpPr/>
            <p:nvPr/>
          </p:nvSpPr>
          <p:spPr>
            <a:xfrm>
              <a:off x="4072450" y="3022175"/>
              <a:ext cx="157975" cy="352550"/>
            </a:xfrm>
            <a:custGeom>
              <a:avLst/>
              <a:gdLst/>
              <a:ahLst/>
              <a:cxnLst/>
              <a:rect l="l" t="t" r="r" b="b"/>
              <a:pathLst>
                <a:path w="6319" h="14102" extrusionOk="0">
                  <a:moveTo>
                    <a:pt x="4701" y="194"/>
                  </a:moveTo>
                  <a:cubicBezTo>
                    <a:pt x="3622" y="1"/>
                    <a:pt x="2543" y="656"/>
                    <a:pt x="2235" y="1696"/>
                  </a:cubicBezTo>
                  <a:lnTo>
                    <a:pt x="0" y="11443"/>
                  </a:lnTo>
                  <a:lnTo>
                    <a:pt x="0" y="11867"/>
                  </a:lnTo>
                  <a:cubicBezTo>
                    <a:pt x="0" y="12830"/>
                    <a:pt x="655" y="13678"/>
                    <a:pt x="1619" y="13870"/>
                  </a:cubicBezTo>
                  <a:cubicBezTo>
                    <a:pt x="2697" y="14102"/>
                    <a:pt x="3815" y="13408"/>
                    <a:pt x="4084" y="12329"/>
                  </a:cubicBezTo>
                  <a:lnTo>
                    <a:pt x="6280" y="2582"/>
                  </a:lnTo>
                  <a:cubicBezTo>
                    <a:pt x="6319" y="2467"/>
                    <a:pt x="6319" y="2313"/>
                    <a:pt x="6319" y="2158"/>
                  </a:cubicBezTo>
                  <a:cubicBezTo>
                    <a:pt x="6319" y="1195"/>
                    <a:pt x="5625" y="386"/>
                    <a:pt x="4701" y="19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87" name="Google Shape;887;p34"/>
            <p:cNvSpPr/>
            <p:nvPr/>
          </p:nvSpPr>
          <p:spPr>
            <a:xfrm>
              <a:off x="6336825" y="1443575"/>
              <a:ext cx="328475" cy="224450"/>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88" name="Google Shape;888;p34"/>
            <p:cNvSpPr/>
            <p:nvPr/>
          </p:nvSpPr>
          <p:spPr>
            <a:xfrm>
              <a:off x="4556925" y="1446475"/>
              <a:ext cx="329425" cy="228275"/>
            </a:xfrm>
            <a:custGeom>
              <a:avLst/>
              <a:gdLst/>
              <a:ahLst/>
              <a:cxnLst/>
              <a:rect l="l" t="t" r="r" b="b"/>
              <a:pathLst>
                <a:path w="13177" h="9131" extrusionOk="0">
                  <a:moveTo>
                    <a:pt x="2967" y="8553"/>
                  </a:moveTo>
                  <a:lnTo>
                    <a:pt x="12020" y="4200"/>
                  </a:lnTo>
                  <a:cubicBezTo>
                    <a:pt x="12714" y="3891"/>
                    <a:pt x="13176" y="3159"/>
                    <a:pt x="13138" y="2389"/>
                  </a:cubicBezTo>
                  <a:cubicBezTo>
                    <a:pt x="13099" y="2042"/>
                    <a:pt x="13022" y="1695"/>
                    <a:pt x="12907" y="1426"/>
                  </a:cubicBezTo>
                  <a:cubicBezTo>
                    <a:pt x="12367" y="424"/>
                    <a:pt x="11211" y="0"/>
                    <a:pt x="10171" y="463"/>
                  </a:cubicBezTo>
                  <a:lnTo>
                    <a:pt x="1156" y="4777"/>
                  </a:lnTo>
                  <a:cubicBezTo>
                    <a:pt x="463" y="5124"/>
                    <a:pt x="0" y="5818"/>
                    <a:pt x="0" y="6627"/>
                  </a:cubicBezTo>
                  <a:cubicBezTo>
                    <a:pt x="39" y="8129"/>
                    <a:pt x="1580" y="9131"/>
                    <a:pt x="2967" y="8553"/>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89" name="Google Shape;889;p34"/>
            <p:cNvSpPr/>
            <p:nvPr/>
          </p:nvSpPr>
          <p:spPr>
            <a:xfrm>
              <a:off x="5823475" y="1788375"/>
              <a:ext cx="256225" cy="322700"/>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90" name="Google Shape;890;p34"/>
            <p:cNvSpPr/>
            <p:nvPr/>
          </p:nvSpPr>
          <p:spPr>
            <a:xfrm>
              <a:off x="6242450" y="3035675"/>
              <a:ext cx="317875" cy="269700"/>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91" name="Google Shape;891;p34"/>
            <p:cNvSpPr/>
            <p:nvPr/>
          </p:nvSpPr>
          <p:spPr>
            <a:xfrm>
              <a:off x="3816250" y="1854850"/>
              <a:ext cx="361200" cy="119450"/>
            </a:xfrm>
            <a:custGeom>
              <a:avLst/>
              <a:gdLst/>
              <a:ahLst/>
              <a:cxnLst/>
              <a:rect l="l" t="t" r="r" b="b"/>
              <a:pathLst>
                <a:path w="14448" h="4778" extrusionOk="0">
                  <a:moveTo>
                    <a:pt x="14448" y="2851"/>
                  </a:moveTo>
                  <a:lnTo>
                    <a:pt x="14448" y="2504"/>
                  </a:lnTo>
                  <a:cubicBezTo>
                    <a:pt x="14448" y="1464"/>
                    <a:pt x="13600" y="655"/>
                    <a:pt x="12599" y="617"/>
                  </a:cubicBezTo>
                  <a:lnTo>
                    <a:pt x="2235" y="77"/>
                  </a:lnTo>
                  <a:cubicBezTo>
                    <a:pt x="1118" y="0"/>
                    <a:pt x="116" y="809"/>
                    <a:pt x="0" y="1927"/>
                  </a:cubicBezTo>
                  <a:lnTo>
                    <a:pt x="0" y="2196"/>
                  </a:lnTo>
                  <a:cubicBezTo>
                    <a:pt x="0" y="3236"/>
                    <a:pt x="809" y="4123"/>
                    <a:pt x="1888" y="4161"/>
                  </a:cubicBezTo>
                  <a:lnTo>
                    <a:pt x="12252" y="4662"/>
                  </a:lnTo>
                  <a:cubicBezTo>
                    <a:pt x="13331" y="4778"/>
                    <a:pt x="14332" y="3968"/>
                    <a:pt x="14448" y="285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92" name="Google Shape;892;p34"/>
            <p:cNvSpPr/>
            <p:nvPr/>
          </p:nvSpPr>
          <p:spPr>
            <a:xfrm>
              <a:off x="5072200" y="1910700"/>
              <a:ext cx="316900" cy="261050"/>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93" name="Google Shape;893;p34"/>
            <p:cNvSpPr/>
            <p:nvPr/>
          </p:nvSpPr>
          <p:spPr>
            <a:xfrm>
              <a:off x="5102075" y="3120425"/>
              <a:ext cx="164725" cy="356400"/>
            </a:xfrm>
            <a:custGeom>
              <a:avLst/>
              <a:gdLst/>
              <a:ahLst/>
              <a:cxnLst/>
              <a:rect l="l" t="t" r="r" b="b"/>
              <a:pathLst>
                <a:path w="6589" h="14256" extrusionOk="0">
                  <a:moveTo>
                    <a:pt x="4045" y="1773"/>
                  </a:moveTo>
                  <a:cubicBezTo>
                    <a:pt x="3776" y="694"/>
                    <a:pt x="2658" y="1"/>
                    <a:pt x="1580" y="270"/>
                  </a:cubicBezTo>
                  <a:cubicBezTo>
                    <a:pt x="694" y="424"/>
                    <a:pt x="39" y="1195"/>
                    <a:pt x="0" y="2081"/>
                  </a:cubicBezTo>
                  <a:lnTo>
                    <a:pt x="0" y="2197"/>
                  </a:lnTo>
                  <a:cubicBezTo>
                    <a:pt x="0" y="2351"/>
                    <a:pt x="0" y="2505"/>
                    <a:pt x="77" y="2697"/>
                  </a:cubicBezTo>
                  <a:lnTo>
                    <a:pt x="2466" y="12483"/>
                  </a:lnTo>
                  <a:cubicBezTo>
                    <a:pt x="2774" y="13562"/>
                    <a:pt x="3853" y="14255"/>
                    <a:pt x="4970" y="13986"/>
                  </a:cubicBezTo>
                  <a:cubicBezTo>
                    <a:pt x="5895" y="13832"/>
                    <a:pt x="6588" y="12984"/>
                    <a:pt x="6588" y="12021"/>
                  </a:cubicBezTo>
                  <a:cubicBezTo>
                    <a:pt x="6588" y="11867"/>
                    <a:pt x="6550" y="11674"/>
                    <a:pt x="6511" y="11520"/>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94" name="Google Shape;894;p34"/>
            <p:cNvSpPr/>
            <p:nvPr/>
          </p:nvSpPr>
          <p:spPr>
            <a:xfrm>
              <a:off x="3566800" y="3481600"/>
              <a:ext cx="214800" cy="339075"/>
            </a:xfrm>
            <a:custGeom>
              <a:avLst/>
              <a:gdLst/>
              <a:ahLst/>
              <a:cxnLst/>
              <a:rect l="l" t="t" r="r" b="b"/>
              <a:pathLst>
                <a:path w="8592" h="13563" extrusionOk="0">
                  <a:moveTo>
                    <a:pt x="3968" y="1426"/>
                  </a:moveTo>
                  <a:cubicBezTo>
                    <a:pt x="3467" y="425"/>
                    <a:pt x="2273" y="1"/>
                    <a:pt x="1233" y="463"/>
                  </a:cubicBezTo>
                  <a:cubicBezTo>
                    <a:pt x="539" y="810"/>
                    <a:pt x="39" y="1503"/>
                    <a:pt x="0" y="2274"/>
                  </a:cubicBezTo>
                  <a:cubicBezTo>
                    <a:pt x="0" y="2582"/>
                    <a:pt x="77" y="2852"/>
                    <a:pt x="231" y="3122"/>
                  </a:cubicBezTo>
                  <a:lnTo>
                    <a:pt x="4700" y="12175"/>
                  </a:lnTo>
                  <a:cubicBezTo>
                    <a:pt x="5201" y="13138"/>
                    <a:pt x="6395" y="13562"/>
                    <a:pt x="7397" y="13138"/>
                  </a:cubicBezTo>
                  <a:cubicBezTo>
                    <a:pt x="8129" y="12830"/>
                    <a:pt x="8591" y="12098"/>
                    <a:pt x="8591" y="11328"/>
                  </a:cubicBezTo>
                  <a:cubicBezTo>
                    <a:pt x="8591" y="11251"/>
                    <a:pt x="8591" y="11212"/>
                    <a:pt x="8591" y="11135"/>
                  </a:cubicBezTo>
                  <a:cubicBezTo>
                    <a:pt x="8591" y="10904"/>
                    <a:pt x="8514" y="10673"/>
                    <a:pt x="8399" y="1048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95" name="Google Shape;895;p34"/>
            <p:cNvSpPr/>
            <p:nvPr/>
          </p:nvSpPr>
          <p:spPr>
            <a:xfrm>
              <a:off x="6045000" y="2364350"/>
              <a:ext cx="215775" cy="339050"/>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96" name="Google Shape;896;p34"/>
            <p:cNvSpPr/>
            <p:nvPr/>
          </p:nvSpPr>
          <p:spPr>
            <a:xfrm>
              <a:off x="5174300" y="1392525"/>
              <a:ext cx="316900" cy="166650"/>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97" name="Google Shape;897;p34"/>
            <p:cNvSpPr/>
            <p:nvPr/>
          </p:nvSpPr>
          <p:spPr>
            <a:xfrm>
              <a:off x="5460350" y="2740950"/>
              <a:ext cx="321725" cy="262950"/>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98" name="Google Shape;898;p34"/>
            <p:cNvSpPr/>
            <p:nvPr/>
          </p:nvSpPr>
          <p:spPr>
            <a:xfrm>
              <a:off x="6772175" y="2597425"/>
              <a:ext cx="282250" cy="312100"/>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99" name="Google Shape;899;p34"/>
            <p:cNvSpPr/>
            <p:nvPr/>
          </p:nvSpPr>
          <p:spPr>
            <a:xfrm>
              <a:off x="3687175" y="1308725"/>
              <a:ext cx="276450" cy="314975"/>
            </a:xfrm>
            <a:custGeom>
              <a:avLst/>
              <a:gdLst/>
              <a:ahLst/>
              <a:cxnLst/>
              <a:rect l="l" t="t" r="r" b="b"/>
              <a:pathLst>
                <a:path w="11058" h="12599" extrusionOk="0">
                  <a:moveTo>
                    <a:pt x="7514" y="11212"/>
                  </a:moveTo>
                  <a:cubicBezTo>
                    <a:pt x="9055" y="12599"/>
                    <a:pt x="11058" y="11212"/>
                    <a:pt x="11058" y="9632"/>
                  </a:cubicBezTo>
                  <a:cubicBezTo>
                    <a:pt x="11058" y="9132"/>
                    <a:pt x="10827" y="8631"/>
                    <a:pt x="10480" y="8284"/>
                  </a:cubicBezTo>
                  <a:lnTo>
                    <a:pt x="3545" y="1311"/>
                  </a:lnTo>
                  <a:cubicBezTo>
                    <a:pt x="2235" y="1"/>
                    <a:pt x="1" y="926"/>
                    <a:pt x="1" y="2775"/>
                  </a:cubicBezTo>
                  <a:cubicBezTo>
                    <a:pt x="1" y="3353"/>
                    <a:pt x="232" y="3892"/>
                    <a:pt x="656" y="4277"/>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900" name="Google Shape;900;p34"/>
            <p:cNvSpPr/>
            <p:nvPr/>
          </p:nvSpPr>
          <p:spPr>
            <a:xfrm>
              <a:off x="4305525" y="2190975"/>
              <a:ext cx="104050" cy="382400"/>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901" name="Google Shape;901;p34"/>
            <p:cNvSpPr/>
            <p:nvPr/>
          </p:nvSpPr>
          <p:spPr>
            <a:xfrm>
              <a:off x="4441350" y="2942250"/>
              <a:ext cx="340975" cy="211925"/>
            </a:xfrm>
            <a:custGeom>
              <a:avLst/>
              <a:gdLst/>
              <a:ahLst/>
              <a:cxnLst/>
              <a:rect l="l" t="t" r="r" b="b"/>
              <a:pathLst>
                <a:path w="13639" h="8477" extrusionOk="0">
                  <a:moveTo>
                    <a:pt x="2697" y="8091"/>
                  </a:moveTo>
                  <a:lnTo>
                    <a:pt x="12290" y="4277"/>
                  </a:lnTo>
                  <a:cubicBezTo>
                    <a:pt x="13099" y="4007"/>
                    <a:pt x="13638" y="3275"/>
                    <a:pt x="13600" y="2427"/>
                  </a:cubicBezTo>
                  <a:lnTo>
                    <a:pt x="13600" y="2273"/>
                  </a:lnTo>
                  <a:cubicBezTo>
                    <a:pt x="13638" y="2235"/>
                    <a:pt x="13638" y="2158"/>
                    <a:pt x="13638" y="2081"/>
                  </a:cubicBezTo>
                  <a:cubicBezTo>
                    <a:pt x="13638" y="1927"/>
                    <a:pt x="13600" y="1773"/>
                    <a:pt x="13561" y="1618"/>
                  </a:cubicBezTo>
                  <a:cubicBezTo>
                    <a:pt x="13215" y="540"/>
                    <a:pt x="12020" y="0"/>
                    <a:pt x="10980" y="424"/>
                  </a:cubicBezTo>
                  <a:lnTo>
                    <a:pt x="1387" y="4161"/>
                  </a:lnTo>
                  <a:cubicBezTo>
                    <a:pt x="578" y="4508"/>
                    <a:pt x="39" y="5278"/>
                    <a:pt x="0" y="6164"/>
                  </a:cubicBezTo>
                  <a:cubicBezTo>
                    <a:pt x="0" y="6357"/>
                    <a:pt x="39" y="6588"/>
                    <a:pt x="116" y="6819"/>
                  </a:cubicBezTo>
                  <a:cubicBezTo>
                    <a:pt x="462" y="7898"/>
                    <a:pt x="1657" y="8476"/>
                    <a:pt x="2697" y="8091"/>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902" name="Google Shape;902;p34"/>
            <p:cNvSpPr/>
            <p:nvPr/>
          </p:nvSpPr>
          <p:spPr>
            <a:xfrm>
              <a:off x="3561000" y="2391325"/>
              <a:ext cx="303425" cy="284150"/>
            </a:xfrm>
            <a:custGeom>
              <a:avLst/>
              <a:gdLst/>
              <a:ahLst/>
              <a:cxnLst/>
              <a:rect l="l" t="t" r="r" b="b"/>
              <a:pathLst>
                <a:path w="12137" h="11366" extrusionOk="0">
                  <a:moveTo>
                    <a:pt x="3777" y="732"/>
                  </a:moveTo>
                  <a:cubicBezTo>
                    <a:pt x="2929" y="0"/>
                    <a:pt x="1696" y="0"/>
                    <a:pt x="887" y="732"/>
                  </a:cubicBezTo>
                  <a:cubicBezTo>
                    <a:pt x="1" y="1503"/>
                    <a:pt x="1" y="2851"/>
                    <a:pt x="887" y="3622"/>
                  </a:cubicBezTo>
                  <a:lnTo>
                    <a:pt x="8400" y="10672"/>
                  </a:lnTo>
                  <a:cubicBezTo>
                    <a:pt x="9247" y="11366"/>
                    <a:pt x="10480" y="11366"/>
                    <a:pt x="11289" y="10672"/>
                  </a:cubicBezTo>
                  <a:cubicBezTo>
                    <a:pt x="12137" y="9863"/>
                    <a:pt x="12137" y="8553"/>
                    <a:pt x="11289" y="778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03" name="Google Shape;903;p34"/>
            <p:cNvSpPr/>
            <p:nvPr/>
          </p:nvSpPr>
          <p:spPr>
            <a:xfrm>
              <a:off x="4767850" y="2364350"/>
              <a:ext cx="347725" cy="192650"/>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904" name="Google Shape;904;p34"/>
            <p:cNvSpPr/>
            <p:nvPr/>
          </p:nvSpPr>
          <p:spPr>
            <a:xfrm>
              <a:off x="6277125" y="3820650"/>
              <a:ext cx="180125" cy="350600"/>
            </a:xfrm>
            <a:custGeom>
              <a:avLst/>
              <a:gdLst/>
              <a:ahLst/>
              <a:cxnLst/>
              <a:rect l="l" t="t" r="r" b="b"/>
              <a:pathLst>
                <a:path w="7205" h="14024" extrusionOk="0">
                  <a:moveTo>
                    <a:pt x="4046" y="1618"/>
                  </a:moveTo>
                  <a:cubicBezTo>
                    <a:pt x="3699" y="578"/>
                    <a:pt x="2582" y="0"/>
                    <a:pt x="1503" y="270"/>
                  </a:cubicBezTo>
                  <a:cubicBezTo>
                    <a:pt x="617" y="501"/>
                    <a:pt x="0" y="1310"/>
                    <a:pt x="0" y="2196"/>
                  </a:cubicBezTo>
                  <a:cubicBezTo>
                    <a:pt x="0" y="2427"/>
                    <a:pt x="0" y="2620"/>
                    <a:pt x="77" y="2813"/>
                  </a:cubicBezTo>
                  <a:lnTo>
                    <a:pt x="3082" y="12329"/>
                  </a:lnTo>
                  <a:cubicBezTo>
                    <a:pt x="3429" y="13407"/>
                    <a:pt x="4585" y="14024"/>
                    <a:pt x="5702" y="13754"/>
                  </a:cubicBezTo>
                  <a:cubicBezTo>
                    <a:pt x="6550" y="13484"/>
                    <a:pt x="7166" y="12714"/>
                    <a:pt x="7205" y="11828"/>
                  </a:cubicBezTo>
                  <a:cubicBezTo>
                    <a:pt x="7166" y="11597"/>
                    <a:pt x="7128" y="11404"/>
                    <a:pt x="7089" y="1121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05" name="Google Shape;905;p34"/>
            <p:cNvSpPr/>
            <p:nvPr/>
          </p:nvSpPr>
          <p:spPr>
            <a:xfrm>
              <a:off x="4479875" y="3612600"/>
              <a:ext cx="317850" cy="260075"/>
            </a:xfrm>
            <a:custGeom>
              <a:avLst/>
              <a:gdLst/>
              <a:ahLst/>
              <a:cxnLst/>
              <a:rect l="l" t="t" r="r" b="b"/>
              <a:pathLst>
                <a:path w="12714" h="10403" extrusionOk="0">
                  <a:moveTo>
                    <a:pt x="9632" y="617"/>
                  </a:moveTo>
                  <a:lnTo>
                    <a:pt x="963" y="6242"/>
                  </a:lnTo>
                  <a:cubicBezTo>
                    <a:pt x="385" y="6666"/>
                    <a:pt x="39" y="7320"/>
                    <a:pt x="0" y="8052"/>
                  </a:cubicBezTo>
                  <a:cubicBezTo>
                    <a:pt x="0" y="8399"/>
                    <a:pt x="116" y="8746"/>
                    <a:pt x="308" y="9054"/>
                  </a:cubicBezTo>
                  <a:cubicBezTo>
                    <a:pt x="809" y="10094"/>
                    <a:pt x="2119" y="10403"/>
                    <a:pt x="3082" y="9786"/>
                  </a:cubicBezTo>
                  <a:lnTo>
                    <a:pt x="11751" y="4123"/>
                  </a:lnTo>
                  <a:cubicBezTo>
                    <a:pt x="12329" y="3738"/>
                    <a:pt x="12714" y="3083"/>
                    <a:pt x="12714" y="2389"/>
                  </a:cubicBezTo>
                  <a:cubicBezTo>
                    <a:pt x="12675" y="2004"/>
                    <a:pt x="12598" y="1657"/>
                    <a:pt x="12406" y="1349"/>
                  </a:cubicBezTo>
                  <a:cubicBezTo>
                    <a:pt x="11866" y="347"/>
                    <a:pt x="10595" y="1"/>
                    <a:pt x="9632" y="617"/>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906" name="Google Shape;906;p34"/>
            <p:cNvSpPr/>
            <p:nvPr/>
          </p:nvSpPr>
          <p:spPr>
            <a:xfrm>
              <a:off x="5433400" y="2190025"/>
              <a:ext cx="316900" cy="259100"/>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907" name="Google Shape;907;p34"/>
            <p:cNvSpPr/>
            <p:nvPr/>
          </p:nvSpPr>
          <p:spPr>
            <a:xfrm>
              <a:off x="5460350" y="3561550"/>
              <a:ext cx="262975" cy="316900"/>
            </a:xfrm>
            <a:custGeom>
              <a:avLst/>
              <a:gdLst/>
              <a:ahLst/>
              <a:cxnLst/>
              <a:rect l="l" t="t" r="r" b="b"/>
              <a:pathLst>
                <a:path w="10519" h="12676" extrusionOk="0">
                  <a:moveTo>
                    <a:pt x="9710" y="463"/>
                  </a:moveTo>
                  <a:cubicBezTo>
                    <a:pt x="9324" y="155"/>
                    <a:pt x="8785" y="1"/>
                    <a:pt x="8284" y="39"/>
                  </a:cubicBezTo>
                  <a:cubicBezTo>
                    <a:pt x="7706" y="155"/>
                    <a:pt x="7205" y="424"/>
                    <a:pt x="6897" y="887"/>
                  </a:cubicBezTo>
                  <a:lnTo>
                    <a:pt x="425" y="9324"/>
                  </a:lnTo>
                  <a:cubicBezTo>
                    <a:pt x="194" y="9709"/>
                    <a:pt x="39" y="10133"/>
                    <a:pt x="1" y="10595"/>
                  </a:cubicBezTo>
                  <a:cubicBezTo>
                    <a:pt x="39" y="11212"/>
                    <a:pt x="309" y="11828"/>
                    <a:pt x="810" y="12213"/>
                  </a:cubicBezTo>
                  <a:cubicBezTo>
                    <a:pt x="1195" y="12522"/>
                    <a:pt x="1735" y="12676"/>
                    <a:pt x="2235" y="12560"/>
                  </a:cubicBezTo>
                  <a:cubicBezTo>
                    <a:pt x="2775" y="12483"/>
                    <a:pt x="3276" y="12213"/>
                    <a:pt x="3622" y="11790"/>
                  </a:cubicBezTo>
                  <a:lnTo>
                    <a:pt x="10095" y="3352"/>
                  </a:lnTo>
                  <a:cubicBezTo>
                    <a:pt x="10326" y="2967"/>
                    <a:pt x="10480" y="2505"/>
                    <a:pt x="10519" y="2043"/>
                  </a:cubicBezTo>
                  <a:cubicBezTo>
                    <a:pt x="10480" y="1426"/>
                    <a:pt x="10210" y="848"/>
                    <a:pt x="9710" y="463"/>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908" name="Google Shape;908;p34"/>
            <p:cNvSpPr/>
            <p:nvPr/>
          </p:nvSpPr>
          <p:spPr>
            <a:xfrm>
              <a:off x="7026450" y="2133200"/>
              <a:ext cx="334250" cy="145450"/>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909" name="Google Shape;909;p34"/>
            <p:cNvSpPr/>
            <p:nvPr/>
          </p:nvSpPr>
          <p:spPr>
            <a:xfrm>
              <a:off x="7162275" y="3448875"/>
              <a:ext cx="215750" cy="340000"/>
            </a:xfrm>
            <a:custGeom>
              <a:avLst/>
              <a:gdLst/>
              <a:ahLst/>
              <a:cxnLst/>
              <a:rect l="l" t="t" r="r" b="b"/>
              <a:pathLst>
                <a:path w="8630" h="13600" extrusionOk="0">
                  <a:moveTo>
                    <a:pt x="8437" y="10479"/>
                  </a:moveTo>
                  <a:lnTo>
                    <a:pt x="4007" y="1464"/>
                  </a:lnTo>
                  <a:cubicBezTo>
                    <a:pt x="3506" y="424"/>
                    <a:pt x="2312" y="0"/>
                    <a:pt x="1271" y="501"/>
                  </a:cubicBezTo>
                  <a:cubicBezTo>
                    <a:pt x="539" y="809"/>
                    <a:pt x="77" y="1503"/>
                    <a:pt x="0" y="2312"/>
                  </a:cubicBezTo>
                  <a:cubicBezTo>
                    <a:pt x="39" y="2581"/>
                    <a:pt x="116" y="2890"/>
                    <a:pt x="270" y="3159"/>
                  </a:cubicBezTo>
                  <a:lnTo>
                    <a:pt x="4700" y="12174"/>
                  </a:lnTo>
                  <a:cubicBezTo>
                    <a:pt x="5201" y="13176"/>
                    <a:pt x="6395" y="13600"/>
                    <a:pt x="7436" y="13137"/>
                  </a:cubicBezTo>
                  <a:cubicBezTo>
                    <a:pt x="8168" y="12829"/>
                    <a:pt x="8630" y="12136"/>
                    <a:pt x="8630" y="11327"/>
                  </a:cubicBezTo>
                  <a:cubicBezTo>
                    <a:pt x="8630" y="11288"/>
                    <a:pt x="8630" y="11211"/>
                    <a:pt x="8630" y="11173"/>
                  </a:cubicBezTo>
                  <a:cubicBezTo>
                    <a:pt x="8630" y="10941"/>
                    <a:pt x="8553" y="10710"/>
                    <a:pt x="8437" y="10479"/>
                  </a:cubicBezTo>
                  <a:close/>
                </a:path>
              </a:pathLst>
            </a:custGeom>
            <a:solidFill>
              <a:srgbClr val="B59E86"/>
            </a:solidFill>
            <a:ln>
              <a:noFill/>
            </a:ln>
          </p:spPr>
          <p:txBody>
            <a:bodyPr spcFirstLastPara="1" wrap="square" lIns="91425" tIns="91425" rIns="91425" bIns="91425" anchor="ctr" anchorCtr="0">
              <a:noAutofit/>
            </a:bodyPr>
            <a:lstStyle/>
            <a:p>
              <a:endParaRPr/>
            </a:p>
          </p:txBody>
        </p:sp>
      </p:grpSp>
      <p:pic>
        <p:nvPicPr>
          <p:cNvPr id="2" name="Picture 1">
            <a:extLst>
              <a:ext uri="{FF2B5EF4-FFF2-40B4-BE49-F238E27FC236}">
                <a16:creationId xmlns:a16="http://schemas.microsoft.com/office/drawing/2014/main" xmlns="" id="{7B0CB0C5-A4FB-EE4A-A191-CB58DBD19D56}"/>
              </a:ext>
            </a:extLst>
          </p:cNvPr>
          <p:cNvPicPr>
            <a:picLocks noChangeAspect="1"/>
          </p:cNvPicPr>
          <p:nvPr/>
        </p:nvPicPr>
        <p:blipFill>
          <a:blip r:embed="rId3"/>
          <a:stretch>
            <a:fillRect/>
          </a:stretch>
        </p:blipFill>
        <p:spPr>
          <a:xfrm>
            <a:off x="5757709" y="34702"/>
            <a:ext cx="3256926" cy="5074096"/>
          </a:xfrm>
          <a:prstGeom prst="rect">
            <a:avLst/>
          </a:prstGeom>
        </p:spPr>
      </p:pic>
    </p:spTree>
    <p:extLst>
      <p:ext uri="{BB962C8B-B14F-4D97-AF65-F5344CB8AC3E}">
        <p14:creationId xmlns:p14="http://schemas.microsoft.com/office/powerpoint/2010/main" val="74164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61"/>
                                        </p:tgtEl>
                                        <p:attrNameLst>
                                          <p:attrName>style.visibility</p:attrName>
                                        </p:attrNameLst>
                                      </p:cBhvr>
                                      <p:to>
                                        <p:strVal val="visible"/>
                                      </p:to>
                                    </p:set>
                                    <p:animEffect transition="in" filter="barn(inVertical)">
                                      <p:cBhvr>
                                        <p:cTn id="10" dur="500"/>
                                        <p:tgtEl>
                                          <p:spTgt spid="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020655" y="206322"/>
            <a:ext cx="7597565" cy="677174"/>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r>
              <a:rPr lang="en-US" sz="2700" kern="1200" dirty="0" err="1">
                <a:solidFill>
                  <a:prstClr val="white"/>
                </a:solidFill>
              </a:rPr>
              <a:t>Câu</a:t>
            </a:r>
            <a:r>
              <a:rPr lang="en-US" sz="2700" kern="1200" dirty="0">
                <a:solidFill>
                  <a:prstClr val="white"/>
                </a:solidFill>
              </a:rPr>
              <a:t> </a:t>
            </a:r>
            <a:r>
              <a:rPr lang="en-US" sz="2700" kern="1200" dirty="0" err="1">
                <a:solidFill>
                  <a:prstClr val="white"/>
                </a:solidFill>
              </a:rPr>
              <a:t>hỏi</a:t>
            </a:r>
            <a:r>
              <a:rPr lang="en-US" sz="2700" kern="1200" dirty="0">
                <a:solidFill>
                  <a:prstClr val="white"/>
                </a:solidFill>
              </a:rPr>
              <a:t> 4. </a:t>
            </a:r>
            <a:r>
              <a:rPr lang="en-US" sz="2700" b="1" kern="1200" dirty="0" err="1">
                <a:solidFill>
                  <a:prstClr val="white"/>
                </a:solidFill>
              </a:rPr>
              <a:t>Tìm</a:t>
            </a:r>
            <a:r>
              <a:rPr lang="en-US" sz="2700" b="1" kern="1200" dirty="0">
                <a:solidFill>
                  <a:prstClr val="white"/>
                </a:solidFill>
              </a:rPr>
              <a:t> </a:t>
            </a:r>
            <a:r>
              <a:rPr lang="en-US" sz="2700" b="1" kern="1200" dirty="0" err="1">
                <a:solidFill>
                  <a:prstClr val="white"/>
                </a:solidFill>
              </a:rPr>
              <a:t>mảnh</a:t>
            </a:r>
            <a:r>
              <a:rPr lang="en-US" sz="2700" b="1" kern="1200" dirty="0">
                <a:solidFill>
                  <a:prstClr val="white"/>
                </a:solidFill>
              </a:rPr>
              <a:t> </a:t>
            </a:r>
            <a:r>
              <a:rPr lang="en-US" sz="2700" b="1" kern="1200" dirty="0" err="1">
                <a:solidFill>
                  <a:prstClr val="white"/>
                </a:solidFill>
              </a:rPr>
              <a:t>ghép</a:t>
            </a:r>
            <a:r>
              <a:rPr lang="en-US" sz="2700" b="1" kern="1200" dirty="0">
                <a:solidFill>
                  <a:prstClr val="white"/>
                </a:solidFill>
              </a:rPr>
              <a:t> </a:t>
            </a:r>
            <a:r>
              <a:rPr lang="en-US" sz="2700" b="1" kern="1200" dirty="0" err="1">
                <a:solidFill>
                  <a:prstClr val="white"/>
                </a:solidFill>
              </a:rPr>
              <a:t>còn</a:t>
            </a:r>
            <a:r>
              <a:rPr lang="en-US" sz="2700" b="1" kern="1200" dirty="0">
                <a:solidFill>
                  <a:prstClr val="white"/>
                </a:solidFill>
              </a:rPr>
              <a:t> </a:t>
            </a:r>
            <a:r>
              <a:rPr lang="en-US" sz="2700" b="1" kern="1200" dirty="0" err="1">
                <a:solidFill>
                  <a:prstClr val="white"/>
                </a:solidFill>
              </a:rPr>
              <a:t>thiếu</a:t>
            </a:r>
            <a:r>
              <a:rPr lang="en-US" sz="2700" b="1" kern="1200" dirty="0">
                <a:solidFill>
                  <a:prstClr val="white"/>
                </a:solidFill>
              </a:rPr>
              <a:t> </a:t>
            </a:r>
            <a:r>
              <a:rPr lang="en-US" sz="2700" b="1" kern="1200" dirty="0" err="1">
                <a:solidFill>
                  <a:prstClr val="white"/>
                </a:solidFill>
              </a:rPr>
              <a:t>cho</a:t>
            </a:r>
            <a:r>
              <a:rPr lang="en-US" sz="2700" b="1" kern="1200" dirty="0">
                <a:solidFill>
                  <a:prstClr val="white"/>
                </a:solidFill>
              </a:rPr>
              <a:t> </a:t>
            </a:r>
            <a:r>
              <a:rPr lang="en-US" sz="2700" b="1" kern="1200" dirty="0" err="1">
                <a:solidFill>
                  <a:prstClr val="white"/>
                </a:solidFill>
              </a:rPr>
              <a:t>kẹo</a:t>
            </a:r>
            <a:r>
              <a:rPr lang="en-US" sz="2700" b="1" kern="1200" dirty="0">
                <a:solidFill>
                  <a:prstClr val="white"/>
                </a:solidFill>
              </a:rPr>
              <a:t> </a:t>
            </a:r>
            <a:r>
              <a:rPr lang="en-US" sz="2700" b="1" kern="1200" dirty="0" err="1">
                <a:solidFill>
                  <a:prstClr val="white"/>
                </a:solidFill>
              </a:rPr>
              <a:t>socola</a:t>
            </a:r>
            <a:endParaRPr lang="en-US" sz="2700" b="1" kern="1200" dirty="0">
              <a:solidFill>
                <a:prstClr val="white"/>
              </a:solidFill>
            </a:endParaRPr>
          </a:p>
        </p:txBody>
      </p:sp>
      <p:pic>
        <p:nvPicPr>
          <p:cNvPr id="4" name="Picture 3">
            <a:hlinkClick r:id="rId3" action="ppaction://hlinksldjump"/>
            <a:extLst>
              <a:ext uri="{FF2B5EF4-FFF2-40B4-BE49-F238E27FC236}">
                <a16:creationId xmlns:a16="http://schemas.microsoft.com/office/drawing/2014/main" xmlns="" id="{2752541A-CCD0-44E9-A966-4E4DB58C94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302997" y="2492220"/>
            <a:ext cx="3151886" cy="2694143"/>
          </a:xfrm>
          <a:prstGeom prst="rect">
            <a:avLst/>
          </a:prstGeom>
        </p:spPr>
      </p:pic>
      <p:pic>
        <p:nvPicPr>
          <p:cNvPr id="2" name="Picture 1">
            <a:extLst>
              <a:ext uri="{FF2B5EF4-FFF2-40B4-BE49-F238E27FC236}">
                <a16:creationId xmlns:a16="http://schemas.microsoft.com/office/drawing/2014/main" xmlns="" id="{8DE44295-A2CB-F3B7-F8B0-891F50608467}"/>
              </a:ext>
            </a:extLst>
          </p:cNvPr>
          <p:cNvPicPr>
            <a:picLocks noChangeAspect="1"/>
          </p:cNvPicPr>
          <p:nvPr/>
        </p:nvPicPr>
        <p:blipFill>
          <a:blip r:embed="rId6"/>
          <a:stretch>
            <a:fillRect/>
          </a:stretch>
        </p:blipFill>
        <p:spPr>
          <a:xfrm>
            <a:off x="3645934" y="1268990"/>
            <a:ext cx="3552752" cy="1865538"/>
          </a:xfrm>
          <a:prstGeom prst="rect">
            <a:avLst/>
          </a:prstGeom>
        </p:spPr>
      </p:pic>
      <p:pic>
        <p:nvPicPr>
          <p:cNvPr id="5" name="Picture 4">
            <a:extLst>
              <a:ext uri="{FF2B5EF4-FFF2-40B4-BE49-F238E27FC236}">
                <a16:creationId xmlns:a16="http://schemas.microsoft.com/office/drawing/2014/main" xmlns="" id="{ECF6AE60-6543-9C85-8154-07068F9FFCD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12484" y="3535975"/>
            <a:ext cx="1166336" cy="1166336"/>
          </a:xfrm>
          <a:prstGeom prst="rect">
            <a:avLst/>
          </a:prstGeom>
          <a:noFill/>
        </p:spPr>
      </p:pic>
      <p:pic>
        <p:nvPicPr>
          <p:cNvPr id="6" name="Picture 5" descr="A picture containing several&#10;&#10;Description automatically generated">
            <a:extLst>
              <a:ext uri="{FF2B5EF4-FFF2-40B4-BE49-F238E27FC236}">
                <a16:creationId xmlns:a16="http://schemas.microsoft.com/office/drawing/2014/main" xmlns="" id="{911C058D-DC14-4DCC-C0A0-EA90ADAFBD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90548" y="3520854"/>
            <a:ext cx="1154906" cy="1172051"/>
          </a:xfrm>
          <a:prstGeom prst="rect">
            <a:avLst/>
          </a:prstGeom>
        </p:spPr>
      </p:pic>
      <p:pic>
        <p:nvPicPr>
          <p:cNvPr id="7" name="Picture 6">
            <a:extLst>
              <a:ext uri="{FF2B5EF4-FFF2-40B4-BE49-F238E27FC236}">
                <a16:creationId xmlns:a16="http://schemas.microsoft.com/office/drawing/2014/main" xmlns="" id="{76BCD192-A931-EB2A-23E8-C10E685664C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22107" y="3520854"/>
            <a:ext cx="1196279" cy="1165505"/>
          </a:xfrm>
          <a:prstGeom prst="rect">
            <a:avLst/>
          </a:prstGeom>
          <a:noFill/>
        </p:spPr>
      </p:pic>
      <p:pic>
        <p:nvPicPr>
          <p:cNvPr id="9" name="Picture 8">
            <a:extLst>
              <a:ext uri="{FF2B5EF4-FFF2-40B4-BE49-F238E27FC236}">
                <a16:creationId xmlns:a16="http://schemas.microsoft.com/office/drawing/2014/main" xmlns="" id="{A39C411C-03C0-0C50-195F-955533F47C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8767" y="3520854"/>
            <a:ext cx="1179919" cy="1150385"/>
          </a:xfrm>
          <a:prstGeom prst="rect">
            <a:avLst/>
          </a:prstGeom>
        </p:spPr>
      </p:pic>
    </p:spTree>
    <p:extLst>
      <p:ext uri="{BB962C8B-B14F-4D97-AF65-F5344CB8AC3E}">
        <p14:creationId xmlns:p14="http://schemas.microsoft.com/office/powerpoint/2010/main" val="410156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xit" presetSubtype="10" fill="hold" nodeType="clickEffect">
                                  <p:stCondLst>
                                    <p:cond delay="0"/>
                                  </p:stCondLst>
                                  <p:childTnLst>
                                    <p:anim calcmode="lin" valueType="num">
                                      <p:cBhvr>
                                        <p:cTn id="42" dur="500"/>
                                        <p:tgtEl>
                                          <p:spTgt spid="5"/>
                                        </p:tgtEl>
                                        <p:attrNameLst>
                                          <p:attrName>ppt_w</p:attrName>
                                        </p:attrNameLst>
                                      </p:cBhvr>
                                      <p:tavLst>
                                        <p:tav tm="0">
                                          <p:val>
                                            <p:strVal val="ppt_w"/>
                                          </p:val>
                                        </p:tav>
                                        <p:tav tm="100000">
                                          <p:val>
                                            <p:fltVal val="0"/>
                                          </p:val>
                                        </p:tav>
                                      </p:tavLst>
                                    </p:anim>
                                    <p:anim calcmode="lin" valueType="num">
                                      <p:cBhvr>
                                        <p:cTn id="43" dur="500"/>
                                        <p:tgtEl>
                                          <p:spTgt spid="5"/>
                                        </p:tgtEl>
                                        <p:attrNameLst>
                                          <p:attrName>ppt_h</p:attrName>
                                        </p:attrNameLst>
                                      </p:cBhvr>
                                      <p:tavLst>
                                        <p:tav tm="0">
                                          <p:val>
                                            <p:strVal val="ppt_h"/>
                                          </p:val>
                                        </p:tav>
                                        <p:tav tm="100000">
                                          <p:val>
                                            <p:strVal val="ppt_h"/>
                                          </p:val>
                                        </p:tav>
                                      </p:tavLst>
                                    </p:anim>
                                    <p:set>
                                      <p:cBhvr>
                                        <p:cTn id="44" dur="1" fill="hold">
                                          <p:stCondLst>
                                            <p:cond delay="499"/>
                                          </p:stCondLst>
                                        </p:cTn>
                                        <p:tgtEl>
                                          <p:spTgt spid="5"/>
                                        </p:tgtEl>
                                        <p:attrNameLst>
                                          <p:attrName>style.visibility</p:attrName>
                                        </p:attrNameLst>
                                      </p:cBhvr>
                                      <p:to>
                                        <p:strVal val="hidden"/>
                                      </p:to>
                                    </p:set>
                                  </p:childTnLst>
                                </p:cTn>
                              </p:par>
                              <p:par>
                                <p:cTn id="45" presetID="17" presetClass="exit" presetSubtype="10" fill="hold" nodeType="withEffect">
                                  <p:stCondLst>
                                    <p:cond delay="0"/>
                                  </p:stCondLst>
                                  <p:childTnLst>
                                    <p:anim calcmode="lin" valueType="num">
                                      <p:cBhvr>
                                        <p:cTn id="46" dur="500"/>
                                        <p:tgtEl>
                                          <p:spTgt spid="6"/>
                                        </p:tgtEl>
                                        <p:attrNameLst>
                                          <p:attrName>ppt_w</p:attrName>
                                        </p:attrNameLst>
                                      </p:cBhvr>
                                      <p:tavLst>
                                        <p:tav tm="0">
                                          <p:val>
                                            <p:strVal val="ppt_w"/>
                                          </p:val>
                                        </p:tav>
                                        <p:tav tm="100000">
                                          <p:val>
                                            <p:fltVal val="0"/>
                                          </p:val>
                                        </p:tav>
                                      </p:tavLst>
                                    </p:anim>
                                    <p:anim calcmode="lin" valueType="num">
                                      <p:cBhvr>
                                        <p:cTn id="47" dur="500"/>
                                        <p:tgtEl>
                                          <p:spTgt spid="6"/>
                                        </p:tgtEl>
                                        <p:attrNameLst>
                                          <p:attrName>ppt_h</p:attrName>
                                        </p:attrNameLst>
                                      </p:cBhvr>
                                      <p:tavLst>
                                        <p:tav tm="0">
                                          <p:val>
                                            <p:strVal val="ppt_h"/>
                                          </p:val>
                                        </p:tav>
                                        <p:tav tm="100000">
                                          <p:val>
                                            <p:strVal val="ppt_h"/>
                                          </p:val>
                                        </p:tav>
                                      </p:tavLst>
                                    </p:anim>
                                    <p:set>
                                      <p:cBhvr>
                                        <p:cTn id="48" dur="1" fill="hold">
                                          <p:stCondLst>
                                            <p:cond delay="499"/>
                                          </p:stCondLst>
                                        </p:cTn>
                                        <p:tgtEl>
                                          <p:spTgt spid="6"/>
                                        </p:tgtEl>
                                        <p:attrNameLst>
                                          <p:attrName>style.visibility</p:attrName>
                                        </p:attrNameLst>
                                      </p:cBhvr>
                                      <p:to>
                                        <p:strVal val="hidden"/>
                                      </p:to>
                                    </p:set>
                                  </p:childTnLst>
                                </p:cTn>
                              </p:par>
                              <p:par>
                                <p:cTn id="49" presetID="17" presetClass="exit" presetSubtype="10" fill="hold" nodeType="withEffect">
                                  <p:stCondLst>
                                    <p:cond delay="0"/>
                                  </p:stCondLst>
                                  <p:childTnLst>
                                    <p:anim calcmode="lin" valueType="num">
                                      <p:cBhvr>
                                        <p:cTn id="50" dur="500"/>
                                        <p:tgtEl>
                                          <p:spTgt spid="9"/>
                                        </p:tgtEl>
                                        <p:attrNameLst>
                                          <p:attrName>ppt_w</p:attrName>
                                        </p:attrNameLst>
                                      </p:cBhvr>
                                      <p:tavLst>
                                        <p:tav tm="0">
                                          <p:val>
                                            <p:strVal val="ppt_w"/>
                                          </p:val>
                                        </p:tav>
                                        <p:tav tm="100000">
                                          <p:val>
                                            <p:fltVal val="0"/>
                                          </p:val>
                                        </p:tav>
                                      </p:tavLst>
                                    </p:anim>
                                    <p:anim calcmode="lin" valueType="num">
                                      <p:cBhvr>
                                        <p:cTn id="51" dur="500"/>
                                        <p:tgtEl>
                                          <p:spTgt spid="9"/>
                                        </p:tgtEl>
                                        <p:attrNameLst>
                                          <p:attrName>ppt_h</p:attrName>
                                        </p:attrNameLst>
                                      </p:cBhvr>
                                      <p:tavLst>
                                        <p:tav tm="0">
                                          <p:val>
                                            <p:strVal val="ppt_h"/>
                                          </p:val>
                                        </p:tav>
                                        <p:tav tm="100000">
                                          <p:val>
                                            <p:strVal val="ppt_h"/>
                                          </p:val>
                                        </p:tav>
                                      </p:tavLst>
                                    </p:anim>
                                    <p:set>
                                      <p:cBhvr>
                                        <p:cTn id="5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2"/>
          <p:cNvSpPr txBox="1">
            <a:spLocks noGrp="1"/>
          </p:cNvSpPr>
          <p:nvPr>
            <p:ph type="title" idx="4"/>
          </p:nvPr>
        </p:nvSpPr>
        <p:spPr>
          <a:xfrm>
            <a:off x="809070" y="370183"/>
            <a:ext cx="7887890" cy="7884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smtClean="0">
                <a:solidFill>
                  <a:srgbClr val="FF0000"/>
                </a:solidFill>
              </a:rPr>
              <a:t>V. </a:t>
            </a:r>
            <a:r>
              <a:rPr lang="en-US" sz="3200" u="sng" dirty="0" smtClean="0">
                <a:solidFill>
                  <a:srgbClr val="FF0000"/>
                </a:solidFill>
              </a:rPr>
              <a:t>VẬN DỤNG</a:t>
            </a:r>
            <a:br>
              <a:rPr lang="en-US" sz="3200" u="sng" dirty="0" smtClean="0">
                <a:solidFill>
                  <a:srgbClr val="FF0000"/>
                </a:solidFill>
              </a:rPr>
            </a:br>
            <a:r>
              <a:rPr lang="en-US" sz="3200" dirty="0" err="1" smtClean="0">
                <a:solidFill>
                  <a:schemeClr val="bg2">
                    <a:lumMod val="10000"/>
                  </a:schemeClr>
                </a:solidFill>
              </a:rPr>
              <a:t>Từ</a:t>
            </a:r>
            <a:r>
              <a:rPr lang="en-US" sz="3200" dirty="0" smtClean="0">
                <a:solidFill>
                  <a:schemeClr val="bg2">
                    <a:lumMod val="10000"/>
                  </a:schemeClr>
                </a:solidFill>
              </a:rPr>
              <a:t> </a:t>
            </a:r>
            <a:r>
              <a:rPr lang="en-US" sz="3200" dirty="0" err="1" smtClean="0">
                <a:solidFill>
                  <a:schemeClr val="bg2">
                    <a:lumMod val="10000"/>
                  </a:schemeClr>
                </a:solidFill>
              </a:rPr>
              <a:t>câu</a:t>
            </a:r>
            <a:r>
              <a:rPr lang="en-US" sz="3200" dirty="0" smtClean="0">
                <a:solidFill>
                  <a:schemeClr val="bg2">
                    <a:lumMod val="10000"/>
                  </a:schemeClr>
                </a:solidFill>
              </a:rPr>
              <a:t> </a:t>
            </a:r>
            <a:r>
              <a:rPr lang="en-US" sz="3200" dirty="0" err="1" smtClean="0">
                <a:solidFill>
                  <a:schemeClr val="bg2">
                    <a:lumMod val="10000"/>
                  </a:schemeClr>
                </a:solidFill>
              </a:rPr>
              <a:t>chuyện</a:t>
            </a:r>
            <a:r>
              <a:rPr lang="en-US" sz="3200" dirty="0" smtClean="0">
                <a:solidFill>
                  <a:schemeClr val="bg2">
                    <a:lumMod val="10000"/>
                  </a:schemeClr>
                </a:solidFill>
              </a:rPr>
              <a:t> </a:t>
            </a:r>
            <a:r>
              <a:rPr lang="en-US" sz="3200" dirty="0" err="1" smtClean="0">
                <a:solidFill>
                  <a:schemeClr val="bg2">
                    <a:lumMod val="10000"/>
                  </a:schemeClr>
                </a:solidFill>
              </a:rPr>
              <a:t>về</a:t>
            </a:r>
            <a:r>
              <a:rPr lang="en-US" sz="3200" dirty="0" smtClean="0">
                <a:solidFill>
                  <a:schemeClr val="bg2">
                    <a:lumMod val="10000"/>
                  </a:schemeClr>
                </a:solidFill>
              </a:rPr>
              <a:t> </a:t>
            </a:r>
            <a:r>
              <a:rPr lang="en-US" sz="3200" dirty="0" err="1" smtClean="0">
                <a:solidFill>
                  <a:schemeClr val="bg2">
                    <a:lumMod val="10000"/>
                  </a:schemeClr>
                </a:solidFill>
              </a:rPr>
              <a:t>xưởng</a:t>
            </a:r>
            <a:r>
              <a:rPr lang="en-US" sz="3200" dirty="0" smtClean="0">
                <a:solidFill>
                  <a:schemeClr val="bg2">
                    <a:lumMod val="10000"/>
                  </a:schemeClr>
                </a:solidFill>
              </a:rPr>
              <a:t> </a:t>
            </a:r>
            <a:r>
              <a:rPr lang="en-US" sz="3200" dirty="0" err="1" smtClean="0">
                <a:solidFill>
                  <a:schemeClr val="bg2">
                    <a:lumMod val="10000"/>
                  </a:schemeClr>
                </a:solidFill>
              </a:rPr>
              <a:t>sô</a:t>
            </a:r>
            <a:r>
              <a:rPr lang="en-US" sz="3200" dirty="0" smtClean="0">
                <a:solidFill>
                  <a:schemeClr val="bg2">
                    <a:lumMod val="10000"/>
                  </a:schemeClr>
                </a:solidFill>
              </a:rPr>
              <a:t>- </a:t>
            </a:r>
            <a:r>
              <a:rPr lang="en-US" sz="3200" dirty="0" err="1" smtClean="0">
                <a:solidFill>
                  <a:schemeClr val="bg2">
                    <a:lumMod val="10000"/>
                  </a:schemeClr>
                </a:solidFill>
              </a:rPr>
              <a:t>cô</a:t>
            </a:r>
            <a:r>
              <a:rPr lang="en-US" sz="3200" dirty="0" smtClean="0">
                <a:solidFill>
                  <a:schemeClr val="bg2">
                    <a:lumMod val="10000"/>
                  </a:schemeClr>
                </a:solidFill>
              </a:rPr>
              <a:t>- la </a:t>
            </a:r>
            <a:r>
              <a:rPr lang="en-US" sz="3200" dirty="0" err="1" smtClean="0">
                <a:solidFill>
                  <a:schemeClr val="bg2">
                    <a:lumMod val="10000"/>
                  </a:schemeClr>
                </a:solidFill>
              </a:rPr>
              <a:t>của</a:t>
            </a:r>
            <a:r>
              <a:rPr lang="en-US" sz="3200" dirty="0" smtClean="0">
                <a:solidFill>
                  <a:schemeClr val="bg2">
                    <a:lumMod val="10000"/>
                  </a:schemeClr>
                </a:solidFill>
              </a:rPr>
              <a:t> </a:t>
            </a:r>
            <a:r>
              <a:rPr lang="en-US" sz="3200" dirty="0" err="1" smtClean="0">
                <a:solidFill>
                  <a:schemeClr val="bg2">
                    <a:lumMod val="10000"/>
                  </a:schemeClr>
                </a:solidFill>
              </a:rPr>
              <a:t>ông</a:t>
            </a:r>
            <a:r>
              <a:rPr lang="en-US" sz="3200" dirty="0" smtClean="0">
                <a:solidFill>
                  <a:schemeClr val="bg2">
                    <a:lumMod val="10000"/>
                  </a:schemeClr>
                </a:solidFill>
              </a:rPr>
              <a:t> </a:t>
            </a:r>
            <a:r>
              <a:rPr lang="en-US" sz="3200" dirty="0" err="1" smtClean="0">
                <a:solidFill>
                  <a:schemeClr val="bg2">
                    <a:lumMod val="10000"/>
                  </a:schemeClr>
                </a:solidFill>
              </a:rPr>
              <a:t>Quơn</a:t>
            </a:r>
            <a:r>
              <a:rPr lang="en-US" sz="3200" dirty="0" smtClean="0">
                <a:solidFill>
                  <a:schemeClr val="bg2">
                    <a:lumMod val="10000"/>
                  </a:schemeClr>
                </a:solidFill>
              </a:rPr>
              <a:t> </a:t>
            </a:r>
            <a:r>
              <a:rPr lang="en-US" sz="3200" dirty="0" err="1" smtClean="0">
                <a:solidFill>
                  <a:schemeClr val="bg2">
                    <a:lumMod val="10000"/>
                  </a:schemeClr>
                </a:solidFill>
              </a:rPr>
              <a:t>cơ</a:t>
            </a:r>
            <a:r>
              <a:rPr lang="en-US" sz="3200" dirty="0" smtClean="0">
                <a:solidFill>
                  <a:schemeClr val="bg2">
                    <a:lumMod val="10000"/>
                  </a:schemeClr>
                </a:solidFill>
              </a:rPr>
              <a:t>, </a:t>
            </a:r>
            <a:r>
              <a:rPr lang="en-US" sz="3200" dirty="0" err="1" smtClean="0">
                <a:solidFill>
                  <a:schemeClr val="bg2">
                    <a:lumMod val="10000"/>
                  </a:schemeClr>
                </a:solidFill>
              </a:rPr>
              <a:t>em</a:t>
            </a:r>
            <a:r>
              <a:rPr lang="en-US" sz="3200" dirty="0" smtClean="0">
                <a:solidFill>
                  <a:schemeClr val="bg2">
                    <a:lumMod val="10000"/>
                  </a:schemeClr>
                </a:solidFill>
              </a:rPr>
              <a:t> </a:t>
            </a:r>
            <a:r>
              <a:rPr lang="en-US" sz="3200" dirty="0" err="1" smtClean="0">
                <a:solidFill>
                  <a:schemeClr val="bg2">
                    <a:lumMod val="10000"/>
                  </a:schemeClr>
                </a:solidFill>
              </a:rPr>
              <a:t>hãy</a:t>
            </a:r>
            <a:r>
              <a:rPr lang="en-US" sz="3200" dirty="0" smtClean="0">
                <a:solidFill>
                  <a:schemeClr val="bg2">
                    <a:lumMod val="10000"/>
                  </a:schemeClr>
                </a:solidFill>
              </a:rPr>
              <a:t> </a:t>
            </a:r>
            <a:r>
              <a:rPr lang="en-US" sz="3200" dirty="0" err="1" smtClean="0">
                <a:solidFill>
                  <a:schemeClr val="bg2">
                    <a:lumMod val="10000"/>
                  </a:schemeClr>
                </a:solidFill>
              </a:rPr>
              <a:t>viết</a:t>
            </a:r>
            <a:r>
              <a:rPr lang="en-US" sz="3200" dirty="0" smtClean="0">
                <a:solidFill>
                  <a:schemeClr val="bg2">
                    <a:lumMod val="10000"/>
                  </a:schemeClr>
                </a:solidFill>
              </a:rPr>
              <a:t> </a:t>
            </a:r>
            <a:r>
              <a:rPr lang="en-US" sz="3200" dirty="0" err="1" smtClean="0">
                <a:solidFill>
                  <a:schemeClr val="bg2">
                    <a:lumMod val="10000"/>
                  </a:schemeClr>
                </a:solidFill>
              </a:rPr>
              <a:t>đoạn</a:t>
            </a:r>
            <a:r>
              <a:rPr lang="en-US" sz="3200" dirty="0" smtClean="0">
                <a:solidFill>
                  <a:schemeClr val="bg2">
                    <a:lumMod val="10000"/>
                  </a:schemeClr>
                </a:solidFill>
              </a:rPr>
              <a:t> </a:t>
            </a:r>
            <a:r>
              <a:rPr lang="en-US" sz="3200" dirty="0" err="1" smtClean="0">
                <a:solidFill>
                  <a:schemeClr val="bg2">
                    <a:lumMod val="10000"/>
                  </a:schemeClr>
                </a:solidFill>
              </a:rPr>
              <a:t>văn</a:t>
            </a:r>
            <a:r>
              <a:rPr lang="en-US" sz="3200" dirty="0" smtClean="0">
                <a:solidFill>
                  <a:schemeClr val="bg2">
                    <a:lumMod val="10000"/>
                  </a:schemeClr>
                </a:solidFill>
              </a:rPr>
              <a:t> </a:t>
            </a:r>
            <a:r>
              <a:rPr lang="en-US" sz="3200" dirty="0" err="1" smtClean="0">
                <a:solidFill>
                  <a:schemeClr val="bg2">
                    <a:lumMod val="10000"/>
                  </a:schemeClr>
                </a:solidFill>
              </a:rPr>
              <a:t>về</a:t>
            </a:r>
            <a:r>
              <a:rPr lang="en-US" sz="3200" dirty="0" smtClean="0">
                <a:solidFill>
                  <a:schemeClr val="bg2">
                    <a:lumMod val="10000"/>
                  </a:schemeClr>
                </a:solidFill>
              </a:rPr>
              <a:t> </a:t>
            </a:r>
            <a:r>
              <a:rPr lang="en-US" sz="3200" dirty="0" err="1" smtClean="0">
                <a:solidFill>
                  <a:schemeClr val="bg2">
                    <a:lumMod val="10000"/>
                  </a:schemeClr>
                </a:solidFill>
              </a:rPr>
              <a:t>sự</a:t>
            </a:r>
            <a:r>
              <a:rPr lang="en-US" sz="3200" dirty="0" smtClean="0">
                <a:solidFill>
                  <a:schemeClr val="bg2">
                    <a:lumMod val="10000"/>
                  </a:schemeClr>
                </a:solidFill>
              </a:rPr>
              <a:t> </a:t>
            </a:r>
            <a:r>
              <a:rPr lang="en-US" sz="3200" dirty="0" err="1" smtClean="0">
                <a:solidFill>
                  <a:schemeClr val="bg2">
                    <a:lumMod val="10000"/>
                  </a:schemeClr>
                </a:solidFill>
              </a:rPr>
              <a:t>kì</a:t>
            </a:r>
            <a:r>
              <a:rPr lang="en-US" sz="3200" dirty="0" smtClean="0">
                <a:solidFill>
                  <a:schemeClr val="bg2">
                    <a:lumMod val="10000"/>
                  </a:schemeClr>
                </a:solidFill>
              </a:rPr>
              <a:t> </a:t>
            </a:r>
            <a:r>
              <a:rPr lang="en-US" sz="3200" dirty="0" err="1" smtClean="0">
                <a:solidFill>
                  <a:schemeClr val="bg2">
                    <a:lumMod val="10000"/>
                  </a:schemeClr>
                </a:solidFill>
              </a:rPr>
              <a:t>diệu</a:t>
            </a:r>
            <a:r>
              <a:rPr lang="en-US" sz="3200" dirty="0" smtClean="0">
                <a:solidFill>
                  <a:schemeClr val="bg2">
                    <a:lumMod val="10000"/>
                  </a:schemeClr>
                </a:solidFill>
              </a:rPr>
              <a:t> </a:t>
            </a:r>
            <a:r>
              <a:rPr lang="en-US" sz="3200" dirty="0" err="1" smtClean="0">
                <a:solidFill>
                  <a:schemeClr val="bg2">
                    <a:lumMod val="10000"/>
                  </a:schemeClr>
                </a:solidFill>
              </a:rPr>
              <a:t>của</a:t>
            </a:r>
            <a:r>
              <a:rPr lang="en-US" sz="3200" dirty="0" smtClean="0">
                <a:solidFill>
                  <a:schemeClr val="bg2">
                    <a:lumMod val="10000"/>
                  </a:schemeClr>
                </a:solidFill>
              </a:rPr>
              <a:t> </a:t>
            </a:r>
            <a:r>
              <a:rPr lang="en-US" sz="3200" dirty="0" err="1" smtClean="0">
                <a:solidFill>
                  <a:schemeClr val="bg2">
                    <a:lumMod val="10000"/>
                  </a:schemeClr>
                </a:solidFill>
              </a:rPr>
              <a:t>trí</a:t>
            </a:r>
            <a:r>
              <a:rPr lang="en-US" sz="3200" dirty="0" smtClean="0">
                <a:solidFill>
                  <a:schemeClr val="bg2">
                    <a:lumMod val="10000"/>
                  </a:schemeClr>
                </a:solidFill>
              </a:rPr>
              <a:t> </a:t>
            </a:r>
            <a:r>
              <a:rPr lang="en-US" sz="3200" dirty="0" err="1" smtClean="0">
                <a:solidFill>
                  <a:schemeClr val="bg2">
                    <a:lumMod val="10000"/>
                  </a:schemeClr>
                </a:solidFill>
              </a:rPr>
              <a:t>tưởng</a:t>
            </a:r>
            <a:r>
              <a:rPr lang="en-US" sz="3200" dirty="0" smtClean="0">
                <a:solidFill>
                  <a:schemeClr val="bg2">
                    <a:lumMod val="10000"/>
                  </a:schemeClr>
                </a:solidFill>
              </a:rPr>
              <a:t> </a:t>
            </a:r>
            <a:r>
              <a:rPr lang="en-US" sz="3200" dirty="0" err="1" smtClean="0">
                <a:solidFill>
                  <a:schemeClr val="bg2">
                    <a:lumMod val="10000"/>
                  </a:schemeClr>
                </a:solidFill>
              </a:rPr>
              <a:t>tượng</a:t>
            </a:r>
            <a:r>
              <a:rPr lang="en-US" sz="3200" dirty="0" smtClean="0">
                <a:solidFill>
                  <a:schemeClr val="bg2">
                    <a:lumMod val="10000"/>
                  </a:schemeClr>
                </a:solidFill>
              </a:rPr>
              <a:t> .</a:t>
            </a:r>
            <a:endParaRPr sz="3200" b="1" dirty="0">
              <a:solidFill>
                <a:schemeClr val="bg2">
                  <a:lumMod val="10000"/>
                </a:schemeClr>
              </a:solidFill>
            </a:endParaRPr>
          </a:p>
        </p:txBody>
      </p:sp>
    </p:spTree>
    <p:extLst>
      <p:ext uri="{BB962C8B-B14F-4D97-AF65-F5344CB8AC3E}">
        <p14:creationId xmlns:p14="http://schemas.microsoft.com/office/powerpoint/2010/main" val="331693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9"/>
                                        </p:tgtEl>
                                        <p:attrNameLst>
                                          <p:attrName>style.visibility</p:attrName>
                                        </p:attrNameLst>
                                      </p:cBhvr>
                                      <p:to>
                                        <p:strVal val="visible"/>
                                      </p:to>
                                    </p:set>
                                    <p:animEffect transition="in" filter="barn(inVertical)">
                                      <p:cBhvr>
                                        <p:cTn id="7" dur="500"/>
                                        <p:tgtEl>
                                          <p:spTgt spid="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2"/>
          <p:cNvSpPr txBox="1">
            <a:spLocks noGrp="1"/>
          </p:cNvSpPr>
          <p:nvPr>
            <p:ph type="title" idx="4"/>
          </p:nvPr>
        </p:nvSpPr>
        <p:spPr>
          <a:xfrm>
            <a:off x="809070" y="370183"/>
            <a:ext cx="7887890" cy="788418"/>
          </a:xfrm>
          <a:prstGeom prst="rect">
            <a:avLst/>
          </a:prstGeom>
        </p:spPr>
        <p:txBody>
          <a:bodyPr spcFirstLastPara="1" wrap="square" lIns="91425" tIns="91425" rIns="91425" bIns="91425" anchor="t" anchorCtr="0">
            <a:noAutofit/>
          </a:bodyPr>
          <a:lstStyle/>
          <a:p>
            <a:pPr lvl="0" algn="l"/>
            <a:r>
              <a:rPr lang="en-US" sz="3200" u="sng" dirty="0" smtClean="0">
                <a:solidFill>
                  <a:srgbClr val="FF0000"/>
                </a:solidFill>
              </a:rPr>
              <a:t/>
            </a:r>
            <a:br>
              <a:rPr lang="en-US" sz="3200" u="sng" dirty="0" smtClean="0">
                <a:solidFill>
                  <a:srgbClr val="FF0000"/>
                </a:solidFill>
              </a:rPr>
            </a:br>
            <a:r>
              <a:rPr lang="en-US" sz="3200" u="sng" dirty="0" smtClean="0">
                <a:solidFill>
                  <a:srgbClr val="FF0000"/>
                </a:solidFill>
              </a:rPr>
              <a:t>THAM KHẢO:</a:t>
            </a:r>
            <a:br>
              <a:rPr lang="en-US" sz="3200" u="sng" dirty="0" smtClean="0">
                <a:solidFill>
                  <a:srgbClr val="FF0000"/>
                </a:solidFill>
              </a:rPr>
            </a:br>
            <a:r>
              <a:rPr lang="en-US" sz="3200" dirty="0" smtClean="0">
                <a:solidFill>
                  <a:srgbClr val="FF0000"/>
                </a:solidFill>
              </a:rPr>
              <a:t>   </a:t>
            </a:r>
            <a:r>
              <a:rPr lang="vi-VN" sz="2400" b="1" dirty="0" smtClean="0">
                <a:solidFill>
                  <a:srgbClr val="0070C0"/>
                </a:solidFill>
                <a:latin typeface="OpenSans"/>
              </a:rPr>
              <a:t>Trong </a:t>
            </a:r>
            <a:r>
              <a:rPr lang="vi-VN" sz="2400" b="1" dirty="0">
                <a:solidFill>
                  <a:srgbClr val="0070C0"/>
                </a:solidFill>
                <a:latin typeface="OpenSans"/>
              </a:rPr>
              <a:t>tưởng tượng của em, xưởng sản xuất sô-cô-la của một nhà máy kẹo nó rất là to và rộng lớn. Trong đó có rất nhiều các loại máy </a:t>
            </a:r>
            <a:r>
              <a:rPr lang="vi-VN" sz="2400" b="1" dirty="0" smtClean="0">
                <a:solidFill>
                  <a:srgbClr val="0070C0"/>
                </a:solidFill>
                <a:latin typeface="OpenSans"/>
              </a:rPr>
              <a:t>móc, hoạt </a:t>
            </a:r>
            <a:r>
              <a:rPr lang="vi-VN" sz="2400" b="1" dirty="0">
                <a:solidFill>
                  <a:srgbClr val="0070C0"/>
                </a:solidFill>
                <a:latin typeface="OpenSans"/>
              </a:rPr>
              <a:t>động </a:t>
            </a:r>
            <a:r>
              <a:rPr lang="vi-VN" sz="2400" b="1" dirty="0" smtClean="0">
                <a:solidFill>
                  <a:srgbClr val="0070C0"/>
                </a:solidFill>
                <a:latin typeface="OpenSans"/>
              </a:rPr>
              <a:t> </a:t>
            </a:r>
            <a:r>
              <a:rPr lang="vi-VN" sz="2400" b="1" dirty="0">
                <a:solidFill>
                  <a:srgbClr val="0070C0"/>
                </a:solidFill>
                <a:latin typeface="OpenSans"/>
              </a:rPr>
              <a:t>không ngừng nghỉ. Bên trong </a:t>
            </a:r>
            <a:r>
              <a:rPr lang="vi-VN" sz="2400" b="1" dirty="0" smtClean="0">
                <a:solidFill>
                  <a:srgbClr val="0070C0"/>
                </a:solidFill>
                <a:latin typeface="OpenSans"/>
              </a:rPr>
              <a:t>rất </a:t>
            </a:r>
            <a:r>
              <a:rPr lang="vi-VN" sz="2400" b="1" dirty="0">
                <a:solidFill>
                  <a:srgbClr val="0070C0"/>
                </a:solidFill>
                <a:latin typeface="OpenSans"/>
              </a:rPr>
              <a:t>nhiều nguyên </a:t>
            </a:r>
            <a:r>
              <a:rPr lang="vi-VN" sz="2400" b="1" dirty="0" smtClean="0">
                <a:solidFill>
                  <a:srgbClr val="0070C0"/>
                </a:solidFill>
                <a:latin typeface="OpenSans"/>
              </a:rPr>
              <a:t>liệu. </a:t>
            </a:r>
            <a:r>
              <a:rPr lang="vi-VN" sz="2400" b="1" dirty="0">
                <a:solidFill>
                  <a:srgbClr val="0070C0"/>
                </a:solidFill>
                <a:latin typeface="OpenSans"/>
              </a:rPr>
              <a:t>Socola với nhiều hình thù khác nhau như: hình tròn, hình trái tim, hình tam </a:t>
            </a:r>
            <a:r>
              <a:rPr lang="vi-VN" sz="2400" b="1" dirty="0" smtClean="0">
                <a:solidFill>
                  <a:srgbClr val="0070C0"/>
                </a:solidFill>
                <a:latin typeface="OpenSans"/>
              </a:rPr>
              <a:t>giác,...</a:t>
            </a:r>
            <a:r>
              <a:rPr lang="vi-VN" sz="2400" b="1" dirty="0">
                <a:solidFill>
                  <a:srgbClr val="0070C0"/>
                </a:solidFill>
                <a:latin typeface="OpenSans"/>
              </a:rPr>
              <a:t>Bao quanh </a:t>
            </a:r>
            <a:r>
              <a:rPr lang="en-US" sz="2400" b="1" dirty="0" err="1" smtClean="0">
                <a:solidFill>
                  <a:srgbClr val="0070C0"/>
                </a:solidFill>
                <a:latin typeface="OpenSans"/>
              </a:rPr>
              <a:t>xưởng</a:t>
            </a:r>
            <a:r>
              <a:rPr lang="vi-VN" sz="2400" b="1" dirty="0" smtClean="0">
                <a:solidFill>
                  <a:srgbClr val="0070C0"/>
                </a:solidFill>
                <a:latin typeface="OpenSans"/>
              </a:rPr>
              <a:t> </a:t>
            </a:r>
            <a:r>
              <a:rPr lang="vi-VN" sz="2400" b="1" dirty="0">
                <a:solidFill>
                  <a:srgbClr val="0070C0"/>
                </a:solidFill>
                <a:latin typeface="OpenSans"/>
              </a:rPr>
              <a:t>là mùi thơm của socola khiến ai cũng phải đắm chìm vào sự ngọt ngào này.</a:t>
            </a:r>
            <a:br>
              <a:rPr lang="vi-VN" sz="2400" b="1" dirty="0">
                <a:solidFill>
                  <a:srgbClr val="0070C0"/>
                </a:solidFill>
                <a:latin typeface="OpenSans"/>
              </a:rPr>
            </a:br>
            <a:r>
              <a:rPr lang="vi-VN" sz="2400" dirty="0">
                <a:solidFill>
                  <a:srgbClr val="000000"/>
                </a:solidFill>
                <a:latin typeface="OpenSans"/>
              </a:rPr>
              <a:t/>
            </a:r>
            <a:br>
              <a:rPr lang="vi-VN" sz="2400" dirty="0">
                <a:solidFill>
                  <a:srgbClr val="000000"/>
                </a:solidFill>
                <a:latin typeface="OpenSans"/>
              </a:rPr>
            </a:br>
            <a:endParaRPr sz="2400" b="1" dirty="0">
              <a:solidFill>
                <a:schemeClr val="bg2">
                  <a:lumMod val="10000"/>
                </a:schemeClr>
              </a:solidFill>
            </a:endParaRPr>
          </a:p>
        </p:txBody>
      </p:sp>
    </p:spTree>
    <p:extLst>
      <p:ext uri="{BB962C8B-B14F-4D97-AF65-F5344CB8AC3E}">
        <p14:creationId xmlns:p14="http://schemas.microsoft.com/office/powerpoint/2010/main" val="112887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9"/>
                                        </p:tgtEl>
                                        <p:attrNameLst>
                                          <p:attrName>style.visibility</p:attrName>
                                        </p:attrNameLst>
                                      </p:cBhvr>
                                      <p:to>
                                        <p:strVal val="visible"/>
                                      </p:to>
                                    </p:set>
                                    <p:animEffect transition="in" filter="barn(inVertical)">
                                      <p:cBhvr>
                                        <p:cTn id="7" dur="500"/>
                                        <p:tgtEl>
                                          <p:spTgt spid="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2"/>
          <p:cNvSpPr txBox="1">
            <a:spLocks noGrp="1"/>
          </p:cNvSpPr>
          <p:nvPr>
            <p:ph type="title" idx="4"/>
          </p:nvPr>
        </p:nvSpPr>
        <p:spPr>
          <a:xfrm>
            <a:off x="809070" y="370183"/>
            <a:ext cx="7887890" cy="788418"/>
          </a:xfrm>
          <a:prstGeom prst="rect">
            <a:avLst/>
          </a:prstGeom>
        </p:spPr>
        <p:txBody>
          <a:bodyPr spcFirstLastPara="1" wrap="square" lIns="91425" tIns="91425" rIns="91425" bIns="91425" anchor="t" anchorCtr="0">
            <a:noAutofit/>
          </a:bodyPr>
          <a:lstStyle/>
          <a:p>
            <a:pPr lvl="0" algn="l"/>
            <a:r>
              <a:rPr lang="en-US" sz="3200" u="sng" dirty="0" smtClean="0">
                <a:solidFill>
                  <a:srgbClr val="FF0000"/>
                </a:solidFill>
              </a:rPr>
              <a:t/>
            </a:r>
            <a:br>
              <a:rPr lang="en-US" sz="3200" u="sng" dirty="0" smtClean="0">
                <a:solidFill>
                  <a:srgbClr val="FF0000"/>
                </a:solidFill>
              </a:rPr>
            </a:br>
            <a:r>
              <a:rPr lang="en-US" sz="3200" u="sng" dirty="0" smtClean="0">
                <a:solidFill>
                  <a:srgbClr val="FF0000"/>
                </a:solidFill>
              </a:rPr>
              <a:t>HƯỚNG DẪN TỰ HỌC:</a:t>
            </a:r>
            <a:br>
              <a:rPr lang="en-US" sz="3200" u="sng" dirty="0" smtClean="0">
                <a:solidFill>
                  <a:srgbClr val="FF0000"/>
                </a:solidFill>
              </a:rPr>
            </a:br>
            <a:r>
              <a:rPr lang="en-US" sz="3200" dirty="0" smtClean="0">
                <a:solidFill>
                  <a:srgbClr val="FF0000"/>
                </a:solidFill>
              </a:rPr>
              <a:t>   1. </a:t>
            </a:r>
            <a:r>
              <a:rPr lang="en-US" sz="3200" dirty="0" err="1" smtClean="0">
                <a:solidFill>
                  <a:srgbClr val="FF0000"/>
                </a:solidFill>
              </a:rPr>
              <a:t>Bài</a:t>
            </a:r>
            <a:r>
              <a:rPr lang="en-US" sz="3200" dirty="0" smtClean="0">
                <a:solidFill>
                  <a:srgbClr val="FF0000"/>
                </a:solidFill>
              </a:rPr>
              <a:t> </a:t>
            </a:r>
            <a:r>
              <a:rPr lang="en-US" sz="3200" dirty="0" err="1" smtClean="0">
                <a:solidFill>
                  <a:srgbClr val="FF0000"/>
                </a:solidFill>
              </a:rPr>
              <a:t>vừa</a:t>
            </a:r>
            <a:r>
              <a:rPr lang="en-US" sz="3200" dirty="0" smtClean="0">
                <a:solidFill>
                  <a:srgbClr val="FF0000"/>
                </a:solidFill>
              </a:rPr>
              <a:t> </a:t>
            </a:r>
            <a:r>
              <a:rPr lang="en-US" sz="3200" dirty="0" err="1" smtClean="0">
                <a:solidFill>
                  <a:srgbClr val="FF0000"/>
                </a:solidFill>
              </a:rPr>
              <a:t>học</a:t>
            </a:r>
            <a:r>
              <a:rPr lang="en-US" sz="3200" dirty="0" smtClean="0">
                <a:solidFill>
                  <a:srgbClr val="FF0000"/>
                </a:solidFill>
              </a:rPr>
              <a:t>: </a:t>
            </a:r>
            <a:br>
              <a:rPr lang="en-US" sz="3200" dirty="0" smtClean="0">
                <a:solidFill>
                  <a:srgbClr val="FF0000"/>
                </a:solidFill>
              </a:rPr>
            </a:br>
            <a:r>
              <a:rPr lang="en-US" sz="3200" dirty="0" smtClean="0">
                <a:solidFill>
                  <a:schemeClr val="bg2">
                    <a:lumMod val="10000"/>
                  </a:schemeClr>
                </a:solidFill>
              </a:rPr>
              <a:t>- </a:t>
            </a:r>
            <a:r>
              <a:rPr lang="en-US" sz="3200" dirty="0" err="1" smtClean="0">
                <a:solidFill>
                  <a:schemeClr val="bg2">
                    <a:lumMod val="10000"/>
                  </a:schemeClr>
                </a:solidFill>
              </a:rPr>
              <a:t>Ôn</a:t>
            </a:r>
            <a:r>
              <a:rPr lang="en-US" sz="3200" dirty="0" smtClean="0">
                <a:solidFill>
                  <a:schemeClr val="bg2">
                    <a:lumMod val="10000"/>
                  </a:schemeClr>
                </a:solidFill>
              </a:rPr>
              <a:t> </a:t>
            </a:r>
            <a:r>
              <a:rPr lang="en-US" sz="3200" dirty="0" err="1" smtClean="0">
                <a:solidFill>
                  <a:schemeClr val="bg2">
                    <a:lumMod val="10000"/>
                  </a:schemeClr>
                </a:solidFill>
              </a:rPr>
              <a:t>lại</a:t>
            </a:r>
            <a:r>
              <a:rPr lang="en-US" sz="3200" dirty="0" smtClean="0">
                <a:solidFill>
                  <a:schemeClr val="bg2">
                    <a:lumMod val="10000"/>
                  </a:schemeClr>
                </a:solidFill>
              </a:rPr>
              <a:t> </a:t>
            </a:r>
            <a:r>
              <a:rPr lang="en-US" sz="3200" dirty="0" err="1" smtClean="0">
                <a:solidFill>
                  <a:schemeClr val="bg2">
                    <a:lumMod val="10000"/>
                  </a:schemeClr>
                </a:solidFill>
              </a:rPr>
              <a:t>bài</a:t>
            </a:r>
            <a:r>
              <a:rPr lang="en-US" sz="3200" dirty="0" smtClean="0">
                <a:solidFill>
                  <a:schemeClr val="bg2">
                    <a:lumMod val="10000"/>
                  </a:schemeClr>
                </a:solidFill>
              </a:rPr>
              <a:t> </a:t>
            </a:r>
            <a:r>
              <a:rPr lang="en-US" sz="3200" dirty="0" err="1" smtClean="0">
                <a:solidFill>
                  <a:schemeClr val="bg2">
                    <a:lumMod val="10000"/>
                  </a:schemeClr>
                </a:solidFill>
              </a:rPr>
              <a:t>ghi</a:t>
            </a:r>
            <a:r>
              <a:rPr lang="en-US" sz="3200" dirty="0" smtClean="0">
                <a:solidFill>
                  <a:schemeClr val="bg2">
                    <a:lumMod val="10000"/>
                  </a:schemeClr>
                </a:solidFill>
              </a:rPr>
              <a:t/>
            </a:r>
            <a:br>
              <a:rPr lang="en-US" sz="3200" dirty="0" smtClean="0">
                <a:solidFill>
                  <a:schemeClr val="bg2">
                    <a:lumMod val="10000"/>
                  </a:schemeClr>
                </a:solidFill>
              </a:rPr>
            </a:br>
            <a:r>
              <a:rPr lang="en-US" sz="3200" dirty="0" smtClean="0">
                <a:solidFill>
                  <a:schemeClr val="bg2">
                    <a:lumMod val="10000"/>
                  </a:schemeClr>
                </a:solidFill>
              </a:rPr>
              <a:t>   </a:t>
            </a:r>
            <a:r>
              <a:rPr lang="en-US" sz="3200" dirty="0" smtClean="0">
                <a:solidFill>
                  <a:srgbClr val="FF0000"/>
                </a:solidFill>
              </a:rPr>
              <a:t>2. </a:t>
            </a:r>
            <a:r>
              <a:rPr lang="en-US" sz="3200" dirty="0" err="1" smtClean="0">
                <a:solidFill>
                  <a:srgbClr val="FF0000"/>
                </a:solidFill>
              </a:rPr>
              <a:t>Bài</a:t>
            </a:r>
            <a:r>
              <a:rPr lang="en-US" sz="3200" dirty="0" smtClean="0">
                <a:solidFill>
                  <a:srgbClr val="FF0000"/>
                </a:solidFill>
              </a:rPr>
              <a:t> </a:t>
            </a:r>
            <a:r>
              <a:rPr lang="en-US" sz="3200" dirty="0" err="1" smtClean="0">
                <a:solidFill>
                  <a:srgbClr val="FF0000"/>
                </a:solidFill>
              </a:rPr>
              <a:t>sắp</a:t>
            </a:r>
            <a:r>
              <a:rPr lang="en-US" sz="3200" dirty="0" smtClean="0">
                <a:solidFill>
                  <a:srgbClr val="FF0000"/>
                </a:solidFill>
              </a:rPr>
              <a:t> </a:t>
            </a:r>
            <a:r>
              <a:rPr lang="en-US" sz="3200" dirty="0" err="1" smtClean="0">
                <a:solidFill>
                  <a:srgbClr val="FF0000"/>
                </a:solidFill>
              </a:rPr>
              <a:t>học</a:t>
            </a:r>
            <a:r>
              <a:rPr lang="en-US" sz="3200" dirty="0" smtClean="0">
                <a:solidFill>
                  <a:srgbClr val="FF0000"/>
                </a:solidFill>
              </a:rPr>
              <a:t>: </a:t>
            </a:r>
            <a:r>
              <a:rPr lang="en-US" sz="3200" dirty="0" err="1" smtClean="0">
                <a:solidFill>
                  <a:srgbClr val="FF0000"/>
                </a:solidFill>
              </a:rPr>
              <a:t>Tiết</a:t>
            </a:r>
            <a:r>
              <a:rPr lang="en-US" sz="3200" dirty="0" smtClean="0">
                <a:solidFill>
                  <a:srgbClr val="FF0000"/>
                </a:solidFill>
              </a:rPr>
              <a:t> 115</a:t>
            </a:r>
            <a:br>
              <a:rPr lang="en-US" sz="3200" dirty="0" smtClean="0">
                <a:solidFill>
                  <a:srgbClr val="FF0000"/>
                </a:solidFill>
              </a:rPr>
            </a:br>
            <a:r>
              <a:rPr lang="en-US" sz="3200" dirty="0" err="1" smtClean="0">
                <a:solidFill>
                  <a:schemeClr val="bg2">
                    <a:lumMod val="10000"/>
                  </a:schemeClr>
                </a:solidFill>
              </a:rPr>
              <a:t>Đọc</a:t>
            </a:r>
            <a:r>
              <a:rPr lang="en-US" sz="3200" dirty="0" smtClean="0">
                <a:solidFill>
                  <a:schemeClr val="bg2">
                    <a:lumMod val="10000"/>
                  </a:schemeClr>
                </a:solidFill>
              </a:rPr>
              <a:t> </a:t>
            </a:r>
            <a:r>
              <a:rPr lang="en-US" sz="3200" dirty="0" err="1" smtClean="0">
                <a:solidFill>
                  <a:schemeClr val="bg2">
                    <a:lumMod val="10000"/>
                  </a:schemeClr>
                </a:solidFill>
              </a:rPr>
              <a:t>kết</a:t>
            </a:r>
            <a:r>
              <a:rPr lang="en-US" sz="3200" dirty="0" smtClean="0">
                <a:solidFill>
                  <a:schemeClr val="bg2">
                    <a:lumMod val="10000"/>
                  </a:schemeClr>
                </a:solidFill>
              </a:rPr>
              <a:t> </a:t>
            </a:r>
            <a:r>
              <a:rPr lang="en-US" sz="3200" dirty="0" err="1" smtClean="0">
                <a:solidFill>
                  <a:schemeClr val="bg2">
                    <a:lumMod val="10000"/>
                  </a:schemeClr>
                </a:solidFill>
              </a:rPr>
              <a:t>nối</a:t>
            </a:r>
            <a:r>
              <a:rPr lang="en-US" sz="3200" dirty="0" smtClean="0">
                <a:solidFill>
                  <a:schemeClr val="bg2">
                    <a:lumMod val="10000"/>
                  </a:schemeClr>
                </a:solidFill>
              </a:rPr>
              <a:t> </a:t>
            </a:r>
            <a:r>
              <a:rPr lang="en-US" sz="3200" dirty="0" err="1" smtClean="0">
                <a:solidFill>
                  <a:schemeClr val="bg2">
                    <a:lumMod val="10000"/>
                  </a:schemeClr>
                </a:solidFill>
              </a:rPr>
              <a:t>chủ</a:t>
            </a:r>
            <a:r>
              <a:rPr lang="en-US" sz="3200" dirty="0" smtClean="0">
                <a:solidFill>
                  <a:schemeClr val="bg2">
                    <a:lumMod val="10000"/>
                  </a:schemeClr>
                </a:solidFill>
              </a:rPr>
              <a:t> </a:t>
            </a:r>
            <a:r>
              <a:rPr lang="en-US" sz="3200" dirty="0" err="1" smtClean="0">
                <a:solidFill>
                  <a:schemeClr val="bg2">
                    <a:lumMod val="10000"/>
                  </a:schemeClr>
                </a:solidFill>
              </a:rPr>
              <a:t>điểm</a:t>
            </a:r>
            <a:r>
              <a:rPr lang="en-US" sz="3200" dirty="0" smtClean="0">
                <a:solidFill>
                  <a:schemeClr val="bg2">
                    <a:lumMod val="10000"/>
                  </a:schemeClr>
                </a:solidFill>
              </a:rPr>
              <a:t>: TRÁI TIM ĐAN - KO</a:t>
            </a:r>
            <a:r>
              <a:rPr lang="vi-VN" sz="2400" dirty="0">
                <a:solidFill>
                  <a:schemeClr val="bg2">
                    <a:lumMod val="10000"/>
                  </a:schemeClr>
                </a:solidFill>
                <a:latin typeface="OpenSans"/>
              </a:rPr>
              <a:t/>
            </a:r>
            <a:br>
              <a:rPr lang="vi-VN" sz="2400" dirty="0">
                <a:solidFill>
                  <a:schemeClr val="bg2">
                    <a:lumMod val="10000"/>
                  </a:schemeClr>
                </a:solidFill>
                <a:latin typeface="OpenSans"/>
              </a:rPr>
            </a:br>
            <a:endParaRPr sz="2400" b="1" dirty="0">
              <a:solidFill>
                <a:schemeClr val="bg2">
                  <a:lumMod val="10000"/>
                </a:schemeClr>
              </a:solidFill>
            </a:endParaRPr>
          </a:p>
        </p:txBody>
      </p:sp>
    </p:spTree>
    <p:extLst>
      <p:ext uri="{BB962C8B-B14F-4D97-AF65-F5344CB8AC3E}">
        <p14:creationId xmlns:p14="http://schemas.microsoft.com/office/powerpoint/2010/main" val="35095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9"/>
                                        </p:tgtEl>
                                        <p:attrNameLst>
                                          <p:attrName>style.visibility</p:attrName>
                                        </p:attrNameLst>
                                      </p:cBhvr>
                                      <p:to>
                                        <p:strVal val="visible"/>
                                      </p:to>
                                    </p:set>
                                    <p:animEffect transition="in" filter="barn(inVertical)">
                                      <p:cBhvr>
                                        <p:cTn id="7" dur="500"/>
                                        <p:tgtEl>
                                          <p:spTgt spid="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pic>
        <p:nvPicPr>
          <p:cNvPr id="5" name="Picture 4">
            <a:extLst>
              <a:ext uri="{FF2B5EF4-FFF2-40B4-BE49-F238E27FC236}">
                <a16:creationId xmlns:a16="http://schemas.microsoft.com/office/drawing/2014/main" xmlns="" id="{C6B2CDF1-1452-D411-36B9-B0502FB00591}"/>
              </a:ext>
            </a:extLst>
          </p:cNvPr>
          <p:cNvPicPr>
            <a:picLocks noChangeAspect="1"/>
          </p:cNvPicPr>
          <p:nvPr/>
        </p:nvPicPr>
        <p:blipFill>
          <a:blip r:embed="rId3"/>
          <a:stretch>
            <a:fillRect/>
          </a:stretch>
        </p:blipFill>
        <p:spPr>
          <a:xfrm>
            <a:off x="-1" y="-26205"/>
            <a:ext cx="3659810" cy="5169705"/>
          </a:xfrm>
          <a:prstGeom prst="rect">
            <a:avLst/>
          </a:prstGeom>
        </p:spPr>
      </p:pic>
      <p:sp>
        <p:nvSpPr>
          <p:cNvPr id="1280" name="Google Shape;1280;p50"/>
          <p:cNvSpPr txBox="1">
            <a:spLocks noGrp="1"/>
          </p:cNvSpPr>
          <p:nvPr>
            <p:ph type="ctrTitle"/>
          </p:nvPr>
        </p:nvSpPr>
        <p:spPr>
          <a:xfrm flipH="1">
            <a:off x="3789680" y="1695814"/>
            <a:ext cx="5164834" cy="175858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solidFill>
                  <a:srgbClr val="FF0000"/>
                </a:solidFill>
                <a:latin typeface="Roboto Black" panose="02000000000000000000" pitchFamily="2" charset="0"/>
                <a:ea typeface="Roboto Black" panose="02000000000000000000" pitchFamily="2" charset="0"/>
              </a:rPr>
              <a:t>I/ </a:t>
            </a:r>
            <a:r>
              <a:rPr lang="vi-VN" u="sng" dirty="0" smtClean="0">
                <a:solidFill>
                  <a:srgbClr val="FF0000"/>
                </a:solidFill>
                <a:latin typeface="Roboto Black" panose="02000000000000000000" pitchFamily="2" charset="0"/>
                <a:ea typeface="Roboto Black" panose="02000000000000000000" pitchFamily="2" charset="0"/>
              </a:rPr>
              <a:t>Trải </a:t>
            </a:r>
            <a:r>
              <a:rPr lang="vi-VN" u="sng" dirty="0">
                <a:solidFill>
                  <a:srgbClr val="FF0000"/>
                </a:solidFill>
                <a:latin typeface="Roboto Black" panose="02000000000000000000" pitchFamily="2" charset="0"/>
                <a:ea typeface="Roboto Black" panose="02000000000000000000" pitchFamily="2" charset="0"/>
              </a:rPr>
              <a:t>nghiệm cùng văn bản</a:t>
            </a:r>
            <a:endParaRPr u="sng" dirty="0">
              <a:solidFill>
                <a:srgbClr val="FF0000"/>
              </a:solidFill>
              <a:latin typeface="Roboto Black" panose="02000000000000000000" pitchFamily="2" charset="0"/>
              <a:ea typeface="Roboto Black" panose="02000000000000000000" pitchFamily="2" charset="0"/>
            </a:endParaRPr>
          </a:p>
        </p:txBody>
      </p:sp>
      <p:cxnSp>
        <p:nvCxnSpPr>
          <p:cNvPr id="1282" name="Google Shape;1282;p50"/>
          <p:cNvCxnSpPr/>
          <p:nvPr/>
        </p:nvCxnSpPr>
        <p:spPr>
          <a:xfrm>
            <a:off x="5528868" y="4658254"/>
            <a:ext cx="2514000" cy="0"/>
          </a:xfrm>
          <a:prstGeom prst="straightConnector1">
            <a:avLst/>
          </a:prstGeom>
          <a:noFill/>
          <a:ln w="28575" cap="flat" cmpd="sng">
            <a:solidFill>
              <a:schemeClr val="accent2"/>
            </a:solidFill>
            <a:prstDash val="dash"/>
            <a:round/>
            <a:headEnd type="none" w="med" len="med"/>
            <a:tailEnd type="none" w="med" len="med"/>
          </a:ln>
        </p:spPr>
      </p:cxnSp>
      <p:grpSp>
        <p:nvGrpSpPr>
          <p:cNvPr id="1283" name="Google Shape;1283;p50"/>
          <p:cNvGrpSpPr/>
          <p:nvPr/>
        </p:nvGrpSpPr>
        <p:grpSpPr>
          <a:xfrm rot="655741">
            <a:off x="4502827" y="-691821"/>
            <a:ext cx="5139944" cy="2163919"/>
            <a:chOff x="-1636886" y="123997"/>
            <a:chExt cx="5139750" cy="2163838"/>
          </a:xfrm>
        </p:grpSpPr>
        <p:sp>
          <p:nvSpPr>
            <p:cNvPr id="1284" name="Google Shape;1284;p50"/>
            <p:cNvSpPr/>
            <p:nvPr/>
          </p:nvSpPr>
          <p:spPr>
            <a:xfrm>
              <a:off x="-444329" y="2102143"/>
              <a:ext cx="258819" cy="176867"/>
            </a:xfrm>
            <a:custGeom>
              <a:avLst/>
              <a:gdLst/>
              <a:ahLst/>
              <a:cxnLst/>
              <a:rect l="l" t="t" r="r" b="b"/>
              <a:pathLst>
                <a:path w="13138" h="8978" extrusionOk="0">
                  <a:moveTo>
                    <a:pt x="12059" y="4817"/>
                  </a:moveTo>
                  <a:lnTo>
                    <a:pt x="3005" y="463"/>
                  </a:lnTo>
                  <a:cubicBezTo>
                    <a:pt x="1965" y="1"/>
                    <a:pt x="732" y="425"/>
                    <a:pt x="231" y="1426"/>
                  </a:cubicBezTo>
                  <a:cubicBezTo>
                    <a:pt x="116" y="1735"/>
                    <a:pt x="39" y="2081"/>
                    <a:pt x="0" y="2390"/>
                  </a:cubicBezTo>
                  <a:cubicBezTo>
                    <a:pt x="0" y="3160"/>
                    <a:pt x="462" y="3815"/>
                    <a:pt x="1156" y="4162"/>
                  </a:cubicBezTo>
                  <a:lnTo>
                    <a:pt x="10171" y="8477"/>
                  </a:lnTo>
                  <a:cubicBezTo>
                    <a:pt x="11173" y="8978"/>
                    <a:pt x="12406" y="8554"/>
                    <a:pt x="12868" y="7514"/>
                  </a:cubicBezTo>
                  <a:cubicBezTo>
                    <a:pt x="13061" y="7244"/>
                    <a:pt x="13138" y="6897"/>
                    <a:pt x="13138" y="6550"/>
                  </a:cubicBezTo>
                  <a:cubicBezTo>
                    <a:pt x="13138" y="5818"/>
                    <a:pt x="12714" y="5125"/>
                    <a:pt x="12059" y="4817"/>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0"/>
            <p:cNvSpPr/>
            <p:nvPr/>
          </p:nvSpPr>
          <p:spPr>
            <a:xfrm>
              <a:off x="-1636886" y="1824088"/>
              <a:ext cx="258819" cy="179132"/>
            </a:xfrm>
            <a:custGeom>
              <a:avLst/>
              <a:gdLst/>
              <a:ahLst/>
              <a:cxnLst/>
              <a:rect l="l" t="t" r="r" b="b"/>
              <a:pathLst>
                <a:path w="13138" h="9093" extrusionOk="0">
                  <a:moveTo>
                    <a:pt x="11982" y="4932"/>
                  </a:moveTo>
                  <a:lnTo>
                    <a:pt x="2967" y="617"/>
                  </a:lnTo>
                  <a:cubicBezTo>
                    <a:pt x="1580" y="0"/>
                    <a:pt x="0" y="1041"/>
                    <a:pt x="0" y="2543"/>
                  </a:cubicBezTo>
                  <a:cubicBezTo>
                    <a:pt x="0" y="3314"/>
                    <a:pt x="463" y="4007"/>
                    <a:pt x="1156" y="4354"/>
                  </a:cubicBezTo>
                  <a:lnTo>
                    <a:pt x="10171" y="8669"/>
                  </a:lnTo>
                  <a:cubicBezTo>
                    <a:pt x="11212" y="9092"/>
                    <a:pt x="12367" y="8669"/>
                    <a:pt x="12907" y="7706"/>
                  </a:cubicBezTo>
                  <a:cubicBezTo>
                    <a:pt x="13022" y="7397"/>
                    <a:pt x="13099" y="7089"/>
                    <a:pt x="13138" y="6742"/>
                  </a:cubicBezTo>
                  <a:cubicBezTo>
                    <a:pt x="13138" y="5972"/>
                    <a:pt x="12714" y="5240"/>
                    <a:pt x="11982" y="4932"/>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0"/>
            <p:cNvSpPr/>
            <p:nvPr/>
          </p:nvSpPr>
          <p:spPr>
            <a:xfrm>
              <a:off x="-345117" y="1450674"/>
              <a:ext cx="202654" cy="254268"/>
            </a:xfrm>
            <a:custGeom>
              <a:avLst/>
              <a:gdLst/>
              <a:ahLst/>
              <a:cxnLst/>
              <a:rect l="l" t="t" r="r" b="b"/>
              <a:pathLst>
                <a:path w="10287" h="12907" extrusionOk="0">
                  <a:moveTo>
                    <a:pt x="6665" y="1079"/>
                  </a:moveTo>
                  <a:lnTo>
                    <a:pt x="463" y="9285"/>
                  </a:lnTo>
                  <a:cubicBezTo>
                    <a:pt x="154" y="9632"/>
                    <a:pt x="0" y="10094"/>
                    <a:pt x="39" y="10557"/>
                  </a:cubicBezTo>
                  <a:lnTo>
                    <a:pt x="39" y="10711"/>
                  </a:lnTo>
                  <a:cubicBezTo>
                    <a:pt x="39" y="11250"/>
                    <a:pt x="308" y="11789"/>
                    <a:pt x="694" y="12175"/>
                  </a:cubicBezTo>
                  <a:cubicBezTo>
                    <a:pt x="1580" y="12907"/>
                    <a:pt x="2890" y="12753"/>
                    <a:pt x="3583" y="11866"/>
                  </a:cubicBezTo>
                  <a:lnTo>
                    <a:pt x="9863" y="3622"/>
                  </a:lnTo>
                  <a:cubicBezTo>
                    <a:pt x="10133" y="3275"/>
                    <a:pt x="10287" y="2813"/>
                    <a:pt x="10287" y="2389"/>
                  </a:cubicBezTo>
                  <a:cubicBezTo>
                    <a:pt x="10287" y="1773"/>
                    <a:pt x="10017" y="1195"/>
                    <a:pt x="9555" y="771"/>
                  </a:cubicBezTo>
                  <a:cubicBezTo>
                    <a:pt x="8669" y="0"/>
                    <a:pt x="7320" y="155"/>
                    <a:pt x="6665" y="1079"/>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0"/>
            <p:cNvSpPr/>
            <p:nvPr/>
          </p:nvSpPr>
          <p:spPr>
            <a:xfrm>
              <a:off x="-937122" y="1403611"/>
              <a:ext cx="249717" cy="204939"/>
            </a:xfrm>
            <a:custGeom>
              <a:avLst/>
              <a:gdLst/>
              <a:ahLst/>
              <a:cxnLst/>
              <a:rect l="l" t="t" r="r" b="b"/>
              <a:pathLst>
                <a:path w="12676" h="10403" extrusionOk="0">
                  <a:moveTo>
                    <a:pt x="12676" y="2274"/>
                  </a:moveTo>
                  <a:cubicBezTo>
                    <a:pt x="12676" y="1850"/>
                    <a:pt x="12522" y="1426"/>
                    <a:pt x="12252" y="1080"/>
                  </a:cubicBezTo>
                  <a:cubicBezTo>
                    <a:pt x="11559" y="193"/>
                    <a:pt x="10287" y="1"/>
                    <a:pt x="9363" y="656"/>
                  </a:cubicBezTo>
                  <a:lnTo>
                    <a:pt x="848" y="6550"/>
                  </a:lnTo>
                  <a:cubicBezTo>
                    <a:pt x="309" y="6936"/>
                    <a:pt x="1" y="7552"/>
                    <a:pt x="39" y="8207"/>
                  </a:cubicBezTo>
                  <a:cubicBezTo>
                    <a:pt x="1" y="8631"/>
                    <a:pt x="155" y="9016"/>
                    <a:pt x="386" y="9401"/>
                  </a:cubicBezTo>
                  <a:cubicBezTo>
                    <a:pt x="1118" y="10249"/>
                    <a:pt x="2351" y="10403"/>
                    <a:pt x="3275" y="9825"/>
                  </a:cubicBezTo>
                  <a:lnTo>
                    <a:pt x="11828" y="3892"/>
                  </a:lnTo>
                  <a:cubicBezTo>
                    <a:pt x="12368" y="3545"/>
                    <a:pt x="12676" y="2929"/>
                    <a:pt x="12676" y="227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0"/>
            <p:cNvSpPr/>
            <p:nvPr/>
          </p:nvSpPr>
          <p:spPr>
            <a:xfrm>
              <a:off x="-170556" y="984671"/>
              <a:ext cx="170031" cy="267171"/>
            </a:xfrm>
            <a:custGeom>
              <a:avLst/>
              <a:gdLst/>
              <a:ahLst/>
              <a:cxnLst/>
              <a:rect l="l" t="t" r="r" b="b"/>
              <a:pathLst>
                <a:path w="8631" h="13562" extrusionOk="0">
                  <a:moveTo>
                    <a:pt x="7436" y="424"/>
                  </a:moveTo>
                  <a:cubicBezTo>
                    <a:pt x="6396" y="0"/>
                    <a:pt x="5240" y="424"/>
                    <a:pt x="4701" y="1387"/>
                  </a:cubicBezTo>
                  <a:lnTo>
                    <a:pt x="270" y="10402"/>
                  </a:lnTo>
                  <a:cubicBezTo>
                    <a:pt x="116" y="10672"/>
                    <a:pt x="39" y="10980"/>
                    <a:pt x="0" y="11250"/>
                  </a:cubicBezTo>
                  <a:cubicBezTo>
                    <a:pt x="0" y="12098"/>
                    <a:pt x="501" y="12830"/>
                    <a:pt x="1272" y="13138"/>
                  </a:cubicBezTo>
                  <a:cubicBezTo>
                    <a:pt x="2312" y="13562"/>
                    <a:pt x="3468" y="13138"/>
                    <a:pt x="4007" y="12175"/>
                  </a:cubicBezTo>
                  <a:lnTo>
                    <a:pt x="8438" y="3121"/>
                  </a:lnTo>
                  <a:cubicBezTo>
                    <a:pt x="8553" y="2851"/>
                    <a:pt x="8630" y="2582"/>
                    <a:pt x="8630" y="2273"/>
                  </a:cubicBezTo>
                  <a:cubicBezTo>
                    <a:pt x="8630" y="1464"/>
                    <a:pt x="8168" y="732"/>
                    <a:pt x="7436" y="424"/>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0"/>
            <p:cNvSpPr/>
            <p:nvPr/>
          </p:nvSpPr>
          <p:spPr>
            <a:xfrm>
              <a:off x="-783797" y="1814218"/>
              <a:ext cx="249717" cy="132088"/>
            </a:xfrm>
            <a:custGeom>
              <a:avLst/>
              <a:gdLst/>
              <a:ahLst/>
              <a:cxnLst/>
              <a:rect l="l" t="t" r="r" b="b"/>
              <a:pathLst>
                <a:path w="12676" h="6705" extrusionOk="0">
                  <a:moveTo>
                    <a:pt x="11558" y="3468"/>
                  </a:moveTo>
                  <a:lnTo>
                    <a:pt x="2042" y="155"/>
                  </a:lnTo>
                  <a:cubicBezTo>
                    <a:pt x="1657" y="0"/>
                    <a:pt x="1233" y="39"/>
                    <a:pt x="848" y="232"/>
                  </a:cubicBezTo>
                  <a:cubicBezTo>
                    <a:pt x="462" y="424"/>
                    <a:pt x="193" y="771"/>
                    <a:pt x="77" y="1195"/>
                  </a:cubicBezTo>
                  <a:cubicBezTo>
                    <a:pt x="0" y="1349"/>
                    <a:pt x="0" y="1503"/>
                    <a:pt x="0" y="1696"/>
                  </a:cubicBezTo>
                  <a:cubicBezTo>
                    <a:pt x="0" y="2389"/>
                    <a:pt x="424" y="3006"/>
                    <a:pt x="1079" y="3237"/>
                  </a:cubicBezTo>
                  <a:lnTo>
                    <a:pt x="10595" y="6550"/>
                  </a:lnTo>
                  <a:cubicBezTo>
                    <a:pt x="11019" y="6704"/>
                    <a:pt x="11442" y="6665"/>
                    <a:pt x="11828" y="6511"/>
                  </a:cubicBezTo>
                  <a:cubicBezTo>
                    <a:pt x="12174" y="6280"/>
                    <a:pt x="12444" y="5933"/>
                    <a:pt x="12598" y="5548"/>
                  </a:cubicBezTo>
                  <a:cubicBezTo>
                    <a:pt x="12598" y="5356"/>
                    <a:pt x="12637" y="5163"/>
                    <a:pt x="12637" y="5047"/>
                  </a:cubicBezTo>
                  <a:cubicBezTo>
                    <a:pt x="12675" y="4354"/>
                    <a:pt x="12251" y="3699"/>
                    <a:pt x="11558" y="3468"/>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0"/>
            <p:cNvSpPr/>
            <p:nvPr/>
          </p:nvSpPr>
          <p:spPr>
            <a:xfrm>
              <a:off x="136824" y="1236653"/>
              <a:ext cx="222393" cy="24591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0"/>
            <p:cNvSpPr/>
            <p:nvPr/>
          </p:nvSpPr>
          <p:spPr>
            <a:xfrm>
              <a:off x="-1001648" y="2040383"/>
              <a:ext cx="217843" cy="247452"/>
            </a:xfrm>
            <a:custGeom>
              <a:avLst/>
              <a:gdLst/>
              <a:ahLst/>
              <a:cxnLst/>
              <a:rect l="l" t="t" r="r" b="b"/>
              <a:pathLst>
                <a:path w="11058" h="12561" extrusionOk="0">
                  <a:moveTo>
                    <a:pt x="7551" y="1388"/>
                  </a:moveTo>
                  <a:lnTo>
                    <a:pt x="655" y="8323"/>
                  </a:lnTo>
                  <a:cubicBezTo>
                    <a:pt x="270" y="8708"/>
                    <a:pt x="0" y="9247"/>
                    <a:pt x="0" y="9787"/>
                  </a:cubicBezTo>
                  <a:cubicBezTo>
                    <a:pt x="0" y="11636"/>
                    <a:pt x="2235" y="12560"/>
                    <a:pt x="3545" y="11251"/>
                  </a:cubicBezTo>
                  <a:lnTo>
                    <a:pt x="10479" y="4354"/>
                  </a:lnTo>
                  <a:cubicBezTo>
                    <a:pt x="10865" y="3969"/>
                    <a:pt x="11057" y="3468"/>
                    <a:pt x="11057" y="2967"/>
                  </a:cubicBezTo>
                  <a:cubicBezTo>
                    <a:pt x="11057" y="1349"/>
                    <a:pt x="9054" y="1"/>
                    <a:pt x="7551" y="1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0"/>
            <p:cNvSpPr/>
            <p:nvPr/>
          </p:nvSpPr>
          <p:spPr>
            <a:xfrm>
              <a:off x="-1176201" y="1100034"/>
              <a:ext cx="274007" cy="152576"/>
            </a:xfrm>
            <a:custGeom>
              <a:avLst/>
              <a:gdLst/>
              <a:ahLst/>
              <a:cxnLst/>
              <a:rect l="l" t="t" r="r" b="b"/>
              <a:pathLst>
                <a:path w="13909" h="7745" extrusionOk="0">
                  <a:moveTo>
                    <a:pt x="13909" y="2389"/>
                  </a:moveTo>
                  <a:lnTo>
                    <a:pt x="13909" y="2350"/>
                  </a:lnTo>
                  <a:lnTo>
                    <a:pt x="13909" y="2350"/>
                  </a:lnTo>
                  <a:cubicBezTo>
                    <a:pt x="13909" y="2081"/>
                    <a:pt x="13870" y="1811"/>
                    <a:pt x="13793" y="1541"/>
                  </a:cubicBezTo>
                  <a:cubicBezTo>
                    <a:pt x="13370" y="501"/>
                    <a:pt x="12175" y="0"/>
                    <a:pt x="11135" y="347"/>
                  </a:cubicBezTo>
                  <a:lnTo>
                    <a:pt x="1388" y="3468"/>
                  </a:lnTo>
                  <a:cubicBezTo>
                    <a:pt x="540" y="3737"/>
                    <a:pt x="1" y="4508"/>
                    <a:pt x="1" y="5355"/>
                  </a:cubicBezTo>
                  <a:cubicBezTo>
                    <a:pt x="1" y="5355"/>
                    <a:pt x="1" y="5394"/>
                    <a:pt x="1" y="5394"/>
                  </a:cubicBezTo>
                  <a:cubicBezTo>
                    <a:pt x="1" y="5664"/>
                    <a:pt x="39" y="5933"/>
                    <a:pt x="116" y="6203"/>
                  </a:cubicBezTo>
                  <a:cubicBezTo>
                    <a:pt x="540" y="7205"/>
                    <a:pt x="1696" y="7744"/>
                    <a:pt x="2775" y="7397"/>
                  </a:cubicBezTo>
                  <a:lnTo>
                    <a:pt x="12522" y="4200"/>
                  </a:lnTo>
                  <a:cubicBezTo>
                    <a:pt x="13331" y="3969"/>
                    <a:pt x="13909" y="3237"/>
                    <a:pt x="13909" y="2389"/>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0"/>
            <p:cNvSpPr/>
            <p:nvPr/>
          </p:nvSpPr>
          <p:spPr>
            <a:xfrm>
              <a:off x="-678303" y="1115971"/>
              <a:ext cx="250466" cy="211007"/>
            </a:xfrm>
            <a:custGeom>
              <a:avLst/>
              <a:gdLst/>
              <a:ahLst/>
              <a:cxnLst/>
              <a:rect l="l" t="t" r="r" b="b"/>
              <a:pathLst>
                <a:path w="12714" h="10711" extrusionOk="0">
                  <a:moveTo>
                    <a:pt x="11712" y="6242"/>
                  </a:moveTo>
                  <a:lnTo>
                    <a:pt x="3082" y="617"/>
                  </a:lnTo>
                  <a:cubicBezTo>
                    <a:pt x="2119" y="0"/>
                    <a:pt x="809" y="347"/>
                    <a:pt x="270" y="1349"/>
                  </a:cubicBezTo>
                  <a:cubicBezTo>
                    <a:pt x="77" y="1657"/>
                    <a:pt x="0" y="2004"/>
                    <a:pt x="0" y="2351"/>
                  </a:cubicBezTo>
                  <a:lnTo>
                    <a:pt x="0" y="2389"/>
                  </a:lnTo>
                  <a:lnTo>
                    <a:pt x="0" y="2428"/>
                  </a:lnTo>
                  <a:cubicBezTo>
                    <a:pt x="0" y="3121"/>
                    <a:pt x="385" y="3814"/>
                    <a:pt x="963" y="4161"/>
                  </a:cubicBezTo>
                  <a:lnTo>
                    <a:pt x="9593" y="9786"/>
                  </a:lnTo>
                  <a:cubicBezTo>
                    <a:pt x="10903" y="10711"/>
                    <a:pt x="12714" y="9709"/>
                    <a:pt x="12675" y="8091"/>
                  </a:cubicBezTo>
                  <a:lnTo>
                    <a:pt x="12675" y="8014"/>
                  </a:lnTo>
                  <a:cubicBezTo>
                    <a:pt x="12637" y="7282"/>
                    <a:pt x="12290" y="6627"/>
                    <a:pt x="11712" y="6242"/>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0"/>
            <p:cNvSpPr/>
            <p:nvPr/>
          </p:nvSpPr>
          <p:spPr>
            <a:xfrm>
              <a:off x="898071" y="1408162"/>
              <a:ext cx="124484" cy="277809"/>
            </a:xfrm>
            <a:custGeom>
              <a:avLst/>
              <a:gdLst/>
              <a:ahLst/>
              <a:cxnLst/>
              <a:rect l="l" t="t" r="r" b="b"/>
              <a:pathLst>
                <a:path w="6319" h="14102" extrusionOk="0">
                  <a:moveTo>
                    <a:pt x="4701" y="194"/>
                  </a:moveTo>
                  <a:cubicBezTo>
                    <a:pt x="3622" y="1"/>
                    <a:pt x="2543" y="656"/>
                    <a:pt x="2235" y="1696"/>
                  </a:cubicBezTo>
                  <a:lnTo>
                    <a:pt x="0" y="11443"/>
                  </a:lnTo>
                  <a:lnTo>
                    <a:pt x="0" y="11867"/>
                  </a:lnTo>
                  <a:cubicBezTo>
                    <a:pt x="0" y="12830"/>
                    <a:pt x="655" y="13678"/>
                    <a:pt x="1619" y="13870"/>
                  </a:cubicBezTo>
                  <a:cubicBezTo>
                    <a:pt x="2697" y="14102"/>
                    <a:pt x="3815" y="13408"/>
                    <a:pt x="4084" y="12329"/>
                  </a:cubicBezTo>
                  <a:lnTo>
                    <a:pt x="6280" y="2582"/>
                  </a:lnTo>
                  <a:cubicBezTo>
                    <a:pt x="6319" y="2467"/>
                    <a:pt x="6319" y="2313"/>
                    <a:pt x="6319" y="2158"/>
                  </a:cubicBezTo>
                  <a:cubicBezTo>
                    <a:pt x="6319" y="1195"/>
                    <a:pt x="5625" y="386"/>
                    <a:pt x="4701" y="1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0"/>
            <p:cNvSpPr/>
            <p:nvPr/>
          </p:nvSpPr>
          <p:spPr>
            <a:xfrm>
              <a:off x="2682398" y="164225"/>
              <a:ext cx="258838" cy="176867"/>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0"/>
            <p:cNvSpPr/>
            <p:nvPr/>
          </p:nvSpPr>
          <p:spPr>
            <a:xfrm>
              <a:off x="1279837" y="166510"/>
              <a:ext cx="259587" cy="179881"/>
            </a:xfrm>
            <a:custGeom>
              <a:avLst/>
              <a:gdLst/>
              <a:ahLst/>
              <a:cxnLst/>
              <a:rect l="l" t="t" r="r" b="b"/>
              <a:pathLst>
                <a:path w="13177" h="9131" extrusionOk="0">
                  <a:moveTo>
                    <a:pt x="2967" y="8553"/>
                  </a:moveTo>
                  <a:lnTo>
                    <a:pt x="12020" y="4200"/>
                  </a:lnTo>
                  <a:cubicBezTo>
                    <a:pt x="12714" y="3891"/>
                    <a:pt x="13176" y="3159"/>
                    <a:pt x="13138" y="2389"/>
                  </a:cubicBezTo>
                  <a:cubicBezTo>
                    <a:pt x="13099" y="2042"/>
                    <a:pt x="13022" y="1695"/>
                    <a:pt x="12907" y="1426"/>
                  </a:cubicBezTo>
                  <a:cubicBezTo>
                    <a:pt x="12367" y="424"/>
                    <a:pt x="11211" y="0"/>
                    <a:pt x="10171" y="463"/>
                  </a:cubicBezTo>
                  <a:lnTo>
                    <a:pt x="1156" y="4777"/>
                  </a:lnTo>
                  <a:cubicBezTo>
                    <a:pt x="463" y="5124"/>
                    <a:pt x="0" y="5818"/>
                    <a:pt x="0" y="6627"/>
                  </a:cubicBezTo>
                  <a:cubicBezTo>
                    <a:pt x="39" y="8129"/>
                    <a:pt x="1580" y="9131"/>
                    <a:pt x="2967" y="8553"/>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0"/>
            <p:cNvSpPr/>
            <p:nvPr/>
          </p:nvSpPr>
          <p:spPr>
            <a:xfrm>
              <a:off x="2277879" y="435927"/>
              <a:ext cx="201905" cy="254288"/>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0"/>
            <p:cNvSpPr/>
            <p:nvPr/>
          </p:nvSpPr>
          <p:spPr>
            <a:xfrm>
              <a:off x="2608031" y="1418800"/>
              <a:ext cx="250485" cy="212524"/>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0"/>
            <p:cNvSpPr/>
            <p:nvPr/>
          </p:nvSpPr>
          <p:spPr>
            <a:xfrm>
              <a:off x="1685874" y="532319"/>
              <a:ext cx="249717" cy="205707"/>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0"/>
            <p:cNvSpPr/>
            <p:nvPr/>
          </p:nvSpPr>
          <p:spPr>
            <a:xfrm>
              <a:off x="1709415" y="1485583"/>
              <a:ext cx="129803" cy="280843"/>
            </a:xfrm>
            <a:custGeom>
              <a:avLst/>
              <a:gdLst/>
              <a:ahLst/>
              <a:cxnLst/>
              <a:rect l="l" t="t" r="r" b="b"/>
              <a:pathLst>
                <a:path w="6589" h="14256" extrusionOk="0">
                  <a:moveTo>
                    <a:pt x="4045" y="1773"/>
                  </a:moveTo>
                  <a:cubicBezTo>
                    <a:pt x="3776" y="694"/>
                    <a:pt x="2658" y="1"/>
                    <a:pt x="1580" y="270"/>
                  </a:cubicBezTo>
                  <a:cubicBezTo>
                    <a:pt x="694" y="424"/>
                    <a:pt x="39" y="1195"/>
                    <a:pt x="0" y="2081"/>
                  </a:cubicBezTo>
                  <a:lnTo>
                    <a:pt x="0" y="2197"/>
                  </a:lnTo>
                  <a:cubicBezTo>
                    <a:pt x="0" y="2351"/>
                    <a:pt x="0" y="2505"/>
                    <a:pt x="77" y="2697"/>
                  </a:cubicBezTo>
                  <a:lnTo>
                    <a:pt x="2466" y="12483"/>
                  </a:lnTo>
                  <a:cubicBezTo>
                    <a:pt x="2774" y="13562"/>
                    <a:pt x="3853" y="14255"/>
                    <a:pt x="4970" y="13986"/>
                  </a:cubicBezTo>
                  <a:cubicBezTo>
                    <a:pt x="5895" y="13832"/>
                    <a:pt x="6588" y="12984"/>
                    <a:pt x="6588" y="12021"/>
                  </a:cubicBezTo>
                  <a:cubicBezTo>
                    <a:pt x="6588" y="11867"/>
                    <a:pt x="6550" y="11674"/>
                    <a:pt x="6511" y="11520"/>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0"/>
            <p:cNvSpPr/>
            <p:nvPr/>
          </p:nvSpPr>
          <p:spPr>
            <a:xfrm>
              <a:off x="499619" y="1770189"/>
              <a:ext cx="169262" cy="267191"/>
            </a:xfrm>
            <a:custGeom>
              <a:avLst/>
              <a:gdLst/>
              <a:ahLst/>
              <a:cxnLst/>
              <a:rect l="l" t="t" r="r" b="b"/>
              <a:pathLst>
                <a:path w="8592" h="13563" extrusionOk="0">
                  <a:moveTo>
                    <a:pt x="3968" y="1426"/>
                  </a:moveTo>
                  <a:cubicBezTo>
                    <a:pt x="3467" y="425"/>
                    <a:pt x="2273" y="1"/>
                    <a:pt x="1233" y="463"/>
                  </a:cubicBezTo>
                  <a:cubicBezTo>
                    <a:pt x="539" y="810"/>
                    <a:pt x="39" y="1503"/>
                    <a:pt x="0" y="2274"/>
                  </a:cubicBezTo>
                  <a:cubicBezTo>
                    <a:pt x="0" y="2582"/>
                    <a:pt x="77" y="2852"/>
                    <a:pt x="231" y="3122"/>
                  </a:cubicBezTo>
                  <a:lnTo>
                    <a:pt x="4700" y="12175"/>
                  </a:lnTo>
                  <a:cubicBezTo>
                    <a:pt x="5201" y="13138"/>
                    <a:pt x="6395" y="13562"/>
                    <a:pt x="7397" y="13138"/>
                  </a:cubicBezTo>
                  <a:cubicBezTo>
                    <a:pt x="8129" y="12830"/>
                    <a:pt x="8591" y="12098"/>
                    <a:pt x="8591" y="11328"/>
                  </a:cubicBezTo>
                  <a:cubicBezTo>
                    <a:pt x="8591" y="11251"/>
                    <a:pt x="8591" y="11212"/>
                    <a:pt x="8591" y="11135"/>
                  </a:cubicBezTo>
                  <a:cubicBezTo>
                    <a:pt x="8591" y="10904"/>
                    <a:pt x="8514" y="10673"/>
                    <a:pt x="8399" y="10480"/>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0"/>
            <p:cNvSpPr/>
            <p:nvPr/>
          </p:nvSpPr>
          <p:spPr>
            <a:xfrm>
              <a:off x="2452440" y="889796"/>
              <a:ext cx="170031" cy="267171"/>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0"/>
            <p:cNvSpPr/>
            <p:nvPr/>
          </p:nvSpPr>
          <p:spPr>
            <a:xfrm>
              <a:off x="1766329" y="123997"/>
              <a:ext cx="249717" cy="131320"/>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0"/>
            <p:cNvSpPr/>
            <p:nvPr/>
          </p:nvSpPr>
          <p:spPr>
            <a:xfrm>
              <a:off x="1991736" y="1186556"/>
              <a:ext cx="253519" cy="207205"/>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0"/>
            <p:cNvSpPr/>
            <p:nvPr/>
          </p:nvSpPr>
          <p:spPr>
            <a:xfrm>
              <a:off x="3025454" y="1073459"/>
              <a:ext cx="222413" cy="245935"/>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0"/>
            <p:cNvSpPr/>
            <p:nvPr/>
          </p:nvSpPr>
          <p:spPr>
            <a:xfrm>
              <a:off x="1081734" y="753176"/>
              <a:ext cx="81991" cy="301331"/>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0"/>
            <p:cNvSpPr/>
            <p:nvPr/>
          </p:nvSpPr>
          <p:spPr>
            <a:xfrm>
              <a:off x="1188764" y="1345181"/>
              <a:ext cx="268688" cy="166997"/>
            </a:xfrm>
            <a:custGeom>
              <a:avLst/>
              <a:gdLst/>
              <a:ahLst/>
              <a:cxnLst/>
              <a:rect l="l" t="t" r="r" b="b"/>
              <a:pathLst>
                <a:path w="13639" h="8477" extrusionOk="0">
                  <a:moveTo>
                    <a:pt x="2697" y="8091"/>
                  </a:moveTo>
                  <a:lnTo>
                    <a:pt x="12290" y="4277"/>
                  </a:lnTo>
                  <a:cubicBezTo>
                    <a:pt x="13099" y="4007"/>
                    <a:pt x="13638" y="3275"/>
                    <a:pt x="13600" y="2427"/>
                  </a:cubicBezTo>
                  <a:lnTo>
                    <a:pt x="13600" y="2273"/>
                  </a:lnTo>
                  <a:cubicBezTo>
                    <a:pt x="13638" y="2235"/>
                    <a:pt x="13638" y="2158"/>
                    <a:pt x="13638" y="2081"/>
                  </a:cubicBezTo>
                  <a:cubicBezTo>
                    <a:pt x="13638" y="1927"/>
                    <a:pt x="13600" y="1773"/>
                    <a:pt x="13561" y="1618"/>
                  </a:cubicBezTo>
                  <a:cubicBezTo>
                    <a:pt x="13215" y="540"/>
                    <a:pt x="12020" y="0"/>
                    <a:pt x="10980" y="424"/>
                  </a:cubicBezTo>
                  <a:lnTo>
                    <a:pt x="1387" y="4161"/>
                  </a:lnTo>
                  <a:cubicBezTo>
                    <a:pt x="578" y="4508"/>
                    <a:pt x="39" y="5278"/>
                    <a:pt x="0" y="6164"/>
                  </a:cubicBezTo>
                  <a:cubicBezTo>
                    <a:pt x="0" y="6357"/>
                    <a:pt x="39" y="6588"/>
                    <a:pt x="116" y="6819"/>
                  </a:cubicBezTo>
                  <a:cubicBezTo>
                    <a:pt x="462" y="7898"/>
                    <a:pt x="1657" y="8476"/>
                    <a:pt x="2697" y="8091"/>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0"/>
            <p:cNvSpPr/>
            <p:nvPr/>
          </p:nvSpPr>
          <p:spPr>
            <a:xfrm>
              <a:off x="495048" y="911052"/>
              <a:ext cx="239099" cy="223910"/>
            </a:xfrm>
            <a:custGeom>
              <a:avLst/>
              <a:gdLst/>
              <a:ahLst/>
              <a:cxnLst/>
              <a:rect l="l" t="t" r="r" b="b"/>
              <a:pathLst>
                <a:path w="12137" h="11366" extrusionOk="0">
                  <a:moveTo>
                    <a:pt x="3777" y="732"/>
                  </a:moveTo>
                  <a:cubicBezTo>
                    <a:pt x="2929" y="0"/>
                    <a:pt x="1696" y="0"/>
                    <a:pt x="887" y="732"/>
                  </a:cubicBezTo>
                  <a:cubicBezTo>
                    <a:pt x="1" y="1503"/>
                    <a:pt x="1" y="2851"/>
                    <a:pt x="887" y="3622"/>
                  </a:cubicBezTo>
                  <a:lnTo>
                    <a:pt x="8400" y="10672"/>
                  </a:lnTo>
                  <a:cubicBezTo>
                    <a:pt x="9247" y="11366"/>
                    <a:pt x="10480" y="11366"/>
                    <a:pt x="11289" y="10672"/>
                  </a:cubicBezTo>
                  <a:cubicBezTo>
                    <a:pt x="12137" y="9863"/>
                    <a:pt x="12137" y="8553"/>
                    <a:pt x="11289" y="77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0"/>
            <p:cNvSpPr/>
            <p:nvPr/>
          </p:nvSpPr>
          <p:spPr>
            <a:xfrm>
              <a:off x="1446046" y="889796"/>
              <a:ext cx="274007" cy="151808"/>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0"/>
            <p:cNvSpPr/>
            <p:nvPr/>
          </p:nvSpPr>
          <p:spPr>
            <a:xfrm>
              <a:off x="-79126" y="1703654"/>
              <a:ext cx="250466" cy="204939"/>
            </a:xfrm>
            <a:custGeom>
              <a:avLst/>
              <a:gdLst/>
              <a:ahLst/>
              <a:cxnLst/>
              <a:rect l="l" t="t" r="r" b="b"/>
              <a:pathLst>
                <a:path w="12714" h="10403" extrusionOk="0">
                  <a:moveTo>
                    <a:pt x="9632" y="617"/>
                  </a:moveTo>
                  <a:lnTo>
                    <a:pt x="963" y="6242"/>
                  </a:lnTo>
                  <a:cubicBezTo>
                    <a:pt x="385" y="6666"/>
                    <a:pt x="39" y="7320"/>
                    <a:pt x="0" y="8052"/>
                  </a:cubicBezTo>
                  <a:cubicBezTo>
                    <a:pt x="0" y="8399"/>
                    <a:pt x="116" y="8746"/>
                    <a:pt x="308" y="9054"/>
                  </a:cubicBezTo>
                  <a:cubicBezTo>
                    <a:pt x="809" y="10094"/>
                    <a:pt x="2119" y="10403"/>
                    <a:pt x="3082" y="9786"/>
                  </a:cubicBezTo>
                  <a:lnTo>
                    <a:pt x="11751" y="4123"/>
                  </a:lnTo>
                  <a:cubicBezTo>
                    <a:pt x="12329" y="3738"/>
                    <a:pt x="12714" y="3083"/>
                    <a:pt x="12714" y="2389"/>
                  </a:cubicBezTo>
                  <a:cubicBezTo>
                    <a:pt x="12675" y="2004"/>
                    <a:pt x="12598" y="1657"/>
                    <a:pt x="12406" y="1349"/>
                  </a:cubicBezTo>
                  <a:cubicBezTo>
                    <a:pt x="11866" y="347"/>
                    <a:pt x="10595" y="1"/>
                    <a:pt x="9632" y="617"/>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0"/>
            <p:cNvSpPr/>
            <p:nvPr/>
          </p:nvSpPr>
          <p:spPr>
            <a:xfrm>
              <a:off x="1970500" y="752427"/>
              <a:ext cx="249717" cy="204171"/>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0"/>
            <p:cNvSpPr/>
            <p:nvPr/>
          </p:nvSpPr>
          <p:spPr>
            <a:xfrm>
              <a:off x="2834570" y="2023609"/>
              <a:ext cx="207224" cy="249717"/>
            </a:xfrm>
            <a:custGeom>
              <a:avLst/>
              <a:gdLst/>
              <a:ahLst/>
              <a:cxnLst/>
              <a:rect l="l" t="t" r="r" b="b"/>
              <a:pathLst>
                <a:path w="10519" h="12676" extrusionOk="0">
                  <a:moveTo>
                    <a:pt x="9710" y="463"/>
                  </a:moveTo>
                  <a:cubicBezTo>
                    <a:pt x="9324" y="155"/>
                    <a:pt x="8785" y="1"/>
                    <a:pt x="8284" y="39"/>
                  </a:cubicBezTo>
                  <a:cubicBezTo>
                    <a:pt x="7706" y="155"/>
                    <a:pt x="7205" y="424"/>
                    <a:pt x="6897" y="887"/>
                  </a:cubicBezTo>
                  <a:lnTo>
                    <a:pt x="425" y="9324"/>
                  </a:lnTo>
                  <a:cubicBezTo>
                    <a:pt x="194" y="9709"/>
                    <a:pt x="39" y="10133"/>
                    <a:pt x="1" y="10595"/>
                  </a:cubicBezTo>
                  <a:cubicBezTo>
                    <a:pt x="39" y="11212"/>
                    <a:pt x="309" y="11828"/>
                    <a:pt x="810" y="12213"/>
                  </a:cubicBezTo>
                  <a:cubicBezTo>
                    <a:pt x="1195" y="12522"/>
                    <a:pt x="1735" y="12676"/>
                    <a:pt x="2235" y="12560"/>
                  </a:cubicBezTo>
                  <a:cubicBezTo>
                    <a:pt x="2775" y="12483"/>
                    <a:pt x="3276" y="12213"/>
                    <a:pt x="3622" y="11790"/>
                  </a:cubicBezTo>
                  <a:lnTo>
                    <a:pt x="10095" y="3352"/>
                  </a:lnTo>
                  <a:cubicBezTo>
                    <a:pt x="10326" y="2967"/>
                    <a:pt x="10480" y="2505"/>
                    <a:pt x="10519" y="2043"/>
                  </a:cubicBezTo>
                  <a:cubicBezTo>
                    <a:pt x="10480" y="1426"/>
                    <a:pt x="10210" y="848"/>
                    <a:pt x="9710" y="463"/>
                  </a:cubicBezTo>
                  <a:close/>
                </a:path>
              </a:pathLst>
            </a:custGeom>
            <a:solidFill>
              <a:srgbClr val="692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0"/>
            <p:cNvSpPr/>
            <p:nvPr/>
          </p:nvSpPr>
          <p:spPr>
            <a:xfrm>
              <a:off x="3225823" y="707649"/>
              <a:ext cx="263389" cy="114615"/>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0"/>
            <p:cNvSpPr/>
            <p:nvPr/>
          </p:nvSpPr>
          <p:spPr>
            <a:xfrm>
              <a:off x="3332853" y="1744401"/>
              <a:ext cx="170011" cy="267920"/>
            </a:xfrm>
            <a:custGeom>
              <a:avLst/>
              <a:gdLst/>
              <a:ahLst/>
              <a:cxnLst/>
              <a:rect l="l" t="t" r="r" b="b"/>
              <a:pathLst>
                <a:path w="8630" h="13600" extrusionOk="0">
                  <a:moveTo>
                    <a:pt x="8437" y="10479"/>
                  </a:moveTo>
                  <a:lnTo>
                    <a:pt x="4007" y="1464"/>
                  </a:lnTo>
                  <a:cubicBezTo>
                    <a:pt x="3506" y="424"/>
                    <a:pt x="2312" y="0"/>
                    <a:pt x="1271" y="501"/>
                  </a:cubicBezTo>
                  <a:cubicBezTo>
                    <a:pt x="539" y="809"/>
                    <a:pt x="77" y="1503"/>
                    <a:pt x="0" y="2312"/>
                  </a:cubicBezTo>
                  <a:cubicBezTo>
                    <a:pt x="39" y="2581"/>
                    <a:pt x="116" y="2890"/>
                    <a:pt x="270" y="3159"/>
                  </a:cubicBezTo>
                  <a:lnTo>
                    <a:pt x="4700" y="12174"/>
                  </a:lnTo>
                  <a:cubicBezTo>
                    <a:pt x="5201" y="13176"/>
                    <a:pt x="6395" y="13600"/>
                    <a:pt x="7436" y="13137"/>
                  </a:cubicBezTo>
                  <a:cubicBezTo>
                    <a:pt x="8168" y="12829"/>
                    <a:pt x="8630" y="12136"/>
                    <a:pt x="8630" y="11327"/>
                  </a:cubicBezTo>
                  <a:cubicBezTo>
                    <a:pt x="8630" y="11288"/>
                    <a:pt x="8630" y="11211"/>
                    <a:pt x="8630" y="11173"/>
                  </a:cubicBezTo>
                  <a:cubicBezTo>
                    <a:pt x="8630" y="10941"/>
                    <a:pt x="8553" y="10710"/>
                    <a:pt x="8437" y="10479"/>
                  </a:cubicBezTo>
                  <a:close/>
                </a:path>
              </a:pathLst>
            </a:custGeom>
            <a:solidFill>
              <a:srgbClr val="B59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8" name="Google Shape;1198;p46"/>
          <p:cNvSpPr txBox="1">
            <a:spLocks noGrp="1"/>
          </p:cNvSpPr>
          <p:nvPr>
            <p:ph type="ctrTitle"/>
          </p:nvPr>
        </p:nvSpPr>
        <p:spPr>
          <a:xfrm>
            <a:off x="360946" y="578934"/>
            <a:ext cx="5938254" cy="10486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2800" dirty="0">
                <a:solidFill>
                  <a:srgbClr val="FF0000"/>
                </a:solidFill>
                <a:latin typeface="Roboto Black" panose="02000000000000000000" pitchFamily="2" charset="0"/>
                <a:ea typeface="Roboto Black" panose="02000000000000000000" pitchFamily="2" charset="0"/>
              </a:rPr>
              <a:t>1. </a:t>
            </a:r>
            <a:r>
              <a:rPr lang="vi-VN" sz="2800" u="sng" dirty="0">
                <a:solidFill>
                  <a:srgbClr val="FF0000"/>
                </a:solidFill>
                <a:latin typeface="Roboto Black" panose="02000000000000000000" pitchFamily="2" charset="0"/>
                <a:ea typeface="Roboto Black" panose="02000000000000000000" pitchFamily="2" charset="0"/>
              </a:rPr>
              <a:t>Tác giả</a:t>
            </a:r>
            <a:r>
              <a:rPr lang="vi-VN" sz="2800" dirty="0">
                <a:solidFill>
                  <a:srgbClr val="FF0000"/>
                </a:solidFill>
                <a:latin typeface="Roboto Black" panose="02000000000000000000" pitchFamily="2" charset="0"/>
                <a:ea typeface="Roboto Black" panose="02000000000000000000" pitchFamily="2" charset="0"/>
              </a:rPr>
              <a:t>: </a:t>
            </a:r>
            <a:r>
              <a:rPr lang="en-US" sz="2800" dirty="0" err="1" smtClean="0">
                <a:solidFill>
                  <a:srgbClr val="FF0000"/>
                </a:solidFill>
                <a:latin typeface="Roboto Black" panose="02000000000000000000" pitchFamily="2" charset="0"/>
                <a:ea typeface="Roboto Black" panose="02000000000000000000" pitchFamily="2" charset="0"/>
              </a:rPr>
              <a:t>Rô</a:t>
            </a:r>
            <a:r>
              <a:rPr lang="en-US" sz="2800" dirty="0" smtClean="0">
                <a:solidFill>
                  <a:srgbClr val="FF0000"/>
                </a:solidFill>
                <a:latin typeface="Roboto Black" panose="02000000000000000000" pitchFamily="2" charset="0"/>
                <a:ea typeface="Roboto Black" panose="02000000000000000000" pitchFamily="2" charset="0"/>
              </a:rPr>
              <a:t>-a </a:t>
            </a:r>
            <a:r>
              <a:rPr lang="en-US" sz="2800" dirty="0" err="1" smtClean="0">
                <a:solidFill>
                  <a:srgbClr val="FF0000"/>
                </a:solidFill>
                <a:latin typeface="Roboto Black" panose="02000000000000000000" pitchFamily="2" charset="0"/>
                <a:ea typeface="Roboto Black" panose="02000000000000000000" pitchFamily="2" charset="0"/>
              </a:rPr>
              <a:t>Đan</a:t>
            </a:r>
            <a:r>
              <a:rPr lang="en-US" sz="2800" dirty="0" smtClean="0">
                <a:solidFill>
                  <a:srgbClr val="FF0000"/>
                </a:solidFill>
                <a:latin typeface="Roboto Black" panose="02000000000000000000" pitchFamily="2" charset="0"/>
                <a:ea typeface="Roboto Black" panose="02000000000000000000" pitchFamily="2" charset="0"/>
              </a:rPr>
              <a:t> </a:t>
            </a:r>
            <a:r>
              <a:rPr lang="vi-VN" sz="2800" dirty="0" smtClean="0">
                <a:solidFill>
                  <a:srgbClr val="FF0000"/>
                </a:solidFill>
                <a:latin typeface="Roboto Black" panose="02000000000000000000" pitchFamily="2" charset="0"/>
                <a:ea typeface="Roboto Black" panose="02000000000000000000" pitchFamily="2" charset="0"/>
              </a:rPr>
              <a:t>(</a:t>
            </a:r>
            <a:r>
              <a:rPr lang="vi-VN" sz="2800" dirty="0">
                <a:solidFill>
                  <a:srgbClr val="FF0000"/>
                </a:solidFill>
                <a:latin typeface="Roboto Black" panose="02000000000000000000" pitchFamily="2" charset="0"/>
                <a:ea typeface="Roboto Black" panose="02000000000000000000" pitchFamily="2" charset="0"/>
              </a:rPr>
              <a:t>1916-1990)</a:t>
            </a:r>
            <a:endParaRPr sz="2800" dirty="0">
              <a:solidFill>
                <a:srgbClr val="FF0000"/>
              </a:solidFill>
              <a:latin typeface="Roboto Black" panose="02000000000000000000" pitchFamily="2" charset="0"/>
              <a:ea typeface="Roboto Black" panose="02000000000000000000" pitchFamily="2" charset="0"/>
            </a:endParaRPr>
          </a:p>
        </p:txBody>
      </p:sp>
      <p:sp>
        <p:nvSpPr>
          <p:cNvPr id="1199" name="Google Shape;1199;p46"/>
          <p:cNvSpPr txBox="1">
            <a:spLocks noGrp="1"/>
          </p:cNvSpPr>
          <p:nvPr>
            <p:ph type="subTitle" idx="1"/>
          </p:nvPr>
        </p:nvSpPr>
        <p:spPr>
          <a:xfrm>
            <a:off x="382137" y="1562670"/>
            <a:ext cx="5370394" cy="1794142"/>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Tx/>
              <a:buChar char="-"/>
            </a:pPr>
            <a:r>
              <a:rPr lang="vi-VN" sz="2400" b="1" dirty="0" err="1">
                <a:solidFill>
                  <a:srgbClr val="0070C0"/>
                </a:solidFill>
                <a:latin typeface="Times New Roman" panose="02020603050405020304" pitchFamily="18" charset="0"/>
                <a:cs typeface="Times New Roman" panose="02020603050405020304" pitchFamily="18" charset="0"/>
              </a:rPr>
              <a:t>Nhà</a:t>
            </a:r>
            <a:r>
              <a:rPr lang="vi-VN" sz="2400" b="1" dirty="0">
                <a:solidFill>
                  <a:srgbClr val="0070C0"/>
                </a:solidFill>
                <a:latin typeface="Times New Roman" panose="02020603050405020304" pitchFamily="18" charset="0"/>
                <a:cs typeface="Times New Roman" panose="02020603050405020304" pitchFamily="18" charset="0"/>
              </a:rPr>
              <a:t> văn </a:t>
            </a:r>
            <a:r>
              <a:rPr lang="vi-VN" sz="2400" b="1" dirty="0" err="1">
                <a:solidFill>
                  <a:srgbClr val="0070C0"/>
                </a:solidFill>
                <a:latin typeface="Times New Roman" panose="02020603050405020304" pitchFamily="18" charset="0"/>
                <a:cs typeface="Times New Roman" panose="02020603050405020304" pitchFamily="18" charset="0"/>
              </a:rPr>
              <a:t>người</a:t>
            </a:r>
            <a:r>
              <a:rPr lang="vi-VN" sz="2400" b="1" dirty="0">
                <a:solidFill>
                  <a:srgbClr val="0070C0"/>
                </a:solidFill>
                <a:latin typeface="Times New Roman" panose="02020603050405020304" pitchFamily="18" charset="0"/>
                <a:cs typeface="Times New Roman" panose="02020603050405020304" pitchFamily="18" charset="0"/>
              </a:rPr>
              <a:t> Anh </a:t>
            </a:r>
          </a:p>
          <a:p>
            <a:pPr marL="285750" lvl="0" indent="-285750" algn="just" rtl="0">
              <a:spcBef>
                <a:spcPts val="0"/>
              </a:spcBef>
              <a:spcAft>
                <a:spcPts val="0"/>
              </a:spcAft>
              <a:buFontTx/>
              <a:buChar char="-"/>
            </a:pPr>
            <a:r>
              <a:rPr lang="vi-VN" sz="2400" b="1" dirty="0">
                <a:solidFill>
                  <a:srgbClr val="0070C0"/>
                </a:solidFill>
                <a:latin typeface="Times New Roman" panose="02020603050405020304" pitchFamily="18" charset="0"/>
                <a:cs typeface="Times New Roman" panose="02020603050405020304" pitchFamily="18" charset="0"/>
              </a:rPr>
              <a:t>Là một phi công, một nhà sử học chuyên về chocolate, nhà phát minh trong lĩnh vực y </a:t>
            </a:r>
            <a:r>
              <a:rPr lang="vi-VN" sz="2400" b="1" dirty="0" smtClean="0">
                <a:solidFill>
                  <a:srgbClr val="0070C0"/>
                </a:solidFill>
                <a:latin typeface="Times New Roman" panose="02020603050405020304" pitchFamily="18" charset="0"/>
                <a:cs typeface="Times New Roman" panose="02020603050405020304" pitchFamily="18" charset="0"/>
              </a:rPr>
              <a:t>học</a:t>
            </a:r>
            <a:r>
              <a:rPr lang="en-US" sz="2400" b="1" dirty="0" smtClean="0">
                <a:solidFill>
                  <a:srgbClr val="0070C0"/>
                </a:solidFill>
                <a:latin typeface="Times New Roman" panose="02020603050405020304" pitchFamily="18" charset="0"/>
                <a:cs typeface="Times New Roman" panose="02020603050405020304" pitchFamily="18" charset="0"/>
              </a:rPr>
              <a:t>.</a:t>
            </a:r>
            <a:r>
              <a:rPr lang="vi-VN" sz="2400" b="1" dirty="0" smtClean="0">
                <a:solidFill>
                  <a:srgbClr val="0070C0"/>
                </a:solidFill>
                <a:latin typeface="Times New Roman" panose="02020603050405020304" pitchFamily="18" charset="0"/>
                <a:cs typeface="Times New Roman" panose="02020603050405020304" pitchFamily="18" charset="0"/>
              </a:rPr>
              <a:t> </a:t>
            </a:r>
            <a:endParaRPr sz="2400" b="1" dirty="0">
              <a:solidFill>
                <a:srgbClr val="0070C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0A150422-EF85-F1DF-F191-2C2EFF4D2F97}"/>
              </a:ext>
            </a:extLst>
          </p:cNvPr>
          <p:cNvPicPr>
            <a:picLocks noChangeAspect="1"/>
          </p:cNvPicPr>
          <p:nvPr/>
        </p:nvPicPr>
        <p:blipFill>
          <a:blip r:embed="rId3"/>
          <a:stretch>
            <a:fillRect/>
          </a:stretch>
        </p:blipFill>
        <p:spPr>
          <a:xfrm>
            <a:off x="5929952" y="330868"/>
            <a:ext cx="2859206" cy="4225593"/>
          </a:xfrm>
          <a:prstGeom prst="ellipse">
            <a:avLst/>
          </a:prstGeom>
          <a:ln w="57150">
            <a:solidFill>
              <a:schemeClr val="tx1"/>
            </a:solidFill>
          </a:ln>
          <a:effectLst>
            <a:softEdge rad="112500"/>
          </a:effectLst>
        </p:spPr>
      </p:pic>
      <p:sp>
        <p:nvSpPr>
          <p:cNvPr id="7" name="Google Shape;1198;p46">
            <a:extLst>
              <a:ext uri="{FF2B5EF4-FFF2-40B4-BE49-F238E27FC236}">
                <a16:creationId xmlns:a16="http://schemas.microsoft.com/office/drawing/2014/main" xmlns="" id="{FCD8881C-F0AB-61B5-BB14-724D34941B8C}"/>
              </a:ext>
            </a:extLst>
          </p:cNvPr>
          <p:cNvSpPr txBox="1">
            <a:spLocks/>
          </p:cNvSpPr>
          <p:nvPr/>
        </p:nvSpPr>
        <p:spPr>
          <a:xfrm>
            <a:off x="552734" y="3513859"/>
            <a:ext cx="5289170" cy="104260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Rubik Medium"/>
              <a:buNone/>
              <a:defRPr sz="2400" b="0" i="0" u="none" strike="noStrike" cap="none">
                <a:solidFill>
                  <a:schemeClr val="lt2"/>
                </a:solidFill>
                <a:latin typeface="Rubik Medium"/>
                <a:ea typeface="Rubik Medium"/>
                <a:cs typeface="Rubik Medium"/>
                <a:sym typeface="Rubik Medium"/>
              </a:defRPr>
            </a:lvl1pPr>
            <a:lvl2pPr marR="0" lvl="1"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2pPr>
            <a:lvl3pPr marR="0" lvl="2"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3pPr>
            <a:lvl4pPr marR="0" lvl="3"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4pPr>
            <a:lvl5pPr marR="0" lvl="4"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5pPr>
            <a:lvl6pPr marR="0" lvl="5"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6pPr>
            <a:lvl7pPr marR="0" lvl="6"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7pPr>
            <a:lvl8pPr marR="0" lvl="7"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8pPr>
            <a:lvl9pPr marR="0" lvl="8"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9pPr>
          </a:lstStyle>
          <a:p>
            <a:pPr algn="l"/>
            <a:r>
              <a:rPr lang="en-US" b="1" dirty="0" smtClean="0">
                <a:solidFill>
                  <a:srgbClr val="0070C0"/>
                </a:solidFill>
                <a:latin typeface="Times New Roman" panose="02020603050405020304" pitchFamily="18" charset="0"/>
                <a:ea typeface="Roboto Black" panose="02000000000000000000" pitchFamily="2" charset="0"/>
                <a:cs typeface="Times New Roman" panose="02020603050405020304" pitchFamily="18" charset="0"/>
              </a:rPr>
              <a:t>- </a:t>
            </a:r>
            <a:r>
              <a:rPr lang="vi-VN" b="1" dirty="0" smtClean="0">
                <a:solidFill>
                  <a:srgbClr val="0070C0"/>
                </a:solidFill>
                <a:latin typeface="Times New Roman" panose="02020603050405020304" pitchFamily="18" charset="0"/>
                <a:ea typeface="Roboto Black" panose="02000000000000000000" pitchFamily="2" charset="0"/>
                <a:cs typeface="Times New Roman" panose="02020603050405020304" pitchFamily="18" charset="0"/>
              </a:rPr>
              <a:t>Ông </a:t>
            </a:r>
            <a:r>
              <a:rPr lang="vi-VN" b="1" dirty="0">
                <a:solidFill>
                  <a:srgbClr val="0070C0"/>
                </a:solidFill>
                <a:latin typeface="Times New Roman" panose="02020603050405020304" pitchFamily="18" charset="0"/>
                <a:ea typeface="Roboto Black" panose="02000000000000000000" pitchFamily="2" charset="0"/>
                <a:cs typeface="Times New Roman" panose="02020603050405020304" pitchFamily="18" charset="0"/>
              </a:rPr>
              <a:t>được ca ngợi là “Người kể chuyện cho trẻ em vĩ đại nhất thế kỉ XX”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98"/>
                                        </p:tgtEl>
                                        <p:attrNameLst>
                                          <p:attrName>style.visibility</p:attrName>
                                        </p:attrNameLst>
                                      </p:cBhvr>
                                      <p:to>
                                        <p:strVal val="visible"/>
                                      </p:to>
                                    </p:set>
                                    <p:animEffect transition="in" filter="barn(inVertical)">
                                      <p:cBhvr>
                                        <p:cTn id="7" dur="500"/>
                                        <p:tgtEl>
                                          <p:spTgt spid="11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99">
                                            <p:txEl>
                                              <p:pRg st="0" end="0"/>
                                            </p:txEl>
                                          </p:spTgt>
                                        </p:tgtEl>
                                        <p:attrNameLst>
                                          <p:attrName>style.visibility</p:attrName>
                                        </p:attrNameLst>
                                      </p:cBhvr>
                                      <p:to>
                                        <p:strVal val="visible"/>
                                      </p:to>
                                    </p:set>
                                    <p:animEffect transition="in" filter="fade">
                                      <p:cBhvr>
                                        <p:cTn id="12" dur="1000"/>
                                        <p:tgtEl>
                                          <p:spTgt spid="1199">
                                            <p:txEl>
                                              <p:pRg st="0" end="0"/>
                                            </p:txEl>
                                          </p:spTgt>
                                        </p:tgtEl>
                                      </p:cBhvr>
                                    </p:animEffect>
                                    <p:anim calcmode="lin" valueType="num">
                                      <p:cBhvr>
                                        <p:cTn id="13" dur="1000" fill="hold"/>
                                        <p:tgtEl>
                                          <p:spTgt spid="11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99">
                                            <p:txEl>
                                              <p:pRg st="1" end="1"/>
                                            </p:txEl>
                                          </p:spTgt>
                                        </p:tgtEl>
                                        <p:attrNameLst>
                                          <p:attrName>style.visibility</p:attrName>
                                        </p:attrNameLst>
                                      </p:cBhvr>
                                      <p:to>
                                        <p:strVal val="visible"/>
                                      </p:to>
                                    </p:set>
                                    <p:animEffect transition="in" filter="fade">
                                      <p:cBhvr>
                                        <p:cTn id="19" dur="1000"/>
                                        <p:tgtEl>
                                          <p:spTgt spid="1199">
                                            <p:txEl>
                                              <p:pRg st="1" end="1"/>
                                            </p:txEl>
                                          </p:spTgt>
                                        </p:tgtEl>
                                      </p:cBhvr>
                                    </p:animEffect>
                                    <p:anim calcmode="lin" valueType="num">
                                      <p:cBhvr>
                                        <p:cTn id="20" dur="1000" fill="hold"/>
                                        <p:tgtEl>
                                          <p:spTgt spid="119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ppt_w</p:attrName>
                                        </p:attrNameLst>
                                      </p:cBhvr>
                                      <p:tavLst>
                                        <p:tav tm="0" fmla="#ppt_w*sin(2.5*pi*$)">
                                          <p:val>
                                            <p:fltVal val="0"/>
                                          </p:val>
                                        </p:tav>
                                        <p:tav tm="100000">
                                          <p:val>
                                            <p:fltVal val="1"/>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 grpId="0"/>
      <p:bldP spid="1199"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1000" name="Google Shape;1000;p41"/>
          <p:cNvSpPr txBox="1">
            <a:spLocks noGrp="1"/>
          </p:cNvSpPr>
          <p:nvPr>
            <p:ph type="title"/>
          </p:nvPr>
        </p:nvSpPr>
        <p:spPr>
          <a:xfrm>
            <a:off x="1005840" y="353650"/>
            <a:ext cx="7918703" cy="9996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800" dirty="0">
                <a:solidFill>
                  <a:srgbClr val="FF0000"/>
                </a:solidFill>
                <a:latin typeface="Chelsea Market"/>
                <a:ea typeface="Chelsea Market"/>
                <a:cs typeface="Chelsea Market"/>
                <a:sym typeface="Chelsea Market"/>
              </a:rPr>
              <a:t>2. </a:t>
            </a:r>
            <a:r>
              <a:rPr lang="vi-VN" sz="2800" u="sng" dirty="0">
                <a:solidFill>
                  <a:srgbClr val="FF0000"/>
                </a:solidFill>
                <a:latin typeface="Chelsea Market"/>
                <a:ea typeface="Chelsea Market"/>
                <a:cs typeface="Chelsea Market"/>
                <a:sym typeface="Chelsea Market"/>
              </a:rPr>
              <a:t>Tác phẩm</a:t>
            </a:r>
            <a:r>
              <a:rPr lang="vi-VN" sz="2800" dirty="0">
                <a:solidFill>
                  <a:srgbClr val="FF0000"/>
                </a:solidFill>
                <a:latin typeface="Chelsea Market"/>
                <a:ea typeface="Chelsea Market"/>
                <a:cs typeface="Chelsea Market"/>
                <a:sym typeface="Chelsea Market"/>
              </a:rPr>
              <a:t>: </a:t>
            </a:r>
            <a:br>
              <a:rPr lang="vi-VN" sz="2800" dirty="0">
                <a:solidFill>
                  <a:srgbClr val="FF0000"/>
                </a:solidFill>
                <a:latin typeface="Chelsea Market"/>
                <a:ea typeface="Chelsea Market"/>
                <a:cs typeface="Chelsea Market"/>
                <a:sym typeface="Chelsea Market"/>
              </a:rPr>
            </a:br>
            <a:r>
              <a:rPr lang="en-US" sz="2800" dirty="0" smtClean="0">
                <a:solidFill>
                  <a:schemeClr val="tx1">
                    <a:lumMod val="50000"/>
                  </a:schemeClr>
                </a:solidFill>
                <a:latin typeface="Chelsea Market"/>
                <a:ea typeface="Chelsea Market"/>
                <a:cs typeface="Chelsea Market"/>
                <a:sym typeface="Chelsea Market"/>
              </a:rPr>
              <a:t>“</a:t>
            </a:r>
            <a:r>
              <a:rPr lang="vi-VN" sz="2800" dirty="0" smtClean="0">
                <a:solidFill>
                  <a:schemeClr val="tx1">
                    <a:lumMod val="50000"/>
                  </a:schemeClr>
                </a:solidFill>
                <a:latin typeface="Chelsea Market"/>
                <a:ea typeface="Chelsea Market"/>
                <a:cs typeface="Chelsea Market"/>
                <a:sym typeface="Chelsea Market"/>
              </a:rPr>
              <a:t>Charlie </a:t>
            </a:r>
            <a:r>
              <a:rPr lang="vi-VN" sz="2800" dirty="0">
                <a:solidFill>
                  <a:schemeClr val="tx1">
                    <a:lumMod val="50000"/>
                  </a:schemeClr>
                </a:solidFill>
                <a:latin typeface="Chelsea Market"/>
                <a:ea typeface="Chelsea Market"/>
                <a:cs typeface="Chelsea Market"/>
                <a:sym typeface="Chelsea Market"/>
              </a:rPr>
              <a:t>và nhà máy </a:t>
            </a:r>
            <a:r>
              <a:rPr lang="vi-VN" sz="2800" dirty="0" smtClean="0">
                <a:solidFill>
                  <a:schemeClr val="tx1">
                    <a:lumMod val="50000"/>
                  </a:schemeClr>
                </a:solidFill>
                <a:latin typeface="Chelsea Market"/>
                <a:ea typeface="Chelsea Market"/>
                <a:cs typeface="Chelsea Market"/>
                <a:sym typeface="Chelsea Market"/>
              </a:rPr>
              <a:t>chocolate</a:t>
            </a:r>
            <a:r>
              <a:rPr lang="en-US" sz="2800" dirty="0" smtClean="0">
                <a:solidFill>
                  <a:schemeClr val="tx1">
                    <a:lumMod val="50000"/>
                  </a:schemeClr>
                </a:solidFill>
                <a:latin typeface="Chelsea Market"/>
                <a:ea typeface="Chelsea Market"/>
                <a:cs typeface="Chelsea Market"/>
                <a:sym typeface="Chelsea Market"/>
              </a:rPr>
              <a:t>”</a:t>
            </a:r>
            <a:endParaRPr sz="2800" dirty="0">
              <a:solidFill>
                <a:schemeClr val="tx1">
                  <a:lumMod val="50000"/>
                </a:schemeClr>
              </a:solidFill>
              <a:latin typeface="Chelsea Market"/>
              <a:ea typeface="Chelsea Market"/>
              <a:cs typeface="Chelsea Market"/>
              <a:sym typeface="Chelsea Market"/>
            </a:endParaRPr>
          </a:p>
        </p:txBody>
      </p:sp>
      <p:pic>
        <p:nvPicPr>
          <p:cNvPr id="6" name="Picture 5">
            <a:extLst>
              <a:ext uri="{FF2B5EF4-FFF2-40B4-BE49-F238E27FC236}">
                <a16:creationId xmlns:a16="http://schemas.microsoft.com/office/drawing/2014/main" xmlns="" id="{5E610C9F-4314-BBE6-7DF3-2924035957EF}"/>
              </a:ext>
            </a:extLst>
          </p:cNvPr>
          <p:cNvPicPr>
            <a:picLocks noChangeAspect="1"/>
          </p:cNvPicPr>
          <p:nvPr/>
        </p:nvPicPr>
        <p:blipFill>
          <a:blip r:embed="rId3"/>
          <a:stretch>
            <a:fillRect/>
          </a:stretch>
        </p:blipFill>
        <p:spPr>
          <a:xfrm rot="556997">
            <a:off x="5807972" y="1426849"/>
            <a:ext cx="2364262" cy="33722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90" name="Google Shape;990;p40"/>
          <p:cNvSpPr txBox="1">
            <a:spLocks noGrp="1"/>
          </p:cNvSpPr>
          <p:nvPr>
            <p:ph type="title"/>
          </p:nvPr>
        </p:nvSpPr>
        <p:spPr>
          <a:xfrm>
            <a:off x="347472" y="355650"/>
            <a:ext cx="8552688" cy="68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smtClean="0">
                <a:latin typeface="Roboto Black" panose="02000000000000000000" pitchFamily="2" charset="0"/>
                <a:ea typeface="Roboto Black" panose="02000000000000000000" pitchFamily="2" charset="0"/>
              </a:rPr>
              <a:t>Một</a:t>
            </a:r>
            <a:r>
              <a:rPr lang="en-US" dirty="0" smtClean="0">
                <a:latin typeface="Roboto Black" panose="02000000000000000000" pitchFamily="2" charset="0"/>
                <a:ea typeface="Roboto Black" panose="02000000000000000000" pitchFamily="2" charset="0"/>
              </a:rPr>
              <a:t> </a:t>
            </a:r>
            <a:r>
              <a:rPr lang="en-US" dirty="0" err="1" smtClean="0">
                <a:latin typeface="Roboto Black" panose="02000000000000000000" pitchFamily="2" charset="0"/>
                <a:ea typeface="Roboto Black" panose="02000000000000000000" pitchFamily="2" charset="0"/>
              </a:rPr>
              <a:t>số</a:t>
            </a:r>
            <a:r>
              <a:rPr lang="en-US" dirty="0" smtClean="0">
                <a:latin typeface="Roboto Black" panose="02000000000000000000" pitchFamily="2" charset="0"/>
                <a:ea typeface="Roboto Black" panose="02000000000000000000" pitchFamily="2" charset="0"/>
              </a:rPr>
              <a:t> t</a:t>
            </a:r>
            <a:r>
              <a:rPr lang="vi-VN" dirty="0" smtClean="0">
                <a:solidFill>
                  <a:schemeClr val="lt2"/>
                </a:solidFill>
                <a:latin typeface="Roboto Black" panose="02000000000000000000" pitchFamily="2" charset="0"/>
                <a:ea typeface="Roboto Black" panose="02000000000000000000" pitchFamily="2" charset="0"/>
              </a:rPr>
              <a:t>ác </a:t>
            </a:r>
            <a:r>
              <a:rPr lang="vi-VN" dirty="0">
                <a:solidFill>
                  <a:schemeClr val="lt2"/>
                </a:solidFill>
                <a:latin typeface="Roboto Black" panose="02000000000000000000" pitchFamily="2" charset="0"/>
                <a:ea typeface="Roboto Black" panose="02000000000000000000" pitchFamily="2" charset="0"/>
              </a:rPr>
              <a:t>phẩm viết cho thiếu nhi</a:t>
            </a:r>
            <a:endParaRPr dirty="0">
              <a:solidFill>
                <a:schemeClr val="lt2"/>
              </a:solidFill>
              <a:latin typeface="Roboto Black" panose="02000000000000000000" pitchFamily="2" charset="0"/>
              <a:ea typeface="Roboto Black" panose="02000000000000000000" pitchFamily="2" charset="0"/>
            </a:endParaRPr>
          </a:p>
        </p:txBody>
      </p:sp>
      <p:pic>
        <p:nvPicPr>
          <p:cNvPr id="2" name="Picture 1">
            <a:extLst>
              <a:ext uri="{FF2B5EF4-FFF2-40B4-BE49-F238E27FC236}">
                <a16:creationId xmlns:a16="http://schemas.microsoft.com/office/drawing/2014/main" xmlns="" id="{98DC03AE-BED4-E497-B925-74C19A9872B6}"/>
              </a:ext>
            </a:extLst>
          </p:cNvPr>
          <p:cNvPicPr>
            <a:picLocks noChangeAspect="1"/>
          </p:cNvPicPr>
          <p:nvPr/>
        </p:nvPicPr>
        <p:blipFill rotWithShape="1">
          <a:blip r:embed="rId3"/>
          <a:srcRect l="16085" r="15557"/>
          <a:stretch/>
        </p:blipFill>
        <p:spPr>
          <a:xfrm>
            <a:off x="347472" y="1522568"/>
            <a:ext cx="2003216" cy="2930475"/>
          </a:xfrm>
          <a:prstGeom prst="rect">
            <a:avLst/>
          </a:prstGeom>
        </p:spPr>
      </p:pic>
      <p:pic>
        <p:nvPicPr>
          <p:cNvPr id="3" name="Picture 2">
            <a:extLst>
              <a:ext uri="{FF2B5EF4-FFF2-40B4-BE49-F238E27FC236}">
                <a16:creationId xmlns:a16="http://schemas.microsoft.com/office/drawing/2014/main" xmlns="" id="{CA21EBAC-93BD-A7E5-96F2-6BBCB7A5D999}"/>
              </a:ext>
            </a:extLst>
          </p:cNvPr>
          <p:cNvPicPr>
            <a:picLocks noChangeAspect="1"/>
          </p:cNvPicPr>
          <p:nvPr/>
        </p:nvPicPr>
        <p:blipFill rotWithShape="1">
          <a:blip r:embed="rId4"/>
          <a:srcRect l="16263" r="16208"/>
          <a:stretch/>
        </p:blipFill>
        <p:spPr>
          <a:xfrm>
            <a:off x="2610067" y="1141316"/>
            <a:ext cx="1931890" cy="2860867"/>
          </a:xfrm>
          <a:prstGeom prst="rect">
            <a:avLst/>
          </a:prstGeom>
        </p:spPr>
      </p:pic>
      <p:pic>
        <p:nvPicPr>
          <p:cNvPr id="4" name="Picture 3">
            <a:extLst>
              <a:ext uri="{FF2B5EF4-FFF2-40B4-BE49-F238E27FC236}">
                <a16:creationId xmlns:a16="http://schemas.microsoft.com/office/drawing/2014/main" xmlns="" id="{5471B921-D584-BCAF-9D07-928BB295D1B2}"/>
              </a:ext>
            </a:extLst>
          </p:cNvPr>
          <p:cNvPicPr>
            <a:picLocks noChangeAspect="1"/>
          </p:cNvPicPr>
          <p:nvPr/>
        </p:nvPicPr>
        <p:blipFill rotWithShape="1">
          <a:blip r:embed="rId5"/>
          <a:srcRect l="13520" r="14310"/>
          <a:stretch/>
        </p:blipFill>
        <p:spPr>
          <a:xfrm>
            <a:off x="6992605" y="1141316"/>
            <a:ext cx="2003216" cy="2775691"/>
          </a:xfrm>
          <a:prstGeom prst="rect">
            <a:avLst/>
          </a:prstGeom>
        </p:spPr>
      </p:pic>
      <p:pic>
        <p:nvPicPr>
          <p:cNvPr id="5" name="Picture 4">
            <a:extLst>
              <a:ext uri="{FF2B5EF4-FFF2-40B4-BE49-F238E27FC236}">
                <a16:creationId xmlns:a16="http://schemas.microsoft.com/office/drawing/2014/main" xmlns="" id="{D897FAC4-B6FA-5061-B6BF-91515F7D4F3F}"/>
              </a:ext>
            </a:extLst>
          </p:cNvPr>
          <p:cNvPicPr>
            <a:picLocks noChangeAspect="1"/>
          </p:cNvPicPr>
          <p:nvPr/>
        </p:nvPicPr>
        <p:blipFill rotWithShape="1">
          <a:blip r:embed="rId6"/>
          <a:srcRect l="14480" r="16401"/>
          <a:stretch/>
        </p:blipFill>
        <p:spPr>
          <a:xfrm>
            <a:off x="4801336" y="1658064"/>
            <a:ext cx="1931890" cy="2794979"/>
          </a:xfrm>
          <a:prstGeom prst="rect">
            <a:avLst/>
          </a:prstGeom>
        </p:spPr>
      </p:pic>
    </p:spTree>
    <p:extLst>
      <p:ext uri="{BB962C8B-B14F-4D97-AF65-F5344CB8AC3E}">
        <p14:creationId xmlns:p14="http://schemas.microsoft.com/office/powerpoint/2010/main" val="173620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90"/>
                                        </p:tgtEl>
                                        <p:attrNameLst>
                                          <p:attrName>style.visibility</p:attrName>
                                        </p:attrNameLst>
                                      </p:cBhvr>
                                      <p:to>
                                        <p:strVal val="visible"/>
                                      </p:to>
                                    </p:set>
                                    <p:animEffect transition="in" filter="barn(inVertical)">
                                      <p:cBhvr>
                                        <p:cTn id="7" dur="500"/>
                                        <p:tgtEl>
                                          <p:spTgt spid="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2"/>
          <p:cNvSpPr txBox="1">
            <a:spLocks noGrp="1"/>
          </p:cNvSpPr>
          <p:nvPr>
            <p:ph type="title" idx="4"/>
          </p:nvPr>
        </p:nvSpPr>
        <p:spPr>
          <a:xfrm>
            <a:off x="697310" y="380343"/>
            <a:ext cx="6103445" cy="7884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smtClean="0">
                <a:solidFill>
                  <a:srgbClr val="FF0000"/>
                </a:solidFill>
              </a:rPr>
              <a:t>3. </a:t>
            </a:r>
            <a:r>
              <a:rPr lang="vi-VN" sz="3200" u="sng" dirty="0" smtClean="0">
                <a:solidFill>
                  <a:srgbClr val="FF0000"/>
                </a:solidFill>
              </a:rPr>
              <a:t>Đọc </a:t>
            </a:r>
            <a:r>
              <a:rPr lang="vi-VN" sz="3200" u="sng" dirty="0">
                <a:solidFill>
                  <a:srgbClr val="FF0000"/>
                </a:solidFill>
              </a:rPr>
              <a:t>văn bản</a:t>
            </a:r>
            <a:endParaRPr sz="3200" u="sng" dirty="0">
              <a:solidFill>
                <a:srgbClr val="FF0000"/>
              </a:solidFill>
            </a:endParaRPr>
          </a:p>
        </p:txBody>
      </p:sp>
      <p:sp>
        <p:nvSpPr>
          <p:cNvPr id="2" name="Teardrop 1">
            <a:extLst>
              <a:ext uri="{FF2B5EF4-FFF2-40B4-BE49-F238E27FC236}">
                <a16:creationId xmlns:a16="http://schemas.microsoft.com/office/drawing/2014/main" xmlns="" id="{F2F8B129-12DF-7979-EF1B-7BE4ABB46ECE}"/>
              </a:ext>
            </a:extLst>
          </p:cNvPr>
          <p:cNvSpPr/>
          <p:nvPr/>
        </p:nvSpPr>
        <p:spPr>
          <a:xfrm rot="389093">
            <a:off x="740090" y="2854115"/>
            <a:ext cx="1837957" cy="165331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0" name="Google Shape;1010;p42"/>
          <p:cNvSpPr txBox="1">
            <a:spLocks noGrp="1"/>
          </p:cNvSpPr>
          <p:nvPr>
            <p:ph type="ctrTitle" idx="2"/>
          </p:nvPr>
        </p:nvSpPr>
        <p:spPr>
          <a:xfrm rot="20926996" flipH="1">
            <a:off x="845220" y="3159645"/>
            <a:ext cx="1627697" cy="933354"/>
          </a:xfrm>
          <a:prstGeom prst="rect">
            <a:avLst/>
          </a:prstGeom>
          <a:solidFill>
            <a:schemeClr val="accent1">
              <a:lumMod val="40000"/>
              <a:lumOff val="60000"/>
            </a:schemeClr>
          </a:solidFill>
        </p:spPr>
        <p:txBody>
          <a:bodyPr spcFirstLastPara="1" wrap="square" lIns="91425" tIns="91425" rIns="91425" bIns="91425" anchor="b" anchorCtr="0">
            <a:noAutofit/>
          </a:bodyPr>
          <a:lstStyle/>
          <a:p>
            <a:pPr marL="0" lvl="0" indent="0" algn="ctr" rtl="0">
              <a:spcBef>
                <a:spcPts val="0"/>
              </a:spcBef>
              <a:spcAft>
                <a:spcPts val="0"/>
              </a:spcAft>
              <a:buNone/>
            </a:pPr>
            <a:r>
              <a:rPr lang="vi-VN" dirty="0" err="1">
                <a:solidFill>
                  <a:srgbClr val="0070C0"/>
                </a:solidFill>
              </a:rPr>
              <a:t>Đọc</a:t>
            </a:r>
            <a:r>
              <a:rPr lang="vi-VN" dirty="0">
                <a:solidFill>
                  <a:srgbClr val="0070C0"/>
                </a:solidFill>
              </a:rPr>
              <a:t> </a:t>
            </a:r>
            <a:br>
              <a:rPr lang="vi-VN" dirty="0">
                <a:solidFill>
                  <a:srgbClr val="0070C0"/>
                </a:solidFill>
              </a:rPr>
            </a:br>
            <a:r>
              <a:rPr lang="vi-VN" dirty="0">
                <a:solidFill>
                  <a:srgbClr val="0070C0"/>
                </a:solidFill>
              </a:rPr>
              <a:t>văn </a:t>
            </a:r>
            <a:r>
              <a:rPr lang="vi-VN" dirty="0" err="1">
                <a:solidFill>
                  <a:srgbClr val="0070C0"/>
                </a:solidFill>
              </a:rPr>
              <a:t>bản</a:t>
            </a:r>
            <a:endParaRPr dirty="0">
              <a:solidFill>
                <a:srgbClr val="0070C0"/>
              </a:solidFill>
            </a:endParaRPr>
          </a:p>
        </p:txBody>
      </p:sp>
      <p:sp>
        <p:nvSpPr>
          <p:cNvPr id="12" name="Teardrop 11">
            <a:extLst>
              <a:ext uri="{FF2B5EF4-FFF2-40B4-BE49-F238E27FC236}">
                <a16:creationId xmlns:a16="http://schemas.microsoft.com/office/drawing/2014/main" xmlns="" id="{734EAC6A-A6F8-3F14-A253-71300FE7B804}"/>
              </a:ext>
            </a:extLst>
          </p:cNvPr>
          <p:cNvSpPr/>
          <p:nvPr/>
        </p:nvSpPr>
        <p:spPr>
          <a:xfrm rot="292651">
            <a:off x="3310933" y="2183591"/>
            <a:ext cx="1837957" cy="165331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010;p42">
            <a:extLst>
              <a:ext uri="{FF2B5EF4-FFF2-40B4-BE49-F238E27FC236}">
                <a16:creationId xmlns:a16="http://schemas.microsoft.com/office/drawing/2014/main" xmlns="" id="{062087F1-FC01-D089-4816-A333C8F4E442}"/>
              </a:ext>
            </a:extLst>
          </p:cNvPr>
          <p:cNvSpPr txBox="1">
            <a:spLocks/>
          </p:cNvSpPr>
          <p:nvPr/>
        </p:nvSpPr>
        <p:spPr>
          <a:xfrm rot="20926996" flipH="1">
            <a:off x="3438876" y="2316550"/>
            <a:ext cx="1670943" cy="1173579"/>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1pPr>
            <a:lvl2pPr marR="0" lvl="1"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2pPr>
            <a:lvl3pPr marR="0" lvl="2"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3pPr>
            <a:lvl4pPr marR="0" lvl="3"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4pPr>
            <a:lvl5pPr marR="0" lvl="4"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5pPr>
            <a:lvl6pPr marR="0" lvl="5"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6pPr>
            <a:lvl7pPr marR="0" lvl="6"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7pPr>
            <a:lvl8pPr marR="0" lvl="7"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8pPr>
            <a:lvl9pPr marR="0" lvl="8"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9pPr>
          </a:lstStyle>
          <a:p>
            <a:r>
              <a:rPr lang="vi-VN" sz="2000" dirty="0">
                <a:solidFill>
                  <a:srgbClr val="0070C0"/>
                </a:solidFill>
              </a:rPr>
              <a:t>Suy </a:t>
            </a:r>
            <a:r>
              <a:rPr lang="vi-VN" sz="2000" dirty="0" err="1">
                <a:solidFill>
                  <a:srgbClr val="0070C0"/>
                </a:solidFill>
              </a:rPr>
              <a:t>nghĩ</a:t>
            </a:r>
            <a:r>
              <a:rPr lang="vi-VN" sz="2000" dirty="0">
                <a:solidFill>
                  <a:srgbClr val="0070C0"/>
                </a:solidFill>
              </a:rPr>
              <a:t> </a:t>
            </a:r>
            <a:r>
              <a:rPr lang="vi-VN" sz="2000" dirty="0" err="1">
                <a:solidFill>
                  <a:srgbClr val="0070C0"/>
                </a:solidFill>
              </a:rPr>
              <a:t>và</a:t>
            </a:r>
            <a:r>
              <a:rPr lang="vi-VN" sz="2000" dirty="0">
                <a:solidFill>
                  <a:srgbClr val="0070C0"/>
                </a:solidFill>
              </a:rPr>
              <a:t> </a:t>
            </a:r>
            <a:r>
              <a:rPr lang="vi-VN" sz="2000" dirty="0" err="1">
                <a:solidFill>
                  <a:srgbClr val="0070C0"/>
                </a:solidFill>
              </a:rPr>
              <a:t>trả</a:t>
            </a:r>
            <a:r>
              <a:rPr lang="vi-VN" sz="2000" dirty="0">
                <a:solidFill>
                  <a:srgbClr val="0070C0"/>
                </a:solidFill>
              </a:rPr>
              <a:t> </a:t>
            </a:r>
            <a:r>
              <a:rPr lang="vi-VN" sz="2000" dirty="0" err="1">
                <a:solidFill>
                  <a:srgbClr val="0070C0"/>
                </a:solidFill>
              </a:rPr>
              <a:t>lời</a:t>
            </a:r>
            <a:r>
              <a:rPr lang="vi-VN" sz="2000" dirty="0">
                <a:solidFill>
                  <a:srgbClr val="0070C0"/>
                </a:solidFill>
              </a:rPr>
              <a:t> ở </a:t>
            </a:r>
            <a:r>
              <a:rPr lang="vi-VN" sz="2000" dirty="0" err="1">
                <a:solidFill>
                  <a:srgbClr val="0070C0"/>
                </a:solidFill>
              </a:rPr>
              <a:t>các</a:t>
            </a:r>
            <a:r>
              <a:rPr lang="vi-VN" sz="2000" dirty="0">
                <a:solidFill>
                  <a:srgbClr val="0070C0"/>
                </a:solidFill>
              </a:rPr>
              <a:t> </a:t>
            </a:r>
            <a:r>
              <a:rPr lang="vi-VN" sz="2000" dirty="0" err="1">
                <a:solidFill>
                  <a:srgbClr val="0070C0"/>
                </a:solidFill>
              </a:rPr>
              <a:t>hộp</a:t>
            </a:r>
            <a:r>
              <a:rPr lang="vi-VN" sz="2000" dirty="0">
                <a:solidFill>
                  <a:srgbClr val="0070C0"/>
                </a:solidFill>
              </a:rPr>
              <a:t> văn </a:t>
            </a:r>
            <a:r>
              <a:rPr lang="vi-VN" sz="2000" dirty="0" err="1">
                <a:solidFill>
                  <a:srgbClr val="0070C0"/>
                </a:solidFill>
              </a:rPr>
              <a:t>bản</a:t>
            </a:r>
            <a:endParaRPr lang="vi-VN" sz="2000" dirty="0">
              <a:solidFill>
                <a:srgbClr val="0070C0"/>
              </a:solidFill>
            </a:endParaRPr>
          </a:p>
        </p:txBody>
      </p:sp>
      <p:sp>
        <p:nvSpPr>
          <p:cNvPr id="17" name="Teardrop 16">
            <a:extLst>
              <a:ext uri="{FF2B5EF4-FFF2-40B4-BE49-F238E27FC236}">
                <a16:creationId xmlns:a16="http://schemas.microsoft.com/office/drawing/2014/main" xmlns="" id="{92509CB8-22A8-228A-9EDD-DE1DC57CA681}"/>
              </a:ext>
            </a:extLst>
          </p:cNvPr>
          <p:cNvSpPr/>
          <p:nvPr/>
        </p:nvSpPr>
        <p:spPr>
          <a:xfrm rot="389093">
            <a:off x="5881776" y="1338586"/>
            <a:ext cx="1837957" cy="165331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1010;p42">
            <a:extLst>
              <a:ext uri="{FF2B5EF4-FFF2-40B4-BE49-F238E27FC236}">
                <a16:creationId xmlns:a16="http://schemas.microsoft.com/office/drawing/2014/main" xmlns="" id="{34237BCD-E99C-5C69-D1AF-97A5DE99DE9D}"/>
              </a:ext>
            </a:extLst>
          </p:cNvPr>
          <p:cNvSpPr txBox="1">
            <a:spLocks/>
          </p:cNvSpPr>
          <p:nvPr/>
        </p:nvSpPr>
        <p:spPr>
          <a:xfrm rot="20926996" flipH="1">
            <a:off x="5988074" y="1594247"/>
            <a:ext cx="1627697" cy="933354"/>
          </a:xfrm>
          <a:prstGeom prst="rect">
            <a:avLst/>
          </a:prstGeom>
          <a:solidFill>
            <a:schemeClr val="accent1">
              <a:lumMod val="40000"/>
              <a:lumOff val="60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1pPr>
            <a:lvl2pPr marR="0" lvl="1"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2pPr>
            <a:lvl3pPr marR="0" lvl="2"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3pPr>
            <a:lvl4pPr marR="0" lvl="3"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4pPr>
            <a:lvl5pPr marR="0" lvl="4"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5pPr>
            <a:lvl6pPr marR="0" lvl="5"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6pPr>
            <a:lvl7pPr marR="0" lvl="6"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7pPr>
            <a:lvl8pPr marR="0" lvl="7"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8pPr>
            <a:lvl9pPr marR="0" lvl="8" algn="ctr" rtl="0">
              <a:lnSpc>
                <a:spcPct val="100000"/>
              </a:lnSpc>
              <a:spcBef>
                <a:spcPts val="0"/>
              </a:spcBef>
              <a:spcAft>
                <a:spcPts val="0"/>
              </a:spcAft>
              <a:buClr>
                <a:schemeClr val="dk1"/>
              </a:buClr>
              <a:buSzPts val="1800"/>
              <a:buFont typeface="Rubik Medium"/>
              <a:buNone/>
              <a:defRPr sz="1800" b="0" i="0" u="none" strike="noStrike" cap="none">
                <a:solidFill>
                  <a:schemeClr val="dk1"/>
                </a:solidFill>
                <a:latin typeface="Rubik Medium"/>
                <a:ea typeface="Rubik Medium"/>
                <a:cs typeface="Rubik Medium"/>
                <a:sym typeface="Rubik Medium"/>
              </a:defRPr>
            </a:lvl9pPr>
          </a:lstStyle>
          <a:p>
            <a:r>
              <a:rPr lang="vi-VN" dirty="0" err="1">
                <a:solidFill>
                  <a:srgbClr val="0070C0"/>
                </a:solidFill>
              </a:rPr>
              <a:t>Tóm</a:t>
            </a:r>
            <a:r>
              <a:rPr lang="vi-VN" dirty="0">
                <a:solidFill>
                  <a:srgbClr val="0070C0"/>
                </a:solidFill>
              </a:rPr>
              <a:t> </a:t>
            </a:r>
            <a:r>
              <a:rPr lang="vi-VN" dirty="0" err="1">
                <a:solidFill>
                  <a:srgbClr val="0070C0"/>
                </a:solidFill>
              </a:rPr>
              <a:t>tắt</a:t>
            </a:r>
            <a:r>
              <a:rPr lang="vi-VN" dirty="0">
                <a:solidFill>
                  <a:srgbClr val="0070C0"/>
                </a:solidFill>
              </a:rPr>
              <a:t> </a:t>
            </a:r>
            <a:br>
              <a:rPr lang="vi-VN" dirty="0">
                <a:solidFill>
                  <a:srgbClr val="0070C0"/>
                </a:solidFill>
              </a:rPr>
            </a:br>
            <a:r>
              <a:rPr lang="vi-VN" dirty="0">
                <a:solidFill>
                  <a:srgbClr val="0070C0"/>
                </a:solidFill>
              </a:rPr>
              <a:t>văn </a:t>
            </a:r>
            <a:r>
              <a:rPr lang="vi-VN" dirty="0" err="1">
                <a:solidFill>
                  <a:srgbClr val="0070C0"/>
                </a:solidFill>
              </a:rPr>
              <a:t>bản</a:t>
            </a:r>
            <a:endParaRPr lang="vi-VN"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9"/>
                                        </p:tgtEl>
                                        <p:attrNameLst>
                                          <p:attrName>style.visibility</p:attrName>
                                        </p:attrNameLst>
                                      </p:cBhvr>
                                      <p:to>
                                        <p:strVal val="visible"/>
                                      </p:to>
                                    </p:set>
                                    <p:animEffect transition="in" filter="barn(inVertical)">
                                      <p:cBhvr>
                                        <p:cTn id="7" dur="500"/>
                                        <p:tgtEl>
                                          <p:spTgt spid="100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10"/>
                                        </p:tgtEl>
                                        <p:attrNameLst>
                                          <p:attrName>style.visibility</p:attrName>
                                        </p:attrNameLst>
                                      </p:cBhvr>
                                      <p:to>
                                        <p:strVal val="visible"/>
                                      </p:to>
                                    </p:set>
                                    <p:animEffect transition="in" filter="fade">
                                      <p:cBhvr>
                                        <p:cTn id="17" dur="1000"/>
                                        <p:tgtEl>
                                          <p:spTgt spid="1010"/>
                                        </p:tgtEl>
                                      </p:cBhvr>
                                    </p:animEffect>
                                    <p:anim calcmode="lin" valueType="num">
                                      <p:cBhvr>
                                        <p:cTn id="18" dur="1000" fill="hold"/>
                                        <p:tgtEl>
                                          <p:spTgt spid="1010"/>
                                        </p:tgtEl>
                                        <p:attrNameLst>
                                          <p:attrName>ppt_x</p:attrName>
                                        </p:attrNameLst>
                                      </p:cBhvr>
                                      <p:tavLst>
                                        <p:tav tm="0">
                                          <p:val>
                                            <p:strVal val="#ppt_x"/>
                                          </p:val>
                                        </p:tav>
                                        <p:tav tm="100000">
                                          <p:val>
                                            <p:strVal val="#ppt_x"/>
                                          </p:val>
                                        </p:tav>
                                      </p:tavLst>
                                    </p:anim>
                                    <p:anim calcmode="lin" valueType="num">
                                      <p:cBhvr>
                                        <p:cTn id="19" dur="1000" fill="hold"/>
                                        <p:tgtEl>
                                          <p:spTgt spid="10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 grpId="0"/>
      <p:bldP spid="2" grpId="0" animBg="1"/>
      <p:bldP spid="1010" grpId="0" animBg="1"/>
      <p:bldP spid="12" grpId="0" animBg="1"/>
      <p:bldP spid="13" grpId="0" animBg="1"/>
      <p:bldP spid="17"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2"/>
          <p:cNvSpPr txBox="1">
            <a:spLocks noGrp="1"/>
          </p:cNvSpPr>
          <p:nvPr>
            <p:ph type="title" idx="4"/>
          </p:nvPr>
        </p:nvSpPr>
        <p:spPr>
          <a:xfrm>
            <a:off x="477520" y="380343"/>
            <a:ext cx="8219440" cy="788418"/>
          </a:xfrm>
          <a:prstGeom prst="rect">
            <a:avLst/>
          </a:prstGeom>
        </p:spPr>
        <p:txBody>
          <a:bodyPr spcFirstLastPara="1" wrap="square" lIns="91425" tIns="91425" rIns="91425" bIns="91425" anchor="t" anchorCtr="0">
            <a:noAutofit/>
          </a:bodyPr>
          <a:lstStyle/>
          <a:p>
            <a:pPr algn="l"/>
            <a:r>
              <a:rPr lang="en-US" sz="3200" dirty="0">
                <a:solidFill>
                  <a:srgbClr val="FF0000"/>
                </a:solidFill>
              </a:rPr>
              <a:t>4</a:t>
            </a:r>
            <a:r>
              <a:rPr lang="en-US" sz="3200" dirty="0" smtClean="0">
                <a:solidFill>
                  <a:srgbClr val="FF0000"/>
                </a:solidFill>
              </a:rPr>
              <a:t>. </a:t>
            </a:r>
            <a:r>
              <a:rPr lang="vi-VN" sz="3200" b="1" dirty="0">
                <a:solidFill>
                  <a:srgbClr val="FF0000"/>
                </a:solidFill>
                <a:latin typeface="Open Sans"/>
              </a:rPr>
              <a:t>Phương thức biểu đạt</a:t>
            </a:r>
            <a:r>
              <a:rPr lang="vi-VN" sz="3200" dirty="0">
                <a:solidFill>
                  <a:srgbClr val="FF0000"/>
                </a:solidFill>
                <a:latin typeface="Open Sans"/>
              </a:rPr>
              <a:t>: </a:t>
            </a:r>
            <a:r>
              <a:rPr lang="vi-VN" sz="3200" dirty="0">
                <a:solidFill>
                  <a:srgbClr val="212529"/>
                </a:solidFill>
                <a:latin typeface="Open Sans"/>
              </a:rPr>
              <a:t>tự sự, miêu </a:t>
            </a:r>
            <a:r>
              <a:rPr lang="vi-VN" sz="3200" dirty="0" smtClean="0">
                <a:solidFill>
                  <a:srgbClr val="212529"/>
                </a:solidFill>
                <a:latin typeface="Open Sans"/>
              </a:rPr>
              <a:t>tả</a:t>
            </a:r>
            <a:r>
              <a:rPr lang="en-US" sz="3200" dirty="0" smtClean="0">
                <a:solidFill>
                  <a:srgbClr val="212529"/>
                </a:solidFill>
                <a:latin typeface="Open Sans"/>
              </a:rPr>
              <a:t/>
            </a:r>
            <a:br>
              <a:rPr lang="en-US" sz="3200" dirty="0" smtClean="0">
                <a:solidFill>
                  <a:srgbClr val="212529"/>
                </a:solidFill>
                <a:latin typeface="Open Sans"/>
              </a:rPr>
            </a:br>
            <a:r>
              <a:rPr lang="en-US" sz="3200" b="1" dirty="0" smtClean="0">
                <a:solidFill>
                  <a:srgbClr val="FF0000"/>
                </a:solidFill>
                <a:latin typeface="Open Sans"/>
              </a:rPr>
              <a:t>5</a:t>
            </a:r>
            <a:r>
              <a:rPr lang="vi-VN" sz="3200" b="1" dirty="0" smtClean="0">
                <a:solidFill>
                  <a:srgbClr val="FF0000"/>
                </a:solidFill>
                <a:latin typeface="Open Sans"/>
              </a:rPr>
              <a:t>. </a:t>
            </a:r>
            <a:r>
              <a:rPr lang="vi-VN" sz="3200" b="1" dirty="0">
                <a:solidFill>
                  <a:srgbClr val="FF0000"/>
                </a:solidFill>
                <a:latin typeface="Open Sans"/>
              </a:rPr>
              <a:t>Tóm tắt Xưởng Sô- Cô- la (Chocolate)</a:t>
            </a:r>
            <a:r>
              <a:rPr lang="vi-VN" sz="3200" dirty="0">
                <a:solidFill>
                  <a:srgbClr val="FF0000"/>
                </a:solidFill>
                <a:latin typeface="Open Sans"/>
              </a:rPr>
              <a:t/>
            </a:r>
            <a:br>
              <a:rPr lang="vi-VN" sz="3200" dirty="0">
                <a:solidFill>
                  <a:srgbClr val="FF0000"/>
                </a:solidFill>
                <a:latin typeface="Open Sans"/>
              </a:rPr>
            </a:br>
            <a:r>
              <a:rPr lang="en-US" sz="3200" dirty="0" smtClean="0">
                <a:solidFill>
                  <a:srgbClr val="FF0000"/>
                </a:solidFill>
                <a:latin typeface="Open Sans"/>
              </a:rPr>
              <a:t>    </a:t>
            </a:r>
            <a:r>
              <a:rPr lang="vi-VN" sz="3200" dirty="0" smtClean="0">
                <a:solidFill>
                  <a:schemeClr val="tx1"/>
                </a:solidFill>
                <a:latin typeface="Open Sans"/>
              </a:rPr>
              <a:t>Tác </a:t>
            </a:r>
            <a:r>
              <a:rPr lang="vi-VN" sz="3200" dirty="0" smtClean="0">
                <a:solidFill>
                  <a:schemeClr val="tx1"/>
                </a:solidFill>
                <a:latin typeface="Open Sans"/>
              </a:rPr>
              <a:t>phẩm kể về hành trình thám hiểm nhà máy sản xuất Socola của các bạn nhỏ cùng phụ huynh.</a:t>
            </a:r>
            <a:r>
              <a:rPr lang="en-US" sz="3200" dirty="0" smtClean="0">
                <a:solidFill>
                  <a:schemeClr val="tx1"/>
                </a:solidFill>
                <a:latin typeface="Open Sans"/>
              </a:rPr>
              <a:t> </a:t>
            </a:r>
            <a:r>
              <a:rPr lang="vi-VN" sz="3200" dirty="0" smtClean="0">
                <a:solidFill>
                  <a:schemeClr val="tx1"/>
                </a:solidFill>
                <a:latin typeface="Open Sans"/>
              </a:rPr>
              <a:t>Họ ngạc nhiên bởi các cảnh vật nơi đây dòng sông nâu,con thác và những đường ống khổng lồ,cỏ ăn được và người tí hon</a:t>
            </a:r>
            <a:br>
              <a:rPr lang="vi-VN" sz="3200" dirty="0" smtClean="0">
                <a:solidFill>
                  <a:schemeClr val="tx1"/>
                </a:solidFill>
                <a:latin typeface="Open Sans"/>
              </a:rPr>
            </a:br>
            <a:endParaRPr sz="3200" u="sng" dirty="0">
              <a:solidFill>
                <a:schemeClr val="tx1"/>
              </a:solidFill>
            </a:endParaRPr>
          </a:p>
        </p:txBody>
      </p:sp>
    </p:spTree>
    <p:extLst>
      <p:ext uri="{BB962C8B-B14F-4D97-AF65-F5344CB8AC3E}">
        <p14:creationId xmlns:p14="http://schemas.microsoft.com/office/powerpoint/2010/main" val="310331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9"/>
                                        </p:tgtEl>
                                        <p:attrNameLst>
                                          <p:attrName>style.visibility</p:attrName>
                                        </p:attrNameLst>
                                      </p:cBhvr>
                                      <p:to>
                                        <p:strVal val="visible"/>
                                      </p:to>
                                    </p:set>
                                    <p:animEffect transition="in" filter="barn(inVertical)">
                                      <p:cBhvr>
                                        <p:cTn id="7" dur="500"/>
                                        <p:tgtEl>
                                          <p:spTgt spid="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60" name="Google Shape;860;p34"/>
          <p:cNvSpPr/>
          <p:nvPr/>
        </p:nvSpPr>
        <p:spPr>
          <a:xfrm>
            <a:off x="-175" y="-7825"/>
            <a:ext cx="6386875" cy="5220400"/>
          </a:xfrm>
          <a:custGeom>
            <a:avLst/>
            <a:gdLst/>
            <a:ahLst/>
            <a:cxnLst/>
            <a:rect l="l" t="t" r="r" b="b"/>
            <a:pathLst>
              <a:path w="255475" h="208816" extrusionOk="0">
                <a:moveTo>
                  <a:pt x="0" y="0"/>
                </a:moveTo>
                <a:lnTo>
                  <a:pt x="0" y="208816"/>
                </a:lnTo>
                <a:lnTo>
                  <a:pt x="214935" y="206521"/>
                </a:lnTo>
                <a:cubicBezTo>
                  <a:pt x="214935" y="206521"/>
                  <a:pt x="211814" y="140740"/>
                  <a:pt x="230997" y="103261"/>
                </a:cubicBezTo>
                <a:cubicBezTo>
                  <a:pt x="255474" y="55470"/>
                  <a:pt x="248590" y="0"/>
                  <a:pt x="248590" y="0"/>
                </a:cubicBezTo>
                <a:close/>
              </a:path>
            </a:pathLst>
          </a:custGeom>
          <a:solidFill>
            <a:srgbClr val="F5E3CC"/>
          </a:solidFill>
          <a:ln>
            <a:noFill/>
          </a:ln>
        </p:spPr>
        <p:txBody>
          <a:bodyPr spcFirstLastPara="1" wrap="square" lIns="91425" tIns="91425" rIns="91425" bIns="91425" anchor="ctr" anchorCtr="0">
            <a:noAutofit/>
          </a:bodyPr>
          <a:lstStyle/>
          <a:p>
            <a:endParaRPr/>
          </a:p>
        </p:txBody>
      </p:sp>
      <p:sp>
        <p:nvSpPr>
          <p:cNvPr id="861" name="Google Shape;861;p34"/>
          <p:cNvSpPr txBox="1">
            <a:spLocks noGrp="1"/>
          </p:cNvSpPr>
          <p:nvPr>
            <p:ph type="ctrTitle"/>
          </p:nvPr>
        </p:nvSpPr>
        <p:spPr>
          <a:xfrm rot="954">
            <a:off x="103957" y="1649732"/>
            <a:ext cx="5722075" cy="1905285"/>
          </a:xfrm>
          <a:prstGeom prst="rect">
            <a:avLst/>
          </a:prstGeom>
        </p:spPr>
        <p:txBody>
          <a:bodyPr spcFirstLastPara="1" wrap="square" lIns="91425" tIns="91425" rIns="91425" bIns="91425" anchor="b" anchorCtr="0">
            <a:noAutofit/>
          </a:bodyPr>
          <a:lstStyle/>
          <a:p>
            <a:pPr lvl="0" algn="ctr"/>
            <a:r>
              <a:rPr lang="en-US" sz="4800" dirty="0" smtClean="0">
                <a:solidFill>
                  <a:schemeClr val="tx1"/>
                </a:solidFill>
              </a:rPr>
              <a:t/>
            </a:r>
            <a:br>
              <a:rPr lang="en-US" sz="4800" dirty="0" smtClean="0">
                <a:solidFill>
                  <a:schemeClr val="tx1"/>
                </a:solidFill>
              </a:rPr>
            </a:br>
            <a:r>
              <a:rPr lang="en-US" sz="4800" dirty="0">
                <a:solidFill>
                  <a:schemeClr val="tx1"/>
                </a:solidFill>
              </a:rPr>
              <a:t/>
            </a:r>
            <a:br>
              <a:rPr lang="en-US" sz="4800" dirty="0">
                <a:solidFill>
                  <a:schemeClr val="tx1"/>
                </a:solidFill>
              </a:rPr>
            </a:br>
            <a:r>
              <a:rPr lang="en-US" sz="4800" dirty="0" smtClean="0">
                <a:solidFill>
                  <a:schemeClr val="tx1"/>
                </a:solidFill>
              </a:rPr>
              <a:t/>
            </a:r>
            <a:br>
              <a:rPr lang="en-US" sz="4800" dirty="0" smtClean="0">
                <a:solidFill>
                  <a:schemeClr val="tx1"/>
                </a:solidFill>
              </a:rPr>
            </a:br>
            <a:r>
              <a:rPr lang="en-US" sz="4800" dirty="0">
                <a:solidFill>
                  <a:schemeClr val="tx1"/>
                </a:solidFill>
              </a:rPr>
              <a:t/>
            </a:r>
            <a:br>
              <a:rPr lang="en-US" sz="4800" dirty="0">
                <a:solidFill>
                  <a:schemeClr val="tx1"/>
                </a:solidFill>
              </a:rPr>
            </a:br>
            <a:r>
              <a:rPr lang="en-US" sz="4800" dirty="0" smtClean="0">
                <a:solidFill>
                  <a:schemeClr val="tx1"/>
                </a:solidFill>
              </a:rPr>
              <a:t/>
            </a:r>
            <a:br>
              <a:rPr lang="en-US" sz="4800" dirty="0" smtClean="0">
                <a:solidFill>
                  <a:schemeClr val="tx1"/>
                </a:solidFill>
              </a:rPr>
            </a:br>
            <a:r>
              <a:rPr lang="en-US" sz="4800" dirty="0">
                <a:solidFill>
                  <a:schemeClr val="tx1"/>
                </a:solidFill>
              </a:rPr>
              <a:t/>
            </a:r>
            <a:br>
              <a:rPr lang="en-US" sz="4800" dirty="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rgbClr val="0070C0"/>
                </a:solidFill>
              </a:rPr>
              <a:t>KHỞI ĐỘNG</a:t>
            </a:r>
            <a:br>
              <a:rPr lang="en-US" sz="4800" dirty="0" smtClean="0">
                <a:solidFill>
                  <a:srgbClr val="0070C0"/>
                </a:solidFill>
              </a:rPr>
            </a:br>
            <a:r>
              <a:rPr lang="en-US" sz="3200" dirty="0" smtClean="0">
                <a:solidFill>
                  <a:srgbClr val="0070C0"/>
                </a:solidFill>
                <a:latin typeface="+mn-lt"/>
              </a:rPr>
              <a:t>Cho HS </a:t>
            </a:r>
            <a:r>
              <a:rPr lang="en-US" sz="3200" dirty="0" err="1" smtClean="0">
                <a:solidFill>
                  <a:srgbClr val="0070C0"/>
                </a:solidFill>
                <a:latin typeface="+mn-lt"/>
              </a:rPr>
              <a:t>xem</a:t>
            </a:r>
            <a:r>
              <a:rPr lang="en-US" sz="3200" dirty="0" smtClean="0">
                <a:solidFill>
                  <a:srgbClr val="0070C0"/>
                </a:solidFill>
                <a:latin typeface="+mn-lt"/>
              </a:rPr>
              <a:t> </a:t>
            </a:r>
            <a:r>
              <a:rPr lang="en-US" sz="3200" dirty="0" err="1" smtClean="0">
                <a:solidFill>
                  <a:srgbClr val="0070C0"/>
                </a:solidFill>
                <a:latin typeface="+mn-lt"/>
              </a:rPr>
              <a:t>đoạn</a:t>
            </a:r>
            <a:r>
              <a:rPr lang="en-US" sz="3200" dirty="0" smtClean="0">
                <a:solidFill>
                  <a:srgbClr val="0070C0"/>
                </a:solidFill>
                <a:latin typeface="+mn-lt"/>
              </a:rPr>
              <a:t> </a:t>
            </a:r>
            <a:r>
              <a:rPr lang="en-US" sz="3200" dirty="0" err="1" smtClean="0">
                <a:solidFill>
                  <a:srgbClr val="0070C0"/>
                </a:solidFill>
                <a:latin typeface="+mn-lt"/>
              </a:rPr>
              <a:t>phim</a:t>
            </a:r>
            <a:r>
              <a:rPr lang="en-US" sz="3200" dirty="0" smtClean="0">
                <a:solidFill>
                  <a:srgbClr val="0070C0"/>
                </a:solidFill>
                <a:latin typeface="+mn-lt"/>
              </a:rPr>
              <a:t> </a:t>
            </a:r>
            <a:r>
              <a:rPr lang="en-US" sz="3200" dirty="0" smtClean="0">
                <a:solidFill>
                  <a:schemeClr val="accent2"/>
                </a:solidFill>
              </a:rPr>
              <a:t>CHARLIE VÀ NHÀ MÁY </a:t>
            </a:r>
            <a:br>
              <a:rPr lang="en-US" sz="3200" dirty="0" smtClean="0">
                <a:solidFill>
                  <a:schemeClr val="accent2"/>
                </a:solidFill>
              </a:rPr>
            </a:br>
            <a:r>
              <a:rPr lang="en-US" sz="3200" dirty="0" smtClean="0">
                <a:solidFill>
                  <a:schemeClr val="accent2"/>
                </a:solidFill>
              </a:rPr>
              <a:t>SÔ CÔ LA</a:t>
            </a:r>
            <a:endParaRPr lang="vi-VN" sz="3200" b="1" dirty="0">
              <a:solidFill>
                <a:schemeClr val="accent2"/>
              </a:solidFill>
              <a:latin typeface="Times New Roman" panose="02020603050405020304" pitchFamily="18" charset="0"/>
              <a:cs typeface="Times New Roman" panose="02020603050405020304" pitchFamily="18" charset="0"/>
            </a:endParaRPr>
          </a:p>
        </p:txBody>
      </p:sp>
      <p:grpSp>
        <p:nvGrpSpPr>
          <p:cNvPr id="863" name="Google Shape;863;p34"/>
          <p:cNvGrpSpPr/>
          <p:nvPr/>
        </p:nvGrpSpPr>
        <p:grpSpPr>
          <a:xfrm>
            <a:off x="-56452" y="-409937"/>
            <a:ext cx="5626241" cy="2422647"/>
            <a:chOff x="238125" y="1308725"/>
            <a:chExt cx="7139900" cy="3074425"/>
          </a:xfrm>
        </p:grpSpPr>
        <p:sp>
          <p:nvSpPr>
            <p:cNvPr id="864" name="Google Shape;864;p34"/>
            <p:cNvSpPr/>
            <p:nvPr/>
          </p:nvSpPr>
          <p:spPr>
            <a:xfrm>
              <a:off x="976850" y="2613800"/>
              <a:ext cx="104050" cy="384325"/>
            </a:xfrm>
            <a:custGeom>
              <a:avLst/>
              <a:gdLst/>
              <a:ahLst/>
              <a:cxnLst/>
              <a:rect l="l" t="t" r="r" b="b"/>
              <a:pathLst>
                <a:path w="4162" h="15373" extrusionOk="0">
                  <a:moveTo>
                    <a:pt x="4162" y="12676"/>
                  </a:moveTo>
                  <a:lnTo>
                    <a:pt x="4162" y="2775"/>
                  </a:lnTo>
                  <a:cubicBezTo>
                    <a:pt x="4162" y="1"/>
                    <a:pt x="1" y="1"/>
                    <a:pt x="1" y="2775"/>
                  </a:cubicBezTo>
                  <a:lnTo>
                    <a:pt x="1" y="12637"/>
                  </a:lnTo>
                  <a:cubicBezTo>
                    <a:pt x="39" y="15373"/>
                    <a:pt x="4162" y="15373"/>
                    <a:pt x="4162" y="12676"/>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65" name="Google Shape;865;p34"/>
            <p:cNvSpPr/>
            <p:nvPr/>
          </p:nvSpPr>
          <p:spPr>
            <a:xfrm>
              <a:off x="743775" y="1813425"/>
              <a:ext cx="158950" cy="353500"/>
            </a:xfrm>
            <a:custGeom>
              <a:avLst/>
              <a:gdLst/>
              <a:ahLst/>
              <a:cxnLst/>
              <a:rect l="l" t="t" r="r" b="b"/>
              <a:pathLst>
                <a:path w="6358" h="14140" extrusionOk="0">
                  <a:moveTo>
                    <a:pt x="6357" y="11982"/>
                  </a:moveTo>
                  <a:lnTo>
                    <a:pt x="6357" y="11905"/>
                  </a:lnTo>
                  <a:cubicBezTo>
                    <a:pt x="6357" y="11751"/>
                    <a:pt x="6319" y="11636"/>
                    <a:pt x="6280" y="11481"/>
                  </a:cubicBezTo>
                  <a:lnTo>
                    <a:pt x="4123" y="1734"/>
                  </a:lnTo>
                  <a:cubicBezTo>
                    <a:pt x="3814" y="656"/>
                    <a:pt x="2736" y="1"/>
                    <a:pt x="1618" y="232"/>
                  </a:cubicBezTo>
                  <a:cubicBezTo>
                    <a:pt x="694" y="386"/>
                    <a:pt x="0" y="1233"/>
                    <a:pt x="0" y="2235"/>
                  </a:cubicBezTo>
                  <a:lnTo>
                    <a:pt x="0" y="2697"/>
                  </a:lnTo>
                  <a:lnTo>
                    <a:pt x="2235" y="12445"/>
                  </a:lnTo>
                  <a:cubicBezTo>
                    <a:pt x="2543" y="13485"/>
                    <a:pt x="3622" y="14140"/>
                    <a:pt x="4701" y="13947"/>
                  </a:cubicBezTo>
                  <a:cubicBezTo>
                    <a:pt x="5625" y="13754"/>
                    <a:pt x="6319" y="12945"/>
                    <a:pt x="6357" y="1198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66" name="Google Shape;866;p34"/>
            <p:cNvSpPr/>
            <p:nvPr/>
          </p:nvSpPr>
          <p:spPr>
            <a:xfrm>
              <a:off x="2985050" y="4069125"/>
              <a:ext cx="328450" cy="224450"/>
            </a:xfrm>
            <a:custGeom>
              <a:avLst/>
              <a:gdLst/>
              <a:ahLst/>
              <a:cxnLst/>
              <a:rect l="l" t="t" r="r" b="b"/>
              <a:pathLst>
                <a:path w="13138" h="8978" extrusionOk="0">
                  <a:moveTo>
                    <a:pt x="12059" y="4817"/>
                  </a:moveTo>
                  <a:lnTo>
                    <a:pt x="3005" y="463"/>
                  </a:lnTo>
                  <a:cubicBezTo>
                    <a:pt x="1965" y="1"/>
                    <a:pt x="732" y="425"/>
                    <a:pt x="231" y="1426"/>
                  </a:cubicBezTo>
                  <a:cubicBezTo>
                    <a:pt x="116" y="1735"/>
                    <a:pt x="39" y="2081"/>
                    <a:pt x="0" y="2390"/>
                  </a:cubicBezTo>
                  <a:cubicBezTo>
                    <a:pt x="0" y="3160"/>
                    <a:pt x="462" y="3815"/>
                    <a:pt x="1156" y="4162"/>
                  </a:cubicBezTo>
                  <a:lnTo>
                    <a:pt x="10171" y="8477"/>
                  </a:lnTo>
                  <a:cubicBezTo>
                    <a:pt x="11173" y="8978"/>
                    <a:pt x="12406" y="8554"/>
                    <a:pt x="12868" y="7514"/>
                  </a:cubicBezTo>
                  <a:cubicBezTo>
                    <a:pt x="13061" y="7244"/>
                    <a:pt x="13138" y="6897"/>
                    <a:pt x="13138" y="6550"/>
                  </a:cubicBezTo>
                  <a:cubicBezTo>
                    <a:pt x="13138" y="5818"/>
                    <a:pt x="12714" y="5125"/>
                    <a:pt x="12059" y="481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67" name="Google Shape;867;p34"/>
            <p:cNvSpPr/>
            <p:nvPr/>
          </p:nvSpPr>
          <p:spPr>
            <a:xfrm>
              <a:off x="855500" y="3550000"/>
              <a:ext cx="328450" cy="227325"/>
            </a:xfrm>
            <a:custGeom>
              <a:avLst/>
              <a:gdLst/>
              <a:ahLst/>
              <a:cxnLst/>
              <a:rect l="l" t="t" r="r" b="b"/>
              <a:pathLst>
                <a:path w="13138" h="9093" extrusionOk="0">
                  <a:moveTo>
                    <a:pt x="11982" y="4932"/>
                  </a:moveTo>
                  <a:lnTo>
                    <a:pt x="2967" y="617"/>
                  </a:lnTo>
                  <a:cubicBezTo>
                    <a:pt x="1580" y="0"/>
                    <a:pt x="0" y="1041"/>
                    <a:pt x="0" y="2543"/>
                  </a:cubicBezTo>
                  <a:cubicBezTo>
                    <a:pt x="0" y="3314"/>
                    <a:pt x="463" y="4007"/>
                    <a:pt x="1156" y="4354"/>
                  </a:cubicBezTo>
                  <a:lnTo>
                    <a:pt x="10171" y="8669"/>
                  </a:lnTo>
                  <a:cubicBezTo>
                    <a:pt x="11212" y="9092"/>
                    <a:pt x="12367" y="8669"/>
                    <a:pt x="12907" y="7706"/>
                  </a:cubicBezTo>
                  <a:cubicBezTo>
                    <a:pt x="13022" y="7397"/>
                    <a:pt x="13099" y="7089"/>
                    <a:pt x="13138" y="6742"/>
                  </a:cubicBezTo>
                  <a:cubicBezTo>
                    <a:pt x="13138" y="5972"/>
                    <a:pt x="12714" y="5240"/>
                    <a:pt x="11982" y="4932"/>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68" name="Google Shape;868;p34"/>
            <p:cNvSpPr/>
            <p:nvPr/>
          </p:nvSpPr>
          <p:spPr>
            <a:xfrm>
              <a:off x="2494800" y="3076125"/>
              <a:ext cx="257175" cy="322675"/>
            </a:xfrm>
            <a:custGeom>
              <a:avLst/>
              <a:gdLst/>
              <a:ahLst/>
              <a:cxnLst/>
              <a:rect l="l" t="t" r="r" b="b"/>
              <a:pathLst>
                <a:path w="10287" h="12907" extrusionOk="0">
                  <a:moveTo>
                    <a:pt x="6665" y="1079"/>
                  </a:moveTo>
                  <a:lnTo>
                    <a:pt x="463" y="9285"/>
                  </a:lnTo>
                  <a:cubicBezTo>
                    <a:pt x="154" y="9632"/>
                    <a:pt x="0" y="10094"/>
                    <a:pt x="39" y="10557"/>
                  </a:cubicBezTo>
                  <a:lnTo>
                    <a:pt x="39" y="10711"/>
                  </a:lnTo>
                  <a:cubicBezTo>
                    <a:pt x="39" y="11250"/>
                    <a:pt x="308" y="11789"/>
                    <a:pt x="694" y="12175"/>
                  </a:cubicBezTo>
                  <a:cubicBezTo>
                    <a:pt x="1580" y="12907"/>
                    <a:pt x="2890" y="12753"/>
                    <a:pt x="3583" y="11866"/>
                  </a:cubicBezTo>
                  <a:lnTo>
                    <a:pt x="9863" y="3622"/>
                  </a:lnTo>
                  <a:cubicBezTo>
                    <a:pt x="10133" y="3275"/>
                    <a:pt x="10287" y="2813"/>
                    <a:pt x="10287" y="2389"/>
                  </a:cubicBezTo>
                  <a:cubicBezTo>
                    <a:pt x="10287" y="1773"/>
                    <a:pt x="10017" y="1195"/>
                    <a:pt x="9555" y="771"/>
                  </a:cubicBezTo>
                  <a:cubicBezTo>
                    <a:pt x="8669" y="0"/>
                    <a:pt x="7320" y="155"/>
                    <a:pt x="6665" y="1079"/>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69" name="Google Shape;869;p34"/>
            <p:cNvSpPr/>
            <p:nvPr/>
          </p:nvSpPr>
          <p:spPr>
            <a:xfrm>
              <a:off x="2861750" y="1859650"/>
              <a:ext cx="316900" cy="261050"/>
            </a:xfrm>
            <a:custGeom>
              <a:avLst/>
              <a:gdLst/>
              <a:ahLst/>
              <a:cxnLst/>
              <a:rect l="l" t="t" r="r" b="b"/>
              <a:pathLst>
                <a:path w="12676" h="10442" extrusionOk="0">
                  <a:moveTo>
                    <a:pt x="12676" y="2235"/>
                  </a:moveTo>
                  <a:cubicBezTo>
                    <a:pt x="12676" y="1812"/>
                    <a:pt x="12522" y="1388"/>
                    <a:pt x="12291" y="1041"/>
                  </a:cubicBezTo>
                  <a:cubicBezTo>
                    <a:pt x="11559" y="155"/>
                    <a:pt x="10287" y="1"/>
                    <a:pt x="9401" y="656"/>
                  </a:cubicBezTo>
                  <a:lnTo>
                    <a:pt x="810" y="6589"/>
                  </a:lnTo>
                  <a:cubicBezTo>
                    <a:pt x="309" y="6936"/>
                    <a:pt x="1" y="7552"/>
                    <a:pt x="1" y="8207"/>
                  </a:cubicBezTo>
                  <a:cubicBezTo>
                    <a:pt x="1" y="8631"/>
                    <a:pt x="155" y="9055"/>
                    <a:pt x="425" y="9401"/>
                  </a:cubicBezTo>
                  <a:cubicBezTo>
                    <a:pt x="1118" y="10249"/>
                    <a:pt x="2351" y="10441"/>
                    <a:pt x="3314" y="9825"/>
                  </a:cubicBezTo>
                  <a:lnTo>
                    <a:pt x="11867" y="3854"/>
                  </a:lnTo>
                  <a:cubicBezTo>
                    <a:pt x="12368" y="3468"/>
                    <a:pt x="12676" y="2890"/>
                    <a:pt x="12676" y="2235"/>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70" name="Google Shape;870;p34"/>
            <p:cNvSpPr/>
            <p:nvPr/>
          </p:nvSpPr>
          <p:spPr>
            <a:xfrm>
              <a:off x="487575" y="3213850"/>
              <a:ext cx="362175" cy="118500"/>
            </a:xfrm>
            <a:custGeom>
              <a:avLst/>
              <a:gdLst/>
              <a:ahLst/>
              <a:cxnLst/>
              <a:rect l="l" t="t" r="r" b="b"/>
              <a:pathLst>
                <a:path w="14487" h="4740" extrusionOk="0">
                  <a:moveTo>
                    <a:pt x="14486" y="1927"/>
                  </a:moveTo>
                  <a:cubicBezTo>
                    <a:pt x="14371" y="810"/>
                    <a:pt x="13369" y="1"/>
                    <a:pt x="12252" y="116"/>
                  </a:cubicBezTo>
                  <a:lnTo>
                    <a:pt x="1888" y="579"/>
                  </a:lnTo>
                  <a:cubicBezTo>
                    <a:pt x="848" y="656"/>
                    <a:pt x="0" y="1503"/>
                    <a:pt x="39" y="2582"/>
                  </a:cubicBezTo>
                  <a:lnTo>
                    <a:pt x="39" y="2813"/>
                  </a:lnTo>
                  <a:cubicBezTo>
                    <a:pt x="154" y="3930"/>
                    <a:pt x="1118" y="4739"/>
                    <a:pt x="2235" y="4701"/>
                  </a:cubicBezTo>
                  <a:lnTo>
                    <a:pt x="12598" y="4162"/>
                  </a:lnTo>
                  <a:cubicBezTo>
                    <a:pt x="13639" y="4123"/>
                    <a:pt x="14448" y="3275"/>
                    <a:pt x="14486" y="2274"/>
                  </a:cubicBezTo>
                  <a:cubicBezTo>
                    <a:pt x="14486" y="2235"/>
                    <a:pt x="14486" y="2197"/>
                    <a:pt x="14486" y="2158"/>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71" name="Google Shape;871;p34"/>
            <p:cNvSpPr/>
            <p:nvPr/>
          </p:nvSpPr>
          <p:spPr>
            <a:xfrm>
              <a:off x="1743525" y="3016400"/>
              <a:ext cx="316900" cy="260075"/>
            </a:xfrm>
            <a:custGeom>
              <a:avLst/>
              <a:gdLst/>
              <a:ahLst/>
              <a:cxnLst/>
              <a:rect l="l" t="t" r="r" b="b"/>
              <a:pathLst>
                <a:path w="12676" h="10403" extrusionOk="0">
                  <a:moveTo>
                    <a:pt x="12676" y="2274"/>
                  </a:moveTo>
                  <a:cubicBezTo>
                    <a:pt x="12676" y="1850"/>
                    <a:pt x="12522" y="1426"/>
                    <a:pt x="12252" y="1080"/>
                  </a:cubicBezTo>
                  <a:cubicBezTo>
                    <a:pt x="11559" y="193"/>
                    <a:pt x="10287" y="1"/>
                    <a:pt x="9363" y="656"/>
                  </a:cubicBezTo>
                  <a:lnTo>
                    <a:pt x="848" y="6550"/>
                  </a:lnTo>
                  <a:cubicBezTo>
                    <a:pt x="309" y="6936"/>
                    <a:pt x="1" y="7552"/>
                    <a:pt x="39" y="8207"/>
                  </a:cubicBezTo>
                  <a:cubicBezTo>
                    <a:pt x="1" y="8631"/>
                    <a:pt x="155" y="9016"/>
                    <a:pt x="386" y="9401"/>
                  </a:cubicBezTo>
                  <a:cubicBezTo>
                    <a:pt x="1118" y="10249"/>
                    <a:pt x="2351" y="10403"/>
                    <a:pt x="3275" y="9825"/>
                  </a:cubicBezTo>
                  <a:lnTo>
                    <a:pt x="11828" y="3892"/>
                  </a:lnTo>
                  <a:cubicBezTo>
                    <a:pt x="12368" y="3545"/>
                    <a:pt x="12676" y="2929"/>
                    <a:pt x="12676" y="227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72" name="Google Shape;872;p34"/>
            <p:cNvSpPr/>
            <p:nvPr/>
          </p:nvSpPr>
          <p:spPr>
            <a:xfrm>
              <a:off x="1774350" y="1711325"/>
              <a:ext cx="163775" cy="356400"/>
            </a:xfrm>
            <a:custGeom>
              <a:avLst/>
              <a:gdLst/>
              <a:ahLst/>
              <a:cxnLst/>
              <a:rect l="l" t="t" r="r" b="b"/>
              <a:pathLst>
                <a:path w="6551" h="14256" extrusionOk="0">
                  <a:moveTo>
                    <a:pt x="1542" y="14024"/>
                  </a:moveTo>
                  <a:cubicBezTo>
                    <a:pt x="2659" y="14256"/>
                    <a:pt x="3776" y="13601"/>
                    <a:pt x="4046" y="12522"/>
                  </a:cubicBezTo>
                  <a:lnTo>
                    <a:pt x="6512" y="2775"/>
                  </a:lnTo>
                  <a:cubicBezTo>
                    <a:pt x="6550" y="2582"/>
                    <a:pt x="6550" y="2428"/>
                    <a:pt x="6550" y="2274"/>
                  </a:cubicBezTo>
                  <a:lnTo>
                    <a:pt x="6550" y="2197"/>
                  </a:lnTo>
                  <a:cubicBezTo>
                    <a:pt x="6550" y="1234"/>
                    <a:pt x="5895" y="386"/>
                    <a:pt x="4932" y="232"/>
                  </a:cubicBezTo>
                  <a:cubicBezTo>
                    <a:pt x="3853" y="1"/>
                    <a:pt x="2736" y="656"/>
                    <a:pt x="2466" y="1735"/>
                  </a:cubicBezTo>
                  <a:lnTo>
                    <a:pt x="39" y="11559"/>
                  </a:lnTo>
                  <a:cubicBezTo>
                    <a:pt x="1" y="11713"/>
                    <a:pt x="1" y="11867"/>
                    <a:pt x="1" y="12021"/>
                  </a:cubicBezTo>
                  <a:cubicBezTo>
                    <a:pt x="1" y="12060"/>
                    <a:pt x="1" y="12098"/>
                    <a:pt x="1" y="12137"/>
                  </a:cubicBezTo>
                  <a:lnTo>
                    <a:pt x="1" y="12214"/>
                  </a:lnTo>
                  <a:cubicBezTo>
                    <a:pt x="39" y="13100"/>
                    <a:pt x="694" y="13832"/>
                    <a:pt x="1542" y="14024"/>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73" name="Google Shape;873;p34"/>
            <p:cNvSpPr/>
            <p:nvPr/>
          </p:nvSpPr>
          <p:spPr>
            <a:xfrm>
              <a:off x="481800" y="1416600"/>
              <a:ext cx="215775" cy="340025"/>
            </a:xfrm>
            <a:custGeom>
              <a:avLst/>
              <a:gdLst/>
              <a:ahLst/>
              <a:cxnLst/>
              <a:rect l="l" t="t" r="r" b="b"/>
              <a:pathLst>
                <a:path w="8631" h="13601" extrusionOk="0">
                  <a:moveTo>
                    <a:pt x="1272" y="13100"/>
                  </a:moveTo>
                  <a:cubicBezTo>
                    <a:pt x="2273" y="13601"/>
                    <a:pt x="3506" y="13138"/>
                    <a:pt x="4007" y="12137"/>
                  </a:cubicBezTo>
                  <a:lnTo>
                    <a:pt x="8437" y="3083"/>
                  </a:lnTo>
                  <a:cubicBezTo>
                    <a:pt x="8553" y="2890"/>
                    <a:pt x="8630" y="2659"/>
                    <a:pt x="8630" y="2428"/>
                  </a:cubicBezTo>
                  <a:cubicBezTo>
                    <a:pt x="8630" y="2351"/>
                    <a:pt x="8630" y="2312"/>
                    <a:pt x="8630" y="2274"/>
                  </a:cubicBezTo>
                  <a:cubicBezTo>
                    <a:pt x="8630" y="1465"/>
                    <a:pt x="8168" y="771"/>
                    <a:pt x="7436" y="463"/>
                  </a:cubicBezTo>
                  <a:cubicBezTo>
                    <a:pt x="6434" y="1"/>
                    <a:pt x="5240" y="425"/>
                    <a:pt x="4739" y="1426"/>
                  </a:cubicBezTo>
                  <a:lnTo>
                    <a:pt x="270" y="10441"/>
                  </a:lnTo>
                  <a:cubicBezTo>
                    <a:pt x="116" y="10711"/>
                    <a:pt x="39" y="10981"/>
                    <a:pt x="0" y="11289"/>
                  </a:cubicBezTo>
                  <a:cubicBezTo>
                    <a:pt x="77" y="12060"/>
                    <a:pt x="540" y="12792"/>
                    <a:pt x="1272" y="1310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74" name="Google Shape;874;p34"/>
            <p:cNvSpPr/>
            <p:nvPr/>
          </p:nvSpPr>
          <p:spPr>
            <a:xfrm>
              <a:off x="2716325" y="2484750"/>
              <a:ext cx="215775" cy="339050"/>
            </a:xfrm>
            <a:custGeom>
              <a:avLst/>
              <a:gdLst/>
              <a:ahLst/>
              <a:cxnLst/>
              <a:rect l="l" t="t" r="r" b="b"/>
              <a:pathLst>
                <a:path w="8631" h="13562" extrusionOk="0">
                  <a:moveTo>
                    <a:pt x="7436" y="424"/>
                  </a:moveTo>
                  <a:cubicBezTo>
                    <a:pt x="6396" y="0"/>
                    <a:pt x="5240" y="424"/>
                    <a:pt x="4701" y="1387"/>
                  </a:cubicBezTo>
                  <a:lnTo>
                    <a:pt x="270" y="10402"/>
                  </a:lnTo>
                  <a:cubicBezTo>
                    <a:pt x="116" y="10672"/>
                    <a:pt x="39" y="10980"/>
                    <a:pt x="0" y="11250"/>
                  </a:cubicBezTo>
                  <a:cubicBezTo>
                    <a:pt x="0" y="12098"/>
                    <a:pt x="501" y="12830"/>
                    <a:pt x="1272" y="13138"/>
                  </a:cubicBezTo>
                  <a:cubicBezTo>
                    <a:pt x="2312" y="13562"/>
                    <a:pt x="3468" y="13138"/>
                    <a:pt x="4007" y="12175"/>
                  </a:cubicBezTo>
                  <a:lnTo>
                    <a:pt x="8438" y="3121"/>
                  </a:lnTo>
                  <a:cubicBezTo>
                    <a:pt x="8553" y="2851"/>
                    <a:pt x="8630" y="2582"/>
                    <a:pt x="8630" y="2273"/>
                  </a:cubicBezTo>
                  <a:cubicBezTo>
                    <a:pt x="8630" y="1464"/>
                    <a:pt x="8168" y="732"/>
                    <a:pt x="7436" y="424"/>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75" name="Google Shape;875;p34"/>
            <p:cNvSpPr/>
            <p:nvPr/>
          </p:nvSpPr>
          <p:spPr>
            <a:xfrm>
              <a:off x="1938100" y="3537475"/>
              <a:ext cx="316900" cy="167625"/>
            </a:xfrm>
            <a:custGeom>
              <a:avLst/>
              <a:gdLst/>
              <a:ahLst/>
              <a:cxnLst/>
              <a:rect l="l" t="t" r="r" b="b"/>
              <a:pathLst>
                <a:path w="12676" h="6705" extrusionOk="0">
                  <a:moveTo>
                    <a:pt x="11558" y="3468"/>
                  </a:moveTo>
                  <a:lnTo>
                    <a:pt x="2042" y="155"/>
                  </a:lnTo>
                  <a:cubicBezTo>
                    <a:pt x="1657" y="0"/>
                    <a:pt x="1233" y="39"/>
                    <a:pt x="848" y="232"/>
                  </a:cubicBezTo>
                  <a:cubicBezTo>
                    <a:pt x="462" y="424"/>
                    <a:pt x="193" y="771"/>
                    <a:pt x="77" y="1195"/>
                  </a:cubicBezTo>
                  <a:cubicBezTo>
                    <a:pt x="0" y="1349"/>
                    <a:pt x="0" y="1503"/>
                    <a:pt x="0" y="1696"/>
                  </a:cubicBezTo>
                  <a:cubicBezTo>
                    <a:pt x="0" y="2389"/>
                    <a:pt x="424" y="3006"/>
                    <a:pt x="1079" y="3237"/>
                  </a:cubicBezTo>
                  <a:lnTo>
                    <a:pt x="10595" y="6550"/>
                  </a:lnTo>
                  <a:cubicBezTo>
                    <a:pt x="11019" y="6704"/>
                    <a:pt x="11442" y="6665"/>
                    <a:pt x="11828" y="6511"/>
                  </a:cubicBezTo>
                  <a:cubicBezTo>
                    <a:pt x="12174" y="6280"/>
                    <a:pt x="12444" y="5933"/>
                    <a:pt x="12598" y="5548"/>
                  </a:cubicBezTo>
                  <a:cubicBezTo>
                    <a:pt x="12598" y="5356"/>
                    <a:pt x="12637" y="5163"/>
                    <a:pt x="12637" y="5047"/>
                  </a:cubicBezTo>
                  <a:cubicBezTo>
                    <a:pt x="12675" y="4354"/>
                    <a:pt x="12251" y="3699"/>
                    <a:pt x="11558" y="3468"/>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76" name="Google Shape;876;p34"/>
            <p:cNvSpPr/>
            <p:nvPr/>
          </p:nvSpPr>
          <p:spPr>
            <a:xfrm>
              <a:off x="2132650" y="2184250"/>
              <a:ext cx="314975" cy="263925"/>
            </a:xfrm>
            <a:custGeom>
              <a:avLst/>
              <a:gdLst/>
              <a:ahLst/>
              <a:cxnLst/>
              <a:rect l="l" t="t" r="r" b="b"/>
              <a:pathLst>
                <a:path w="12599" h="10557" extrusionOk="0">
                  <a:moveTo>
                    <a:pt x="11751" y="6665"/>
                  </a:moveTo>
                  <a:lnTo>
                    <a:pt x="3314" y="617"/>
                  </a:lnTo>
                  <a:cubicBezTo>
                    <a:pt x="2389" y="0"/>
                    <a:pt x="1156" y="154"/>
                    <a:pt x="424" y="1002"/>
                  </a:cubicBezTo>
                  <a:cubicBezTo>
                    <a:pt x="154" y="1349"/>
                    <a:pt x="39" y="1772"/>
                    <a:pt x="0" y="2196"/>
                  </a:cubicBezTo>
                  <a:lnTo>
                    <a:pt x="0" y="2273"/>
                  </a:lnTo>
                  <a:cubicBezTo>
                    <a:pt x="0" y="2890"/>
                    <a:pt x="309" y="3506"/>
                    <a:pt x="848" y="3891"/>
                  </a:cubicBezTo>
                  <a:lnTo>
                    <a:pt x="9285" y="9901"/>
                  </a:lnTo>
                  <a:cubicBezTo>
                    <a:pt x="10171" y="10556"/>
                    <a:pt x="11443" y="10402"/>
                    <a:pt x="12175" y="9555"/>
                  </a:cubicBezTo>
                  <a:cubicBezTo>
                    <a:pt x="12444" y="9208"/>
                    <a:pt x="12598" y="8746"/>
                    <a:pt x="12598" y="8283"/>
                  </a:cubicBezTo>
                  <a:lnTo>
                    <a:pt x="12598" y="8245"/>
                  </a:lnTo>
                  <a:lnTo>
                    <a:pt x="12598" y="8206"/>
                  </a:lnTo>
                  <a:cubicBezTo>
                    <a:pt x="12598" y="7590"/>
                    <a:pt x="12252" y="7012"/>
                    <a:pt x="11751" y="666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77" name="Google Shape;877;p34"/>
            <p:cNvSpPr/>
            <p:nvPr/>
          </p:nvSpPr>
          <p:spPr>
            <a:xfrm>
              <a:off x="3106400" y="2804525"/>
              <a:ext cx="282225" cy="312075"/>
            </a:xfrm>
            <a:custGeom>
              <a:avLst/>
              <a:gdLst/>
              <a:ahLst/>
              <a:cxnLst/>
              <a:rect l="l" t="t" r="r" b="b"/>
              <a:pathLst>
                <a:path w="11289" h="12483" extrusionOk="0">
                  <a:moveTo>
                    <a:pt x="3583" y="1233"/>
                  </a:moveTo>
                  <a:cubicBezTo>
                    <a:pt x="2235" y="0"/>
                    <a:pt x="39" y="925"/>
                    <a:pt x="0" y="2735"/>
                  </a:cubicBezTo>
                  <a:cubicBezTo>
                    <a:pt x="39" y="3313"/>
                    <a:pt x="270" y="3853"/>
                    <a:pt x="694" y="4238"/>
                  </a:cubicBezTo>
                  <a:lnTo>
                    <a:pt x="7744" y="11057"/>
                  </a:lnTo>
                  <a:cubicBezTo>
                    <a:pt x="9285" y="12483"/>
                    <a:pt x="11289" y="11057"/>
                    <a:pt x="11289" y="9477"/>
                  </a:cubicBezTo>
                  <a:cubicBezTo>
                    <a:pt x="11289" y="8938"/>
                    <a:pt x="11019" y="8399"/>
                    <a:pt x="10595" y="805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78" name="Google Shape;878;p34"/>
            <p:cNvSpPr/>
            <p:nvPr/>
          </p:nvSpPr>
          <p:spPr>
            <a:xfrm>
              <a:off x="260275" y="4069125"/>
              <a:ext cx="276450" cy="314025"/>
            </a:xfrm>
            <a:custGeom>
              <a:avLst/>
              <a:gdLst/>
              <a:ahLst/>
              <a:cxnLst/>
              <a:rect l="l" t="t" r="r" b="b"/>
              <a:pathLst>
                <a:path w="11058" h="12561" extrusionOk="0">
                  <a:moveTo>
                    <a:pt x="7551" y="1388"/>
                  </a:moveTo>
                  <a:lnTo>
                    <a:pt x="655" y="8323"/>
                  </a:lnTo>
                  <a:cubicBezTo>
                    <a:pt x="270" y="8708"/>
                    <a:pt x="0" y="9247"/>
                    <a:pt x="0" y="9787"/>
                  </a:cubicBezTo>
                  <a:cubicBezTo>
                    <a:pt x="0" y="11636"/>
                    <a:pt x="2235" y="12560"/>
                    <a:pt x="3545" y="11251"/>
                  </a:cubicBezTo>
                  <a:lnTo>
                    <a:pt x="10479" y="4354"/>
                  </a:lnTo>
                  <a:cubicBezTo>
                    <a:pt x="10865" y="3969"/>
                    <a:pt x="11057" y="3468"/>
                    <a:pt x="11057" y="2967"/>
                  </a:cubicBezTo>
                  <a:cubicBezTo>
                    <a:pt x="11057" y="1349"/>
                    <a:pt x="9054" y="1"/>
                    <a:pt x="7551" y="13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79" name="Google Shape;879;p34"/>
            <p:cNvSpPr/>
            <p:nvPr/>
          </p:nvSpPr>
          <p:spPr>
            <a:xfrm>
              <a:off x="1112650" y="2034000"/>
              <a:ext cx="341950" cy="211900"/>
            </a:xfrm>
            <a:custGeom>
              <a:avLst/>
              <a:gdLst/>
              <a:ahLst/>
              <a:cxnLst/>
              <a:rect l="l" t="t" r="r" b="b"/>
              <a:pathLst>
                <a:path w="13678" h="8476" extrusionOk="0">
                  <a:moveTo>
                    <a:pt x="13562" y="6896"/>
                  </a:moveTo>
                  <a:cubicBezTo>
                    <a:pt x="13601" y="6742"/>
                    <a:pt x="13639" y="6550"/>
                    <a:pt x="13639" y="6395"/>
                  </a:cubicBezTo>
                  <a:lnTo>
                    <a:pt x="13639" y="6357"/>
                  </a:lnTo>
                  <a:lnTo>
                    <a:pt x="13639" y="6357"/>
                  </a:lnTo>
                  <a:cubicBezTo>
                    <a:pt x="13678" y="6280"/>
                    <a:pt x="13678" y="6203"/>
                    <a:pt x="13639" y="6164"/>
                  </a:cubicBezTo>
                  <a:lnTo>
                    <a:pt x="13639" y="6049"/>
                  </a:lnTo>
                  <a:cubicBezTo>
                    <a:pt x="13639" y="6049"/>
                    <a:pt x="13639" y="6049"/>
                    <a:pt x="13639" y="6049"/>
                  </a:cubicBezTo>
                  <a:cubicBezTo>
                    <a:pt x="13639" y="6049"/>
                    <a:pt x="13639" y="6049"/>
                    <a:pt x="13639" y="6010"/>
                  </a:cubicBezTo>
                  <a:cubicBezTo>
                    <a:pt x="13639" y="5201"/>
                    <a:pt x="13100" y="4431"/>
                    <a:pt x="12329" y="4161"/>
                  </a:cubicBezTo>
                  <a:lnTo>
                    <a:pt x="2736" y="385"/>
                  </a:lnTo>
                  <a:cubicBezTo>
                    <a:pt x="1658" y="0"/>
                    <a:pt x="463" y="540"/>
                    <a:pt x="155" y="1657"/>
                  </a:cubicBezTo>
                  <a:cubicBezTo>
                    <a:pt x="78" y="1849"/>
                    <a:pt x="1" y="2081"/>
                    <a:pt x="1" y="2312"/>
                  </a:cubicBezTo>
                  <a:lnTo>
                    <a:pt x="1" y="2312"/>
                  </a:lnTo>
                  <a:lnTo>
                    <a:pt x="1" y="2350"/>
                  </a:lnTo>
                  <a:cubicBezTo>
                    <a:pt x="78" y="3198"/>
                    <a:pt x="617" y="3968"/>
                    <a:pt x="1388" y="4315"/>
                  </a:cubicBezTo>
                  <a:lnTo>
                    <a:pt x="10981" y="8052"/>
                  </a:lnTo>
                  <a:cubicBezTo>
                    <a:pt x="12021" y="8476"/>
                    <a:pt x="13215" y="7937"/>
                    <a:pt x="13562" y="6896"/>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80" name="Google Shape;880;p34"/>
            <p:cNvSpPr/>
            <p:nvPr/>
          </p:nvSpPr>
          <p:spPr>
            <a:xfrm>
              <a:off x="238125" y="2511725"/>
              <a:ext cx="292825" cy="286075"/>
            </a:xfrm>
            <a:custGeom>
              <a:avLst/>
              <a:gdLst/>
              <a:ahLst/>
              <a:cxnLst/>
              <a:rect l="l" t="t" r="r" b="b"/>
              <a:pathLst>
                <a:path w="11713" h="11443" extrusionOk="0">
                  <a:moveTo>
                    <a:pt x="3544" y="10710"/>
                  </a:moveTo>
                  <a:lnTo>
                    <a:pt x="11096" y="3660"/>
                  </a:lnTo>
                  <a:cubicBezTo>
                    <a:pt x="11481" y="3313"/>
                    <a:pt x="11712" y="2774"/>
                    <a:pt x="11712" y="2235"/>
                  </a:cubicBezTo>
                  <a:lnTo>
                    <a:pt x="11712" y="2196"/>
                  </a:lnTo>
                  <a:lnTo>
                    <a:pt x="11712" y="2158"/>
                  </a:lnTo>
                  <a:cubicBezTo>
                    <a:pt x="11712" y="1618"/>
                    <a:pt x="11481" y="1117"/>
                    <a:pt x="11096" y="732"/>
                  </a:cubicBezTo>
                  <a:cubicBezTo>
                    <a:pt x="10248" y="0"/>
                    <a:pt x="9015" y="0"/>
                    <a:pt x="8206" y="732"/>
                  </a:cubicBezTo>
                  <a:lnTo>
                    <a:pt x="655" y="7782"/>
                  </a:lnTo>
                  <a:cubicBezTo>
                    <a:pt x="231" y="8129"/>
                    <a:pt x="0" y="8668"/>
                    <a:pt x="0" y="9208"/>
                  </a:cubicBezTo>
                  <a:lnTo>
                    <a:pt x="0" y="9246"/>
                  </a:lnTo>
                  <a:lnTo>
                    <a:pt x="0" y="9285"/>
                  </a:lnTo>
                  <a:cubicBezTo>
                    <a:pt x="0" y="9824"/>
                    <a:pt x="231" y="10364"/>
                    <a:pt x="655" y="10710"/>
                  </a:cubicBezTo>
                  <a:cubicBezTo>
                    <a:pt x="1503" y="11442"/>
                    <a:pt x="2735" y="11442"/>
                    <a:pt x="3544" y="1071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81" name="Google Shape;881;p34"/>
            <p:cNvSpPr/>
            <p:nvPr/>
          </p:nvSpPr>
          <p:spPr>
            <a:xfrm>
              <a:off x="1440125" y="2631150"/>
              <a:ext cx="347725" cy="193625"/>
            </a:xfrm>
            <a:custGeom>
              <a:avLst/>
              <a:gdLst/>
              <a:ahLst/>
              <a:cxnLst/>
              <a:rect l="l" t="t" r="r" b="b"/>
              <a:pathLst>
                <a:path w="13909" h="7745" extrusionOk="0">
                  <a:moveTo>
                    <a:pt x="13909" y="2389"/>
                  </a:moveTo>
                  <a:lnTo>
                    <a:pt x="13909" y="2350"/>
                  </a:lnTo>
                  <a:lnTo>
                    <a:pt x="13909" y="2350"/>
                  </a:lnTo>
                  <a:cubicBezTo>
                    <a:pt x="13909" y="2081"/>
                    <a:pt x="13870" y="1811"/>
                    <a:pt x="13793" y="1541"/>
                  </a:cubicBezTo>
                  <a:cubicBezTo>
                    <a:pt x="13370" y="501"/>
                    <a:pt x="12175" y="0"/>
                    <a:pt x="11135" y="347"/>
                  </a:cubicBezTo>
                  <a:lnTo>
                    <a:pt x="1388" y="3468"/>
                  </a:lnTo>
                  <a:cubicBezTo>
                    <a:pt x="540" y="3737"/>
                    <a:pt x="1" y="4508"/>
                    <a:pt x="1" y="5355"/>
                  </a:cubicBezTo>
                  <a:cubicBezTo>
                    <a:pt x="1" y="5355"/>
                    <a:pt x="1" y="5394"/>
                    <a:pt x="1" y="5394"/>
                  </a:cubicBezTo>
                  <a:cubicBezTo>
                    <a:pt x="1" y="5664"/>
                    <a:pt x="39" y="5933"/>
                    <a:pt x="116" y="6203"/>
                  </a:cubicBezTo>
                  <a:cubicBezTo>
                    <a:pt x="540" y="7205"/>
                    <a:pt x="1696" y="7744"/>
                    <a:pt x="2775" y="7397"/>
                  </a:cubicBezTo>
                  <a:lnTo>
                    <a:pt x="12522" y="4200"/>
                  </a:lnTo>
                  <a:cubicBezTo>
                    <a:pt x="13331" y="3969"/>
                    <a:pt x="13909" y="3237"/>
                    <a:pt x="13909" y="2389"/>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82" name="Google Shape;882;p34"/>
            <p:cNvSpPr/>
            <p:nvPr/>
          </p:nvSpPr>
          <p:spPr>
            <a:xfrm>
              <a:off x="2496725" y="1580350"/>
              <a:ext cx="179175" cy="350600"/>
            </a:xfrm>
            <a:custGeom>
              <a:avLst/>
              <a:gdLst/>
              <a:ahLst/>
              <a:cxnLst/>
              <a:rect l="l" t="t" r="r" b="b"/>
              <a:pathLst>
                <a:path w="7167" h="14024" extrusionOk="0">
                  <a:moveTo>
                    <a:pt x="1503" y="13716"/>
                  </a:moveTo>
                  <a:cubicBezTo>
                    <a:pt x="2582" y="14024"/>
                    <a:pt x="3699" y="13407"/>
                    <a:pt x="4046" y="12367"/>
                  </a:cubicBezTo>
                  <a:lnTo>
                    <a:pt x="7051" y="2813"/>
                  </a:lnTo>
                  <a:cubicBezTo>
                    <a:pt x="7128" y="2620"/>
                    <a:pt x="7166" y="2427"/>
                    <a:pt x="7166" y="2235"/>
                  </a:cubicBezTo>
                  <a:cubicBezTo>
                    <a:pt x="7166" y="1310"/>
                    <a:pt x="6550" y="540"/>
                    <a:pt x="5664" y="309"/>
                  </a:cubicBezTo>
                  <a:cubicBezTo>
                    <a:pt x="4585" y="0"/>
                    <a:pt x="3429" y="578"/>
                    <a:pt x="3082" y="1657"/>
                  </a:cubicBezTo>
                  <a:lnTo>
                    <a:pt x="77" y="11173"/>
                  </a:lnTo>
                  <a:cubicBezTo>
                    <a:pt x="0" y="11366"/>
                    <a:pt x="0" y="11558"/>
                    <a:pt x="0" y="11789"/>
                  </a:cubicBezTo>
                  <a:cubicBezTo>
                    <a:pt x="0" y="12675"/>
                    <a:pt x="617" y="13484"/>
                    <a:pt x="1503" y="13716"/>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83" name="Google Shape;883;p34"/>
            <p:cNvSpPr/>
            <p:nvPr/>
          </p:nvSpPr>
          <p:spPr>
            <a:xfrm>
              <a:off x="1125175" y="1478250"/>
              <a:ext cx="324625" cy="260075"/>
            </a:xfrm>
            <a:custGeom>
              <a:avLst/>
              <a:gdLst/>
              <a:ahLst/>
              <a:cxnLst/>
              <a:rect l="l" t="t" r="r" b="b"/>
              <a:pathLst>
                <a:path w="12985" h="10403" extrusionOk="0">
                  <a:moveTo>
                    <a:pt x="964" y="4161"/>
                  </a:moveTo>
                  <a:lnTo>
                    <a:pt x="9632" y="9786"/>
                  </a:lnTo>
                  <a:cubicBezTo>
                    <a:pt x="10596" y="10403"/>
                    <a:pt x="11867" y="10056"/>
                    <a:pt x="12406" y="9054"/>
                  </a:cubicBezTo>
                  <a:cubicBezTo>
                    <a:pt x="12984" y="8130"/>
                    <a:pt x="12676" y="6897"/>
                    <a:pt x="11751" y="6319"/>
                  </a:cubicBezTo>
                  <a:lnTo>
                    <a:pt x="3083" y="655"/>
                  </a:lnTo>
                  <a:cubicBezTo>
                    <a:pt x="2120" y="1"/>
                    <a:pt x="848" y="347"/>
                    <a:pt x="309" y="1349"/>
                  </a:cubicBezTo>
                  <a:cubicBezTo>
                    <a:pt x="116" y="1657"/>
                    <a:pt x="1" y="2004"/>
                    <a:pt x="1" y="2389"/>
                  </a:cubicBezTo>
                  <a:cubicBezTo>
                    <a:pt x="39" y="3083"/>
                    <a:pt x="386" y="3738"/>
                    <a:pt x="964" y="4161"/>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84" name="Google Shape;884;p34"/>
            <p:cNvSpPr/>
            <p:nvPr/>
          </p:nvSpPr>
          <p:spPr>
            <a:xfrm>
              <a:off x="2071975" y="2651375"/>
              <a:ext cx="317850" cy="267775"/>
            </a:xfrm>
            <a:custGeom>
              <a:avLst/>
              <a:gdLst/>
              <a:ahLst/>
              <a:cxnLst/>
              <a:rect l="l" t="t" r="r" b="b"/>
              <a:pathLst>
                <a:path w="12714" h="10711" extrusionOk="0">
                  <a:moveTo>
                    <a:pt x="11712" y="6242"/>
                  </a:moveTo>
                  <a:lnTo>
                    <a:pt x="3082" y="617"/>
                  </a:lnTo>
                  <a:cubicBezTo>
                    <a:pt x="2119" y="0"/>
                    <a:pt x="809" y="347"/>
                    <a:pt x="270" y="1349"/>
                  </a:cubicBezTo>
                  <a:cubicBezTo>
                    <a:pt x="77" y="1657"/>
                    <a:pt x="0" y="2004"/>
                    <a:pt x="0" y="2351"/>
                  </a:cubicBezTo>
                  <a:lnTo>
                    <a:pt x="0" y="2389"/>
                  </a:lnTo>
                  <a:lnTo>
                    <a:pt x="0" y="2428"/>
                  </a:lnTo>
                  <a:cubicBezTo>
                    <a:pt x="0" y="3121"/>
                    <a:pt x="385" y="3814"/>
                    <a:pt x="963" y="4161"/>
                  </a:cubicBezTo>
                  <a:lnTo>
                    <a:pt x="9593" y="9786"/>
                  </a:lnTo>
                  <a:cubicBezTo>
                    <a:pt x="10903" y="10711"/>
                    <a:pt x="12714" y="9709"/>
                    <a:pt x="12675" y="8091"/>
                  </a:cubicBezTo>
                  <a:lnTo>
                    <a:pt x="12675" y="8014"/>
                  </a:lnTo>
                  <a:cubicBezTo>
                    <a:pt x="12637" y="7282"/>
                    <a:pt x="12290" y="6627"/>
                    <a:pt x="11712" y="6242"/>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85" name="Google Shape;885;p34"/>
            <p:cNvSpPr/>
            <p:nvPr/>
          </p:nvSpPr>
          <p:spPr>
            <a:xfrm>
              <a:off x="2132650" y="1309700"/>
              <a:ext cx="262000" cy="316900"/>
            </a:xfrm>
            <a:custGeom>
              <a:avLst/>
              <a:gdLst/>
              <a:ahLst/>
              <a:cxnLst/>
              <a:rect l="l" t="t" r="r" b="b"/>
              <a:pathLst>
                <a:path w="10480" h="12676" extrusionOk="0">
                  <a:moveTo>
                    <a:pt x="6858" y="11751"/>
                  </a:moveTo>
                  <a:cubicBezTo>
                    <a:pt x="7205" y="12213"/>
                    <a:pt x="7706" y="12521"/>
                    <a:pt x="8245" y="12599"/>
                  </a:cubicBezTo>
                  <a:cubicBezTo>
                    <a:pt x="8746" y="12676"/>
                    <a:pt x="9285" y="12521"/>
                    <a:pt x="9709" y="12175"/>
                  </a:cubicBezTo>
                  <a:cubicBezTo>
                    <a:pt x="10171" y="11828"/>
                    <a:pt x="10480" y="11250"/>
                    <a:pt x="10480" y="10634"/>
                  </a:cubicBezTo>
                  <a:cubicBezTo>
                    <a:pt x="10480" y="10171"/>
                    <a:pt x="10325" y="9709"/>
                    <a:pt x="10056" y="9324"/>
                  </a:cubicBezTo>
                  <a:lnTo>
                    <a:pt x="3622" y="848"/>
                  </a:lnTo>
                  <a:cubicBezTo>
                    <a:pt x="3275" y="424"/>
                    <a:pt x="2774" y="155"/>
                    <a:pt x="2235" y="78"/>
                  </a:cubicBezTo>
                  <a:cubicBezTo>
                    <a:pt x="1734" y="0"/>
                    <a:pt x="1195" y="116"/>
                    <a:pt x="809" y="424"/>
                  </a:cubicBezTo>
                  <a:cubicBezTo>
                    <a:pt x="309" y="848"/>
                    <a:pt x="0" y="1426"/>
                    <a:pt x="0" y="2081"/>
                  </a:cubicBezTo>
                  <a:cubicBezTo>
                    <a:pt x="39" y="2505"/>
                    <a:pt x="193" y="2967"/>
                    <a:pt x="424" y="3314"/>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86" name="Google Shape;886;p34"/>
            <p:cNvSpPr/>
            <p:nvPr/>
          </p:nvSpPr>
          <p:spPr>
            <a:xfrm>
              <a:off x="4072450" y="3022175"/>
              <a:ext cx="157975" cy="352550"/>
            </a:xfrm>
            <a:custGeom>
              <a:avLst/>
              <a:gdLst/>
              <a:ahLst/>
              <a:cxnLst/>
              <a:rect l="l" t="t" r="r" b="b"/>
              <a:pathLst>
                <a:path w="6319" h="14102" extrusionOk="0">
                  <a:moveTo>
                    <a:pt x="4701" y="194"/>
                  </a:moveTo>
                  <a:cubicBezTo>
                    <a:pt x="3622" y="1"/>
                    <a:pt x="2543" y="656"/>
                    <a:pt x="2235" y="1696"/>
                  </a:cubicBezTo>
                  <a:lnTo>
                    <a:pt x="0" y="11443"/>
                  </a:lnTo>
                  <a:lnTo>
                    <a:pt x="0" y="11867"/>
                  </a:lnTo>
                  <a:cubicBezTo>
                    <a:pt x="0" y="12830"/>
                    <a:pt x="655" y="13678"/>
                    <a:pt x="1619" y="13870"/>
                  </a:cubicBezTo>
                  <a:cubicBezTo>
                    <a:pt x="2697" y="14102"/>
                    <a:pt x="3815" y="13408"/>
                    <a:pt x="4084" y="12329"/>
                  </a:cubicBezTo>
                  <a:lnTo>
                    <a:pt x="6280" y="2582"/>
                  </a:lnTo>
                  <a:cubicBezTo>
                    <a:pt x="6319" y="2467"/>
                    <a:pt x="6319" y="2313"/>
                    <a:pt x="6319" y="2158"/>
                  </a:cubicBezTo>
                  <a:cubicBezTo>
                    <a:pt x="6319" y="1195"/>
                    <a:pt x="5625" y="386"/>
                    <a:pt x="4701" y="19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87" name="Google Shape;887;p34"/>
            <p:cNvSpPr/>
            <p:nvPr/>
          </p:nvSpPr>
          <p:spPr>
            <a:xfrm>
              <a:off x="6336825" y="1443575"/>
              <a:ext cx="328475" cy="224450"/>
            </a:xfrm>
            <a:custGeom>
              <a:avLst/>
              <a:gdLst/>
              <a:ahLst/>
              <a:cxnLst/>
              <a:rect l="l" t="t" r="r" b="b"/>
              <a:pathLst>
                <a:path w="13139" h="8978" extrusionOk="0">
                  <a:moveTo>
                    <a:pt x="10210" y="501"/>
                  </a:moveTo>
                  <a:lnTo>
                    <a:pt x="1157" y="4816"/>
                  </a:lnTo>
                  <a:cubicBezTo>
                    <a:pt x="463" y="5163"/>
                    <a:pt x="39" y="5818"/>
                    <a:pt x="1" y="6589"/>
                  </a:cubicBezTo>
                  <a:cubicBezTo>
                    <a:pt x="78" y="6897"/>
                    <a:pt x="155" y="7244"/>
                    <a:pt x="271" y="7552"/>
                  </a:cubicBezTo>
                  <a:cubicBezTo>
                    <a:pt x="771" y="8553"/>
                    <a:pt x="2004" y="8977"/>
                    <a:pt x="3044" y="8515"/>
                  </a:cubicBezTo>
                  <a:lnTo>
                    <a:pt x="12060" y="4161"/>
                  </a:lnTo>
                  <a:cubicBezTo>
                    <a:pt x="12715" y="3853"/>
                    <a:pt x="13138" y="3160"/>
                    <a:pt x="13138" y="2428"/>
                  </a:cubicBezTo>
                  <a:cubicBezTo>
                    <a:pt x="13138" y="2081"/>
                    <a:pt x="13061" y="1773"/>
                    <a:pt x="12907" y="1465"/>
                  </a:cubicBezTo>
                  <a:cubicBezTo>
                    <a:pt x="12406" y="463"/>
                    <a:pt x="11212" y="1"/>
                    <a:pt x="10210" y="501"/>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888" name="Google Shape;888;p34"/>
            <p:cNvSpPr/>
            <p:nvPr/>
          </p:nvSpPr>
          <p:spPr>
            <a:xfrm>
              <a:off x="4556925" y="1446475"/>
              <a:ext cx="329425" cy="228275"/>
            </a:xfrm>
            <a:custGeom>
              <a:avLst/>
              <a:gdLst/>
              <a:ahLst/>
              <a:cxnLst/>
              <a:rect l="l" t="t" r="r" b="b"/>
              <a:pathLst>
                <a:path w="13177" h="9131" extrusionOk="0">
                  <a:moveTo>
                    <a:pt x="2967" y="8553"/>
                  </a:moveTo>
                  <a:lnTo>
                    <a:pt x="12020" y="4200"/>
                  </a:lnTo>
                  <a:cubicBezTo>
                    <a:pt x="12714" y="3891"/>
                    <a:pt x="13176" y="3159"/>
                    <a:pt x="13138" y="2389"/>
                  </a:cubicBezTo>
                  <a:cubicBezTo>
                    <a:pt x="13099" y="2042"/>
                    <a:pt x="13022" y="1695"/>
                    <a:pt x="12907" y="1426"/>
                  </a:cubicBezTo>
                  <a:cubicBezTo>
                    <a:pt x="12367" y="424"/>
                    <a:pt x="11211" y="0"/>
                    <a:pt x="10171" y="463"/>
                  </a:cubicBezTo>
                  <a:lnTo>
                    <a:pt x="1156" y="4777"/>
                  </a:lnTo>
                  <a:cubicBezTo>
                    <a:pt x="463" y="5124"/>
                    <a:pt x="0" y="5818"/>
                    <a:pt x="0" y="6627"/>
                  </a:cubicBezTo>
                  <a:cubicBezTo>
                    <a:pt x="39" y="8129"/>
                    <a:pt x="1580" y="9131"/>
                    <a:pt x="2967" y="8553"/>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89" name="Google Shape;889;p34"/>
            <p:cNvSpPr/>
            <p:nvPr/>
          </p:nvSpPr>
          <p:spPr>
            <a:xfrm>
              <a:off x="5823475" y="1788375"/>
              <a:ext cx="256225" cy="322700"/>
            </a:xfrm>
            <a:custGeom>
              <a:avLst/>
              <a:gdLst/>
              <a:ahLst/>
              <a:cxnLst/>
              <a:rect l="l" t="t" r="r" b="b"/>
              <a:pathLst>
                <a:path w="10249" h="12908" extrusionOk="0">
                  <a:moveTo>
                    <a:pt x="10248" y="10557"/>
                  </a:moveTo>
                  <a:cubicBezTo>
                    <a:pt x="10248" y="10095"/>
                    <a:pt x="10094" y="9633"/>
                    <a:pt x="9825" y="9286"/>
                  </a:cubicBezTo>
                  <a:lnTo>
                    <a:pt x="3583" y="1041"/>
                  </a:lnTo>
                  <a:cubicBezTo>
                    <a:pt x="2851" y="155"/>
                    <a:pt x="1541" y="1"/>
                    <a:pt x="694" y="733"/>
                  </a:cubicBezTo>
                  <a:cubicBezTo>
                    <a:pt x="270" y="1118"/>
                    <a:pt x="39" y="1658"/>
                    <a:pt x="0" y="2197"/>
                  </a:cubicBezTo>
                  <a:lnTo>
                    <a:pt x="0" y="2351"/>
                  </a:lnTo>
                  <a:cubicBezTo>
                    <a:pt x="0" y="2813"/>
                    <a:pt x="154" y="3276"/>
                    <a:pt x="424" y="3622"/>
                  </a:cubicBezTo>
                  <a:lnTo>
                    <a:pt x="6627" y="11829"/>
                  </a:lnTo>
                  <a:cubicBezTo>
                    <a:pt x="7320" y="12792"/>
                    <a:pt x="8669" y="12907"/>
                    <a:pt x="9516" y="12137"/>
                  </a:cubicBezTo>
                  <a:cubicBezTo>
                    <a:pt x="9979" y="11713"/>
                    <a:pt x="10248" y="11135"/>
                    <a:pt x="10248" y="10557"/>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90" name="Google Shape;890;p34"/>
            <p:cNvSpPr/>
            <p:nvPr/>
          </p:nvSpPr>
          <p:spPr>
            <a:xfrm>
              <a:off x="6242450" y="3035675"/>
              <a:ext cx="317875" cy="269700"/>
            </a:xfrm>
            <a:custGeom>
              <a:avLst/>
              <a:gdLst/>
              <a:ahLst/>
              <a:cxnLst/>
              <a:rect l="l" t="t" r="r" b="b"/>
              <a:pathLst>
                <a:path w="12715" h="10788" extrusionOk="0">
                  <a:moveTo>
                    <a:pt x="11866" y="6935"/>
                  </a:moveTo>
                  <a:lnTo>
                    <a:pt x="3314" y="963"/>
                  </a:lnTo>
                  <a:cubicBezTo>
                    <a:pt x="1965" y="0"/>
                    <a:pt x="39" y="925"/>
                    <a:pt x="0" y="2620"/>
                  </a:cubicBezTo>
                  <a:cubicBezTo>
                    <a:pt x="39" y="3237"/>
                    <a:pt x="347" y="3853"/>
                    <a:pt x="848" y="4238"/>
                  </a:cubicBezTo>
                  <a:lnTo>
                    <a:pt x="9401" y="10133"/>
                  </a:lnTo>
                  <a:cubicBezTo>
                    <a:pt x="10325" y="10788"/>
                    <a:pt x="11558" y="10634"/>
                    <a:pt x="12290" y="9786"/>
                  </a:cubicBezTo>
                  <a:cubicBezTo>
                    <a:pt x="12560" y="9401"/>
                    <a:pt x="12714" y="9015"/>
                    <a:pt x="12714" y="8553"/>
                  </a:cubicBezTo>
                  <a:cubicBezTo>
                    <a:pt x="12714" y="7937"/>
                    <a:pt x="12406" y="7320"/>
                    <a:pt x="11866" y="6935"/>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891" name="Google Shape;891;p34"/>
            <p:cNvSpPr/>
            <p:nvPr/>
          </p:nvSpPr>
          <p:spPr>
            <a:xfrm>
              <a:off x="3816250" y="1854850"/>
              <a:ext cx="361200" cy="119450"/>
            </a:xfrm>
            <a:custGeom>
              <a:avLst/>
              <a:gdLst/>
              <a:ahLst/>
              <a:cxnLst/>
              <a:rect l="l" t="t" r="r" b="b"/>
              <a:pathLst>
                <a:path w="14448" h="4778" extrusionOk="0">
                  <a:moveTo>
                    <a:pt x="14448" y="2851"/>
                  </a:moveTo>
                  <a:lnTo>
                    <a:pt x="14448" y="2504"/>
                  </a:lnTo>
                  <a:cubicBezTo>
                    <a:pt x="14448" y="1464"/>
                    <a:pt x="13600" y="655"/>
                    <a:pt x="12599" y="617"/>
                  </a:cubicBezTo>
                  <a:lnTo>
                    <a:pt x="2235" y="77"/>
                  </a:lnTo>
                  <a:cubicBezTo>
                    <a:pt x="1118" y="0"/>
                    <a:pt x="116" y="809"/>
                    <a:pt x="0" y="1927"/>
                  </a:cubicBezTo>
                  <a:lnTo>
                    <a:pt x="0" y="2196"/>
                  </a:lnTo>
                  <a:cubicBezTo>
                    <a:pt x="0" y="3236"/>
                    <a:pt x="809" y="4123"/>
                    <a:pt x="1888" y="4161"/>
                  </a:cubicBezTo>
                  <a:lnTo>
                    <a:pt x="12252" y="4662"/>
                  </a:lnTo>
                  <a:cubicBezTo>
                    <a:pt x="13331" y="4778"/>
                    <a:pt x="14332" y="3968"/>
                    <a:pt x="14448" y="285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92" name="Google Shape;892;p34"/>
            <p:cNvSpPr/>
            <p:nvPr/>
          </p:nvSpPr>
          <p:spPr>
            <a:xfrm>
              <a:off x="5072200" y="1910700"/>
              <a:ext cx="316900" cy="261050"/>
            </a:xfrm>
            <a:custGeom>
              <a:avLst/>
              <a:gdLst/>
              <a:ahLst/>
              <a:cxnLst/>
              <a:rect l="l" t="t" r="r" b="b"/>
              <a:pathLst>
                <a:path w="12676" h="10442" extrusionOk="0">
                  <a:moveTo>
                    <a:pt x="11790" y="6512"/>
                  </a:moveTo>
                  <a:lnTo>
                    <a:pt x="3276" y="617"/>
                  </a:lnTo>
                  <a:cubicBezTo>
                    <a:pt x="2312" y="1"/>
                    <a:pt x="1080" y="193"/>
                    <a:pt x="386" y="1041"/>
                  </a:cubicBezTo>
                  <a:cubicBezTo>
                    <a:pt x="116" y="1388"/>
                    <a:pt x="1" y="1812"/>
                    <a:pt x="1" y="2235"/>
                  </a:cubicBezTo>
                  <a:cubicBezTo>
                    <a:pt x="1" y="2890"/>
                    <a:pt x="309" y="3507"/>
                    <a:pt x="848" y="3853"/>
                  </a:cubicBezTo>
                  <a:lnTo>
                    <a:pt x="9324" y="9748"/>
                  </a:lnTo>
                  <a:cubicBezTo>
                    <a:pt x="10249" y="10441"/>
                    <a:pt x="11559" y="10249"/>
                    <a:pt x="12214" y="9324"/>
                  </a:cubicBezTo>
                  <a:cubicBezTo>
                    <a:pt x="12522" y="9016"/>
                    <a:pt x="12676" y="8592"/>
                    <a:pt x="12637" y="8130"/>
                  </a:cubicBezTo>
                  <a:cubicBezTo>
                    <a:pt x="12676" y="7475"/>
                    <a:pt x="12329" y="6858"/>
                    <a:pt x="11790" y="651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93" name="Google Shape;893;p34"/>
            <p:cNvSpPr/>
            <p:nvPr/>
          </p:nvSpPr>
          <p:spPr>
            <a:xfrm>
              <a:off x="5102075" y="3120425"/>
              <a:ext cx="164725" cy="356400"/>
            </a:xfrm>
            <a:custGeom>
              <a:avLst/>
              <a:gdLst/>
              <a:ahLst/>
              <a:cxnLst/>
              <a:rect l="l" t="t" r="r" b="b"/>
              <a:pathLst>
                <a:path w="6589" h="14256" extrusionOk="0">
                  <a:moveTo>
                    <a:pt x="4045" y="1773"/>
                  </a:moveTo>
                  <a:cubicBezTo>
                    <a:pt x="3776" y="694"/>
                    <a:pt x="2658" y="1"/>
                    <a:pt x="1580" y="270"/>
                  </a:cubicBezTo>
                  <a:cubicBezTo>
                    <a:pt x="694" y="424"/>
                    <a:pt x="39" y="1195"/>
                    <a:pt x="0" y="2081"/>
                  </a:cubicBezTo>
                  <a:lnTo>
                    <a:pt x="0" y="2197"/>
                  </a:lnTo>
                  <a:cubicBezTo>
                    <a:pt x="0" y="2351"/>
                    <a:pt x="0" y="2505"/>
                    <a:pt x="77" y="2697"/>
                  </a:cubicBezTo>
                  <a:lnTo>
                    <a:pt x="2466" y="12483"/>
                  </a:lnTo>
                  <a:cubicBezTo>
                    <a:pt x="2774" y="13562"/>
                    <a:pt x="3853" y="14255"/>
                    <a:pt x="4970" y="13986"/>
                  </a:cubicBezTo>
                  <a:cubicBezTo>
                    <a:pt x="5895" y="13832"/>
                    <a:pt x="6588" y="12984"/>
                    <a:pt x="6588" y="12021"/>
                  </a:cubicBezTo>
                  <a:cubicBezTo>
                    <a:pt x="6588" y="11867"/>
                    <a:pt x="6550" y="11674"/>
                    <a:pt x="6511" y="11520"/>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94" name="Google Shape;894;p34"/>
            <p:cNvSpPr/>
            <p:nvPr/>
          </p:nvSpPr>
          <p:spPr>
            <a:xfrm>
              <a:off x="3566800" y="3481600"/>
              <a:ext cx="214800" cy="339075"/>
            </a:xfrm>
            <a:custGeom>
              <a:avLst/>
              <a:gdLst/>
              <a:ahLst/>
              <a:cxnLst/>
              <a:rect l="l" t="t" r="r" b="b"/>
              <a:pathLst>
                <a:path w="8592" h="13563" extrusionOk="0">
                  <a:moveTo>
                    <a:pt x="3968" y="1426"/>
                  </a:moveTo>
                  <a:cubicBezTo>
                    <a:pt x="3467" y="425"/>
                    <a:pt x="2273" y="1"/>
                    <a:pt x="1233" y="463"/>
                  </a:cubicBezTo>
                  <a:cubicBezTo>
                    <a:pt x="539" y="810"/>
                    <a:pt x="39" y="1503"/>
                    <a:pt x="0" y="2274"/>
                  </a:cubicBezTo>
                  <a:cubicBezTo>
                    <a:pt x="0" y="2582"/>
                    <a:pt x="77" y="2852"/>
                    <a:pt x="231" y="3122"/>
                  </a:cubicBezTo>
                  <a:lnTo>
                    <a:pt x="4700" y="12175"/>
                  </a:lnTo>
                  <a:cubicBezTo>
                    <a:pt x="5201" y="13138"/>
                    <a:pt x="6395" y="13562"/>
                    <a:pt x="7397" y="13138"/>
                  </a:cubicBezTo>
                  <a:cubicBezTo>
                    <a:pt x="8129" y="12830"/>
                    <a:pt x="8591" y="12098"/>
                    <a:pt x="8591" y="11328"/>
                  </a:cubicBezTo>
                  <a:cubicBezTo>
                    <a:pt x="8591" y="11251"/>
                    <a:pt x="8591" y="11212"/>
                    <a:pt x="8591" y="11135"/>
                  </a:cubicBezTo>
                  <a:cubicBezTo>
                    <a:pt x="8591" y="10904"/>
                    <a:pt x="8514" y="10673"/>
                    <a:pt x="8399" y="1048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95" name="Google Shape;895;p34"/>
            <p:cNvSpPr/>
            <p:nvPr/>
          </p:nvSpPr>
          <p:spPr>
            <a:xfrm>
              <a:off x="6045000" y="2364350"/>
              <a:ext cx="215775" cy="339050"/>
            </a:xfrm>
            <a:custGeom>
              <a:avLst/>
              <a:gdLst/>
              <a:ahLst/>
              <a:cxnLst/>
              <a:rect l="l" t="t" r="r" b="b"/>
              <a:pathLst>
                <a:path w="8631" h="13562" extrusionOk="0">
                  <a:moveTo>
                    <a:pt x="8630" y="11250"/>
                  </a:moveTo>
                  <a:cubicBezTo>
                    <a:pt x="8592" y="10942"/>
                    <a:pt x="8553" y="10672"/>
                    <a:pt x="8438" y="10403"/>
                  </a:cubicBezTo>
                  <a:lnTo>
                    <a:pt x="3969" y="1388"/>
                  </a:lnTo>
                  <a:cubicBezTo>
                    <a:pt x="3468" y="424"/>
                    <a:pt x="2273" y="1"/>
                    <a:pt x="1272" y="424"/>
                  </a:cubicBezTo>
                  <a:cubicBezTo>
                    <a:pt x="501" y="694"/>
                    <a:pt x="0" y="1465"/>
                    <a:pt x="0" y="2274"/>
                  </a:cubicBezTo>
                  <a:cubicBezTo>
                    <a:pt x="39" y="2582"/>
                    <a:pt x="116" y="2852"/>
                    <a:pt x="232" y="3121"/>
                  </a:cubicBezTo>
                  <a:lnTo>
                    <a:pt x="4701" y="12175"/>
                  </a:lnTo>
                  <a:cubicBezTo>
                    <a:pt x="5240" y="13138"/>
                    <a:pt x="6396" y="13562"/>
                    <a:pt x="7397" y="13138"/>
                  </a:cubicBezTo>
                  <a:cubicBezTo>
                    <a:pt x="8168" y="12791"/>
                    <a:pt x="8630" y="12059"/>
                    <a:pt x="8630" y="11250"/>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96" name="Google Shape;896;p34"/>
            <p:cNvSpPr/>
            <p:nvPr/>
          </p:nvSpPr>
          <p:spPr>
            <a:xfrm>
              <a:off x="5174300" y="1392525"/>
              <a:ext cx="316900" cy="166650"/>
            </a:xfrm>
            <a:custGeom>
              <a:avLst/>
              <a:gdLst/>
              <a:ahLst/>
              <a:cxnLst/>
              <a:rect l="l" t="t" r="r" b="b"/>
              <a:pathLst>
                <a:path w="12676" h="6666" extrusionOk="0">
                  <a:moveTo>
                    <a:pt x="848" y="6473"/>
                  </a:moveTo>
                  <a:cubicBezTo>
                    <a:pt x="1233" y="6666"/>
                    <a:pt x="1657" y="6666"/>
                    <a:pt x="2081" y="6512"/>
                  </a:cubicBezTo>
                  <a:lnTo>
                    <a:pt x="11559" y="3198"/>
                  </a:lnTo>
                  <a:cubicBezTo>
                    <a:pt x="12213" y="2967"/>
                    <a:pt x="12676" y="2351"/>
                    <a:pt x="12637" y="1619"/>
                  </a:cubicBezTo>
                  <a:cubicBezTo>
                    <a:pt x="12637" y="1503"/>
                    <a:pt x="12599" y="1349"/>
                    <a:pt x="12599" y="1157"/>
                  </a:cubicBezTo>
                  <a:cubicBezTo>
                    <a:pt x="12445" y="771"/>
                    <a:pt x="12175" y="425"/>
                    <a:pt x="11790" y="193"/>
                  </a:cubicBezTo>
                  <a:cubicBezTo>
                    <a:pt x="11404" y="39"/>
                    <a:pt x="10981" y="1"/>
                    <a:pt x="10595" y="116"/>
                  </a:cubicBezTo>
                  <a:lnTo>
                    <a:pt x="1118" y="3468"/>
                  </a:lnTo>
                  <a:cubicBezTo>
                    <a:pt x="424" y="3699"/>
                    <a:pt x="1" y="4316"/>
                    <a:pt x="1" y="5009"/>
                  </a:cubicBezTo>
                  <a:cubicBezTo>
                    <a:pt x="1" y="5163"/>
                    <a:pt x="1" y="5317"/>
                    <a:pt x="78" y="5510"/>
                  </a:cubicBezTo>
                  <a:cubicBezTo>
                    <a:pt x="193" y="5895"/>
                    <a:pt x="463" y="6242"/>
                    <a:pt x="848" y="6473"/>
                  </a:cubicBezTo>
                  <a:close/>
                </a:path>
              </a:pathLst>
            </a:custGeom>
            <a:solidFill>
              <a:srgbClr val="70513B"/>
            </a:solidFill>
            <a:ln>
              <a:noFill/>
            </a:ln>
          </p:spPr>
          <p:txBody>
            <a:bodyPr spcFirstLastPara="1" wrap="square" lIns="91425" tIns="91425" rIns="91425" bIns="91425" anchor="ctr" anchorCtr="0">
              <a:noAutofit/>
            </a:bodyPr>
            <a:lstStyle/>
            <a:p>
              <a:endParaRPr/>
            </a:p>
          </p:txBody>
        </p:sp>
        <p:sp>
          <p:nvSpPr>
            <p:cNvPr id="897" name="Google Shape;897;p34"/>
            <p:cNvSpPr/>
            <p:nvPr/>
          </p:nvSpPr>
          <p:spPr>
            <a:xfrm>
              <a:off x="5460350" y="2740950"/>
              <a:ext cx="321725" cy="262950"/>
            </a:xfrm>
            <a:custGeom>
              <a:avLst/>
              <a:gdLst/>
              <a:ahLst/>
              <a:cxnLst/>
              <a:rect l="l" t="t" r="r" b="b"/>
              <a:pathLst>
                <a:path w="12869" h="10518" extrusionOk="0">
                  <a:moveTo>
                    <a:pt x="9286" y="655"/>
                  </a:moveTo>
                  <a:lnTo>
                    <a:pt x="849" y="6665"/>
                  </a:lnTo>
                  <a:cubicBezTo>
                    <a:pt x="309" y="7012"/>
                    <a:pt x="1" y="7629"/>
                    <a:pt x="1" y="8283"/>
                  </a:cubicBezTo>
                  <a:cubicBezTo>
                    <a:pt x="39" y="8746"/>
                    <a:pt x="194" y="9131"/>
                    <a:pt x="425" y="9478"/>
                  </a:cubicBezTo>
                  <a:cubicBezTo>
                    <a:pt x="1157" y="10364"/>
                    <a:pt x="2428" y="10518"/>
                    <a:pt x="3314" y="9863"/>
                  </a:cubicBezTo>
                  <a:lnTo>
                    <a:pt x="11751" y="3853"/>
                  </a:lnTo>
                  <a:cubicBezTo>
                    <a:pt x="12676" y="3198"/>
                    <a:pt x="12869" y="1888"/>
                    <a:pt x="12175" y="1002"/>
                  </a:cubicBezTo>
                  <a:cubicBezTo>
                    <a:pt x="11482" y="154"/>
                    <a:pt x="10210" y="0"/>
                    <a:pt x="9286" y="65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98" name="Google Shape;898;p34"/>
            <p:cNvSpPr/>
            <p:nvPr/>
          </p:nvSpPr>
          <p:spPr>
            <a:xfrm>
              <a:off x="6772175" y="2597425"/>
              <a:ext cx="282250" cy="312100"/>
            </a:xfrm>
            <a:custGeom>
              <a:avLst/>
              <a:gdLst/>
              <a:ahLst/>
              <a:cxnLst/>
              <a:rect l="l" t="t" r="r" b="b"/>
              <a:pathLst>
                <a:path w="11290" h="12484" extrusionOk="0">
                  <a:moveTo>
                    <a:pt x="7706" y="1426"/>
                  </a:moveTo>
                  <a:lnTo>
                    <a:pt x="656" y="8207"/>
                  </a:lnTo>
                  <a:cubicBezTo>
                    <a:pt x="232" y="8592"/>
                    <a:pt x="1" y="9132"/>
                    <a:pt x="1" y="9710"/>
                  </a:cubicBezTo>
                  <a:cubicBezTo>
                    <a:pt x="39" y="11559"/>
                    <a:pt x="2197" y="12483"/>
                    <a:pt x="3545" y="11212"/>
                  </a:cubicBezTo>
                  <a:lnTo>
                    <a:pt x="10596" y="4431"/>
                  </a:lnTo>
                  <a:cubicBezTo>
                    <a:pt x="11019" y="4046"/>
                    <a:pt x="11251" y="3545"/>
                    <a:pt x="11289" y="2967"/>
                  </a:cubicBezTo>
                  <a:cubicBezTo>
                    <a:pt x="11289" y="1388"/>
                    <a:pt x="9286" y="1"/>
                    <a:pt x="7706" y="142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899" name="Google Shape;899;p34"/>
            <p:cNvSpPr/>
            <p:nvPr/>
          </p:nvSpPr>
          <p:spPr>
            <a:xfrm>
              <a:off x="3687175" y="1308725"/>
              <a:ext cx="276450" cy="314975"/>
            </a:xfrm>
            <a:custGeom>
              <a:avLst/>
              <a:gdLst/>
              <a:ahLst/>
              <a:cxnLst/>
              <a:rect l="l" t="t" r="r" b="b"/>
              <a:pathLst>
                <a:path w="11058" h="12599" extrusionOk="0">
                  <a:moveTo>
                    <a:pt x="7514" y="11212"/>
                  </a:moveTo>
                  <a:cubicBezTo>
                    <a:pt x="9055" y="12599"/>
                    <a:pt x="11058" y="11212"/>
                    <a:pt x="11058" y="9632"/>
                  </a:cubicBezTo>
                  <a:cubicBezTo>
                    <a:pt x="11058" y="9132"/>
                    <a:pt x="10827" y="8631"/>
                    <a:pt x="10480" y="8284"/>
                  </a:cubicBezTo>
                  <a:lnTo>
                    <a:pt x="3545" y="1311"/>
                  </a:lnTo>
                  <a:cubicBezTo>
                    <a:pt x="2235" y="1"/>
                    <a:pt x="1" y="926"/>
                    <a:pt x="1" y="2775"/>
                  </a:cubicBezTo>
                  <a:cubicBezTo>
                    <a:pt x="1" y="3353"/>
                    <a:pt x="232" y="3892"/>
                    <a:pt x="656" y="4277"/>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900" name="Google Shape;900;p34"/>
            <p:cNvSpPr/>
            <p:nvPr/>
          </p:nvSpPr>
          <p:spPr>
            <a:xfrm>
              <a:off x="4305525" y="2190975"/>
              <a:ext cx="104050" cy="382400"/>
            </a:xfrm>
            <a:custGeom>
              <a:avLst/>
              <a:gdLst/>
              <a:ahLst/>
              <a:cxnLst/>
              <a:rect l="l" t="t" r="r" b="b"/>
              <a:pathLst>
                <a:path w="4162" h="15296" extrusionOk="0">
                  <a:moveTo>
                    <a:pt x="1" y="2698"/>
                  </a:moveTo>
                  <a:lnTo>
                    <a:pt x="1" y="12522"/>
                  </a:lnTo>
                  <a:cubicBezTo>
                    <a:pt x="1" y="15296"/>
                    <a:pt x="4162" y="15296"/>
                    <a:pt x="4162" y="12522"/>
                  </a:cubicBezTo>
                  <a:lnTo>
                    <a:pt x="4162" y="2698"/>
                  </a:lnTo>
                  <a:cubicBezTo>
                    <a:pt x="4162" y="1"/>
                    <a:pt x="1" y="1"/>
                    <a:pt x="1" y="2698"/>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901" name="Google Shape;901;p34"/>
            <p:cNvSpPr/>
            <p:nvPr/>
          </p:nvSpPr>
          <p:spPr>
            <a:xfrm>
              <a:off x="4441350" y="2942250"/>
              <a:ext cx="340975" cy="211925"/>
            </a:xfrm>
            <a:custGeom>
              <a:avLst/>
              <a:gdLst/>
              <a:ahLst/>
              <a:cxnLst/>
              <a:rect l="l" t="t" r="r" b="b"/>
              <a:pathLst>
                <a:path w="13639" h="8477" extrusionOk="0">
                  <a:moveTo>
                    <a:pt x="2697" y="8091"/>
                  </a:moveTo>
                  <a:lnTo>
                    <a:pt x="12290" y="4277"/>
                  </a:lnTo>
                  <a:cubicBezTo>
                    <a:pt x="13099" y="4007"/>
                    <a:pt x="13638" y="3275"/>
                    <a:pt x="13600" y="2427"/>
                  </a:cubicBezTo>
                  <a:lnTo>
                    <a:pt x="13600" y="2273"/>
                  </a:lnTo>
                  <a:cubicBezTo>
                    <a:pt x="13638" y="2235"/>
                    <a:pt x="13638" y="2158"/>
                    <a:pt x="13638" y="2081"/>
                  </a:cubicBezTo>
                  <a:cubicBezTo>
                    <a:pt x="13638" y="1927"/>
                    <a:pt x="13600" y="1773"/>
                    <a:pt x="13561" y="1618"/>
                  </a:cubicBezTo>
                  <a:cubicBezTo>
                    <a:pt x="13215" y="540"/>
                    <a:pt x="12020" y="0"/>
                    <a:pt x="10980" y="424"/>
                  </a:cubicBezTo>
                  <a:lnTo>
                    <a:pt x="1387" y="4161"/>
                  </a:lnTo>
                  <a:cubicBezTo>
                    <a:pt x="578" y="4508"/>
                    <a:pt x="39" y="5278"/>
                    <a:pt x="0" y="6164"/>
                  </a:cubicBezTo>
                  <a:cubicBezTo>
                    <a:pt x="0" y="6357"/>
                    <a:pt x="39" y="6588"/>
                    <a:pt x="116" y="6819"/>
                  </a:cubicBezTo>
                  <a:cubicBezTo>
                    <a:pt x="462" y="7898"/>
                    <a:pt x="1657" y="8476"/>
                    <a:pt x="2697" y="8091"/>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902" name="Google Shape;902;p34"/>
            <p:cNvSpPr/>
            <p:nvPr/>
          </p:nvSpPr>
          <p:spPr>
            <a:xfrm>
              <a:off x="3561000" y="2391325"/>
              <a:ext cx="303425" cy="284150"/>
            </a:xfrm>
            <a:custGeom>
              <a:avLst/>
              <a:gdLst/>
              <a:ahLst/>
              <a:cxnLst/>
              <a:rect l="l" t="t" r="r" b="b"/>
              <a:pathLst>
                <a:path w="12137" h="11366" extrusionOk="0">
                  <a:moveTo>
                    <a:pt x="3777" y="732"/>
                  </a:moveTo>
                  <a:cubicBezTo>
                    <a:pt x="2929" y="0"/>
                    <a:pt x="1696" y="0"/>
                    <a:pt x="887" y="732"/>
                  </a:cubicBezTo>
                  <a:cubicBezTo>
                    <a:pt x="1" y="1503"/>
                    <a:pt x="1" y="2851"/>
                    <a:pt x="887" y="3622"/>
                  </a:cubicBezTo>
                  <a:lnTo>
                    <a:pt x="8400" y="10672"/>
                  </a:lnTo>
                  <a:cubicBezTo>
                    <a:pt x="9247" y="11366"/>
                    <a:pt x="10480" y="11366"/>
                    <a:pt x="11289" y="10672"/>
                  </a:cubicBezTo>
                  <a:cubicBezTo>
                    <a:pt x="12137" y="9863"/>
                    <a:pt x="12137" y="8553"/>
                    <a:pt x="11289" y="778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03" name="Google Shape;903;p34"/>
            <p:cNvSpPr/>
            <p:nvPr/>
          </p:nvSpPr>
          <p:spPr>
            <a:xfrm>
              <a:off x="4767850" y="2364350"/>
              <a:ext cx="347725" cy="192650"/>
            </a:xfrm>
            <a:custGeom>
              <a:avLst/>
              <a:gdLst/>
              <a:ahLst/>
              <a:cxnLst/>
              <a:rect l="l" t="t" r="r" b="b"/>
              <a:pathLst>
                <a:path w="13909" h="7706" extrusionOk="0">
                  <a:moveTo>
                    <a:pt x="13908" y="5356"/>
                  </a:moveTo>
                  <a:cubicBezTo>
                    <a:pt x="13908" y="4508"/>
                    <a:pt x="13369" y="3776"/>
                    <a:pt x="12522" y="3545"/>
                  </a:cubicBezTo>
                  <a:lnTo>
                    <a:pt x="2774" y="347"/>
                  </a:lnTo>
                  <a:cubicBezTo>
                    <a:pt x="1696" y="1"/>
                    <a:pt x="578" y="540"/>
                    <a:pt x="116" y="1542"/>
                  </a:cubicBezTo>
                  <a:cubicBezTo>
                    <a:pt x="39" y="1811"/>
                    <a:pt x="0" y="2081"/>
                    <a:pt x="0" y="2351"/>
                  </a:cubicBezTo>
                  <a:cubicBezTo>
                    <a:pt x="0" y="3198"/>
                    <a:pt x="578" y="3930"/>
                    <a:pt x="1387" y="4200"/>
                  </a:cubicBezTo>
                  <a:lnTo>
                    <a:pt x="11135" y="7321"/>
                  </a:lnTo>
                  <a:cubicBezTo>
                    <a:pt x="12213" y="7706"/>
                    <a:pt x="13369" y="7166"/>
                    <a:pt x="13793" y="6126"/>
                  </a:cubicBezTo>
                  <a:cubicBezTo>
                    <a:pt x="13870" y="5895"/>
                    <a:pt x="13908" y="5625"/>
                    <a:pt x="13908" y="5356"/>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904" name="Google Shape;904;p34"/>
            <p:cNvSpPr/>
            <p:nvPr/>
          </p:nvSpPr>
          <p:spPr>
            <a:xfrm>
              <a:off x="6277125" y="3820650"/>
              <a:ext cx="180125" cy="350600"/>
            </a:xfrm>
            <a:custGeom>
              <a:avLst/>
              <a:gdLst/>
              <a:ahLst/>
              <a:cxnLst/>
              <a:rect l="l" t="t" r="r" b="b"/>
              <a:pathLst>
                <a:path w="7205" h="14024" extrusionOk="0">
                  <a:moveTo>
                    <a:pt x="4046" y="1618"/>
                  </a:moveTo>
                  <a:cubicBezTo>
                    <a:pt x="3699" y="578"/>
                    <a:pt x="2582" y="0"/>
                    <a:pt x="1503" y="270"/>
                  </a:cubicBezTo>
                  <a:cubicBezTo>
                    <a:pt x="617" y="501"/>
                    <a:pt x="0" y="1310"/>
                    <a:pt x="0" y="2196"/>
                  </a:cubicBezTo>
                  <a:cubicBezTo>
                    <a:pt x="0" y="2427"/>
                    <a:pt x="0" y="2620"/>
                    <a:pt x="77" y="2813"/>
                  </a:cubicBezTo>
                  <a:lnTo>
                    <a:pt x="3082" y="12329"/>
                  </a:lnTo>
                  <a:cubicBezTo>
                    <a:pt x="3429" y="13407"/>
                    <a:pt x="4585" y="14024"/>
                    <a:pt x="5702" y="13754"/>
                  </a:cubicBezTo>
                  <a:cubicBezTo>
                    <a:pt x="6550" y="13484"/>
                    <a:pt x="7166" y="12714"/>
                    <a:pt x="7205" y="11828"/>
                  </a:cubicBezTo>
                  <a:cubicBezTo>
                    <a:pt x="7166" y="11597"/>
                    <a:pt x="7128" y="11404"/>
                    <a:pt x="7089" y="1121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05" name="Google Shape;905;p34"/>
            <p:cNvSpPr/>
            <p:nvPr/>
          </p:nvSpPr>
          <p:spPr>
            <a:xfrm>
              <a:off x="4479875" y="3612600"/>
              <a:ext cx="317850" cy="260075"/>
            </a:xfrm>
            <a:custGeom>
              <a:avLst/>
              <a:gdLst/>
              <a:ahLst/>
              <a:cxnLst/>
              <a:rect l="l" t="t" r="r" b="b"/>
              <a:pathLst>
                <a:path w="12714" h="10403" extrusionOk="0">
                  <a:moveTo>
                    <a:pt x="9632" y="617"/>
                  </a:moveTo>
                  <a:lnTo>
                    <a:pt x="963" y="6242"/>
                  </a:lnTo>
                  <a:cubicBezTo>
                    <a:pt x="385" y="6666"/>
                    <a:pt x="39" y="7320"/>
                    <a:pt x="0" y="8052"/>
                  </a:cubicBezTo>
                  <a:cubicBezTo>
                    <a:pt x="0" y="8399"/>
                    <a:pt x="116" y="8746"/>
                    <a:pt x="308" y="9054"/>
                  </a:cubicBezTo>
                  <a:cubicBezTo>
                    <a:pt x="809" y="10094"/>
                    <a:pt x="2119" y="10403"/>
                    <a:pt x="3082" y="9786"/>
                  </a:cubicBezTo>
                  <a:lnTo>
                    <a:pt x="11751" y="4123"/>
                  </a:lnTo>
                  <a:cubicBezTo>
                    <a:pt x="12329" y="3738"/>
                    <a:pt x="12714" y="3083"/>
                    <a:pt x="12714" y="2389"/>
                  </a:cubicBezTo>
                  <a:cubicBezTo>
                    <a:pt x="12675" y="2004"/>
                    <a:pt x="12598" y="1657"/>
                    <a:pt x="12406" y="1349"/>
                  </a:cubicBezTo>
                  <a:cubicBezTo>
                    <a:pt x="11866" y="347"/>
                    <a:pt x="10595" y="1"/>
                    <a:pt x="9632" y="617"/>
                  </a:cubicBezTo>
                  <a:close/>
                </a:path>
              </a:pathLst>
            </a:custGeom>
            <a:solidFill>
              <a:srgbClr val="B59E86"/>
            </a:solidFill>
            <a:ln>
              <a:noFill/>
            </a:ln>
          </p:spPr>
          <p:txBody>
            <a:bodyPr spcFirstLastPara="1" wrap="square" lIns="91425" tIns="91425" rIns="91425" bIns="91425" anchor="ctr" anchorCtr="0">
              <a:noAutofit/>
            </a:bodyPr>
            <a:lstStyle/>
            <a:p>
              <a:endParaRPr/>
            </a:p>
          </p:txBody>
        </p:sp>
        <p:sp>
          <p:nvSpPr>
            <p:cNvPr id="906" name="Google Shape;906;p34"/>
            <p:cNvSpPr/>
            <p:nvPr/>
          </p:nvSpPr>
          <p:spPr>
            <a:xfrm>
              <a:off x="5433400" y="2190025"/>
              <a:ext cx="316900" cy="259100"/>
            </a:xfrm>
            <a:custGeom>
              <a:avLst/>
              <a:gdLst/>
              <a:ahLst/>
              <a:cxnLst/>
              <a:rect l="l" t="t" r="r" b="b"/>
              <a:pathLst>
                <a:path w="12676" h="10364" extrusionOk="0">
                  <a:moveTo>
                    <a:pt x="11712" y="4161"/>
                  </a:moveTo>
                  <a:cubicBezTo>
                    <a:pt x="12290" y="3737"/>
                    <a:pt x="12675" y="3044"/>
                    <a:pt x="12675" y="2350"/>
                  </a:cubicBezTo>
                  <a:cubicBezTo>
                    <a:pt x="12675" y="1965"/>
                    <a:pt x="12598" y="1618"/>
                    <a:pt x="12406" y="1310"/>
                  </a:cubicBezTo>
                  <a:cubicBezTo>
                    <a:pt x="11828" y="309"/>
                    <a:pt x="10556" y="0"/>
                    <a:pt x="9593" y="655"/>
                  </a:cubicBezTo>
                  <a:lnTo>
                    <a:pt x="963" y="6242"/>
                  </a:lnTo>
                  <a:cubicBezTo>
                    <a:pt x="385" y="6627"/>
                    <a:pt x="0" y="7282"/>
                    <a:pt x="0" y="7975"/>
                  </a:cubicBezTo>
                  <a:cubicBezTo>
                    <a:pt x="0" y="8361"/>
                    <a:pt x="77" y="8707"/>
                    <a:pt x="270" y="9016"/>
                  </a:cubicBezTo>
                  <a:cubicBezTo>
                    <a:pt x="809" y="10017"/>
                    <a:pt x="2119" y="10364"/>
                    <a:pt x="3082" y="9747"/>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907" name="Google Shape;907;p34"/>
            <p:cNvSpPr/>
            <p:nvPr/>
          </p:nvSpPr>
          <p:spPr>
            <a:xfrm>
              <a:off x="5460350" y="3561550"/>
              <a:ext cx="262975" cy="316900"/>
            </a:xfrm>
            <a:custGeom>
              <a:avLst/>
              <a:gdLst/>
              <a:ahLst/>
              <a:cxnLst/>
              <a:rect l="l" t="t" r="r" b="b"/>
              <a:pathLst>
                <a:path w="10519" h="12676" extrusionOk="0">
                  <a:moveTo>
                    <a:pt x="9710" y="463"/>
                  </a:moveTo>
                  <a:cubicBezTo>
                    <a:pt x="9324" y="155"/>
                    <a:pt x="8785" y="1"/>
                    <a:pt x="8284" y="39"/>
                  </a:cubicBezTo>
                  <a:cubicBezTo>
                    <a:pt x="7706" y="155"/>
                    <a:pt x="7205" y="424"/>
                    <a:pt x="6897" y="887"/>
                  </a:cubicBezTo>
                  <a:lnTo>
                    <a:pt x="425" y="9324"/>
                  </a:lnTo>
                  <a:cubicBezTo>
                    <a:pt x="194" y="9709"/>
                    <a:pt x="39" y="10133"/>
                    <a:pt x="1" y="10595"/>
                  </a:cubicBezTo>
                  <a:cubicBezTo>
                    <a:pt x="39" y="11212"/>
                    <a:pt x="309" y="11828"/>
                    <a:pt x="810" y="12213"/>
                  </a:cubicBezTo>
                  <a:cubicBezTo>
                    <a:pt x="1195" y="12522"/>
                    <a:pt x="1735" y="12676"/>
                    <a:pt x="2235" y="12560"/>
                  </a:cubicBezTo>
                  <a:cubicBezTo>
                    <a:pt x="2775" y="12483"/>
                    <a:pt x="3276" y="12213"/>
                    <a:pt x="3622" y="11790"/>
                  </a:cubicBezTo>
                  <a:lnTo>
                    <a:pt x="10095" y="3352"/>
                  </a:lnTo>
                  <a:cubicBezTo>
                    <a:pt x="10326" y="2967"/>
                    <a:pt x="10480" y="2505"/>
                    <a:pt x="10519" y="2043"/>
                  </a:cubicBezTo>
                  <a:cubicBezTo>
                    <a:pt x="10480" y="1426"/>
                    <a:pt x="10210" y="848"/>
                    <a:pt x="9710" y="463"/>
                  </a:cubicBezTo>
                  <a:close/>
                </a:path>
              </a:pathLst>
            </a:custGeom>
            <a:solidFill>
              <a:srgbClr val="692303"/>
            </a:solidFill>
            <a:ln>
              <a:noFill/>
            </a:ln>
          </p:spPr>
          <p:txBody>
            <a:bodyPr spcFirstLastPara="1" wrap="square" lIns="91425" tIns="91425" rIns="91425" bIns="91425" anchor="ctr" anchorCtr="0">
              <a:noAutofit/>
            </a:bodyPr>
            <a:lstStyle/>
            <a:p>
              <a:endParaRPr/>
            </a:p>
          </p:txBody>
        </p:sp>
        <p:sp>
          <p:nvSpPr>
            <p:cNvPr id="908" name="Google Shape;908;p34"/>
            <p:cNvSpPr/>
            <p:nvPr/>
          </p:nvSpPr>
          <p:spPr>
            <a:xfrm>
              <a:off x="7026450" y="2133200"/>
              <a:ext cx="334250" cy="145450"/>
            </a:xfrm>
            <a:custGeom>
              <a:avLst/>
              <a:gdLst/>
              <a:ahLst/>
              <a:cxnLst/>
              <a:rect l="l" t="t" r="r" b="b"/>
              <a:pathLst>
                <a:path w="13370" h="5818" extrusionOk="0">
                  <a:moveTo>
                    <a:pt x="13292" y="4392"/>
                  </a:moveTo>
                  <a:cubicBezTo>
                    <a:pt x="13369" y="3506"/>
                    <a:pt x="12792" y="2697"/>
                    <a:pt x="11944" y="2505"/>
                  </a:cubicBezTo>
                  <a:lnTo>
                    <a:pt x="1927" y="193"/>
                  </a:lnTo>
                  <a:cubicBezTo>
                    <a:pt x="1080" y="0"/>
                    <a:pt x="193" y="578"/>
                    <a:pt x="78" y="1464"/>
                  </a:cubicBezTo>
                  <a:cubicBezTo>
                    <a:pt x="1" y="1927"/>
                    <a:pt x="155" y="2389"/>
                    <a:pt x="463" y="2774"/>
                  </a:cubicBezTo>
                  <a:cubicBezTo>
                    <a:pt x="694" y="3044"/>
                    <a:pt x="1002" y="3275"/>
                    <a:pt x="1349" y="3352"/>
                  </a:cubicBezTo>
                  <a:lnTo>
                    <a:pt x="11482" y="5664"/>
                  </a:lnTo>
                  <a:cubicBezTo>
                    <a:pt x="12329" y="5818"/>
                    <a:pt x="13138" y="5240"/>
                    <a:pt x="13292" y="4392"/>
                  </a:cubicBezTo>
                  <a:close/>
                </a:path>
              </a:pathLst>
            </a:custGeom>
            <a:solidFill>
              <a:srgbClr val="B04D3A"/>
            </a:solidFill>
            <a:ln>
              <a:noFill/>
            </a:ln>
          </p:spPr>
          <p:txBody>
            <a:bodyPr spcFirstLastPara="1" wrap="square" lIns="91425" tIns="91425" rIns="91425" bIns="91425" anchor="ctr" anchorCtr="0">
              <a:noAutofit/>
            </a:bodyPr>
            <a:lstStyle/>
            <a:p>
              <a:endParaRPr/>
            </a:p>
          </p:txBody>
        </p:sp>
        <p:sp>
          <p:nvSpPr>
            <p:cNvPr id="909" name="Google Shape;909;p34"/>
            <p:cNvSpPr/>
            <p:nvPr/>
          </p:nvSpPr>
          <p:spPr>
            <a:xfrm>
              <a:off x="7162275" y="3448875"/>
              <a:ext cx="215750" cy="340000"/>
            </a:xfrm>
            <a:custGeom>
              <a:avLst/>
              <a:gdLst/>
              <a:ahLst/>
              <a:cxnLst/>
              <a:rect l="l" t="t" r="r" b="b"/>
              <a:pathLst>
                <a:path w="8630" h="13600" extrusionOk="0">
                  <a:moveTo>
                    <a:pt x="8437" y="10479"/>
                  </a:moveTo>
                  <a:lnTo>
                    <a:pt x="4007" y="1464"/>
                  </a:lnTo>
                  <a:cubicBezTo>
                    <a:pt x="3506" y="424"/>
                    <a:pt x="2312" y="0"/>
                    <a:pt x="1271" y="501"/>
                  </a:cubicBezTo>
                  <a:cubicBezTo>
                    <a:pt x="539" y="809"/>
                    <a:pt x="77" y="1503"/>
                    <a:pt x="0" y="2312"/>
                  </a:cubicBezTo>
                  <a:cubicBezTo>
                    <a:pt x="39" y="2581"/>
                    <a:pt x="116" y="2890"/>
                    <a:pt x="270" y="3159"/>
                  </a:cubicBezTo>
                  <a:lnTo>
                    <a:pt x="4700" y="12174"/>
                  </a:lnTo>
                  <a:cubicBezTo>
                    <a:pt x="5201" y="13176"/>
                    <a:pt x="6395" y="13600"/>
                    <a:pt x="7436" y="13137"/>
                  </a:cubicBezTo>
                  <a:cubicBezTo>
                    <a:pt x="8168" y="12829"/>
                    <a:pt x="8630" y="12136"/>
                    <a:pt x="8630" y="11327"/>
                  </a:cubicBezTo>
                  <a:cubicBezTo>
                    <a:pt x="8630" y="11288"/>
                    <a:pt x="8630" y="11211"/>
                    <a:pt x="8630" y="11173"/>
                  </a:cubicBezTo>
                  <a:cubicBezTo>
                    <a:pt x="8630" y="10941"/>
                    <a:pt x="8553" y="10710"/>
                    <a:pt x="8437" y="10479"/>
                  </a:cubicBezTo>
                  <a:close/>
                </a:path>
              </a:pathLst>
            </a:custGeom>
            <a:solidFill>
              <a:srgbClr val="B59E86"/>
            </a:solidFill>
            <a:ln>
              <a:noFill/>
            </a:ln>
          </p:spPr>
          <p:txBody>
            <a:bodyPr spcFirstLastPara="1" wrap="square" lIns="91425" tIns="91425" rIns="91425" bIns="91425" anchor="ctr" anchorCtr="0">
              <a:noAutofit/>
            </a:bodyPr>
            <a:lstStyle/>
            <a:p>
              <a:endParaRPr/>
            </a:p>
          </p:txBody>
        </p:sp>
      </p:grpSp>
      <p:pic>
        <p:nvPicPr>
          <p:cNvPr id="2" name="Picture 1">
            <a:extLst>
              <a:ext uri="{FF2B5EF4-FFF2-40B4-BE49-F238E27FC236}">
                <a16:creationId xmlns:a16="http://schemas.microsoft.com/office/drawing/2014/main" xmlns="" id="{7B0CB0C5-A4FB-EE4A-A191-CB58DBD19D56}"/>
              </a:ext>
            </a:extLst>
          </p:cNvPr>
          <p:cNvPicPr>
            <a:picLocks noChangeAspect="1"/>
          </p:cNvPicPr>
          <p:nvPr/>
        </p:nvPicPr>
        <p:blipFill>
          <a:blip r:embed="rId3"/>
          <a:stretch>
            <a:fillRect/>
          </a:stretch>
        </p:blipFill>
        <p:spPr>
          <a:xfrm>
            <a:off x="5757709" y="34702"/>
            <a:ext cx="3256926" cy="5074096"/>
          </a:xfrm>
          <a:prstGeom prst="rect">
            <a:avLst/>
          </a:prstGeom>
        </p:spPr>
      </p:pic>
      <p:pic>
        <p:nvPicPr>
          <p:cNvPr id="2050" name="Picture 2" descr="C:\Users\lg2\Desktop\3-16549373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50"/>
            <a:ext cx="901463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97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61"/>
                                        </p:tgtEl>
                                        <p:attrNameLst>
                                          <p:attrName>style.visibility</p:attrName>
                                        </p:attrNameLst>
                                      </p:cBhvr>
                                      <p:to>
                                        <p:strVal val="visible"/>
                                      </p:to>
                                    </p:set>
                                    <p:animEffect transition="in" filter="barn(inVertical)">
                                      <p:cBhvr>
                                        <p:cTn id="10" dur="500"/>
                                        <p:tgtEl>
                                          <p:spTgt spid="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0"/>
    </p:bldLst>
  </p:timing>
</p:sld>
</file>

<file path=ppt/theme/theme1.xml><?xml version="1.0" encoding="utf-8"?>
<a:theme xmlns:a="http://schemas.openxmlformats.org/drawingml/2006/main" name="Chocolate Cake Recipe by Slidesgo">
  <a:themeElements>
    <a:clrScheme name="Simple Light">
      <a:dk1>
        <a:srgbClr val="692303"/>
      </a:dk1>
      <a:lt1>
        <a:srgbClr val="FFFFFF"/>
      </a:lt1>
      <a:dk2>
        <a:srgbClr val="F5E3CC"/>
      </a:dk2>
      <a:lt2>
        <a:srgbClr val="C5631B"/>
      </a:lt2>
      <a:accent1>
        <a:srgbClr val="B06C3A"/>
      </a:accent1>
      <a:accent2>
        <a:srgbClr val="B04D3A"/>
      </a:accent2>
      <a:accent3>
        <a:srgbClr val="70513B"/>
      </a:accent3>
      <a:accent4>
        <a:srgbClr val="B59E86"/>
      </a:accent4>
      <a:accent5>
        <a:srgbClr val="FAEDDE"/>
      </a:accent5>
      <a:accent6>
        <a:srgbClr val="EC8238"/>
      </a:accent6>
      <a:hlink>
        <a:srgbClr val="69230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ocolate Cake Recipe by Slidesgo">
  <a:themeElements>
    <a:clrScheme name="Simple Light">
      <a:dk1>
        <a:srgbClr val="692303"/>
      </a:dk1>
      <a:lt1>
        <a:srgbClr val="FFFFFF"/>
      </a:lt1>
      <a:dk2>
        <a:srgbClr val="F5E3CC"/>
      </a:dk2>
      <a:lt2>
        <a:srgbClr val="C5631B"/>
      </a:lt2>
      <a:accent1>
        <a:srgbClr val="B06C3A"/>
      </a:accent1>
      <a:accent2>
        <a:srgbClr val="B04D3A"/>
      </a:accent2>
      <a:accent3>
        <a:srgbClr val="70513B"/>
      </a:accent3>
      <a:accent4>
        <a:srgbClr val="B59E86"/>
      </a:accent4>
      <a:accent5>
        <a:srgbClr val="FAEDDE"/>
      </a:accent5>
      <a:accent6>
        <a:srgbClr val="EC8238"/>
      </a:accent6>
      <a:hlink>
        <a:srgbClr val="69230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436</Words>
  <Application>Microsoft Office PowerPoint</Application>
  <PresentationFormat>On-screen Show (16:9)</PresentationFormat>
  <Paragraphs>55</Paragraphs>
  <Slides>23</Slides>
  <Notes>18</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23</vt:i4>
      </vt:variant>
    </vt:vector>
  </HeadingPairs>
  <TitlesOfParts>
    <vt:vector size="41" baseType="lpstr">
      <vt:lpstr>Arial</vt:lpstr>
      <vt:lpstr>Calibri Light</vt:lpstr>
      <vt:lpstr>Chelsea Market</vt:lpstr>
      <vt:lpstr>Archivo</vt:lpstr>
      <vt:lpstr>Times New Roman</vt:lpstr>
      <vt:lpstr>Calibri</vt:lpstr>
      <vt:lpstr>Roboto Black</vt:lpstr>
      <vt:lpstr>Open Sans</vt:lpstr>
      <vt:lpstr>Paytone One</vt:lpstr>
      <vt:lpstr>Rubik Medium</vt:lpstr>
      <vt:lpstr>OpenSans</vt:lpstr>
      <vt:lpstr>DM Sans</vt:lpstr>
      <vt:lpstr>Chocolate Cake Recipe by Slidesgo</vt:lpstr>
      <vt:lpstr>1_Chocolate Cake Recipe by Slidesgo</vt:lpstr>
      <vt:lpstr>1_Office Theme</vt:lpstr>
      <vt:lpstr>2_Office Theme</vt:lpstr>
      <vt:lpstr>3_Office Theme</vt:lpstr>
      <vt:lpstr>4_Office Theme</vt:lpstr>
      <vt:lpstr>       TIẾT 113-114 Văn bản 2.  XƯỞNG SÔ-CÔ-LA                (Rô-a Đan)</vt:lpstr>
      <vt:lpstr>       KHỞI ĐỘNG Cho HS xem đoạn phim CHARLIE VÀ NHÀ MÁY  SÔ CÔ LA</vt:lpstr>
      <vt:lpstr>I/ Trải nghiệm cùng văn bản</vt:lpstr>
      <vt:lpstr>1. Tác giả: Rô-a Đan (1916-1990)</vt:lpstr>
      <vt:lpstr>2. Tác phẩm:  “Charlie và nhà máy chocolate”</vt:lpstr>
      <vt:lpstr>Một số tác phẩm viết cho thiếu nhi</vt:lpstr>
      <vt:lpstr>3. Đọc văn bản</vt:lpstr>
      <vt:lpstr>4. Phương thức biểu đạt: tự sự, miêu tả 5. Tóm tắt Xưởng Sô- Cô- la (Chocolate)     Tác phẩm kể về hành trình thám hiểm nhà máy sản xuất Socola của các bạn nhỏ cùng phụ huynh. Họ ngạc nhiên bởi các cảnh vật nơi đây dòng sông nâu,con thác và những đường ống khổng lồ,cỏ ăn được và người tí hon </vt:lpstr>
      <vt:lpstr>       KHỞI ĐỘNG Cho HS xem đoạn phim CHARLIE VÀ NHÀ MÁY  SÔ CÔ LA</vt:lpstr>
      <vt:lpstr>Hoàn thành phiếu bài học</vt:lpstr>
      <vt:lpstr>II. Suy ngẫm và phản hồi</vt:lpstr>
      <vt:lpstr>1. Nhân vật ông Quơn-cơ</vt:lpstr>
      <vt:lpstr>2. Các yếu tố truyện khoa học viễn tưởng</vt:lpstr>
      <vt:lpstr>a. Đề tài : truyện khoa học viễn tưởng. </vt:lpstr>
      <vt:lpstr>III. TỔNG KẾT: 1. Giá trị nội dung: - Trình bày hành trình khám phá xưởng sô- cô- la 2. Giá trị nghệ thuật: - Tình huống truyện độc đáo - Miêu tả chi tiết đặc sắc - Hình ảnh mang tính sáng tạo - Miêu tả chi tiết, từ ngữ gợi tả </vt:lpstr>
      <vt:lpstr>IV. LUYỆN TẬP</vt:lpstr>
      <vt:lpstr>PowerPoint Presentation</vt:lpstr>
      <vt:lpstr>PowerPoint Presentation</vt:lpstr>
      <vt:lpstr>PowerPoint Presentation</vt:lpstr>
      <vt:lpstr>PowerPoint Presentation</vt:lpstr>
      <vt:lpstr>V. VẬN DỤNG Từ câu chuyện về xưởng sô- cô- la của ông Quơn cơ, em hãy viết đoạn văn về sự kì diệu của trí tưởng tượng .</vt:lpstr>
      <vt:lpstr> THAM KHẢO:    Trong tưởng tượng của em, xưởng sản xuất sô-cô-la của một nhà máy kẹo nó rất là to và rộng lớn. Trong đó có rất nhiều các loại máy móc, hoạt động  không ngừng nghỉ. Bên trong rất nhiều nguyên liệu. Socola với nhiều hình thù khác nhau như: hình tròn, hình trái tim, hình tam giác,...Bao quanh xưởng là mùi thơm của socola khiến ai cũng phải đắm chìm vào sự ngọt ngào này.  </vt:lpstr>
      <vt:lpstr> HƯỚNG DẪN TỰ HỌC:    1. Bài vừa học:  - Ôn lại bài ghi    2. Bài sắp học: Tiết 115 Đọc kết nối chủ điểm: TRÁI TIM ĐAN - KO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Hey There!</dc:title>
  <cp:lastModifiedBy>DRAGON</cp:lastModifiedBy>
  <cp:revision>34</cp:revision>
  <dcterms:modified xsi:type="dcterms:W3CDTF">2024-04-01T00:27:07Z</dcterms:modified>
</cp:coreProperties>
</file>