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1011" r:id="rId2"/>
    <p:sldId id="958" r:id="rId3"/>
    <p:sldId id="982" r:id="rId4"/>
    <p:sldId id="959" r:id="rId5"/>
    <p:sldId id="924" r:id="rId6"/>
    <p:sldId id="969" r:id="rId7"/>
    <p:sldId id="871" r:id="rId8"/>
    <p:sldId id="1007" r:id="rId9"/>
    <p:sldId id="1009" r:id="rId10"/>
    <p:sldId id="1008" r:id="rId11"/>
    <p:sldId id="1010" r:id="rId12"/>
    <p:sldId id="857" r:id="rId13"/>
    <p:sldId id="873" r:id="rId14"/>
    <p:sldId id="939" r:id="rId15"/>
    <p:sldId id="851" r:id="rId16"/>
    <p:sldId id="948" r:id="rId17"/>
    <p:sldId id="1004" r:id="rId18"/>
    <p:sldId id="872" r:id="rId19"/>
  </p:sldIdLst>
  <p:sldSz cx="12192000" cy="6858000"/>
  <p:notesSz cx="6858000" cy="9144000"/>
  <p:defaultTextStyle>
    <a:defPPr>
      <a:defRPr lang="zh-CN"/>
    </a:defPPr>
    <a:lvl1pPr marL="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01F80"/>
    <a:srgbClr val="651900"/>
    <a:srgbClr val="90D3D1"/>
    <a:srgbClr val="9CBF36"/>
    <a:srgbClr val="6CB73B"/>
    <a:srgbClr val="00A0DB"/>
    <a:srgbClr val="F599CB"/>
    <a:srgbClr val="009547"/>
    <a:srgbClr val="362983"/>
    <a:srgbClr val="F7A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90" autoAdjust="0"/>
    <p:restoredTop sz="96429" autoAdjust="0"/>
  </p:normalViewPr>
  <p:slideViewPr>
    <p:cSldViewPr>
      <p:cViewPr varScale="1">
        <p:scale>
          <a:sx n="72" d="100"/>
          <a:sy n="72" d="100"/>
        </p:scale>
        <p:origin x="66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D96D07-341D-4D88-BBFE-B431BFA04196}" type="datetimeFigureOut">
              <a:rPr lang="zh-CN" altLang="en-US" smtClean="0"/>
              <a:t>2025/1/27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2A0F9D-3357-4A94-85C8-3B842B870DC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671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4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80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6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2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800" algn="l" defTabSz="121856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大侠素材铺  淘宝店：</a:t>
            </a:r>
            <a:r>
              <a:rPr lang="en-US" altLang="zh-CN" dirty="0"/>
              <a:t>https://dxpu.taobao.com/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76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89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09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771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3680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7483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75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43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94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3687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703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44089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7655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方正徐静蕾字体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0802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322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49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方正徐静蕾字体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2A0F9D-3357-4A94-85C8-3B842B870DC6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564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2025/1/27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2025/1/27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2025/1/27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  <a:prstGeom prst="rect">
            <a:avLst/>
          </a:prstGeo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2025/1/27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2025/1/27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2025/1/27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2025/1/27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2025/1/27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B44CCEC7-3A54-47D1-BB25-17A0FDA63797}" type="datetimeFigureOut">
              <a:rPr lang="zh-CN" altLang="en-US" smtClean="0"/>
              <a:t>2025/1/27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65495661-81B6-46E9-A91E-889569155CC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xStyles>
    <p:titleStyle>
      <a:lvl1pPr algn="ctr" defTabSz="1218565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85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856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png"/><Relationship Id="rId9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9" y="4792580"/>
            <a:ext cx="12011322" cy="182250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738" y="2499324"/>
            <a:ext cx="1758474" cy="22932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297" y="188640"/>
            <a:ext cx="2531250" cy="23962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071" y="2776906"/>
            <a:ext cx="595066" cy="50405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9614" y="2924431"/>
            <a:ext cx="1261452" cy="746359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72625" y="3490241"/>
            <a:ext cx="827824" cy="46967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015856" y="1722531"/>
            <a:ext cx="760201" cy="749494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7475" y="3472978"/>
            <a:ext cx="1641723" cy="98234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37411" y="358023"/>
            <a:ext cx="1592899" cy="10045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20EE0F-47B1-4FD1-BA6E-33B7CE96D3F3}"/>
              </a:ext>
            </a:extLst>
          </p:cNvPr>
          <p:cNvSpPr txBox="1"/>
          <p:nvPr/>
        </p:nvSpPr>
        <p:spPr>
          <a:xfrm>
            <a:off x="1764908" y="3006669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TRAO ĐỔI MỘT CÁCH XÂY DỰNG,TÔN TRỌNG CÁC Ý KIẾN KHÁC BIỆT </a:t>
            </a:r>
            <a:endParaRPr lang="en-US" sz="3600" dirty="0"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0BC708-3C78-4595-AA04-3F30869943C2}"/>
              </a:ext>
            </a:extLst>
          </p:cNvPr>
          <p:cNvSpPr txBox="1"/>
          <p:nvPr/>
        </p:nvSpPr>
        <p:spPr>
          <a:xfrm>
            <a:off x="5038919" y="1633094"/>
            <a:ext cx="24972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7030A0"/>
                </a:solidFill>
                <a:latin typeface="#9Slide03 AmpleSoft Bold" panose="02000000000000000000" pitchFamily="2" charset="0"/>
                <a:cs typeface="Elegance" panose="020B0506030404030204" pitchFamily="34" charset="0"/>
              </a:rPr>
              <a:t>NÓI VÀ NGHE </a:t>
            </a:r>
          </a:p>
        </p:txBody>
      </p:sp>
    </p:spTree>
    <p:extLst>
      <p:ext uri="{BB962C8B-B14F-4D97-AF65-F5344CB8AC3E}">
        <p14:creationId xmlns:p14="http://schemas.microsoft.com/office/powerpoint/2010/main" val="19057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7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1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1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3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3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7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23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" dur="1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13" dur="1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15" dur="1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53" presetClass="entr" presetSubtype="1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4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6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1" accel="5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accel="52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1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1" accel="52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700"/>
                                </p:stCondLst>
                                <p:childTnLst>
                                  <p:par>
                                    <p:cTn id="40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10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3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10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3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0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3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3700"/>
                                </p:stCondLst>
                                <p:childTnLst>
                                  <p:par>
                                    <p:cTn id="66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8" dur="10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1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10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72" dur="10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76" dur="10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 numSld="999">
                    <p:cTn id="77" repeatCount="indefinite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3"/>
                    </p:tgtEl>
                  </p:cMediaNode>
                </p:audio>
              </p:childTnLst>
            </p:cTn>
          </p:par>
        </p:tnLst>
        <p:bldLst>
          <p:bldP spid="21" grpId="0"/>
          <p:bldP spid="22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188641"/>
            <a:ext cx="2324067" cy="6096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7B343F-2415-44B1-B753-CC620A603065}"/>
              </a:ext>
            </a:extLst>
          </p:cNvPr>
          <p:cNvSpPr txBox="1"/>
          <p:nvPr/>
        </p:nvSpPr>
        <p:spPr>
          <a:xfrm>
            <a:off x="767408" y="260648"/>
            <a:ext cx="60984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latin typeface="#9Slide03 AllRoundGothic" panose="020B0703020202020104" pitchFamily="34" charset="0"/>
              </a:rPr>
              <a:t>Trình bày ý kiến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2880"/>
              </p:ext>
            </p:extLst>
          </p:nvPr>
        </p:nvGraphicFramePr>
        <p:xfrm>
          <a:off x="124570" y="942080"/>
          <a:ext cx="9643837" cy="55112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43837">
                  <a:extLst>
                    <a:ext uri="{9D8B030D-6E8A-4147-A177-3AD203B41FA5}">
                      <a16:colId xmlns:a16="http://schemas.microsoft.com/office/drawing/2014/main" val="1076056553"/>
                    </a:ext>
                  </a:extLst>
                </a:gridCol>
              </a:tblGrid>
              <a:tr h="31492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PHIẾU HỌC TẬP SỐ 2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Lợi ích của trò chơi điện tử: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- Lợi ích đầu tiên theo tôi là… ……………………………………………………………………...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- Tôi cho rằng lợi ích lớn nhất của trò chơi điện tử là... …………………………………………………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Bởi vì.........................................................................................................</a:t>
                      </a:r>
                    </a:p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Một lợi ích khác của trò chơi điện tử là.............................................................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Sở dĩ tôi cho là như vậy vì...............................................................................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- ………</a:t>
                      </a:r>
                      <a:endParaRPr lang="en-US" sz="20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68423532"/>
                  </a:ext>
                </a:extLst>
              </a:tr>
              <a:tr h="236196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Tác hại của trò chơi điện tử: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- Bên cạnh những lợi ích nêu trên, tôi nhận thấy, tác hại lớn nhất của trò chơi điện tử là.................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Điều này được thể hiện rõ ràng bằng những hình ảnh/ số liệu sau…………………………</a:t>
                      </a:r>
                    </a:p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Một tác hại khác là:…………………………………………………………………………………………………………………………………………………………………</a:t>
                      </a:r>
                    </a:p>
                    <a:p>
                      <a:pPr marL="342900" marR="0" indent="-34290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0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- ...</a:t>
                      </a:r>
                      <a:endParaRPr lang="en-US" sz="20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5326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844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6219466"/>
              </p:ext>
            </p:extLst>
          </p:nvPr>
        </p:nvGraphicFramePr>
        <p:xfrm>
          <a:off x="623392" y="764704"/>
          <a:ext cx="10729192" cy="54681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729192">
                  <a:extLst>
                    <a:ext uri="{9D8B030D-6E8A-4147-A177-3AD203B41FA5}">
                      <a16:colId xmlns:a16="http://schemas.microsoft.com/office/drawing/2014/main" val="3522508024"/>
                    </a:ext>
                  </a:extLst>
                </a:gridCol>
              </a:tblGrid>
              <a:tr h="3860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PHIẾU HỌC TẬP SỐ 3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Đặt câu hỏi về những điều em chưa rõ liên quan đến ý kiến hoặc câu hỏi của người khác bằng những mẫu câu như: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 - Bạn có thể nhắc lại câu hỏi/ ý kiến được không?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- Có phải của bạn là...?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52217650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2600" algn="l"/>
                        </a:tabLst>
                      </a:pPr>
                      <a:r>
                        <a:rPr lang="en-US" sz="2400" dirty="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Sử dụng những mẫu câu sau để trao đổi lại ý kiến của bạn: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2600" algn="l"/>
                        </a:tabLst>
                      </a:pPr>
                      <a:r>
                        <a:rPr lang="en-US" sz="2400" dirty="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- Cảm ơn câu hỏi của bạn, của tôi là......................................;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2600" algn="l"/>
                        </a:tabLst>
                      </a:pPr>
                      <a:r>
                        <a:rPr lang="en-US" sz="2400" dirty="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- Cảm ơn bạn đã cho tôi thêm một cách nhìn vấn đề, tôi sẽ suy nghĩ thêm về ý kiến của bạn; 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82600" algn="l"/>
                        </a:tabLst>
                      </a:pPr>
                      <a:r>
                        <a:rPr lang="en-US" sz="2400" dirty="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- Tôi sẽ giải thích rõ quan điểm của tôi........................; Sở dĩ tôi nói như vậy là vì...............................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ExtraBo" panose="00000900000000000000" pitchFamily="2" charset="0"/>
                          <a:cs typeface="#9Slide03 Arima Madurai ExtraBo" panose="00000900000000000000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#9Slide03 Arima Madurai ExtraBo" panose="00000900000000000000" pitchFamily="2" charset="0"/>
                        <a:ea typeface="Times New Roman" panose="02020603050405020304" pitchFamily="18" charset="0"/>
                        <a:cs typeface="#9Slide03 Arima Madurai ExtraBo" panose="000009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4154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3923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文本框 145"/>
          <p:cNvSpPr txBox="1"/>
          <p:nvPr/>
        </p:nvSpPr>
        <p:spPr>
          <a:xfrm>
            <a:off x="1656514" y="5509657"/>
            <a:ext cx="91434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/>
            <a:r>
              <a:rPr lang="en-US" sz="3600" b="1">
                <a:solidFill>
                  <a:srgbClr val="C00000"/>
                </a:solidFill>
                <a:effectLst/>
                <a:latin typeface="#9Slide03 Arima Madurai ExtraBo" panose="00000900000000000000" pitchFamily="2" charset="0"/>
                <a:ea typeface="Calibri" panose="020F0502020204030204" pitchFamily="34" charset="0"/>
                <a:cs typeface="#9Slide03 Arima Madurai ExtraBo" panose="00000900000000000000" pitchFamily="2" charset="0"/>
              </a:rPr>
              <a:t>2. Thực hành nói</a:t>
            </a:r>
            <a:endParaRPr lang="zh-CN" altLang="en-US" sz="6000" b="1" dirty="0">
              <a:solidFill>
                <a:srgbClr val="C00000"/>
              </a:solidFill>
              <a:latin typeface="#9Slide03 Arima Madurai ExtraBo" panose="00000900000000000000" pitchFamily="2" charset="0"/>
              <a:ea typeface="方正静蕾简体" panose="02000000000000000000" pitchFamily="2" charset="-122"/>
              <a:cs typeface="#9Slide03 Arima Madurai ExtraBo" panose="00000900000000000000" pitchFamily="2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D44DE3AD-67F2-43FE-B504-CEEDC6436D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020" y="366856"/>
            <a:ext cx="7856187" cy="48109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4215950" y="1539630"/>
            <a:ext cx="622446" cy="923330"/>
            <a:chOff x="4931305" y="1039196"/>
            <a:chExt cx="2089858" cy="3100080"/>
          </a:xfrm>
        </p:grpSpPr>
        <p:sp>
          <p:nvSpPr>
            <p:cNvPr id="76" name="文本框 10"/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1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4283122" y="3051339"/>
            <a:ext cx="622446" cy="923330"/>
            <a:chOff x="4931305" y="1039196"/>
            <a:chExt cx="2089858" cy="3100080"/>
          </a:xfrm>
        </p:grpSpPr>
        <p:sp>
          <p:nvSpPr>
            <p:cNvPr id="79" name="文本框 10"/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2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80" name="任意多边形 79"/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4301428" y="4563048"/>
            <a:ext cx="622446" cy="923330"/>
            <a:chOff x="4931305" y="1039196"/>
            <a:chExt cx="2089858" cy="3100080"/>
          </a:xfrm>
        </p:grpSpPr>
        <p:sp>
          <p:nvSpPr>
            <p:cNvPr id="82" name="文本框 10"/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3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83" name="任意多边形 82"/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47" y="393046"/>
            <a:ext cx="3580891" cy="572471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953D431-9E2A-4B7D-80CF-05C0396DD6BF}"/>
              </a:ext>
            </a:extLst>
          </p:cNvPr>
          <p:cNvSpPr txBox="1"/>
          <p:nvPr/>
        </p:nvSpPr>
        <p:spPr>
          <a:xfrm>
            <a:off x="5253805" y="1436277"/>
            <a:ext cx="6630621" cy="948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2060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- Dựa vào </a:t>
            </a:r>
            <a:r>
              <a:rPr lang="en-US" sz="2600" dirty="0">
                <a:solidFill>
                  <a:srgbClr val="00206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các PHT đã làm</a:t>
            </a:r>
            <a:r>
              <a:rPr lang="en-US" sz="2600" dirty="0">
                <a:solidFill>
                  <a:srgbClr val="002060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 và thực hiện việc </a:t>
            </a:r>
            <a:r>
              <a:rPr lang="en-US" sz="2600" dirty="0">
                <a:solidFill>
                  <a:srgbClr val="002060"/>
                </a:solidFill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thảo luận</a:t>
            </a:r>
            <a:endParaRPr lang="en-US" sz="2600" dirty="0">
              <a:solidFill>
                <a:srgbClr val="002060"/>
              </a:solidFill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DDCA869-C41D-4D72-85DF-C3930605D2A7}"/>
              </a:ext>
            </a:extLst>
          </p:cNvPr>
          <p:cNvSpPr txBox="1"/>
          <p:nvPr/>
        </p:nvSpPr>
        <p:spPr>
          <a:xfrm>
            <a:off x="5168020" y="3091592"/>
            <a:ext cx="6630621" cy="948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2060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- Chú ý bảo đảm nội dung và cách thức thảo luận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600224-D2F7-4C30-B126-48F2A655E3C7}"/>
              </a:ext>
            </a:extLst>
          </p:cNvPr>
          <p:cNvSpPr txBox="1"/>
          <p:nvPr/>
        </p:nvSpPr>
        <p:spPr>
          <a:xfrm>
            <a:off x="5253805" y="4330036"/>
            <a:ext cx="6630621" cy="13767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600" dirty="0">
                <a:solidFill>
                  <a:srgbClr val="002060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- Có thể sử dụng thêm tranh ảnh, đạo cụ…kết hợp với ngôn ngữ hình thể để bài nói thêm sinh động và hấp dẫn hơn.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463" y="404664"/>
            <a:ext cx="3615091" cy="5887436"/>
          </a:xfrm>
          <a:prstGeom prst="rect">
            <a:avLst/>
          </a:prstGeom>
        </p:spPr>
      </p:pic>
      <p:sp>
        <p:nvSpPr>
          <p:cNvPr id="13" name="文本框 93"/>
          <p:cNvSpPr txBox="1">
            <a:spLocks noChangeArrowheads="1"/>
          </p:cNvSpPr>
          <p:nvPr/>
        </p:nvSpPr>
        <p:spPr bwMode="auto">
          <a:xfrm>
            <a:off x="8040216" y="2371646"/>
            <a:ext cx="3600400" cy="198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just">
              <a:lnSpc>
                <a:spcPct val="114000"/>
              </a:lnSpc>
            </a:pPr>
            <a:r>
              <a:rPr lang="en-US" altLang="zh-CN" sz="3600" dirty="0">
                <a:solidFill>
                  <a:srgbClr val="002060"/>
                </a:solidFill>
                <a:latin typeface="#9Slide03 Arima Madurai Black" panose="00000A00000000000000" pitchFamily="2" charset="0"/>
                <a:ea typeface="方正静蕾简体" panose="02000000000000000000" pitchFamily="2" charset="-122"/>
                <a:cs typeface="#9Slide03 Arima Madurai Black" panose="00000A00000000000000" pitchFamily="2" charset="0"/>
                <a:sym typeface="+mn-lt"/>
              </a:rPr>
              <a:t>Dựa vào bảng kiểm để đánh giá và phản biện</a:t>
            </a:r>
          </a:p>
        </p:txBody>
      </p:sp>
      <p:sp>
        <p:nvSpPr>
          <p:cNvPr id="7" name="文本框 145">
            <a:extLst>
              <a:ext uri="{FF2B5EF4-FFF2-40B4-BE49-F238E27FC236}">
                <a16:creationId xmlns:a16="http://schemas.microsoft.com/office/drawing/2014/main" id="{BCBF0C43-48D7-458F-A305-1D62F7B586B6}"/>
              </a:ext>
            </a:extLst>
          </p:cNvPr>
          <p:cNvSpPr txBox="1"/>
          <p:nvPr/>
        </p:nvSpPr>
        <p:spPr>
          <a:xfrm>
            <a:off x="-2112912" y="3077096"/>
            <a:ext cx="91434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/>
            <a:r>
              <a:rPr lang="en-US" sz="3600" b="1">
                <a:solidFill>
                  <a:srgbClr val="C00000"/>
                </a:solidFill>
                <a:effectLst/>
                <a:latin typeface="#9Slide03 Arima Madurai ExtraBo" panose="00000900000000000000" pitchFamily="2" charset="0"/>
                <a:ea typeface="Calibri" panose="020F0502020204030204" pitchFamily="34" charset="0"/>
                <a:cs typeface="#9Slide03 Arima Madurai ExtraBo" panose="00000900000000000000" pitchFamily="2" charset="0"/>
              </a:rPr>
              <a:t>3. Đánh giá phản biện</a:t>
            </a:r>
            <a:endParaRPr lang="zh-CN" altLang="en-US" sz="6000" b="1" dirty="0">
              <a:solidFill>
                <a:srgbClr val="C00000"/>
              </a:solidFill>
              <a:latin typeface="#9Slide03 Arima Madurai ExtraBo" panose="00000900000000000000" pitchFamily="2" charset="0"/>
              <a:ea typeface="方正静蕾简体" panose="02000000000000000000" pitchFamily="2" charset="-122"/>
              <a:cs typeface="#9Slide03 Arima Madurai ExtraBo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69D184B2-2226-4E31-BCCB-4443307674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8533" y="918266"/>
            <a:ext cx="706127" cy="5863534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1AC4D4E3-486A-464A-8EC8-D448810972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117879" y="643467"/>
            <a:ext cx="420307" cy="5668919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64DE13E-58EB-4475-B79C-0D4FC65123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38387" y="643467"/>
            <a:ext cx="10933503" cy="5391944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1"/>
            </a:solidFill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D140A3-A2E5-406B-B04D-AB1BAC58ACB0}"/>
              </a:ext>
            </a:extLst>
          </p:cNvPr>
          <p:cNvSpPr txBox="1"/>
          <p:nvPr/>
        </p:nvSpPr>
        <p:spPr>
          <a:xfrm>
            <a:off x="4583832" y="691090"/>
            <a:ext cx="3240360" cy="619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dirty="0">
                <a:solidFill>
                  <a:srgbClr val="C00000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Bảng kiểm</a:t>
            </a:r>
            <a:endParaRPr lang="en-US" sz="3200" dirty="0">
              <a:solidFill>
                <a:srgbClr val="C00000"/>
              </a:solidFill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517831"/>
              </p:ext>
            </p:extLst>
          </p:nvPr>
        </p:nvGraphicFramePr>
        <p:xfrm>
          <a:off x="983432" y="1357985"/>
          <a:ext cx="9847973" cy="37856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653778">
                  <a:extLst>
                    <a:ext uri="{9D8B030D-6E8A-4147-A177-3AD203B41FA5}">
                      <a16:colId xmlns:a16="http://schemas.microsoft.com/office/drawing/2014/main" val="2674420906"/>
                    </a:ext>
                  </a:extLst>
                </a:gridCol>
                <a:gridCol w="1317487">
                  <a:extLst>
                    <a:ext uri="{9D8B030D-6E8A-4147-A177-3AD203B41FA5}">
                      <a16:colId xmlns:a16="http://schemas.microsoft.com/office/drawing/2014/main" val="3902770025"/>
                    </a:ext>
                  </a:extLst>
                </a:gridCol>
                <a:gridCol w="1876708">
                  <a:extLst>
                    <a:ext uri="{9D8B030D-6E8A-4147-A177-3AD203B41FA5}">
                      <a16:colId xmlns:a16="http://schemas.microsoft.com/office/drawing/2014/main" val="4509192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PHIẾU HỌC TẬP SỐ 4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60083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Nội dung kiểm tra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Đạt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Chưa đạt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937066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Thể hiện trực tiếp rõ ràng ý kiến vấn đề cần trao đổi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997979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Đưa ra được bằng chứng, lí lẽ thuyết phục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6242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Sử dụng ngôn ngữ và cử chỉ hợp lí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39287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Nghiêm túc lắng nghe ý kiến của người khác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8367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Bảo vệ ý kiến của mình với thái độ xây dựng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764070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Tôn trọng các ý kiến khác biệt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" panose="00000500000000000000" pitchFamily="2" charset="0"/>
                          <a:cs typeface="#9Slide03 Arima Madurai" panose="00000500000000000000" pitchFamily="2" charset="0"/>
                        </a:rPr>
                        <a:t> </a:t>
                      </a:r>
                      <a:endParaRPr lang="en-US" sz="2400" dirty="0">
                        <a:effectLst/>
                        <a:latin typeface="#9Slide03 Arima Madurai" panose="00000500000000000000" pitchFamily="2" charset="0"/>
                        <a:ea typeface="Times New Roman" panose="02020603050405020304" pitchFamily="18" charset="0"/>
                        <a:cs typeface="#9Slide03 Arima Madurai" panose="00000500000000000000" pitchFamily="2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7668664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>
            <a:off x="1559496" y="1484784"/>
            <a:ext cx="3603641" cy="4762635"/>
          </a:xfrm>
          <a:custGeom>
            <a:avLst/>
            <a:gdLst>
              <a:gd name="connsiteX0" fmla="*/ 187054 w 4470880"/>
              <a:gd name="connsiteY0" fmla="*/ 4429952 h 4762635"/>
              <a:gd name="connsiteX1" fmla="*/ 6580 w 4470880"/>
              <a:gd name="connsiteY1" fmla="*/ 2950067 h 4762635"/>
              <a:gd name="connsiteX2" fmla="*/ 90801 w 4470880"/>
              <a:gd name="connsiteY2" fmla="*/ 712194 h 4762635"/>
              <a:gd name="connsiteX3" fmla="*/ 560033 w 4470880"/>
              <a:gd name="connsiteY3" fmla="*/ 194836 h 4762635"/>
              <a:gd name="connsiteX4" fmla="*/ 1763190 w 4470880"/>
              <a:gd name="connsiteY4" fmla="*/ 14362 h 4762635"/>
              <a:gd name="connsiteX5" fmla="*/ 4313885 w 4470880"/>
              <a:gd name="connsiteY5" fmla="*/ 399373 h 4762635"/>
              <a:gd name="connsiteX6" fmla="*/ 4133412 w 4470880"/>
              <a:gd name="connsiteY6" fmla="*/ 3443362 h 4762635"/>
              <a:gd name="connsiteX7" fmla="*/ 3628085 w 4470880"/>
              <a:gd name="connsiteY7" fmla="*/ 4273541 h 4762635"/>
              <a:gd name="connsiteX8" fmla="*/ 2424927 w 4470880"/>
              <a:gd name="connsiteY8" fmla="*/ 4742773 h 4762635"/>
              <a:gd name="connsiteX9" fmla="*/ 548001 w 4470880"/>
              <a:gd name="connsiteY9" fmla="*/ 4634489 h 4762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70880" h="4762635">
                <a:moveTo>
                  <a:pt x="187054" y="4429952"/>
                </a:moveTo>
                <a:cubicBezTo>
                  <a:pt x="104838" y="3999822"/>
                  <a:pt x="22622" y="3569693"/>
                  <a:pt x="6580" y="2950067"/>
                </a:cubicBezTo>
                <a:cubicBezTo>
                  <a:pt x="-9462" y="2330441"/>
                  <a:pt x="-1441" y="1171399"/>
                  <a:pt x="90801" y="712194"/>
                </a:cubicBezTo>
                <a:cubicBezTo>
                  <a:pt x="183043" y="252989"/>
                  <a:pt x="281302" y="311141"/>
                  <a:pt x="560033" y="194836"/>
                </a:cubicBezTo>
                <a:cubicBezTo>
                  <a:pt x="838764" y="78531"/>
                  <a:pt x="1137548" y="-19728"/>
                  <a:pt x="1763190" y="14362"/>
                </a:cubicBezTo>
                <a:cubicBezTo>
                  <a:pt x="2388832" y="48451"/>
                  <a:pt x="3918848" y="-172127"/>
                  <a:pt x="4313885" y="399373"/>
                </a:cubicBezTo>
                <a:cubicBezTo>
                  <a:pt x="4708922" y="970873"/>
                  <a:pt x="4247712" y="2797667"/>
                  <a:pt x="4133412" y="3443362"/>
                </a:cubicBezTo>
                <a:cubicBezTo>
                  <a:pt x="4019112" y="4089057"/>
                  <a:pt x="3912832" y="4056973"/>
                  <a:pt x="3628085" y="4273541"/>
                </a:cubicBezTo>
                <a:cubicBezTo>
                  <a:pt x="3343338" y="4490109"/>
                  <a:pt x="2938274" y="4682615"/>
                  <a:pt x="2424927" y="4742773"/>
                </a:cubicBezTo>
                <a:cubicBezTo>
                  <a:pt x="1911580" y="4802931"/>
                  <a:pt x="872853" y="4714699"/>
                  <a:pt x="548001" y="4634489"/>
                </a:cubicBezTo>
              </a:path>
            </a:pathLst>
          </a:cu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9936" y="4725144"/>
            <a:ext cx="5601292" cy="1712988"/>
          </a:xfrm>
          <a:prstGeom prst="rect">
            <a:avLst/>
          </a:prstGeom>
        </p:spPr>
      </p:pic>
      <p:sp>
        <p:nvSpPr>
          <p:cNvPr id="7" name="文本框 145">
            <a:extLst>
              <a:ext uri="{FF2B5EF4-FFF2-40B4-BE49-F238E27FC236}">
                <a16:creationId xmlns:a16="http://schemas.microsoft.com/office/drawing/2014/main" id="{CC437915-86E2-4AFA-9D7B-6885841BC88B}"/>
              </a:ext>
            </a:extLst>
          </p:cNvPr>
          <p:cNvSpPr txBox="1"/>
          <p:nvPr/>
        </p:nvSpPr>
        <p:spPr>
          <a:xfrm>
            <a:off x="-1392832" y="654869"/>
            <a:ext cx="9143412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algn="ctr"/>
            <a:r>
              <a:rPr lang="en-US" sz="3600" b="1">
                <a:solidFill>
                  <a:srgbClr val="C00000"/>
                </a:solidFill>
                <a:effectLst/>
                <a:latin typeface="#9Slide03 Arima Madurai ExtraBo" panose="00000900000000000000" pitchFamily="2" charset="0"/>
                <a:ea typeface="Calibri" panose="020F0502020204030204" pitchFamily="34" charset="0"/>
                <a:cs typeface="#9Slide03 Arima Madurai ExtraBo" panose="00000900000000000000" pitchFamily="2" charset="0"/>
              </a:rPr>
              <a:t>4. Tổng kết</a:t>
            </a:r>
            <a:endParaRPr lang="zh-CN" altLang="en-US" sz="6000" b="1" dirty="0">
              <a:solidFill>
                <a:srgbClr val="C00000"/>
              </a:solidFill>
              <a:latin typeface="#9Slide03 Arima Madurai ExtraBo" panose="00000900000000000000" pitchFamily="2" charset="0"/>
              <a:ea typeface="方正静蕾简体" panose="02000000000000000000" pitchFamily="2" charset="-122"/>
              <a:cs typeface="#9Slide03 Arima Madurai ExtraBo" panose="000009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590994-DEB8-4B66-A63F-DA07C80430BD}"/>
              </a:ext>
            </a:extLst>
          </p:cNvPr>
          <p:cNvSpPr txBox="1"/>
          <p:nvPr/>
        </p:nvSpPr>
        <p:spPr>
          <a:xfrm>
            <a:off x="5762612" y="1772816"/>
            <a:ext cx="511593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800" b="1" i="1" dirty="0">
                <a:solidFill>
                  <a:srgbClr val="7030A0"/>
                </a:solidFill>
                <a:effectLst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Em hãy tổng kết lại các bước cơ bản để thực hiện bài nói- nghe </a:t>
            </a:r>
            <a:r>
              <a:rPr lang="vi-VN" sz="2800" b="1" dirty="0"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TRAO ĐỔI MỘT CÁCH XÂY DỰNG,TÔN TRỌNG CÁC Ý KIẾN KHÁC BIỆT </a:t>
            </a:r>
            <a:endParaRPr lang="en-US" sz="2800" dirty="0"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1"/>
          <p:nvPr/>
        </p:nvSpPr>
        <p:spPr>
          <a:xfrm>
            <a:off x="6176209" y="980728"/>
            <a:ext cx="4758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9AA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defRPr>
            </a:lvl1pPr>
          </a:lstStyle>
          <a:p>
            <a:r>
              <a:rPr lang="en-US" altLang="zh-CN" sz="4400">
                <a:solidFill>
                  <a:srgbClr val="002060"/>
                </a:solidFill>
                <a:latin typeface="Elegance" panose="020B0506030404030204" pitchFamily="34" charset="0"/>
                <a:cs typeface="Elegance" panose="020B0506030404030204" pitchFamily="34" charset="0"/>
              </a:rPr>
              <a:t>VẬN DỤNG</a:t>
            </a:r>
            <a:endParaRPr lang="zh-CN" altLang="en-US" sz="4400" dirty="0">
              <a:solidFill>
                <a:srgbClr val="002060"/>
              </a:solidFill>
              <a:latin typeface="Elegance" panose="020B0506030404030204" pitchFamily="34" charset="0"/>
              <a:cs typeface="Elegance" panose="020B050603040403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45" y="393026"/>
            <a:ext cx="3011083" cy="616017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E2F26AF-2193-46E0-B72D-9A3E071EF15E}"/>
              </a:ext>
            </a:extLst>
          </p:cNvPr>
          <p:cNvSpPr txBox="1"/>
          <p:nvPr/>
        </p:nvSpPr>
        <p:spPr>
          <a:xfrm>
            <a:off x="4223792" y="2276872"/>
            <a:ext cx="7200800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latin typeface="#9Slide03 AllRoundGothic" panose="020B0703020202020104" pitchFamily="34" charset="0"/>
              </a:rPr>
              <a:t>Thảo luận chủ đề: 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en-US" sz="4000" dirty="0">
                <a:solidFill>
                  <a:srgbClr val="C00000"/>
                </a:solidFill>
                <a:latin typeface="#9Slide03 AllRoundGothic" panose="020B0703020202020104" pitchFamily="34" charset="0"/>
              </a:rPr>
              <a:t>Mạng xã hội đối với học sinh hiện nay?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en-US" sz="4000" dirty="0">
              <a:solidFill>
                <a:srgbClr val="A01F80"/>
              </a:solidFill>
              <a:effectLst/>
              <a:latin typeface="#9Slide03 AllRoundGothic" panose="020B0703020202020104" pitchFamily="34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图片 370">
            <a:extLst>
              <a:ext uri="{FF2B5EF4-FFF2-40B4-BE49-F238E27FC236}">
                <a16:creationId xmlns:a16="http://schemas.microsoft.com/office/drawing/2014/main" id="{AD7F628D-4B36-45EB-958B-0F21EEFDD6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26" y="1124744"/>
            <a:ext cx="5205995" cy="5205995"/>
          </a:xfrm>
          <a:prstGeom prst="rect">
            <a:avLst/>
          </a:prstGeom>
        </p:spPr>
      </p:pic>
      <p:sp>
        <p:nvSpPr>
          <p:cNvPr id="372" name="文本框 20">
            <a:extLst>
              <a:ext uri="{FF2B5EF4-FFF2-40B4-BE49-F238E27FC236}">
                <a16:creationId xmlns:a16="http://schemas.microsoft.com/office/drawing/2014/main" id="{1C1F5B3A-94EB-4007-ABFE-FB24CFAE835C}"/>
              </a:ext>
            </a:extLst>
          </p:cNvPr>
          <p:cNvSpPr txBox="1"/>
          <p:nvPr/>
        </p:nvSpPr>
        <p:spPr>
          <a:xfrm>
            <a:off x="5879976" y="2367171"/>
            <a:ext cx="475813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09AA0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defRPr>
            </a:lvl1pPr>
          </a:lstStyle>
          <a:p>
            <a:r>
              <a:rPr lang="en-US" altLang="zh-CN" sz="4400">
                <a:solidFill>
                  <a:srgbClr val="A01F80"/>
                </a:solidFill>
                <a:latin typeface="Elegance" panose="020B0506030404030204" pitchFamily="34" charset="0"/>
                <a:cs typeface="Elegance" panose="020B0506030404030204" pitchFamily="34" charset="0"/>
              </a:rPr>
              <a:t>CHÚC CÁC EM CÓ NHỮNG GIỜ HỌC THÚ VỊ!</a:t>
            </a:r>
            <a:endParaRPr lang="zh-CN" altLang="en-US" sz="4400" dirty="0">
              <a:solidFill>
                <a:srgbClr val="A01F80"/>
              </a:solidFill>
              <a:latin typeface="Elegance" panose="020B0506030404030204" pitchFamily="34" charset="0"/>
              <a:cs typeface="Elegance" panose="020B05060304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36" y="1301913"/>
            <a:ext cx="4859347" cy="4046314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7896200" y="548680"/>
            <a:ext cx="1914389" cy="1425866"/>
            <a:chOff x="6098065" y="734895"/>
            <a:chExt cx="1113560" cy="1122492"/>
          </a:xfrm>
        </p:grpSpPr>
        <p:sp>
          <p:nvSpPr>
            <p:cNvPr id="12" name="文本框 11"/>
            <p:cNvSpPr txBox="1"/>
            <p:nvPr/>
          </p:nvSpPr>
          <p:spPr>
            <a:xfrm flipH="1">
              <a:off x="6198799" y="912706"/>
              <a:ext cx="912092" cy="830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algn="ctr"/>
              <a:r>
                <a:rPr lang="en-US" altLang="zh-CN" sz="6600" dirty="0">
                  <a:solidFill>
                    <a:srgbClr val="00A0DB"/>
                  </a:solidFill>
                  <a:latin typeface="汉仪橄榄体繁" panose="02010609000101010101" pitchFamily="49" charset="-122"/>
                  <a:ea typeface="汉仪橄榄体繁" panose="02010609000101010101" pitchFamily="49" charset="-122"/>
                </a:rPr>
                <a:t>01</a:t>
              </a:r>
              <a:endParaRPr lang="zh-CN" altLang="en-US" sz="6600" dirty="0">
                <a:solidFill>
                  <a:srgbClr val="00A0DB"/>
                </a:solidFill>
                <a:latin typeface="汉仪橄榄体繁" panose="02010609000101010101" pitchFamily="49" charset="-122"/>
                <a:ea typeface="汉仪橄榄体繁" panose="02010609000101010101" pitchFamily="49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6098065" y="734895"/>
              <a:ext cx="1113560" cy="1122492"/>
            </a:xfrm>
            <a:custGeom>
              <a:avLst/>
              <a:gdLst>
                <a:gd name="connsiteX0" fmla="*/ 356426 w 1082292"/>
                <a:gd name="connsiteY0" fmla="*/ 1038149 h 1166599"/>
                <a:gd name="connsiteX1" fmla="*/ 21889 w 1082292"/>
                <a:gd name="connsiteY1" fmla="*/ 714764 h 1166599"/>
                <a:gd name="connsiteX2" fmla="*/ 99948 w 1082292"/>
                <a:gd name="connsiteY2" fmla="*/ 212959 h 1166599"/>
                <a:gd name="connsiteX3" fmla="*/ 646358 w 1082292"/>
                <a:gd name="connsiteY3" fmla="*/ 1085 h 1166599"/>
                <a:gd name="connsiteX4" fmla="*/ 1058953 w 1082292"/>
                <a:gd name="connsiteY4" fmla="*/ 291017 h 1166599"/>
                <a:gd name="connsiteX5" fmla="*/ 947441 w 1082292"/>
                <a:gd name="connsiteY5" fmla="*/ 1082754 h 1166599"/>
                <a:gd name="connsiteX6" fmla="*/ 256065 w 1082292"/>
                <a:gd name="connsiteY6" fmla="*/ 1105056 h 1166599"/>
                <a:gd name="connsiteX0-1" fmla="*/ 356426 w 1122646"/>
                <a:gd name="connsiteY0-2" fmla="*/ 1038149 h 1122492"/>
                <a:gd name="connsiteX1-3" fmla="*/ 21889 w 1122646"/>
                <a:gd name="connsiteY1-4" fmla="*/ 714764 h 1122492"/>
                <a:gd name="connsiteX2-5" fmla="*/ 99948 w 1122646"/>
                <a:gd name="connsiteY2-6" fmla="*/ 212959 h 1122492"/>
                <a:gd name="connsiteX3-7" fmla="*/ 646358 w 1122646"/>
                <a:gd name="connsiteY3-8" fmla="*/ 1085 h 1122492"/>
                <a:gd name="connsiteX4-9" fmla="*/ 1058953 w 1122646"/>
                <a:gd name="connsiteY4-10" fmla="*/ 291017 h 1122492"/>
                <a:gd name="connsiteX5-11" fmla="*/ 1036650 w 1122646"/>
                <a:gd name="connsiteY5-12" fmla="*/ 937788 h 1122492"/>
                <a:gd name="connsiteX6-13" fmla="*/ 256065 w 1122646"/>
                <a:gd name="connsiteY6-14" fmla="*/ 1105056 h 1122492"/>
                <a:gd name="connsiteX0-15" fmla="*/ 356426 w 1122646"/>
                <a:gd name="connsiteY0-16" fmla="*/ 1038149 h 1122492"/>
                <a:gd name="connsiteX1-17" fmla="*/ 21889 w 1122646"/>
                <a:gd name="connsiteY1-18" fmla="*/ 714764 h 1122492"/>
                <a:gd name="connsiteX2-19" fmla="*/ 99948 w 1122646"/>
                <a:gd name="connsiteY2-20" fmla="*/ 212959 h 1122492"/>
                <a:gd name="connsiteX3-21" fmla="*/ 646358 w 1122646"/>
                <a:gd name="connsiteY3-22" fmla="*/ 1085 h 1122492"/>
                <a:gd name="connsiteX4-23" fmla="*/ 1058953 w 1122646"/>
                <a:gd name="connsiteY4-24" fmla="*/ 291017 h 1122492"/>
                <a:gd name="connsiteX5-25" fmla="*/ 1036650 w 1122646"/>
                <a:gd name="connsiteY5-26" fmla="*/ 937788 h 1122492"/>
                <a:gd name="connsiteX6-27" fmla="*/ 256065 w 1122646"/>
                <a:gd name="connsiteY6-28" fmla="*/ 1105056 h 1122492"/>
                <a:gd name="connsiteX0-29" fmla="*/ 224677 w 1113560"/>
                <a:gd name="connsiteY0-30" fmla="*/ 1071603 h 1122492"/>
                <a:gd name="connsiteX1-31" fmla="*/ 12803 w 1113560"/>
                <a:gd name="connsiteY1-32" fmla="*/ 714764 h 1122492"/>
                <a:gd name="connsiteX2-33" fmla="*/ 90862 w 1113560"/>
                <a:gd name="connsiteY2-34" fmla="*/ 212959 h 1122492"/>
                <a:gd name="connsiteX3-35" fmla="*/ 637272 w 1113560"/>
                <a:gd name="connsiteY3-36" fmla="*/ 1085 h 1122492"/>
                <a:gd name="connsiteX4-37" fmla="*/ 1049867 w 1113560"/>
                <a:gd name="connsiteY4-38" fmla="*/ 291017 h 1122492"/>
                <a:gd name="connsiteX5-39" fmla="*/ 1027564 w 1113560"/>
                <a:gd name="connsiteY5-40" fmla="*/ 937788 h 1122492"/>
                <a:gd name="connsiteX6-41" fmla="*/ 246979 w 1113560"/>
                <a:gd name="connsiteY6-42" fmla="*/ 1105056 h 11224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113560" h="1122492">
                  <a:moveTo>
                    <a:pt x="224677" y="1071603"/>
                  </a:moveTo>
                  <a:cubicBezTo>
                    <a:pt x="78781" y="978676"/>
                    <a:pt x="35105" y="857871"/>
                    <a:pt x="12803" y="714764"/>
                  </a:cubicBezTo>
                  <a:cubicBezTo>
                    <a:pt x="-9499" y="571657"/>
                    <a:pt x="-13216" y="331905"/>
                    <a:pt x="90862" y="212959"/>
                  </a:cubicBezTo>
                  <a:cubicBezTo>
                    <a:pt x="194940" y="94013"/>
                    <a:pt x="477438" y="-11925"/>
                    <a:pt x="637272" y="1085"/>
                  </a:cubicBezTo>
                  <a:cubicBezTo>
                    <a:pt x="797106" y="14095"/>
                    <a:pt x="984818" y="134900"/>
                    <a:pt x="1049867" y="291017"/>
                  </a:cubicBezTo>
                  <a:cubicBezTo>
                    <a:pt x="1114916" y="447134"/>
                    <a:pt x="1161379" y="802115"/>
                    <a:pt x="1027564" y="937788"/>
                  </a:cubicBezTo>
                  <a:cubicBezTo>
                    <a:pt x="893749" y="1073461"/>
                    <a:pt x="525759" y="1161741"/>
                    <a:pt x="246979" y="1105056"/>
                  </a:cubicBezTo>
                </a:path>
              </a:pathLst>
            </a:custGeom>
            <a:noFill/>
            <a:ln>
              <a:solidFill>
                <a:srgbClr val="00A0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>
                <a:solidFill>
                  <a:srgbClr val="00A0DB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6540F3B-C57E-4B28-AE3D-68B4EDB379AC}"/>
              </a:ext>
            </a:extLst>
          </p:cNvPr>
          <p:cNvSpPr txBox="1"/>
          <p:nvPr/>
        </p:nvSpPr>
        <p:spPr>
          <a:xfrm>
            <a:off x="5447928" y="2055146"/>
            <a:ext cx="64807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 GV phát cho HS Chiếc đồng hồ in trên giấy. GV hướng dẫn HS tham gia trò chơi: Mỗi HS sẽ hẹn gặp với những HS khác ở những múi giờ khác nhau để tra đổi những thông tin, ý kiến của nhau về vấn đề mà giáo viên đưa ra. Những bạn đã tham gia hẹn hò ở múi giờ nhất định rồi thì không tham gia hẹn hò với bạn khác ở múi giờ đó nữa. Sau 2 phút, Bạn nào gặp gỡ nhiều bạn nhất thì sẽ chiến thắng.  HS chiến thắng sẽ lên trình bày những ý kiến mà mình đã thu thập được.</a:t>
            </a:r>
            <a:endParaRPr lang="en-US" sz="7200" dirty="0">
              <a:solidFill>
                <a:srgbClr val="C0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955983"/>
            <a:ext cx="4788127" cy="4839502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600056" y="3429000"/>
            <a:ext cx="409954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6CB73B"/>
                </a:solidFill>
                <a:latin typeface="Elegance" panose="020B0506030404030204" pitchFamily="34" charset="0"/>
                <a:ea typeface="方正静蕾简体" panose="02000000000000000000" pitchFamily="2" charset="-122"/>
                <a:cs typeface="Elegance" panose="020B0506030404030204" pitchFamily="34" charset="0"/>
              </a:rPr>
              <a:t>HÌNH THÀNH KIẾN THỨC</a:t>
            </a:r>
            <a:endParaRPr lang="zh-CN" altLang="en-US" sz="4000" b="1" dirty="0">
              <a:solidFill>
                <a:srgbClr val="6CB73B"/>
              </a:solidFill>
              <a:latin typeface="Elegance" panose="020B0506030404030204" pitchFamily="34" charset="0"/>
              <a:ea typeface="方正静蕾简体" panose="02000000000000000000" pitchFamily="2" charset="-122"/>
              <a:cs typeface="Elegance" panose="020B050603040403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710002" y="1659784"/>
            <a:ext cx="1842381" cy="2360932"/>
            <a:chOff x="6098065" y="734895"/>
            <a:chExt cx="1113560" cy="1769259"/>
          </a:xfrm>
        </p:grpSpPr>
        <p:sp>
          <p:nvSpPr>
            <p:cNvPr id="12" name="文本框 11"/>
            <p:cNvSpPr txBox="1"/>
            <p:nvPr/>
          </p:nvSpPr>
          <p:spPr>
            <a:xfrm flipH="1">
              <a:off x="6198799" y="912706"/>
              <a:ext cx="912092" cy="1591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36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pPr algn="ctr"/>
              <a:r>
                <a:rPr lang="en-US" altLang="zh-CN" sz="6600" dirty="0">
                  <a:solidFill>
                    <a:srgbClr val="6CB73B"/>
                  </a:solidFill>
                  <a:latin typeface="汉仪橄榄体繁" panose="02010609000101010101" pitchFamily="49" charset="-122"/>
                  <a:ea typeface="汉仪橄榄体繁" panose="02010609000101010101" pitchFamily="49" charset="-122"/>
                </a:rPr>
                <a:t>02</a:t>
              </a:r>
              <a:endParaRPr lang="zh-CN" altLang="en-US" sz="6600" dirty="0">
                <a:solidFill>
                  <a:srgbClr val="6CB73B"/>
                </a:solidFill>
                <a:latin typeface="汉仪橄榄体繁" panose="02010609000101010101" pitchFamily="49" charset="-122"/>
                <a:ea typeface="汉仪橄榄体繁" panose="02010609000101010101" pitchFamily="49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6098065" y="734895"/>
              <a:ext cx="1113560" cy="1122492"/>
            </a:xfrm>
            <a:custGeom>
              <a:avLst/>
              <a:gdLst>
                <a:gd name="connsiteX0" fmla="*/ 356426 w 1082292"/>
                <a:gd name="connsiteY0" fmla="*/ 1038149 h 1166599"/>
                <a:gd name="connsiteX1" fmla="*/ 21889 w 1082292"/>
                <a:gd name="connsiteY1" fmla="*/ 714764 h 1166599"/>
                <a:gd name="connsiteX2" fmla="*/ 99948 w 1082292"/>
                <a:gd name="connsiteY2" fmla="*/ 212959 h 1166599"/>
                <a:gd name="connsiteX3" fmla="*/ 646358 w 1082292"/>
                <a:gd name="connsiteY3" fmla="*/ 1085 h 1166599"/>
                <a:gd name="connsiteX4" fmla="*/ 1058953 w 1082292"/>
                <a:gd name="connsiteY4" fmla="*/ 291017 h 1166599"/>
                <a:gd name="connsiteX5" fmla="*/ 947441 w 1082292"/>
                <a:gd name="connsiteY5" fmla="*/ 1082754 h 1166599"/>
                <a:gd name="connsiteX6" fmla="*/ 256065 w 1082292"/>
                <a:gd name="connsiteY6" fmla="*/ 1105056 h 1166599"/>
                <a:gd name="connsiteX0-1" fmla="*/ 356426 w 1122646"/>
                <a:gd name="connsiteY0-2" fmla="*/ 1038149 h 1122492"/>
                <a:gd name="connsiteX1-3" fmla="*/ 21889 w 1122646"/>
                <a:gd name="connsiteY1-4" fmla="*/ 714764 h 1122492"/>
                <a:gd name="connsiteX2-5" fmla="*/ 99948 w 1122646"/>
                <a:gd name="connsiteY2-6" fmla="*/ 212959 h 1122492"/>
                <a:gd name="connsiteX3-7" fmla="*/ 646358 w 1122646"/>
                <a:gd name="connsiteY3-8" fmla="*/ 1085 h 1122492"/>
                <a:gd name="connsiteX4-9" fmla="*/ 1058953 w 1122646"/>
                <a:gd name="connsiteY4-10" fmla="*/ 291017 h 1122492"/>
                <a:gd name="connsiteX5-11" fmla="*/ 1036650 w 1122646"/>
                <a:gd name="connsiteY5-12" fmla="*/ 937788 h 1122492"/>
                <a:gd name="connsiteX6-13" fmla="*/ 256065 w 1122646"/>
                <a:gd name="connsiteY6-14" fmla="*/ 1105056 h 1122492"/>
                <a:gd name="connsiteX0-15" fmla="*/ 356426 w 1122646"/>
                <a:gd name="connsiteY0-16" fmla="*/ 1038149 h 1122492"/>
                <a:gd name="connsiteX1-17" fmla="*/ 21889 w 1122646"/>
                <a:gd name="connsiteY1-18" fmla="*/ 714764 h 1122492"/>
                <a:gd name="connsiteX2-19" fmla="*/ 99948 w 1122646"/>
                <a:gd name="connsiteY2-20" fmla="*/ 212959 h 1122492"/>
                <a:gd name="connsiteX3-21" fmla="*/ 646358 w 1122646"/>
                <a:gd name="connsiteY3-22" fmla="*/ 1085 h 1122492"/>
                <a:gd name="connsiteX4-23" fmla="*/ 1058953 w 1122646"/>
                <a:gd name="connsiteY4-24" fmla="*/ 291017 h 1122492"/>
                <a:gd name="connsiteX5-25" fmla="*/ 1036650 w 1122646"/>
                <a:gd name="connsiteY5-26" fmla="*/ 937788 h 1122492"/>
                <a:gd name="connsiteX6-27" fmla="*/ 256065 w 1122646"/>
                <a:gd name="connsiteY6-28" fmla="*/ 1105056 h 1122492"/>
                <a:gd name="connsiteX0-29" fmla="*/ 224677 w 1113560"/>
                <a:gd name="connsiteY0-30" fmla="*/ 1071603 h 1122492"/>
                <a:gd name="connsiteX1-31" fmla="*/ 12803 w 1113560"/>
                <a:gd name="connsiteY1-32" fmla="*/ 714764 h 1122492"/>
                <a:gd name="connsiteX2-33" fmla="*/ 90862 w 1113560"/>
                <a:gd name="connsiteY2-34" fmla="*/ 212959 h 1122492"/>
                <a:gd name="connsiteX3-35" fmla="*/ 637272 w 1113560"/>
                <a:gd name="connsiteY3-36" fmla="*/ 1085 h 1122492"/>
                <a:gd name="connsiteX4-37" fmla="*/ 1049867 w 1113560"/>
                <a:gd name="connsiteY4-38" fmla="*/ 291017 h 1122492"/>
                <a:gd name="connsiteX5-39" fmla="*/ 1027564 w 1113560"/>
                <a:gd name="connsiteY5-40" fmla="*/ 937788 h 1122492"/>
                <a:gd name="connsiteX6-41" fmla="*/ 246979 w 1113560"/>
                <a:gd name="connsiteY6-42" fmla="*/ 1105056 h 112249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113560" h="1122492">
                  <a:moveTo>
                    <a:pt x="224677" y="1071603"/>
                  </a:moveTo>
                  <a:cubicBezTo>
                    <a:pt x="78781" y="978676"/>
                    <a:pt x="35105" y="857871"/>
                    <a:pt x="12803" y="714764"/>
                  </a:cubicBezTo>
                  <a:cubicBezTo>
                    <a:pt x="-9499" y="571657"/>
                    <a:pt x="-13216" y="331905"/>
                    <a:pt x="90862" y="212959"/>
                  </a:cubicBezTo>
                  <a:cubicBezTo>
                    <a:pt x="194940" y="94013"/>
                    <a:pt x="477438" y="-11925"/>
                    <a:pt x="637272" y="1085"/>
                  </a:cubicBezTo>
                  <a:cubicBezTo>
                    <a:pt x="797106" y="14095"/>
                    <a:pt x="984818" y="134900"/>
                    <a:pt x="1049867" y="291017"/>
                  </a:cubicBezTo>
                  <a:cubicBezTo>
                    <a:pt x="1114916" y="447134"/>
                    <a:pt x="1161379" y="802115"/>
                    <a:pt x="1027564" y="937788"/>
                  </a:cubicBezTo>
                  <a:cubicBezTo>
                    <a:pt x="893749" y="1073461"/>
                    <a:pt x="525759" y="1161741"/>
                    <a:pt x="246979" y="1105056"/>
                  </a:cubicBezTo>
                </a:path>
              </a:pathLst>
            </a:custGeom>
            <a:noFill/>
            <a:ln>
              <a:solidFill>
                <a:srgbClr val="6CB73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400">
                <a:solidFill>
                  <a:srgbClr val="6CB73B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03" y="1083376"/>
            <a:ext cx="3095996" cy="4808702"/>
          </a:xfrm>
          <a:prstGeom prst="rect">
            <a:avLst/>
          </a:prstGeom>
        </p:spPr>
      </p:pic>
      <p:sp>
        <p:nvSpPr>
          <p:cNvPr id="20" name="TextBox 5"/>
          <p:cNvSpPr txBox="1"/>
          <p:nvPr/>
        </p:nvSpPr>
        <p:spPr>
          <a:xfrm>
            <a:off x="5679462" y="1700468"/>
            <a:ext cx="58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#9Slide03 Arima Madurai Black" panose="00000A00000000000000" pitchFamily="2" charset="0"/>
                <a:ea typeface="方正静蕾简体" panose="02000000000000000000" pitchFamily="2" charset="-122"/>
                <a:cs typeface="#9Slide03 Arima Madurai Black" panose="00000A00000000000000" pitchFamily="2" charset="0"/>
                <a:sym typeface="+mn-lt"/>
              </a:rPr>
              <a:t>Trước khi nói</a:t>
            </a:r>
            <a:endParaRPr lang="en-US" altLang="zh-CN" sz="3600" b="1" dirty="0">
              <a:solidFill>
                <a:srgbClr val="002060"/>
              </a:solidFill>
              <a:latin typeface="#9Slide03 Arima Madurai Black" panose="00000A00000000000000" pitchFamily="2" charset="0"/>
              <a:ea typeface="方正静蕾简体" panose="02000000000000000000" pitchFamily="2" charset="-122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740768" y="2759935"/>
            <a:ext cx="58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#9Slide03 Arima Madurai Black" panose="00000A00000000000000" pitchFamily="2" charset="0"/>
                <a:ea typeface="方正静蕾简体" panose="02000000000000000000" pitchFamily="2" charset="-122"/>
                <a:cs typeface="#9Slide03 Arima Madurai Black" panose="00000A00000000000000" pitchFamily="2" charset="0"/>
                <a:sym typeface="+mn-lt"/>
              </a:rPr>
              <a:t>Thực hành nói</a:t>
            </a:r>
            <a:endParaRPr lang="en-US" altLang="zh-CN" sz="3600" b="1" dirty="0">
              <a:solidFill>
                <a:srgbClr val="002060"/>
              </a:solidFill>
              <a:latin typeface="#9Slide03 Arima Madurai Black" panose="00000A00000000000000" pitchFamily="2" charset="0"/>
              <a:ea typeface="方正静蕾简体" panose="02000000000000000000" pitchFamily="2" charset="-122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5740768" y="3811776"/>
            <a:ext cx="58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#9Slide03 Arima Madurai Black" panose="00000A00000000000000" pitchFamily="2" charset="0"/>
                <a:ea typeface="方正静蕾简体" panose="02000000000000000000" pitchFamily="2" charset="-122"/>
                <a:cs typeface="#9Slide03 Arima Madurai Black" panose="00000A00000000000000" pitchFamily="2" charset="0"/>
                <a:sym typeface="+mn-lt"/>
              </a:rPr>
              <a:t>Đánh giá phản biện</a:t>
            </a:r>
            <a:endParaRPr lang="en-US" altLang="zh-CN" sz="3600" b="1" dirty="0">
              <a:solidFill>
                <a:srgbClr val="002060"/>
              </a:solidFill>
              <a:latin typeface="#9Slide03 Arima Madurai Black" panose="00000A00000000000000" pitchFamily="2" charset="0"/>
              <a:ea typeface="方正静蕾简体" panose="02000000000000000000" pitchFamily="2" charset="-122"/>
              <a:cs typeface="#9Slide03 Arima Madurai Black" panose="00000A00000000000000" pitchFamily="2" charset="0"/>
              <a:sym typeface="+mn-lt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5740768" y="4830251"/>
            <a:ext cx="58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#9Slide03 Arima Madurai Black" panose="00000A00000000000000" pitchFamily="2" charset="0"/>
                <a:ea typeface="方正静蕾简体" panose="02000000000000000000" pitchFamily="2" charset="-122"/>
                <a:cs typeface="#9Slide03 Arima Madurai Black" panose="00000A00000000000000" pitchFamily="2" charset="0"/>
                <a:sym typeface="+mn-lt"/>
              </a:rPr>
              <a:t>Tổng kết</a:t>
            </a:r>
            <a:endParaRPr lang="en-US" altLang="zh-CN" sz="3600" b="1" dirty="0">
              <a:solidFill>
                <a:srgbClr val="002060"/>
              </a:solidFill>
              <a:latin typeface="#9Slide03 Arima Madurai Black" panose="00000A00000000000000" pitchFamily="2" charset="0"/>
              <a:ea typeface="方正静蕾简体" panose="02000000000000000000" pitchFamily="2" charset="-122"/>
              <a:cs typeface="#9Slide03 Arima Madurai Black" panose="00000A00000000000000" pitchFamily="2" charset="0"/>
              <a:sym typeface="+mn-lt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4721207" y="1638330"/>
            <a:ext cx="622446" cy="923330"/>
            <a:chOff x="4931305" y="1039196"/>
            <a:chExt cx="2089858" cy="3100080"/>
          </a:xfrm>
        </p:grpSpPr>
        <p:sp>
          <p:nvSpPr>
            <p:cNvPr id="25" name="文本框 10"/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1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21207" y="2683107"/>
            <a:ext cx="622446" cy="923330"/>
            <a:chOff x="4931305" y="1039196"/>
            <a:chExt cx="2089858" cy="3100080"/>
          </a:xfrm>
        </p:grpSpPr>
        <p:sp>
          <p:nvSpPr>
            <p:cNvPr id="28" name="文本框 10"/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2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9" name="任意多边形 28"/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21207" y="3698993"/>
            <a:ext cx="622446" cy="923330"/>
            <a:chOff x="4931305" y="1039196"/>
            <a:chExt cx="2089858" cy="3100080"/>
          </a:xfrm>
        </p:grpSpPr>
        <p:sp>
          <p:nvSpPr>
            <p:cNvPr id="31" name="文本框 10"/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3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721207" y="4734674"/>
            <a:ext cx="622446" cy="923330"/>
            <a:chOff x="4931305" y="1039196"/>
            <a:chExt cx="2089858" cy="3100080"/>
          </a:xfrm>
        </p:grpSpPr>
        <p:sp>
          <p:nvSpPr>
            <p:cNvPr id="34" name="文本框 10"/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4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35" name="任意多边形 34"/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  <p:sp>
        <p:nvSpPr>
          <p:cNvPr id="36" name="文本框 35"/>
          <p:cNvSpPr txBox="1"/>
          <p:nvPr/>
        </p:nvSpPr>
        <p:spPr>
          <a:xfrm>
            <a:off x="4295800" y="437045"/>
            <a:ext cx="475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0B7E08"/>
                </a:solidFill>
                <a:latin typeface="方正静蕾简体" panose="02000000000000000000" pitchFamily="2" charset="-122"/>
                <a:ea typeface="方正静蕾简体" panose="02000000000000000000" pitchFamily="2" charset="-122"/>
              </a:defRPr>
            </a:lvl1pPr>
          </a:lstStyle>
          <a:p>
            <a:r>
              <a:rPr lang="en-US" altLang="zh-CN">
                <a:solidFill>
                  <a:srgbClr val="C00000"/>
                </a:solidFill>
                <a:latin typeface="#9Slide03 Arima Madurai ExtraBo" panose="00000900000000000000" pitchFamily="2" charset="0"/>
                <a:cs typeface="#9Slide03 Arima Madurai ExtraBo" panose="00000900000000000000" pitchFamily="2" charset="0"/>
              </a:rPr>
              <a:t>NỘI DUNG</a:t>
            </a:r>
            <a:endParaRPr lang="zh-CN" altLang="en-US" dirty="0">
              <a:solidFill>
                <a:srgbClr val="C00000"/>
              </a:solidFill>
              <a:latin typeface="#9Slide03 Arima Madurai ExtraBo" panose="00000900000000000000" pitchFamily="2" charset="0"/>
              <a:cs typeface="#9Slide03 Arima Madurai ExtraBo" panose="000009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06" y="2517608"/>
            <a:ext cx="4093110" cy="4258302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798" y="3933056"/>
            <a:ext cx="2806875" cy="13685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846" y="4218999"/>
            <a:ext cx="1871365" cy="1501656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3F792593-AF75-4E5C-A5F0-5CE362696D6C}"/>
              </a:ext>
            </a:extLst>
          </p:cNvPr>
          <p:cNvGrpSpPr/>
          <p:nvPr/>
        </p:nvGrpSpPr>
        <p:grpSpPr>
          <a:xfrm>
            <a:off x="4706584" y="1430813"/>
            <a:ext cx="6686474" cy="3129718"/>
            <a:chOff x="3246438" y="1068388"/>
            <a:chExt cx="5711825" cy="46783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DB13B791-A36F-47A1-99AF-412DF9177F03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EA4B2F82-1F97-411A-AFFE-922AE6822278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EFEA13C1-B370-4CA8-8490-81DD0841422C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6FB46BDF-048D-41A5-AD86-A4C2E47BA467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7D99879F-B22C-4D67-ADFA-AC9C3AD6CC31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75ECF70F-D7BE-46D9-8171-5D91C25D556C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Freeform 11">
              <a:extLst>
                <a:ext uri="{FF2B5EF4-FFF2-40B4-BE49-F238E27FC236}">
                  <a16:creationId xmlns:a16="http://schemas.microsoft.com/office/drawing/2014/main" id="{D5D78F7D-D53A-4C06-A84A-B9032F774CC0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A4E10028-1208-43EB-A63A-585DFA620B7C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6" name="Freeform 12">
                <a:extLst>
                  <a:ext uri="{FF2B5EF4-FFF2-40B4-BE49-F238E27FC236}">
                    <a16:creationId xmlns:a16="http://schemas.microsoft.com/office/drawing/2014/main" id="{AB2FA63E-5AAF-4372-A0B4-17B7581F61CE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Freeform 13">
                <a:extLst>
                  <a:ext uri="{FF2B5EF4-FFF2-40B4-BE49-F238E27FC236}">
                    <a16:creationId xmlns:a16="http://schemas.microsoft.com/office/drawing/2014/main" id="{5D3E5A74-82CF-42CA-8BBE-0D5090BEB341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 14">
                <a:extLst>
                  <a:ext uri="{FF2B5EF4-FFF2-40B4-BE49-F238E27FC236}">
                    <a16:creationId xmlns:a16="http://schemas.microsoft.com/office/drawing/2014/main" id="{13CD6B5A-B8F4-4315-BF67-C27CF8F62D35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 15">
                <a:extLst>
                  <a:ext uri="{FF2B5EF4-FFF2-40B4-BE49-F238E27FC236}">
                    <a16:creationId xmlns:a16="http://schemas.microsoft.com/office/drawing/2014/main" id="{266780DD-46C5-4EC3-BC58-C3E6CBEA405D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Freeform 16">
                <a:extLst>
                  <a:ext uri="{FF2B5EF4-FFF2-40B4-BE49-F238E27FC236}">
                    <a16:creationId xmlns:a16="http://schemas.microsoft.com/office/drawing/2014/main" id="{89B01FEF-55A7-4D0B-8D5A-2963B4CB605E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Freeform 17">
                <a:extLst>
                  <a:ext uri="{FF2B5EF4-FFF2-40B4-BE49-F238E27FC236}">
                    <a16:creationId xmlns:a16="http://schemas.microsoft.com/office/drawing/2014/main" id="{DA4C3307-9D3B-40C0-8F3A-DDAE0AC66CDD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Freeform 18">
                <a:extLst>
                  <a:ext uri="{FF2B5EF4-FFF2-40B4-BE49-F238E27FC236}">
                    <a16:creationId xmlns:a16="http://schemas.microsoft.com/office/drawing/2014/main" id="{FC18CAD6-63FC-49AF-BED3-8D49E96D83B7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Freeform 19">
                <a:extLst>
                  <a:ext uri="{FF2B5EF4-FFF2-40B4-BE49-F238E27FC236}">
                    <a16:creationId xmlns:a16="http://schemas.microsoft.com/office/drawing/2014/main" id="{35D868FB-85E8-4BFC-A21F-EA73084006AA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Freeform 20">
                <a:extLst>
                  <a:ext uri="{FF2B5EF4-FFF2-40B4-BE49-F238E27FC236}">
                    <a16:creationId xmlns:a16="http://schemas.microsoft.com/office/drawing/2014/main" id="{C8C116E9-A744-49E0-9E9B-FCE26CF77189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Freeform 21">
                <a:extLst>
                  <a:ext uri="{FF2B5EF4-FFF2-40B4-BE49-F238E27FC236}">
                    <a16:creationId xmlns:a16="http://schemas.microsoft.com/office/drawing/2014/main" id="{149240F1-7AD0-4B40-97B2-4EFE549ED10C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Freeform 22">
                <a:extLst>
                  <a:ext uri="{FF2B5EF4-FFF2-40B4-BE49-F238E27FC236}">
                    <a16:creationId xmlns:a16="http://schemas.microsoft.com/office/drawing/2014/main" id="{012D4E56-5E0E-4B2D-9D10-A1DB17A0449A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Freeform 23">
                <a:extLst>
                  <a:ext uri="{FF2B5EF4-FFF2-40B4-BE49-F238E27FC236}">
                    <a16:creationId xmlns:a16="http://schemas.microsoft.com/office/drawing/2014/main" id="{8A995A3C-A73F-48D1-9771-2C65C5A87D1B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Freeform 24">
                <a:extLst>
                  <a:ext uri="{FF2B5EF4-FFF2-40B4-BE49-F238E27FC236}">
                    <a16:creationId xmlns:a16="http://schemas.microsoft.com/office/drawing/2014/main" id="{9FB2B4C6-4576-49F0-86F1-FD270BE8F515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Freeform 25">
                <a:extLst>
                  <a:ext uri="{FF2B5EF4-FFF2-40B4-BE49-F238E27FC236}">
                    <a16:creationId xmlns:a16="http://schemas.microsoft.com/office/drawing/2014/main" id="{260C3A1E-6521-4847-956E-76A9CBEE91D8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Freeform 26">
                <a:extLst>
                  <a:ext uri="{FF2B5EF4-FFF2-40B4-BE49-F238E27FC236}">
                    <a16:creationId xmlns:a16="http://schemas.microsoft.com/office/drawing/2014/main" id="{CD8F1606-5EAF-45C0-B648-B8E79A6C669E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Freeform 27">
                <a:extLst>
                  <a:ext uri="{FF2B5EF4-FFF2-40B4-BE49-F238E27FC236}">
                    <a16:creationId xmlns:a16="http://schemas.microsoft.com/office/drawing/2014/main" id="{B4789048-F031-479F-8BEA-3505F36710C4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Freeform 28">
                <a:extLst>
                  <a:ext uri="{FF2B5EF4-FFF2-40B4-BE49-F238E27FC236}">
                    <a16:creationId xmlns:a16="http://schemas.microsoft.com/office/drawing/2014/main" id="{6D060914-EFA5-4F01-8589-683A3D8C4701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3" name="Freeform 29">
                <a:extLst>
                  <a:ext uri="{FF2B5EF4-FFF2-40B4-BE49-F238E27FC236}">
                    <a16:creationId xmlns:a16="http://schemas.microsoft.com/office/drawing/2014/main" id="{A24ABB7C-D916-409C-B4E0-E1003F104D46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Freeform 30">
                <a:extLst>
                  <a:ext uri="{FF2B5EF4-FFF2-40B4-BE49-F238E27FC236}">
                    <a16:creationId xmlns:a16="http://schemas.microsoft.com/office/drawing/2014/main" id="{42C02EE2-13EE-409D-B1FB-2B147A3F526E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" name="Freeform 31">
                <a:extLst>
                  <a:ext uri="{FF2B5EF4-FFF2-40B4-BE49-F238E27FC236}">
                    <a16:creationId xmlns:a16="http://schemas.microsoft.com/office/drawing/2014/main" id="{DE9BA4CC-C668-406D-89D8-E3423AA3DE5A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Freeform 32">
                <a:extLst>
                  <a:ext uri="{FF2B5EF4-FFF2-40B4-BE49-F238E27FC236}">
                    <a16:creationId xmlns:a16="http://schemas.microsoft.com/office/drawing/2014/main" id="{17E6DACB-F7CE-4D04-96E8-5561DCA5670F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" name="Freeform 33">
                <a:extLst>
                  <a:ext uri="{FF2B5EF4-FFF2-40B4-BE49-F238E27FC236}">
                    <a16:creationId xmlns:a16="http://schemas.microsoft.com/office/drawing/2014/main" id="{1B8A069B-94D5-4A40-BC14-08CA12F4CE8E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Freeform 34">
                <a:extLst>
                  <a:ext uri="{FF2B5EF4-FFF2-40B4-BE49-F238E27FC236}">
                    <a16:creationId xmlns:a16="http://schemas.microsoft.com/office/drawing/2014/main" id="{2FD58D15-87B6-4723-8BD7-12FF7ECF17B2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" name="Freeform 35">
                <a:extLst>
                  <a:ext uri="{FF2B5EF4-FFF2-40B4-BE49-F238E27FC236}">
                    <a16:creationId xmlns:a16="http://schemas.microsoft.com/office/drawing/2014/main" id="{6D524D12-91A5-4592-B65A-8A37F28E66FD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" name="Freeform 36">
                <a:extLst>
                  <a:ext uri="{FF2B5EF4-FFF2-40B4-BE49-F238E27FC236}">
                    <a16:creationId xmlns:a16="http://schemas.microsoft.com/office/drawing/2014/main" id="{515CFA2D-169A-48D8-893E-65C07FF81563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" name="Freeform 37">
                <a:extLst>
                  <a:ext uri="{FF2B5EF4-FFF2-40B4-BE49-F238E27FC236}">
                    <a16:creationId xmlns:a16="http://schemas.microsoft.com/office/drawing/2014/main" id="{A777CD98-BB11-4526-BCD1-0ABF285861E0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Freeform 38">
                <a:extLst>
                  <a:ext uri="{FF2B5EF4-FFF2-40B4-BE49-F238E27FC236}">
                    <a16:creationId xmlns:a16="http://schemas.microsoft.com/office/drawing/2014/main" id="{1E2D8B13-5D44-4CC3-95AD-B6F1E80AB73A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3" name="Freeform 39">
                <a:extLst>
                  <a:ext uri="{FF2B5EF4-FFF2-40B4-BE49-F238E27FC236}">
                    <a16:creationId xmlns:a16="http://schemas.microsoft.com/office/drawing/2014/main" id="{4FED6F7B-C612-4E64-994B-72E4D37A5632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Freeform 40">
                <a:extLst>
                  <a:ext uri="{FF2B5EF4-FFF2-40B4-BE49-F238E27FC236}">
                    <a16:creationId xmlns:a16="http://schemas.microsoft.com/office/drawing/2014/main" id="{14429F8E-A820-4147-AA54-F5AE9BAD8887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5" name="Freeform 41">
                <a:extLst>
                  <a:ext uri="{FF2B5EF4-FFF2-40B4-BE49-F238E27FC236}">
                    <a16:creationId xmlns:a16="http://schemas.microsoft.com/office/drawing/2014/main" id="{A5EC19B9-60B1-44E4-B18C-EB3297664E67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Freeform 42">
                <a:extLst>
                  <a:ext uri="{FF2B5EF4-FFF2-40B4-BE49-F238E27FC236}">
                    <a16:creationId xmlns:a16="http://schemas.microsoft.com/office/drawing/2014/main" id="{1E75CFBE-2A71-4273-BA8D-8C4129EF4C1D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7" name="Freeform 43">
                <a:extLst>
                  <a:ext uri="{FF2B5EF4-FFF2-40B4-BE49-F238E27FC236}">
                    <a16:creationId xmlns:a16="http://schemas.microsoft.com/office/drawing/2014/main" id="{D85E4F78-386A-4DC3-B448-C973B6E3970D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Freeform 44">
                <a:extLst>
                  <a:ext uri="{FF2B5EF4-FFF2-40B4-BE49-F238E27FC236}">
                    <a16:creationId xmlns:a16="http://schemas.microsoft.com/office/drawing/2014/main" id="{883A7031-43E6-4082-A087-965A919108F6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9" name="Freeform 45">
                <a:extLst>
                  <a:ext uri="{FF2B5EF4-FFF2-40B4-BE49-F238E27FC236}">
                    <a16:creationId xmlns:a16="http://schemas.microsoft.com/office/drawing/2014/main" id="{2C8F5453-91A2-4B22-B410-96627D5DDF25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0" name="Freeform 46">
                <a:extLst>
                  <a:ext uri="{FF2B5EF4-FFF2-40B4-BE49-F238E27FC236}">
                    <a16:creationId xmlns:a16="http://schemas.microsoft.com/office/drawing/2014/main" id="{6E08B55F-181C-4F4F-8BE2-564CAD4537CD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1" name="Freeform 47">
                <a:extLst>
                  <a:ext uri="{FF2B5EF4-FFF2-40B4-BE49-F238E27FC236}">
                    <a16:creationId xmlns:a16="http://schemas.microsoft.com/office/drawing/2014/main" id="{1612D049-9FB9-472A-9431-79BD7DF7E81A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Freeform 48">
                <a:extLst>
                  <a:ext uri="{FF2B5EF4-FFF2-40B4-BE49-F238E27FC236}">
                    <a16:creationId xmlns:a16="http://schemas.microsoft.com/office/drawing/2014/main" id="{81438257-E276-4581-BC41-B242D610B271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3" name="Freeform 49">
                <a:extLst>
                  <a:ext uri="{FF2B5EF4-FFF2-40B4-BE49-F238E27FC236}">
                    <a16:creationId xmlns:a16="http://schemas.microsoft.com/office/drawing/2014/main" id="{C1C9FAB9-5251-4DD2-92BA-4C9DDCBE64C5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Freeform 50">
                <a:extLst>
                  <a:ext uri="{FF2B5EF4-FFF2-40B4-BE49-F238E27FC236}">
                    <a16:creationId xmlns:a16="http://schemas.microsoft.com/office/drawing/2014/main" id="{35967F1F-D48A-479A-8541-E3DBC95835F5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Freeform 51">
                <a:extLst>
                  <a:ext uri="{FF2B5EF4-FFF2-40B4-BE49-F238E27FC236}">
                    <a16:creationId xmlns:a16="http://schemas.microsoft.com/office/drawing/2014/main" id="{E8D76EAC-CDBF-44BB-B3E6-01E75C2B9446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Freeform 52">
                <a:extLst>
                  <a:ext uri="{FF2B5EF4-FFF2-40B4-BE49-F238E27FC236}">
                    <a16:creationId xmlns:a16="http://schemas.microsoft.com/office/drawing/2014/main" id="{BC610691-B43F-4A90-974C-47B0227A7D3E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Freeform 53">
                <a:extLst>
                  <a:ext uri="{FF2B5EF4-FFF2-40B4-BE49-F238E27FC236}">
                    <a16:creationId xmlns:a16="http://schemas.microsoft.com/office/drawing/2014/main" id="{B79EFFEC-C69A-41F1-8E7B-AC36455F355C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Freeform 54">
                <a:extLst>
                  <a:ext uri="{FF2B5EF4-FFF2-40B4-BE49-F238E27FC236}">
                    <a16:creationId xmlns:a16="http://schemas.microsoft.com/office/drawing/2014/main" id="{8D8856BC-A030-488C-9EFE-F13839A30724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Freeform 55">
                <a:extLst>
                  <a:ext uri="{FF2B5EF4-FFF2-40B4-BE49-F238E27FC236}">
                    <a16:creationId xmlns:a16="http://schemas.microsoft.com/office/drawing/2014/main" id="{47997E1D-B3D7-4C9B-9BEF-18826EB66A52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Freeform 56">
                <a:extLst>
                  <a:ext uri="{FF2B5EF4-FFF2-40B4-BE49-F238E27FC236}">
                    <a16:creationId xmlns:a16="http://schemas.microsoft.com/office/drawing/2014/main" id="{8B9F45AC-D59D-4B5C-B3FF-AEB103F911F9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" name="Freeform 57">
                <a:extLst>
                  <a:ext uri="{FF2B5EF4-FFF2-40B4-BE49-F238E27FC236}">
                    <a16:creationId xmlns:a16="http://schemas.microsoft.com/office/drawing/2014/main" id="{F7F8DD5E-145C-4BFF-B41F-740B1BA7B0CA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" name="Freeform 58">
                <a:extLst>
                  <a:ext uri="{FF2B5EF4-FFF2-40B4-BE49-F238E27FC236}">
                    <a16:creationId xmlns:a16="http://schemas.microsoft.com/office/drawing/2014/main" id="{4C2B8704-0D05-4690-A6F5-62A4422E11E2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" name="Freeform 59">
                <a:extLst>
                  <a:ext uri="{FF2B5EF4-FFF2-40B4-BE49-F238E27FC236}">
                    <a16:creationId xmlns:a16="http://schemas.microsoft.com/office/drawing/2014/main" id="{C14E0411-1B26-4ABE-8DCD-87D9F9A7F95C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041E7C21-773A-4B79-AF49-8E9D591A0C6F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" name="Freeform 61">
                <a:extLst>
                  <a:ext uri="{FF2B5EF4-FFF2-40B4-BE49-F238E27FC236}">
                    <a16:creationId xmlns:a16="http://schemas.microsoft.com/office/drawing/2014/main" id="{C8F600C2-7552-4F8F-8CB7-835FF74025AB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CFDBD306-E2E3-40D1-84B2-975E96021CF5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Freeform 63">
                <a:extLst>
                  <a:ext uri="{FF2B5EF4-FFF2-40B4-BE49-F238E27FC236}">
                    <a16:creationId xmlns:a16="http://schemas.microsoft.com/office/drawing/2014/main" id="{6F0D6D6E-15D0-4694-A67A-820943F8FDBD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" name="Freeform 64">
                <a:extLst>
                  <a:ext uri="{FF2B5EF4-FFF2-40B4-BE49-F238E27FC236}">
                    <a16:creationId xmlns:a16="http://schemas.microsoft.com/office/drawing/2014/main" id="{CEE5A26C-C750-41B6-B64F-AD21989A664B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Freeform 65">
                <a:extLst>
                  <a:ext uri="{FF2B5EF4-FFF2-40B4-BE49-F238E27FC236}">
                    <a16:creationId xmlns:a16="http://schemas.microsoft.com/office/drawing/2014/main" id="{69FB7DC6-0728-4651-8D8A-BCE04503E074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" name="Freeform 66">
                <a:extLst>
                  <a:ext uri="{FF2B5EF4-FFF2-40B4-BE49-F238E27FC236}">
                    <a16:creationId xmlns:a16="http://schemas.microsoft.com/office/drawing/2014/main" id="{9C8A3F84-B528-43C3-895D-4A330F12FF29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" name="Freeform 67">
                <a:extLst>
                  <a:ext uri="{FF2B5EF4-FFF2-40B4-BE49-F238E27FC236}">
                    <a16:creationId xmlns:a16="http://schemas.microsoft.com/office/drawing/2014/main" id="{85ED05CD-6ADA-4727-AE48-722AA0585D74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" name="Freeform 68">
                <a:extLst>
                  <a:ext uri="{FF2B5EF4-FFF2-40B4-BE49-F238E27FC236}">
                    <a16:creationId xmlns:a16="http://schemas.microsoft.com/office/drawing/2014/main" id="{8F8A0CD4-F904-446C-8566-C56F0A653F8B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Freeform 69">
                <a:extLst>
                  <a:ext uri="{FF2B5EF4-FFF2-40B4-BE49-F238E27FC236}">
                    <a16:creationId xmlns:a16="http://schemas.microsoft.com/office/drawing/2014/main" id="{0AB5B566-81B3-4D1D-A905-1B78EECC1390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" name="Freeform 70">
                <a:extLst>
                  <a:ext uri="{FF2B5EF4-FFF2-40B4-BE49-F238E27FC236}">
                    <a16:creationId xmlns:a16="http://schemas.microsoft.com/office/drawing/2014/main" id="{78B45FC2-967D-4670-A2E2-E7F16395F68D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Freeform 71">
                <a:extLst>
                  <a:ext uri="{FF2B5EF4-FFF2-40B4-BE49-F238E27FC236}">
                    <a16:creationId xmlns:a16="http://schemas.microsoft.com/office/drawing/2014/main" id="{38051489-9624-4CDF-A9E7-EBE3D0AE6DD8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" name="Freeform 72">
                <a:extLst>
                  <a:ext uri="{FF2B5EF4-FFF2-40B4-BE49-F238E27FC236}">
                    <a16:creationId xmlns:a16="http://schemas.microsoft.com/office/drawing/2014/main" id="{C5C0C96F-2901-4D9F-977E-9F9C4B664382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" name="Freeform 73">
                <a:extLst>
                  <a:ext uri="{FF2B5EF4-FFF2-40B4-BE49-F238E27FC236}">
                    <a16:creationId xmlns:a16="http://schemas.microsoft.com/office/drawing/2014/main" id="{0E6E0BBF-D6CD-42A8-82CA-02B0017432D5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8" name="Freeform 74">
                <a:extLst>
                  <a:ext uri="{FF2B5EF4-FFF2-40B4-BE49-F238E27FC236}">
                    <a16:creationId xmlns:a16="http://schemas.microsoft.com/office/drawing/2014/main" id="{921B9705-A404-4E33-BE9D-9870CBBC7939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9" name="Freeform 75">
                <a:extLst>
                  <a:ext uri="{FF2B5EF4-FFF2-40B4-BE49-F238E27FC236}">
                    <a16:creationId xmlns:a16="http://schemas.microsoft.com/office/drawing/2014/main" id="{BA36745E-037E-43CF-B052-3B205F7BA1F9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0" name="Freeform 76">
                <a:extLst>
                  <a:ext uri="{FF2B5EF4-FFF2-40B4-BE49-F238E27FC236}">
                    <a16:creationId xmlns:a16="http://schemas.microsoft.com/office/drawing/2014/main" id="{DDCE2658-7250-459B-BB26-F8DEA1F2B84C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Freeform 77">
                <a:extLst>
                  <a:ext uri="{FF2B5EF4-FFF2-40B4-BE49-F238E27FC236}">
                    <a16:creationId xmlns:a16="http://schemas.microsoft.com/office/drawing/2014/main" id="{E9639AFD-4EB2-42EE-8C12-552F8A762F19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2" name="Freeform 78">
                <a:extLst>
                  <a:ext uri="{FF2B5EF4-FFF2-40B4-BE49-F238E27FC236}">
                    <a16:creationId xmlns:a16="http://schemas.microsoft.com/office/drawing/2014/main" id="{FFCCD205-A574-4CD0-BA6A-858FBC31253A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3" name="Freeform 79">
                <a:extLst>
                  <a:ext uri="{FF2B5EF4-FFF2-40B4-BE49-F238E27FC236}">
                    <a16:creationId xmlns:a16="http://schemas.microsoft.com/office/drawing/2014/main" id="{9D5373BE-CA56-4093-BB06-206DBE40A7E6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4" name="Freeform 80">
                <a:extLst>
                  <a:ext uri="{FF2B5EF4-FFF2-40B4-BE49-F238E27FC236}">
                    <a16:creationId xmlns:a16="http://schemas.microsoft.com/office/drawing/2014/main" id="{883AC736-20AA-4F65-80E2-CF42C22424D1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5" name="Freeform 81">
                <a:extLst>
                  <a:ext uri="{FF2B5EF4-FFF2-40B4-BE49-F238E27FC236}">
                    <a16:creationId xmlns:a16="http://schemas.microsoft.com/office/drawing/2014/main" id="{E628813E-816C-4CAD-930E-2B63B9A0F0C9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6" name="Freeform 82">
                <a:extLst>
                  <a:ext uri="{FF2B5EF4-FFF2-40B4-BE49-F238E27FC236}">
                    <a16:creationId xmlns:a16="http://schemas.microsoft.com/office/drawing/2014/main" id="{6A0B5680-3C5D-4862-91B8-451288704777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7" name="Freeform 83">
                <a:extLst>
                  <a:ext uri="{FF2B5EF4-FFF2-40B4-BE49-F238E27FC236}">
                    <a16:creationId xmlns:a16="http://schemas.microsoft.com/office/drawing/2014/main" id="{C05CF659-A989-4715-A543-EA86A12D7E37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8" name="Freeform 84">
                <a:extLst>
                  <a:ext uri="{FF2B5EF4-FFF2-40B4-BE49-F238E27FC236}">
                    <a16:creationId xmlns:a16="http://schemas.microsoft.com/office/drawing/2014/main" id="{F774E57E-2DF4-42F1-8B73-ED92B1E1FCF5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9" name="Freeform 85">
                <a:extLst>
                  <a:ext uri="{FF2B5EF4-FFF2-40B4-BE49-F238E27FC236}">
                    <a16:creationId xmlns:a16="http://schemas.microsoft.com/office/drawing/2014/main" id="{1FC3C248-84CF-40BF-A0FD-03590925E555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0" name="Freeform 86">
                <a:extLst>
                  <a:ext uri="{FF2B5EF4-FFF2-40B4-BE49-F238E27FC236}">
                    <a16:creationId xmlns:a16="http://schemas.microsoft.com/office/drawing/2014/main" id="{0E0F3BAE-46EA-4442-A0CC-D96ADB4F9C44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1" name="Freeform 87">
                <a:extLst>
                  <a:ext uri="{FF2B5EF4-FFF2-40B4-BE49-F238E27FC236}">
                    <a16:creationId xmlns:a16="http://schemas.microsoft.com/office/drawing/2014/main" id="{1E74DA3E-C805-49FE-BDC7-5990BB563462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2" name="Freeform 88">
                <a:extLst>
                  <a:ext uri="{FF2B5EF4-FFF2-40B4-BE49-F238E27FC236}">
                    <a16:creationId xmlns:a16="http://schemas.microsoft.com/office/drawing/2014/main" id="{D0A32A4A-0CD9-4EB6-BF77-BC5F21D2A158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3" name="Freeform 89">
                <a:extLst>
                  <a:ext uri="{FF2B5EF4-FFF2-40B4-BE49-F238E27FC236}">
                    <a16:creationId xmlns:a16="http://schemas.microsoft.com/office/drawing/2014/main" id="{2871D8BB-4756-4A8F-AB37-5D6ACFF2F06C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4" name="Freeform 90">
                <a:extLst>
                  <a:ext uri="{FF2B5EF4-FFF2-40B4-BE49-F238E27FC236}">
                    <a16:creationId xmlns:a16="http://schemas.microsoft.com/office/drawing/2014/main" id="{097232C1-07B8-4E24-85DC-F40007027B30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5" name="Freeform 91">
                <a:extLst>
                  <a:ext uri="{FF2B5EF4-FFF2-40B4-BE49-F238E27FC236}">
                    <a16:creationId xmlns:a16="http://schemas.microsoft.com/office/drawing/2014/main" id="{10A16149-DA03-473B-AD1B-590C1E08D6DA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6" name="Freeform 92">
                <a:extLst>
                  <a:ext uri="{FF2B5EF4-FFF2-40B4-BE49-F238E27FC236}">
                    <a16:creationId xmlns:a16="http://schemas.microsoft.com/office/drawing/2014/main" id="{BB724297-E478-4005-A512-2CF55E952EF0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0" name="TextBox 199">
            <a:extLst>
              <a:ext uri="{FF2B5EF4-FFF2-40B4-BE49-F238E27FC236}">
                <a16:creationId xmlns:a16="http://schemas.microsoft.com/office/drawing/2014/main" id="{7DBBAB60-2254-4104-AEF1-A16EE5AD4861}"/>
              </a:ext>
            </a:extLst>
          </p:cNvPr>
          <p:cNvSpPr txBox="1"/>
          <p:nvPr/>
        </p:nvSpPr>
        <p:spPr>
          <a:xfrm>
            <a:off x="5566750" y="2551642"/>
            <a:ext cx="515569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3200" i="1">
                <a:solidFill>
                  <a:srgbClr val="002060"/>
                </a:solidFill>
                <a:effectLst/>
                <a:latin typeface="#9Slide03 Arima Madurai Black" panose="00000A00000000000000" pitchFamily="2" charset="0"/>
                <a:ea typeface="Calibri" panose="020F0502020204030204" pitchFamily="34" charset="0"/>
                <a:cs typeface="#9Slide03 Arima Madurai Black" panose="00000A00000000000000" pitchFamily="2" charset="0"/>
              </a:rPr>
              <a:t>Trước khi nói chúng mình cần chuẩn bị những gì?</a:t>
            </a:r>
            <a:endParaRPr lang="en-US">
              <a:solidFill>
                <a:srgbClr val="002060"/>
              </a:solidFill>
              <a:effectLst/>
              <a:latin typeface="#9Slide03 Arima Madurai Black" panose="00000A00000000000000" pitchFamily="2" charset="0"/>
              <a:ea typeface="Calibri" panose="020F0502020204030204" pitchFamily="34" charset="0"/>
              <a:cs typeface="#9Slide03 Arima Madurai Black" panose="00000A00000000000000" pitchFamily="2" charset="0"/>
            </a:endParaRPr>
          </a:p>
        </p:txBody>
      </p:sp>
      <p:sp>
        <p:nvSpPr>
          <p:cNvPr id="201" name="TextBox 5">
            <a:extLst>
              <a:ext uri="{FF2B5EF4-FFF2-40B4-BE49-F238E27FC236}">
                <a16:creationId xmlns:a16="http://schemas.microsoft.com/office/drawing/2014/main" id="{C5B815EC-402B-468B-A476-EBD5D2EAB05E}"/>
              </a:ext>
            </a:extLst>
          </p:cNvPr>
          <p:cNvSpPr txBox="1"/>
          <p:nvPr/>
        </p:nvSpPr>
        <p:spPr>
          <a:xfrm>
            <a:off x="1710158" y="653293"/>
            <a:ext cx="584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>
                <a:solidFill>
                  <a:srgbClr val="002060"/>
                </a:solidFill>
                <a:latin typeface="#9Slide03 Arima Madurai Black" panose="00000A00000000000000" pitchFamily="2" charset="0"/>
                <a:ea typeface="方正静蕾简体" panose="02000000000000000000" pitchFamily="2" charset="-122"/>
                <a:cs typeface="#9Slide03 Arima Madurai Black" panose="00000A00000000000000" pitchFamily="2" charset="0"/>
                <a:sym typeface="+mn-lt"/>
              </a:rPr>
              <a:t>Trước khi nói</a:t>
            </a:r>
            <a:endParaRPr lang="en-US" altLang="zh-CN" sz="3600" b="1" dirty="0">
              <a:solidFill>
                <a:srgbClr val="002060"/>
              </a:solidFill>
              <a:latin typeface="#9Slide03 Arima Madurai Black" panose="00000A00000000000000" pitchFamily="2" charset="0"/>
              <a:ea typeface="方正静蕾简体" panose="02000000000000000000" pitchFamily="2" charset="-122"/>
              <a:cs typeface="#9Slide03 Arima Madurai Black" panose="00000A00000000000000" pitchFamily="2" charset="0"/>
              <a:sym typeface="+mn-lt"/>
            </a:endParaRPr>
          </a:p>
        </p:txBody>
      </p:sp>
      <p:grpSp>
        <p:nvGrpSpPr>
          <p:cNvPr id="202" name="组合 23">
            <a:extLst>
              <a:ext uri="{FF2B5EF4-FFF2-40B4-BE49-F238E27FC236}">
                <a16:creationId xmlns:a16="http://schemas.microsoft.com/office/drawing/2014/main" id="{8D57BB92-6818-4095-B53E-6641B8698B38}"/>
              </a:ext>
            </a:extLst>
          </p:cNvPr>
          <p:cNvGrpSpPr/>
          <p:nvPr/>
        </p:nvGrpSpPr>
        <p:grpSpPr>
          <a:xfrm>
            <a:off x="751903" y="591155"/>
            <a:ext cx="622446" cy="923330"/>
            <a:chOff x="4931305" y="1039196"/>
            <a:chExt cx="2089858" cy="3100080"/>
          </a:xfrm>
        </p:grpSpPr>
        <p:sp>
          <p:nvSpPr>
            <p:cNvPr id="203" name="文本框 10">
              <a:extLst>
                <a:ext uri="{FF2B5EF4-FFF2-40B4-BE49-F238E27FC236}">
                  <a16:creationId xmlns:a16="http://schemas.microsoft.com/office/drawing/2014/main" id="{5B236ADE-CD18-46B7-9407-C44203E2E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31680" y="1039196"/>
              <a:ext cx="1889483" cy="3100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algn="ctr">
                <a:defRPr sz="28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方正静蕾简体" panose="02000000000000000000" pitchFamily="2" charset="-122"/>
                  <a:ea typeface="方正静蕾简体" panose="02000000000000000000" pitchFamily="2" charset="-122"/>
                </a:defRPr>
              </a:lvl1pPr>
            </a:lstStyle>
            <a:p>
              <a:r>
                <a:rPr lang="en-US" altLang="zh-CN" sz="5400" dirty="0">
                  <a:solidFill>
                    <a:schemeClr val="tx1">
                      <a:lumMod val="75000"/>
                      <a:lumOff val="25000"/>
                    </a:schemeClr>
                  </a:solidFill>
                  <a:sym typeface="+mn-lt"/>
                </a:rPr>
                <a:t>1</a:t>
              </a:r>
              <a:endParaRPr lang="zh-CN" altLang="en-US" sz="5400" dirty="0">
                <a:solidFill>
                  <a:schemeClr val="tx1">
                    <a:lumMod val="75000"/>
                    <a:lumOff val="25000"/>
                  </a:schemeClr>
                </a:solidFill>
                <a:sym typeface="+mn-lt"/>
              </a:endParaRPr>
            </a:p>
          </p:txBody>
        </p:sp>
        <p:sp>
          <p:nvSpPr>
            <p:cNvPr id="204" name="任意多边形 25">
              <a:extLst>
                <a:ext uri="{FF2B5EF4-FFF2-40B4-BE49-F238E27FC236}">
                  <a16:creationId xmlns:a16="http://schemas.microsoft.com/office/drawing/2014/main" id="{A04D4DC0-2A82-4CA7-8EF9-A72A199B9FC5}"/>
                </a:ext>
              </a:extLst>
            </p:cNvPr>
            <p:cNvSpPr/>
            <p:nvPr/>
          </p:nvSpPr>
          <p:spPr>
            <a:xfrm>
              <a:off x="4931305" y="1436847"/>
              <a:ext cx="1924761" cy="2262372"/>
            </a:xfrm>
            <a:custGeom>
              <a:avLst/>
              <a:gdLst>
                <a:gd name="connsiteX0" fmla="*/ 183903 w 1924761"/>
                <a:gd name="connsiteY0" fmla="*/ 432898 h 2262372"/>
                <a:gd name="connsiteX1" fmla="*/ 1668672 w 1924761"/>
                <a:gd name="connsiteY1" fmla="*/ 70759 h 2262372"/>
                <a:gd name="connsiteX2" fmla="*/ 1831634 w 1924761"/>
                <a:gd name="connsiteY2" fmla="*/ 1673223 h 2262372"/>
                <a:gd name="connsiteX3" fmla="*/ 681844 w 1924761"/>
                <a:gd name="connsiteY3" fmla="*/ 2252644 h 2262372"/>
                <a:gd name="connsiteX4" fmla="*/ 20941 w 1924761"/>
                <a:gd name="connsiteY4" fmla="*/ 1274870 h 2262372"/>
                <a:gd name="connsiteX5" fmla="*/ 265385 w 1924761"/>
                <a:gd name="connsiteY5" fmla="*/ 514379 h 2262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4761" h="2262372">
                  <a:moveTo>
                    <a:pt x="183903" y="432898"/>
                  </a:moveTo>
                  <a:cubicBezTo>
                    <a:pt x="788976" y="148468"/>
                    <a:pt x="1394050" y="-135962"/>
                    <a:pt x="1668672" y="70759"/>
                  </a:cubicBezTo>
                  <a:cubicBezTo>
                    <a:pt x="1943294" y="277480"/>
                    <a:pt x="1996105" y="1309576"/>
                    <a:pt x="1831634" y="1673223"/>
                  </a:cubicBezTo>
                  <a:cubicBezTo>
                    <a:pt x="1667163" y="2036871"/>
                    <a:pt x="983626" y="2319036"/>
                    <a:pt x="681844" y="2252644"/>
                  </a:cubicBezTo>
                  <a:cubicBezTo>
                    <a:pt x="380062" y="2186252"/>
                    <a:pt x="90351" y="1564581"/>
                    <a:pt x="20941" y="1274870"/>
                  </a:cubicBezTo>
                  <a:cubicBezTo>
                    <a:pt x="-48469" y="985159"/>
                    <a:pt x="60173" y="692430"/>
                    <a:pt x="265385" y="514379"/>
                  </a:cubicBezTo>
                </a:path>
              </a:pathLst>
            </a:custGeom>
            <a:noFill/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0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图片 3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59" y="2904780"/>
            <a:ext cx="5254066" cy="5254066"/>
          </a:xfrm>
          <a:prstGeom prst="rect">
            <a:avLst/>
          </a:prstGeom>
        </p:spPr>
      </p:pic>
      <p:grpSp>
        <p:nvGrpSpPr>
          <p:cNvPr id="243" name="组合 242"/>
          <p:cNvGrpSpPr/>
          <p:nvPr/>
        </p:nvGrpSpPr>
        <p:grpSpPr>
          <a:xfrm rot="20550789">
            <a:off x="844079" y="1907139"/>
            <a:ext cx="3394433" cy="2914488"/>
            <a:chOff x="3246438" y="1068388"/>
            <a:chExt cx="5711825" cy="46783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5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6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7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8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9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0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1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52" name="组合 251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53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4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5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6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7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8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9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0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1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2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3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4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5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6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7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8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9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0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1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2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3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4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5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6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7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8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9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0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1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2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3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4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5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6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7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8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9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0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1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2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3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4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5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6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7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8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9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0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1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2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3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4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5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6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7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8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9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0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1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2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3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4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5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2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3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5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6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7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8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9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0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1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2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3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4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5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6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7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9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0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33" name="TextBox 432">
            <a:extLst>
              <a:ext uri="{FF2B5EF4-FFF2-40B4-BE49-F238E27FC236}">
                <a16:creationId xmlns:a16="http://schemas.microsoft.com/office/drawing/2014/main" id="{49FEC7EC-6C10-40D0-814C-63ED80DEDB47}"/>
              </a:ext>
            </a:extLst>
          </p:cNvPr>
          <p:cNvSpPr txBox="1"/>
          <p:nvPr/>
        </p:nvSpPr>
        <p:spPr>
          <a:xfrm>
            <a:off x="2975649" y="350876"/>
            <a:ext cx="8622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Bước 1: Chuẩn bị</a:t>
            </a:r>
            <a:endParaRPr lang="en-US" dirty="0">
              <a:solidFill>
                <a:srgbClr val="C0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2A005F45-D9C1-4336-9540-879BB59AA6DF}"/>
              </a:ext>
            </a:extLst>
          </p:cNvPr>
          <p:cNvSpPr txBox="1"/>
          <p:nvPr/>
        </p:nvSpPr>
        <p:spPr>
          <a:xfrm>
            <a:off x="1530459" y="2497848"/>
            <a:ext cx="208009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#9Slide03 AllRoundGothic" panose="020B0703020202020104" pitchFamily="34" charset="0"/>
              </a:rPr>
              <a:t>Chuẩn bị nội dung trao đổi</a:t>
            </a:r>
          </a:p>
        </p:txBody>
      </p:sp>
      <p:grpSp>
        <p:nvGrpSpPr>
          <p:cNvPr id="438" name="组合 341">
            <a:extLst>
              <a:ext uri="{FF2B5EF4-FFF2-40B4-BE49-F238E27FC236}">
                <a16:creationId xmlns:a16="http://schemas.microsoft.com/office/drawing/2014/main" id="{2A034263-71D3-46EF-BDBB-5E2C186A59D4}"/>
              </a:ext>
            </a:extLst>
          </p:cNvPr>
          <p:cNvGrpSpPr/>
          <p:nvPr/>
        </p:nvGrpSpPr>
        <p:grpSpPr>
          <a:xfrm rot="626096" flipH="1">
            <a:off x="6952604" y="1642315"/>
            <a:ext cx="3683541" cy="2840382"/>
            <a:chOff x="3246438" y="1068388"/>
            <a:chExt cx="5711825" cy="46783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39" name="Freeform 5">
              <a:extLst>
                <a:ext uri="{FF2B5EF4-FFF2-40B4-BE49-F238E27FC236}">
                  <a16:creationId xmlns:a16="http://schemas.microsoft.com/office/drawing/2014/main" id="{E5A4D14D-68A0-4708-AD6F-A1128CEFE9D0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0" name="Freeform 6">
              <a:extLst>
                <a:ext uri="{FF2B5EF4-FFF2-40B4-BE49-F238E27FC236}">
                  <a16:creationId xmlns:a16="http://schemas.microsoft.com/office/drawing/2014/main" id="{E31AFD58-B630-4213-A2DC-87F0AF43D94C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1" name="Freeform 7">
              <a:extLst>
                <a:ext uri="{FF2B5EF4-FFF2-40B4-BE49-F238E27FC236}">
                  <a16:creationId xmlns:a16="http://schemas.microsoft.com/office/drawing/2014/main" id="{3667E8CE-D126-4049-A33B-C9797797482A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2" name="Freeform 8">
              <a:extLst>
                <a:ext uri="{FF2B5EF4-FFF2-40B4-BE49-F238E27FC236}">
                  <a16:creationId xmlns:a16="http://schemas.microsoft.com/office/drawing/2014/main" id="{C094458F-CF8D-4471-AB4D-C4DD3239EAE5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3" name="Freeform 9">
              <a:extLst>
                <a:ext uri="{FF2B5EF4-FFF2-40B4-BE49-F238E27FC236}">
                  <a16:creationId xmlns:a16="http://schemas.microsoft.com/office/drawing/2014/main" id="{392AB735-9C61-42FE-817A-57D6B185637A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4" name="Freeform 10">
              <a:extLst>
                <a:ext uri="{FF2B5EF4-FFF2-40B4-BE49-F238E27FC236}">
                  <a16:creationId xmlns:a16="http://schemas.microsoft.com/office/drawing/2014/main" id="{6AE8671B-D06C-4A01-BA3C-AB624FB80805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5" name="Freeform 11">
              <a:extLst>
                <a:ext uri="{FF2B5EF4-FFF2-40B4-BE49-F238E27FC236}">
                  <a16:creationId xmlns:a16="http://schemas.microsoft.com/office/drawing/2014/main" id="{0E099FC5-4842-46D3-9257-9ACB7DE5B175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46" name="组合 350">
              <a:extLst>
                <a:ext uri="{FF2B5EF4-FFF2-40B4-BE49-F238E27FC236}">
                  <a16:creationId xmlns:a16="http://schemas.microsoft.com/office/drawing/2014/main" id="{C5F64B3B-5A20-4792-8C33-2B9A92EB2373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447" name="Freeform 12">
                <a:extLst>
                  <a:ext uri="{FF2B5EF4-FFF2-40B4-BE49-F238E27FC236}">
                    <a16:creationId xmlns:a16="http://schemas.microsoft.com/office/drawing/2014/main" id="{AC0202A9-4F2E-4D5F-897F-62C5D249D6C3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8" name="Freeform 13">
                <a:extLst>
                  <a:ext uri="{FF2B5EF4-FFF2-40B4-BE49-F238E27FC236}">
                    <a16:creationId xmlns:a16="http://schemas.microsoft.com/office/drawing/2014/main" id="{C6980C71-358C-4D5D-9517-2F1BA2096C1B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9" name="Freeform 14">
                <a:extLst>
                  <a:ext uri="{FF2B5EF4-FFF2-40B4-BE49-F238E27FC236}">
                    <a16:creationId xmlns:a16="http://schemas.microsoft.com/office/drawing/2014/main" id="{0BAE9053-B5E3-4B59-BE3C-6BCA0E04D214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0" name="Freeform 15">
                <a:extLst>
                  <a:ext uri="{FF2B5EF4-FFF2-40B4-BE49-F238E27FC236}">
                    <a16:creationId xmlns:a16="http://schemas.microsoft.com/office/drawing/2014/main" id="{87B7320C-63CC-4D28-BCD9-AE506A720EE7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1" name="Freeform 16">
                <a:extLst>
                  <a:ext uri="{FF2B5EF4-FFF2-40B4-BE49-F238E27FC236}">
                    <a16:creationId xmlns:a16="http://schemas.microsoft.com/office/drawing/2014/main" id="{B50FE826-DE29-48C5-A605-A6084F3C8AAD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2" name="Freeform 17">
                <a:extLst>
                  <a:ext uri="{FF2B5EF4-FFF2-40B4-BE49-F238E27FC236}">
                    <a16:creationId xmlns:a16="http://schemas.microsoft.com/office/drawing/2014/main" id="{0D771F54-61DD-4F57-9682-634DC86FB654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3" name="Freeform 18">
                <a:extLst>
                  <a:ext uri="{FF2B5EF4-FFF2-40B4-BE49-F238E27FC236}">
                    <a16:creationId xmlns:a16="http://schemas.microsoft.com/office/drawing/2014/main" id="{01ED1E06-F1E2-486D-BCB7-F1F4E091316B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4" name="Freeform 19">
                <a:extLst>
                  <a:ext uri="{FF2B5EF4-FFF2-40B4-BE49-F238E27FC236}">
                    <a16:creationId xmlns:a16="http://schemas.microsoft.com/office/drawing/2014/main" id="{E643E2C8-A412-458D-919E-7D237197AE46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5" name="Freeform 20">
                <a:extLst>
                  <a:ext uri="{FF2B5EF4-FFF2-40B4-BE49-F238E27FC236}">
                    <a16:creationId xmlns:a16="http://schemas.microsoft.com/office/drawing/2014/main" id="{B4A4F508-4F88-4885-890D-F5999CAA4F56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6" name="Freeform 21">
                <a:extLst>
                  <a:ext uri="{FF2B5EF4-FFF2-40B4-BE49-F238E27FC236}">
                    <a16:creationId xmlns:a16="http://schemas.microsoft.com/office/drawing/2014/main" id="{EBA27F89-C01E-4A61-AB4C-017021576DCA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7" name="Freeform 22">
                <a:extLst>
                  <a:ext uri="{FF2B5EF4-FFF2-40B4-BE49-F238E27FC236}">
                    <a16:creationId xmlns:a16="http://schemas.microsoft.com/office/drawing/2014/main" id="{AAF03426-F2A2-437F-9F62-23CF56AD626E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8" name="Freeform 23">
                <a:extLst>
                  <a:ext uri="{FF2B5EF4-FFF2-40B4-BE49-F238E27FC236}">
                    <a16:creationId xmlns:a16="http://schemas.microsoft.com/office/drawing/2014/main" id="{F58A2BA6-4CB4-4CD0-B4BF-D855D1C74825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9" name="Freeform 24">
                <a:extLst>
                  <a:ext uri="{FF2B5EF4-FFF2-40B4-BE49-F238E27FC236}">
                    <a16:creationId xmlns:a16="http://schemas.microsoft.com/office/drawing/2014/main" id="{A2E26129-9B4A-4D02-8B6E-1BFA447D49AE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0" name="Freeform 25">
                <a:extLst>
                  <a:ext uri="{FF2B5EF4-FFF2-40B4-BE49-F238E27FC236}">
                    <a16:creationId xmlns:a16="http://schemas.microsoft.com/office/drawing/2014/main" id="{15763FAF-196B-40A0-9D25-6128B6E6E40C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1" name="Freeform 26">
                <a:extLst>
                  <a:ext uri="{FF2B5EF4-FFF2-40B4-BE49-F238E27FC236}">
                    <a16:creationId xmlns:a16="http://schemas.microsoft.com/office/drawing/2014/main" id="{C65919EF-020E-4D87-86F5-6E5BA8D5F755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2" name="Freeform 27">
                <a:extLst>
                  <a:ext uri="{FF2B5EF4-FFF2-40B4-BE49-F238E27FC236}">
                    <a16:creationId xmlns:a16="http://schemas.microsoft.com/office/drawing/2014/main" id="{948C1A83-FBCA-41AC-87B9-EEED0FFEE796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3" name="Freeform 28">
                <a:extLst>
                  <a:ext uri="{FF2B5EF4-FFF2-40B4-BE49-F238E27FC236}">
                    <a16:creationId xmlns:a16="http://schemas.microsoft.com/office/drawing/2014/main" id="{CF18A858-A185-44BC-B7CA-4D20F6A7D304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4" name="Freeform 29">
                <a:extLst>
                  <a:ext uri="{FF2B5EF4-FFF2-40B4-BE49-F238E27FC236}">
                    <a16:creationId xmlns:a16="http://schemas.microsoft.com/office/drawing/2014/main" id="{E90EDB2A-1A80-4B50-94BD-F4E14DB72AE7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5" name="Freeform 30">
                <a:extLst>
                  <a:ext uri="{FF2B5EF4-FFF2-40B4-BE49-F238E27FC236}">
                    <a16:creationId xmlns:a16="http://schemas.microsoft.com/office/drawing/2014/main" id="{DFCB420B-83A7-450A-B506-4A4D1EC7C082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6" name="Freeform 31">
                <a:extLst>
                  <a:ext uri="{FF2B5EF4-FFF2-40B4-BE49-F238E27FC236}">
                    <a16:creationId xmlns:a16="http://schemas.microsoft.com/office/drawing/2014/main" id="{06AEBEF0-643F-4DB4-8BED-0C1FE4D45B95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7" name="Freeform 32">
                <a:extLst>
                  <a:ext uri="{FF2B5EF4-FFF2-40B4-BE49-F238E27FC236}">
                    <a16:creationId xmlns:a16="http://schemas.microsoft.com/office/drawing/2014/main" id="{7EA5FFB1-3064-4868-A26F-45CD71BAEC73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8" name="Freeform 33">
                <a:extLst>
                  <a:ext uri="{FF2B5EF4-FFF2-40B4-BE49-F238E27FC236}">
                    <a16:creationId xmlns:a16="http://schemas.microsoft.com/office/drawing/2014/main" id="{14277DCA-435B-4206-9D12-328D00861E57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9" name="Freeform 34">
                <a:extLst>
                  <a:ext uri="{FF2B5EF4-FFF2-40B4-BE49-F238E27FC236}">
                    <a16:creationId xmlns:a16="http://schemas.microsoft.com/office/drawing/2014/main" id="{1B74D27A-BEC6-4ED6-9583-B7B40D917F76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0" name="Freeform 35">
                <a:extLst>
                  <a:ext uri="{FF2B5EF4-FFF2-40B4-BE49-F238E27FC236}">
                    <a16:creationId xmlns:a16="http://schemas.microsoft.com/office/drawing/2014/main" id="{208C9697-38C5-4766-80CA-C233ACE8B2C1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1" name="Freeform 36">
                <a:extLst>
                  <a:ext uri="{FF2B5EF4-FFF2-40B4-BE49-F238E27FC236}">
                    <a16:creationId xmlns:a16="http://schemas.microsoft.com/office/drawing/2014/main" id="{8A294021-0A8D-460F-93FC-0DA4E77B80F1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2" name="Freeform 37">
                <a:extLst>
                  <a:ext uri="{FF2B5EF4-FFF2-40B4-BE49-F238E27FC236}">
                    <a16:creationId xmlns:a16="http://schemas.microsoft.com/office/drawing/2014/main" id="{9F8D95DB-70BA-44F9-B0DD-26977D98EF46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3" name="Freeform 38">
                <a:extLst>
                  <a:ext uri="{FF2B5EF4-FFF2-40B4-BE49-F238E27FC236}">
                    <a16:creationId xmlns:a16="http://schemas.microsoft.com/office/drawing/2014/main" id="{10CA8A23-9688-42F2-97DD-82A52CB9E1D3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4" name="Freeform 39">
                <a:extLst>
                  <a:ext uri="{FF2B5EF4-FFF2-40B4-BE49-F238E27FC236}">
                    <a16:creationId xmlns:a16="http://schemas.microsoft.com/office/drawing/2014/main" id="{2AD0B710-8FD1-47D0-BC73-29768569CE95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5" name="Freeform 40">
                <a:extLst>
                  <a:ext uri="{FF2B5EF4-FFF2-40B4-BE49-F238E27FC236}">
                    <a16:creationId xmlns:a16="http://schemas.microsoft.com/office/drawing/2014/main" id="{27EE187D-D70C-48B9-8CEF-87E6D4ECD77E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6" name="Freeform 41">
                <a:extLst>
                  <a:ext uri="{FF2B5EF4-FFF2-40B4-BE49-F238E27FC236}">
                    <a16:creationId xmlns:a16="http://schemas.microsoft.com/office/drawing/2014/main" id="{B5F8D8F6-D8ED-4C1C-948E-E8F213B54ACD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7" name="Freeform 42">
                <a:extLst>
                  <a:ext uri="{FF2B5EF4-FFF2-40B4-BE49-F238E27FC236}">
                    <a16:creationId xmlns:a16="http://schemas.microsoft.com/office/drawing/2014/main" id="{523E53C1-EB8B-4BBE-9521-F164B55507F0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8" name="Freeform 43">
                <a:extLst>
                  <a:ext uri="{FF2B5EF4-FFF2-40B4-BE49-F238E27FC236}">
                    <a16:creationId xmlns:a16="http://schemas.microsoft.com/office/drawing/2014/main" id="{77BCC915-7A4A-4A17-AF6A-EE675FDAE541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9" name="Freeform 44">
                <a:extLst>
                  <a:ext uri="{FF2B5EF4-FFF2-40B4-BE49-F238E27FC236}">
                    <a16:creationId xmlns:a16="http://schemas.microsoft.com/office/drawing/2014/main" id="{FA27C088-1541-43D0-9E13-16AE89625BB8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0" name="Freeform 45">
                <a:extLst>
                  <a:ext uri="{FF2B5EF4-FFF2-40B4-BE49-F238E27FC236}">
                    <a16:creationId xmlns:a16="http://schemas.microsoft.com/office/drawing/2014/main" id="{ED24EB72-4999-4615-A2D2-31137A6AF9BE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1" name="Freeform 46">
                <a:extLst>
                  <a:ext uri="{FF2B5EF4-FFF2-40B4-BE49-F238E27FC236}">
                    <a16:creationId xmlns:a16="http://schemas.microsoft.com/office/drawing/2014/main" id="{AEFD6A4D-DF0D-4C3D-AE76-49B218C33FEF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2" name="Freeform 47">
                <a:extLst>
                  <a:ext uri="{FF2B5EF4-FFF2-40B4-BE49-F238E27FC236}">
                    <a16:creationId xmlns:a16="http://schemas.microsoft.com/office/drawing/2014/main" id="{E3DCCD70-4C7E-42FA-89D2-7211B3ED0EA1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3" name="Freeform 48">
                <a:extLst>
                  <a:ext uri="{FF2B5EF4-FFF2-40B4-BE49-F238E27FC236}">
                    <a16:creationId xmlns:a16="http://schemas.microsoft.com/office/drawing/2014/main" id="{D01B30D7-C64A-4CAB-BC45-BC2A0749C168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4" name="Freeform 49">
                <a:extLst>
                  <a:ext uri="{FF2B5EF4-FFF2-40B4-BE49-F238E27FC236}">
                    <a16:creationId xmlns:a16="http://schemas.microsoft.com/office/drawing/2014/main" id="{20ADFBA8-1FBB-4930-B59D-6C827BA4B4F9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5" name="Freeform 50">
                <a:extLst>
                  <a:ext uri="{FF2B5EF4-FFF2-40B4-BE49-F238E27FC236}">
                    <a16:creationId xmlns:a16="http://schemas.microsoft.com/office/drawing/2014/main" id="{F86AE5A6-FBB9-4A12-B82E-4882F314D069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6" name="Freeform 51">
                <a:extLst>
                  <a:ext uri="{FF2B5EF4-FFF2-40B4-BE49-F238E27FC236}">
                    <a16:creationId xmlns:a16="http://schemas.microsoft.com/office/drawing/2014/main" id="{57EB871C-98CE-41AA-B550-F73D83686A51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7" name="Freeform 52">
                <a:extLst>
                  <a:ext uri="{FF2B5EF4-FFF2-40B4-BE49-F238E27FC236}">
                    <a16:creationId xmlns:a16="http://schemas.microsoft.com/office/drawing/2014/main" id="{7EFCE4BB-4A8D-49FB-9D06-D2D0135EBC67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8" name="Freeform 53">
                <a:extLst>
                  <a:ext uri="{FF2B5EF4-FFF2-40B4-BE49-F238E27FC236}">
                    <a16:creationId xmlns:a16="http://schemas.microsoft.com/office/drawing/2014/main" id="{672CBEDC-FF8F-4EE4-AC62-D8B747E568F0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9" name="Freeform 54">
                <a:extLst>
                  <a:ext uri="{FF2B5EF4-FFF2-40B4-BE49-F238E27FC236}">
                    <a16:creationId xmlns:a16="http://schemas.microsoft.com/office/drawing/2014/main" id="{2420310B-8D79-443E-9531-A5C9C7D7AE72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0" name="Freeform 55">
                <a:extLst>
                  <a:ext uri="{FF2B5EF4-FFF2-40B4-BE49-F238E27FC236}">
                    <a16:creationId xmlns:a16="http://schemas.microsoft.com/office/drawing/2014/main" id="{970295B4-1797-47C3-8ECE-5BB502E39B35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1" name="Freeform 56">
                <a:extLst>
                  <a:ext uri="{FF2B5EF4-FFF2-40B4-BE49-F238E27FC236}">
                    <a16:creationId xmlns:a16="http://schemas.microsoft.com/office/drawing/2014/main" id="{D0E603DE-D3AC-49DC-9FFD-A8CE2E6A7AFE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2" name="Freeform 57">
                <a:extLst>
                  <a:ext uri="{FF2B5EF4-FFF2-40B4-BE49-F238E27FC236}">
                    <a16:creationId xmlns:a16="http://schemas.microsoft.com/office/drawing/2014/main" id="{0F427F0C-409A-4FAE-BAED-B60CF623CA67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3" name="Freeform 58">
                <a:extLst>
                  <a:ext uri="{FF2B5EF4-FFF2-40B4-BE49-F238E27FC236}">
                    <a16:creationId xmlns:a16="http://schemas.microsoft.com/office/drawing/2014/main" id="{C0B962D5-957E-43B5-AD30-AFBEB6643264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4" name="Freeform 59">
                <a:extLst>
                  <a:ext uri="{FF2B5EF4-FFF2-40B4-BE49-F238E27FC236}">
                    <a16:creationId xmlns:a16="http://schemas.microsoft.com/office/drawing/2014/main" id="{68F3C5D5-FB5A-4530-97DD-1042BF6E80FE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5" name="Freeform 60">
                <a:extLst>
                  <a:ext uri="{FF2B5EF4-FFF2-40B4-BE49-F238E27FC236}">
                    <a16:creationId xmlns:a16="http://schemas.microsoft.com/office/drawing/2014/main" id="{41978BEB-DF3F-42C8-B50D-7638FE6169B0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6" name="Freeform 61">
                <a:extLst>
                  <a:ext uri="{FF2B5EF4-FFF2-40B4-BE49-F238E27FC236}">
                    <a16:creationId xmlns:a16="http://schemas.microsoft.com/office/drawing/2014/main" id="{4E28A2C1-6175-405B-A859-0E622A84AE19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7" name="Freeform 62">
                <a:extLst>
                  <a:ext uri="{FF2B5EF4-FFF2-40B4-BE49-F238E27FC236}">
                    <a16:creationId xmlns:a16="http://schemas.microsoft.com/office/drawing/2014/main" id="{7078D74F-26B4-405E-8B0C-BD413A3F44AB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8" name="Freeform 63">
                <a:extLst>
                  <a:ext uri="{FF2B5EF4-FFF2-40B4-BE49-F238E27FC236}">
                    <a16:creationId xmlns:a16="http://schemas.microsoft.com/office/drawing/2014/main" id="{60AC6383-16D3-4694-8181-583363F6B4BC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9" name="Freeform 64">
                <a:extLst>
                  <a:ext uri="{FF2B5EF4-FFF2-40B4-BE49-F238E27FC236}">
                    <a16:creationId xmlns:a16="http://schemas.microsoft.com/office/drawing/2014/main" id="{F18294C1-93A8-47A5-BBD5-AB20F9C8773E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0" name="Freeform 65">
                <a:extLst>
                  <a:ext uri="{FF2B5EF4-FFF2-40B4-BE49-F238E27FC236}">
                    <a16:creationId xmlns:a16="http://schemas.microsoft.com/office/drawing/2014/main" id="{40A65549-B0C3-4BA8-8F60-5711C76CFD89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1" name="Freeform 66">
                <a:extLst>
                  <a:ext uri="{FF2B5EF4-FFF2-40B4-BE49-F238E27FC236}">
                    <a16:creationId xmlns:a16="http://schemas.microsoft.com/office/drawing/2014/main" id="{5CAF5D72-30CB-493D-AF73-ECF574239B5D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2" name="Freeform 67">
                <a:extLst>
                  <a:ext uri="{FF2B5EF4-FFF2-40B4-BE49-F238E27FC236}">
                    <a16:creationId xmlns:a16="http://schemas.microsoft.com/office/drawing/2014/main" id="{E16770D5-6F9B-47BE-BC3B-8FA4182C300F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3" name="Freeform 68">
                <a:extLst>
                  <a:ext uri="{FF2B5EF4-FFF2-40B4-BE49-F238E27FC236}">
                    <a16:creationId xmlns:a16="http://schemas.microsoft.com/office/drawing/2014/main" id="{B3EE5D38-6D87-42F7-A136-D6FBF61FFB67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4" name="Freeform 69">
                <a:extLst>
                  <a:ext uri="{FF2B5EF4-FFF2-40B4-BE49-F238E27FC236}">
                    <a16:creationId xmlns:a16="http://schemas.microsoft.com/office/drawing/2014/main" id="{63A1ED91-DBC9-43EB-8003-7214E75653D7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5" name="Freeform 70">
                <a:extLst>
                  <a:ext uri="{FF2B5EF4-FFF2-40B4-BE49-F238E27FC236}">
                    <a16:creationId xmlns:a16="http://schemas.microsoft.com/office/drawing/2014/main" id="{3814203E-4144-4520-86F8-B329BAF16275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6" name="Freeform 71">
                <a:extLst>
                  <a:ext uri="{FF2B5EF4-FFF2-40B4-BE49-F238E27FC236}">
                    <a16:creationId xmlns:a16="http://schemas.microsoft.com/office/drawing/2014/main" id="{50322CF2-11BB-4497-BB6B-A95E8438E65A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7" name="Freeform 72">
                <a:extLst>
                  <a:ext uri="{FF2B5EF4-FFF2-40B4-BE49-F238E27FC236}">
                    <a16:creationId xmlns:a16="http://schemas.microsoft.com/office/drawing/2014/main" id="{6FAB5D26-DBD3-4EC7-85A0-7F8FDE86A6AD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8" name="Freeform 73">
                <a:extLst>
                  <a:ext uri="{FF2B5EF4-FFF2-40B4-BE49-F238E27FC236}">
                    <a16:creationId xmlns:a16="http://schemas.microsoft.com/office/drawing/2014/main" id="{3CBD4074-6334-4991-9113-37AC54C3272A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9" name="Freeform 74">
                <a:extLst>
                  <a:ext uri="{FF2B5EF4-FFF2-40B4-BE49-F238E27FC236}">
                    <a16:creationId xmlns:a16="http://schemas.microsoft.com/office/drawing/2014/main" id="{0ACC27F5-D00D-4621-B60D-F7DCB7732C7C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0" name="Freeform 75">
                <a:extLst>
                  <a:ext uri="{FF2B5EF4-FFF2-40B4-BE49-F238E27FC236}">
                    <a16:creationId xmlns:a16="http://schemas.microsoft.com/office/drawing/2014/main" id="{C9009432-E156-41D9-A35D-7C5897CBDFBA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1" name="Freeform 76">
                <a:extLst>
                  <a:ext uri="{FF2B5EF4-FFF2-40B4-BE49-F238E27FC236}">
                    <a16:creationId xmlns:a16="http://schemas.microsoft.com/office/drawing/2014/main" id="{C698F7A6-8854-463C-ACB6-EDB668B5D1C1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2" name="Freeform 77">
                <a:extLst>
                  <a:ext uri="{FF2B5EF4-FFF2-40B4-BE49-F238E27FC236}">
                    <a16:creationId xmlns:a16="http://schemas.microsoft.com/office/drawing/2014/main" id="{2ABB9933-B302-40AD-ACE8-1C56920E40DD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3" name="Freeform 78">
                <a:extLst>
                  <a:ext uri="{FF2B5EF4-FFF2-40B4-BE49-F238E27FC236}">
                    <a16:creationId xmlns:a16="http://schemas.microsoft.com/office/drawing/2014/main" id="{52F48C60-9D01-4A52-BB7E-20E2B7FD72AB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4" name="Freeform 79">
                <a:extLst>
                  <a:ext uri="{FF2B5EF4-FFF2-40B4-BE49-F238E27FC236}">
                    <a16:creationId xmlns:a16="http://schemas.microsoft.com/office/drawing/2014/main" id="{41324AC6-DB70-4099-89D0-DFF33FDE752F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5" name="Freeform 80">
                <a:extLst>
                  <a:ext uri="{FF2B5EF4-FFF2-40B4-BE49-F238E27FC236}">
                    <a16:creationId xmlns:a16="http://schemas.microsoft.com/office/drawing/2014/main" id="{725B7319-79AE-4241-A0A5-1713FD766CE3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6" name="Freeform 81">
                <a:extLst>
                  <a:ext uri="{FF2B5EF4-FFF2-40B4-BE49-F238E27FC236}">
                    <a16:creationId xmlns:a16="http://schemas.microsoft.com/office/drawing/2014/main" id="{278AF80D-80D5-428D-BDC3-AD46695F430F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7" name="Freeform 82">
                <a:extLst>
                  <a:ext uri="{FF2B5EF4-FFF2-40B4-BE49-F238E27FC236}">
                    <a16:creationId xmlns:a16="http://schemas.microsoft.com/office/drawing/2014/main" id="{2E85FB36-FD3D-44B3-9EDF-212766375267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8" name="Freeform 83">
                <a:extLst>
                  <a:ext uri="{FF2B5EF4-FFF2-40B4-BE49-F238E27FC236}">
                    <a16:creationId xmlns:a16="http://schemas.microsoft.com/office/drawing/2014/main" id="{317F6542-4693-44B4-909B-ECD524EA226C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9" name="Freeform 84">
                <a:extLst>
                  <a:ext uri="{FF2B5EF4-FFF2-40B4-BE49-F238E27FC236}">
                    <a16:creationId xmlns:a16="http://schemas.microsoft.com/office/drawing/2014/main" id="{CFC00122-599A-49D0-8220-6DA36CB8AA17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0" name="Freeform 85">
                <a:extLst>
                  <a:ext uri="{FF2B5EF4-FFF2-40B4-BE49-F238E27FC236}">
                    <a16:creationId xmlns:a16="http://schemas.microsoft.com/office/drawing/2014/main" id="{034B4175-021F-4F12-825F-E84A07D7722D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1" name="Freeform 86">
                <a:extLst>
                  <a:ext uri="{FF2B5EF4-FFF2-40B4-BE49-F238E27FC236}">
                    <a16:creationId xmlns:a16="http://schemas.microsoft.com/office/drawing/2014/main" id="{DF09B112-8CE0-4535-A045-57B6DF5BBBC0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2" name="Freeform 87">
                <a:extLst>
                  <a:ext uri="{FF2B5EF4-FFF2-40B4-BE49-F238E27FC236}">
                    <a16:creationId xmlns:a16="http://schemas.microsoft.com/office/drawing/2014/main" id="{28DBBE80-EF72-40C8-A424-B3D80C7A3214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3" name="Freeform 88">
                <a:extLst>
                  <a:ext uri="{FF2B5EF4-FFF2-40B4-BE49-F238E27FC236}">
                    <a16:creationId xmlns:a16="http://schemas.microsoft.com/office/drawing/2014/main" id="{B07EEAE6-A86E-418E-8786-87EE34E276E4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4" name="Freeform 89">
                <a:extLst>
                  <a:ext uri="{FF2B5EF4-FFF2-40B4-BE49-F238E27FC236}">
                    <a16:creationId xmlns:a16="http://schemas.microsoft.com/office/drawing/2014/main" id="{05EAA63E-9309-40B6-A66B-4A14D9EC8422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5" name="Freeform 90">
                <a:extLst>
                  <a:ext uri="{FF2B5EF4-FFF2-40B4-BE49-F238E27FC236}">
                    <a16:creationId xmlns:a16="http://schemas.microsoft.com/office/drawing/2014/main" id="{B692EDC2-F41F-4058-A0EA-13F11813E9E8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6" name="Freeform 91">
                <a:extLst>
                  <a:ext uri="{FF2B5EF4-FFF2-40B4-BE49-F238E27FC236}">
                    <a16:creationId xmlns:a16="http://schemas.microsoft.com/office/drawing/2014/main" id="{5B41A83D-1C09-40C2-9EF0-D405F07F971C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7" name="Freeform 92">
                <a:extLst>
                  <a:ext uri="{FF2B5EF4-FFF2-40B4-BE49-F238E27FC236}">
                    <a16:creationId xmlns:a16="http://schemas.microsoft.com/office/drawing/2014/main" id="{C284B5D9-3F55-41CA-A5FF-99AC459985EA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28" name="TextBox 527">
            <a:extLst>
              <a:ext uri="{FF2B5EF4-FFF2-40B4-BE49-F238E27FC236}">
                <a16:creationId xmlns:a16="http://schemas.microsoft.com/office/drawing/2014/main" id="{329322C2-5488-4A69-826B-6F323D0CBEDB}"/>
              </a:ext>
            </a:extLst>
          </p:cNvPr>
          <p:cNvSpPr txBox="1"/>
          <p:nvPr/>
        </p:nvSpPr>
        <p:spPr>
          <a:xfrm>
            <a:off x="7998001" y="2398940"/>
            <a:ext cx="28142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#9Slide03 AllRoundGothic" panose="020B0703020202020104" pitchFamily="34" charset="0"/>
              </a:rPr>
              <a:t>Chuẩn bị cách trao đổi</a:t>
            </a:r>
            <a:endParaRPr lang="en-US" sz="3200" dirty="0">
              <a:solidFill>
                <a:srgbClr val="002060"/>
              </a:solidFill>
              <a:latin typeface="#9Slide03 AllRoundGothic" panose="020B0703020202020104" pitchFamily="34" charset="0"/>
              <a:cs typeface="#9Slide03 Arima Madurai Black" panose="00000A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" grpId="0"/>
      <p:bldP spid="434" grpId="0"/>
      <p:bldP spid="5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188641"/>
            <a:ext cx="2324067" cy="6096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7B343F-2415-44B1-B753-CC620A603065}"/>
              </a:ext>
            </a:extLst>
          </p:cNvPr>
          <p:cNvSpPr txBox="1"/>
          <p:nvPr/>
        </p:nvSpPr>
        <p:spPr>
          <a:xfrm>
            <a:off x="767408" y="260648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#9Slide03 AllRoundGothic" panose="020B0703020202020104" pitchFamily="34" charset="0"/>
              </a:rPr>
              <a:t>Chuẩn bị nội dung trao đổi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821805"/>
              </p:ext>
            </p:extLst>
          </p:nvPr>
        </p:nvGraphicFramePr>
        <p:xfrm>
          <a:off x="263352" y="1143177"/>
          <a:ext cx="9793088" cy="57044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78258">
                  <a:extLst>
                    <a:ext uri="{9D8B030D-6E8A-4147-A177-3AD203B41FA5}">
                      <a16:colId xmlns:a16="http://schemas.microsoft.com/office/drawing/2014/main" val="2105141096"/>
                    </a:ext>
                  </a:extLst>
                </a:gridCol>
                <a:gridCol w="2538232">
                  <a:extLst>
                    <a:ext uri="{9D8B030D-6E8A-4147-A177-3AD203B41FA5}">
                      <a16:colId xmlns:a16="http://schemas.microsoft.com/office/drawing/2014/main" val="3224728917"/>
                    </a:ext>
                  </a:extLst>
                </a:gridCol>
                <a:gridCol w="2238366">
                  <a:extLst>
                    <a:ext uri="{9D8B030D-6E8A-4147-A177-3AD203B41FA5}">
                      <a16:colId xmlns:a16="http://schemas.microsoft.com/office/drawing/2014/main" val="3711451741"/>
                    </a:ext>
                  </a:extLst>
                </a:gridCol>
                <a:gridCol w="2538232">
                  <a:extLst>
                    <a:ext uri="{9D8B030D-6E8A-4147-A177-3AD203B41FA5}">
                      <a16:colId xmlns:a16="http://schemas.microsoft.com/office/drawing/2014/main" val="4013988966"/>
                    </a:ext>
                  </a:extLst>
                </a:gridCol>
              </a:tblGrid>
              <a:tr h="6058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PHIẾU HỌC TẬP SỐ 1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54574" marR="545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40406"/>
                  </a:ext>
                </a:extLst>
              </a:tr>
              <a:tr h="221053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Ích lợi của trò chơi điện tử</a:t>
                      </a:r>
                      <a:endParaRPr lang="en-US" sz="2400" dirty="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54574" marR="545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Tác hại của trò chơi điện tử</a:t>
                      </a:r>
                      <a:endParaRPr lang="en-US" sz="2400">
                        <a:effectLst/>
                        <a:latin typeface="#9Slide03 Arima Madurai Black" panose="00000A00000000000000" pitchFamily="2" charset="0"/>
                        <a:ea typeface="Times New Roman" panose="02020603050405020304" pitchFamily="18" charset="0"/>
                        <a:cs typeface="#9Slide03 Arima Madurai Black" panose="00000A00000000000000" pitchFamily="2" charset="0"/>
                      </a:endParaRPr>
                    </a:p>
                  </a:txBody>
                  <a:tcPr marL="54574" marR="54574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9554005"/>
                  </a:ext>
                </a:extLst>
              </a:tr>
              <a:tr h="24315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Ích lợi thứ nhất:………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Lí lẽ bằng chứng:….....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Tác hại thứ nhất:…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…………………….</a:t>
                      </a: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Lí lẽ bằng chứng:….....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</a:txBody>
                  <a:tcPr marL="54574" marR="54574" marT="0" marB="0"/>
                </a:tc>
                <a:extLst>
                  <a:ext uri="{0D108BD9-81ED-4DB2-BD59-A6C34878D82A}">
                    <a16:rowId xmlns:a16="http://schemas.microsoft.com/office/drawing/2014/main" val="1658749405"/>
                  </a:ext>
                </a:extLst>
              </a:tr>
              <a:tr h="2431582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Ích lợi thứ hai:………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Lí lẽ bằng chứng:….....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Tác hại thứ hai:…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…………………….</a:t>
                      </a:r>
                    </a:p>
                  </a:txBody>
                  <a:tcPr marL="54574" marR="54574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Lí lẽ bằng chứng:….....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#9Slide03 Arima Madurai Black" panose="00000A00000000000000" pitchFamily="2" charset="0"/>
                          <a:cs typeface="#9Slide03 Arima Madurai Black" panose="00000A00000000000000" pitchFamily="2" charset="0"/>
                        </a:rPr>
                        <a:t>………………………..</a:t>
                      </a:r>
                    </a:p>
                  </a:txBody>
                  <a:tcPr marL="54574" marR="54574" marT="0" marB="0"/>
                </a:tc>
                <a:extLst>
                  <a:ext uri="{0D108BD9-81ED-4DB2-BD59-A6C34878D82A}">
                    <a16:rowId xmlns:a16="http://schemas.microsoft.com/office/drawing/2014/main" val="9469859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400" y="188641"/>
            <a:ext cx="2324067" cy="60962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F7B343F-2415-44B1-B753-CC620A603065}"/>
              </a:ext>
            </a:extLst>
          </p:cNvPr>
          <p:cNvSpPr txBox="1"/>
          <p:nvPr/>
        </p:nvSpPr>
        <p:spPr>
          <a:xfrm>
            <a:off x="767408" y="260648"/>
            <a:ext cx="609845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Chuẩn bị cách trao đổi</a:t>
            </a:r>
          </a:p>
        </p:txBody>
      </p:sp>
      <p:sp>
        <p:nvSpPr>
          <p:cNvPr id="3" name="Rectangle 2"/>
          <p:cNvSpPr/>
          <p:nvPr/>
        </p:nvSpPr>
        <p:spPr>
          <a:xfrm>
            <a:off x="911424" y="1772816"/>
            <a:ext cx="6096000" cy="13665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001A33"/>
                </a:solidFill>
                <a:latin typeface="#9Slide03 AllRoundGothic" panose="020B0703020202020104" pitchFamily="34" charset="0"/>
                <a:ea typeface="Times New Roman" panose="02020603050405020304" pitchFamily="18" charset="0"/>
              </a:rPr>
              <a:t>- Mục đích</a:t>
            </a:r>
            <a:endParaRPr lang="en-US" dirty="0"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1A33"/>
                </a:solidFill>
                <a:latin typeface="#9Slide03 AllRoundGothic" panose="020B0703020202020104" pitchFamily="34" charset="0"/>
                <a:ea typeface="Times New Roman" panose="02020603050405020304" pitchFamily="18" charset="0"/>
              </a:rPr>
              <a:t>- Thái độ</a:t>
            </a:r>
            <a:endParaRPr lang="en-US" dirty="0"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1A33"/>
                </a:solidFill>
                <a:latin typeface="#9Slide03 AllRoundGothic" panose="020B0703020202020104" pitchFamily="34" charset="0"/>
                <a:ea typeface="Times New Roman" panose="02020603050405020304" pitchFamily="18" charset="0"/>
              </a:rPr>
              <a:t>- Quy tắc lượt lời</a:t>
            </a:r>
            <a:endParaRPr lang="en-US" dirty="0">
              <a:effectLst/>
              <a:latin typeface="#9Slide03 AllRoundGothic" panose="020B07030202020201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5628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图片 3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59" y="2904780"/>
            <a:ext cx="5254066" cy="5254066"/>
          </a:xfrm>
          <a:prstGeom prst="rect">
            <a:avLst/>
          </a:prstGeom>
        </p:spPr>
      </p:pic>
      <p:grpSp>
        <p:nvGrpSpPr>
          <p:cNvPr id="243" name="组合 242"/>
          <p:cNvGrpSpPr/>
          <p:nvPr/>
        </p:nvGrpSpPr>
        <p:grpSpPr>
          <a:xfrm rot="20550789">
            <a:off x="844079" y="1907139"/>
            <a:ext cx="3394433" cy="2914488"/>
            <a:chOff x="3246438" y="1068388"/>
            <a:chExt cx="5711825" cy="46783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245" name="Freeform 5"/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6" name="Freeform 6"/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7" name="Freeform 7"/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8" name="Freeform 8"/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9" name="Freeform 9"/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0" name="Freeform 10"/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1" name="Freeform 11"/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24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252" name="组合 251"/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253" name="Freeform 12"/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4" name="Freeform 13"/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5" name="Freeform 14"/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6" name="Freeform 15"/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7" name="Freeform 16"/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8" name="Freeform 17"/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9" name="Freeform 18"/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0" name="Freeform 19"/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1" name="Freeform 20"/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2" name="Freeform 21"/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3" name="Freeform 22"/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4" name="Freeform 23"/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5" name="Freeform 24"/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6" name="Freeform 25"/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7" name="Freeform 26"/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8" name="Freeform 27"/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9" name="Freeform 28"/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0" name="Freeform 29"/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1" name="Freeform 30"/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2" name="Freeform 31"/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3" name="Freeform 32"/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4" name="Freeform 33"/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5" name="Freeform 34"/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6" name="Freeform 35"/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7" name="Freeform 36"/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8" name="Freeform 37"/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9" name="Freeform 38"/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0" name="Freeform 39"/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1" name="Freeform 40"/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2" name="Freeform 41"/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3" name="Freeform 42"/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4" name="Freeform 43"/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5" name="Freeform 44"/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6" name="Freeform 45"/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7" name="Freeform 46"/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8" name="Freeform 47"/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9" name="Freeform 48"/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0" name="Freeform 49"/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1" name="Freeform 50"/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2" name="Freeform 51"/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3" name="Freeform 52"/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4" name="Freeform 53"/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5" name="Freeform 54"/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6" name="Freeform 55"/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7" name="Freeform 56"/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8" name="Freeform 57"/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9" name="Freeform 58"/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0" name="Freeform 59"/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1" name="Freeform 60"/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2" name="Freeform 61"/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3" name="Freeform 62"/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4" name="Freeform 63"/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5" name="Freeform 64"/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6" name="Freeform 65"/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7" name="Freeform 66"/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8" name="Freeform 67"/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9" name="Freeform 68"/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0" name="Freeform 69"/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1" name="Freeform 70"/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2" name="Freeform 71"/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3" name="Freeform 72"/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4" name="Freeform 73"/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5" name="Freeform 74"/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2" name="Freeform 75"/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3" name="Freeform 76"/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5" name="Freeform 77"/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6" name="Freeform 78"/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7" name="Freeform 79"/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8" name="Freeform 80"/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9" name="Freeform 81"/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0" name="Freeform 82"/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1" name="Freeform 83"/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2" name="Freeform 84"/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3" name="Freeform 85"/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4" name="Freeform 86"/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5" name="Freeform 87"/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6" name="Freeform 88"/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7" name="Freeform 89"/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8" name="Freeform 90"/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9" name="Freeform 91"/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0" name="Freeform 92"/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24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433" name="TextBox 432">
            <a:extLst>
              <a:ext uri="{FF2B5EF4-FFF2-40B4-BE49-F238E27FC236}">
                <a16:creationId xmlns:a16="http://schemas.microsoft.com/office/drawing/2014/main" id="{49FEC7EC-6C10-40D0-814C-63ED80DEDB47}"/>
              </a:ext>
            </a:extLst>
          </p:cNvPr>
          <p:cNvSpPr txBox="1"/>
          <p:nvPr/>
        </p:nvSpPr>
        <p:spPr>
          <a:xfrm>
            <a:off x="2975649" y="350876"/>
            <a:ext cx="862248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#9Slide03 Arima Madurai Black" panose="00000A00000000000000" pitchFamily="2" charset="0"/>
                <a:cs typeface="#9Slide03 Arima Madurai Black" panose="00000A00000000000000" pitchFamily="2" charset="0"/>
              </a:rPr>
              <a:t>Bước 2: Trao đổi</a:t>
            </a:r>
            <a:endParaRPr lang="en-US" dirty="0">
              <a:solidFill>
                <a:srgbClr val="C00000"/>
              </a:solidFill>
              <a:latin typeface="#9Slide03 Arima Madurai Black" panose="00000A00000000000000" pitchFamily="2" charset="0"/>
              <a:cs typeface="#9Slide03 Arima Madurai Black" panose="00000A00000000000000" pitchFamily="2" charset="0"/>
            </a:endParaRPr>
          </a:p>
        </p:txBody>
      </p:sp>
      <p:sp>
        <p:nvSpPr>
          <p:cNvPr id="434" name="TextBox 433">
            <a:extLst>
              <a:ext uri="{FF2B5EF4-FFF2-40B4-BE49-F238E27FC236}">
                <a16:creationId xmlns:a16="http://schemas.microsoft.com/office/drawing/2014/main" id="{2A005F45-D9C1-4336-9540-879BB59AA6DF}"/>
              </a:ext>
            </a:extLst>
          </p:cNvPr>
          <p:cNvSpPr txBox="1"/>
          <p:nvPr/>
        </p:nvSpPr>
        <p:spPr>
          <a:xfrm>
            <a:off x="1530459" y="2497848"/>
            <a:ext cx="208009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#9Slide03 AllRoundGothic" panose="020B0703020202020104" pitchFamily="34" charset="0"/>
              </a:rPr>
              <a:t>Trình bày ý kiến</a:t>
            </a:r>
          </a:p>
        </p:txBody>
      </p:sp>
      <p:grpSp>
        <p:nvGrpSpPr>
          <p:cNvPr id="438" name="组合 341">
            <a:extLst>
              <a:ext uri="{FF2B5EF4-FFF2-40B4-BE49-F238E27FC236}">
                <a16:creationId xmlns:a16="http://schemas.microsoft.com/office/drawing/2014/main" id="{2A034263-71D3-46EF-BDBB-5E2C186A59D4}"/>
              </a:ext>
            </a:extLst>
          </p:cNvPr>
          <p:cNvGrpSpPr/>
          <p:nvPr/>
        </p:nvGrpSpPr>
        <p:grpSpPr>
          <a:xfrm rot="626096" flipH="1">
            <a:off x="6952604" y="1642315"/>
            <a:ext cx="3683541" cy="2840382"/>
            <a:chOff x="3246438" y="1068388"/>
            <a:chExt cx="5711825" cy="4678363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439" name="Freeform 5">
              <a:extLst>
                <a:ext uri="{FF2B5EF4-FFF2-40B4-BE49-F238E27FC236}">
                  <a16:creationId xmlns:a16="http://schemas.microsoft.com/office/drawing/2014/main" id="{E5A4D14D-68A0-4708-AD6F-A1128CEFE9D0}"/>
                </a:ext>
              </a:extLst>
            </p:cNvPr>
            <p:cNvSpPr/>
            <p:nvPr/>
          </p:nvSpPr>
          <p:spPr bwMode="auto">
            <a:xfrm>
              <a:off x="3251201" y="3335338"/>
              <a:ext cx="1773238" cy="1609725"/>
            </a:xfrm>
            <a:custGeom>
              <a:avLst/>
              <a:gdLst>
                <a:gd name="T0" fmla="*/ 1697 w 1708"/>
                <a:gd name="T1" fmla="*/ 1365 h 1551"/>
                <a:gd name="T2" fmla="*/ 1422 w 1708"/>
                <a:gd name="T3" fmla="*/ 1470 h 1551"/>
                <a:gd name="T4" fmla="*/ 1072 w 1708"/>
                <a:gd name="T5" fmla="*/ 1471 h 1551"/>
                <a:gd name="T6" fmla="*/ 478 w 1708"/>
                <a:gd name="T7" fmla="*/ 1262 h 1551"/>
                <a:gd name="T8" fmla="*/ 166 w 1708"/>
                <a:gd name="T9" fmla="*/ 672 h 1551"/>
                <a:gd name="T10" fmla="*/ 422 w 1708"/>
                <a:gd name="T11" fmla="*/ 54 h 1551"/>
                <a:gd name="T12" fmla="*/ 393 w 1708"/>
                <a:gd name="T13" fmla="*/ 16 h 1551"/>
                <a:gd name="T14" fmla="*/ 349 w 1708"/>
                <a:gd name="T15" fmla="*/ 1214 h 1551"/>
                <a:gd name="T16" fmla="*/ 906 w 1708"/>
                <a:gd name="T17" fmla="*/ 1500 h 1551"/>
                <a:gd name="T18" fmla="*/ 1579 w 1708"/>
                <a:gd name="T19" fmla="*/ 1467 h 1551"/>
                <a:gd name="T20" fmla="*/ 1704 w 1708"/>
                <a:gd name="T21" fmla="*/ 1373 h 1551"/>
                <a:gd name="T22" fmla="*/ 1697 w 1708"/>
                <a:gd name="T23" fmla="*/ 1365 h 15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08" h="1551">
                  <a:moveTo>
                    <a:pt x="1697" y="1365"/>
                  </a:moveTo>
                  <a:cubicBezTo>
                    <a:pt x="1630" y="1437"/>
                    <a:pt x="1515" y="1458"/>
                    <a:pt x="1422" y="1470"/>
                  </a:cubicBezTo>
                  <a:cubicBezTo>
                    <a:pt x="1307" y="1486"/>
                    <a:pt x="1188" y="1481"/>
                    <a:pt x="1072" y="1471"/>
                  </a:cubicBezTo>
                  <a:cubicBezTo>
                    <a:pt x="854" y="1452"/>
                    <a:pt x="649" y="1407"/>
                    <a:pt x="478" y="1262"/>
                  </a:cubicBezTo>
                  <a:cubicBezTo>
                    <a:pt x="305" y="1115"/>
                    <a:pt x="190" y="898"/>
                    <a:pt x="166" y="672"/>
                  </a:cubicBezTo>
                  <a:cubicBezTo>
                    <a:pt x="142" y="434"/>
                    <a:pt x="242" y="210"/>
                    <a:pt x="422" y="54"/>
                  </a:cubicBezTo>
                  <a:cubicBezTo>
                    <a:pt x="442" y="36"/>
                    <a:pt x="414" y="0"/>
                    <a:pt x="393" y="16"/>
                  </a:cubicBezTo>
                  <a:cubicBezTo>
                    <a:pt x="0" y="317"/>
                    <a:pt x="41" y="866"/>
                    <a:pt x="349" y="1214"/>
                  </a:cubicBezTo>
                  <a:cubicBezTo>
                    <a:pt x="495" y="1380"/>
                    <a:pt x="690" y="1468"/>
                    <a:pt x="906" y="1500"/>
                  </a:cubicBezTo>
                  <a:cubicBezTo>
                    <a:pt x="1121" y="1532"/>
                    <a:pt x="1372" y="1551"/>
                    <a:pt x="1579" y="1467"/>
                  </a:cubicBezTo>
                  <a:cubicBezTo>
                    <a:pt x="1629" y="1447"/>
                    <a:pt x="1671" y="1415"/>
                    <a:pt x="1704" y="1373"/>
                  </a:cubicBezTo>
                  <a:cubicBezTo>
                    <a:pt x="1708" y="1368"/>
                    <a:pt x="1702" y="1361"/>
                    <a:pt x="1697" y="13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0" name="Freeform 6">
              <a:extLst>
                <a:ext uri="{FF2B5EF4-FFF2-40B4-BE49-F238E27FC236}">
                  <a16:creationId xmlns:a16="http://schemas.microsoft.com/office/drawing/2014/main" id="{E31AFD58-B630-4213-A2DC-87F0AF43D94C}"/>
                </a:ext>
              </a:extLst>
            </p:cNvPr>
            <p:cNvSpPr/>
            <p:nvPr/>
          </p:nvSpPr>
          <p:spPr bwMode="auto">
            <a:xfrm>
              <a:off x="3246438" y="1457326"/>
              <a:ext cx="2112963" cy="1933575"/>
            </a:xfrm>
            <a:custGeom>
              <a:avLst/>
              <a:gdLst>
                <a:gd name="T0" fmla="*/ 394 w 2035"/>
                <a:gd name="T1" fmla="*/ 1839 h 1862"/>
                <a:gd name="T2" fmla="*/ 299 w 2035"/>
                <a:gd name="T3" fmla="*/ 1656 h 1862"/>
                <a:gd name="T4" fmla="*/ 221 w 2035"/>
                <a:gd name="T5" fmla="*/ 1452 h 1862"/>
                <a:gd name="T6" fmla="*/ 241 w 2035"/>
                <a:gd name="T7" fmla="*/ 997 h 1862"/>
                <a:gd name="T8" fmla="*/ 650 w 2035"/>
                <a:gd name="T9" fmla="*/ 365 h 1862"/>
                <a:gd name="T10" fmla="*/ 1301 w 2035"/>
                <a:gd name="T11" fmla="*/ 65 h 1862"/>
                <a:gd name="T12" fmla="*/ 1991 w 2035"/>
                <a:gd name="T13" fmla="*/ 323 h 1862"/>
                <a:gd name="T14" fmla="*/ 2019 w 2035"/>
                <a:gd name="T15" fmla="*/ 295 h 1862"/>
                <a:gd name="T16" fmla="*/ 1371 w 2035"/>
                <a:gd name="T17" fmla="*/ 0 h 1862"/>
                <a:gd name="T18" fmla="*/ 709 w 2035"/>
                <a:gd name="T19" fmla="*/ 241 h 1862"/>
                <a:gd name="T20" fmla="*/ 226 w 2035"/>
                <a:gd name="T21" fmla="*/ 1619 h 1862"/>
                <a:gd name="T22" fmla="*/ 375 w 2035"/>
                <a:gd name="T23" fmla="*/ 1851 h 1862"/>
                <a:gd name="T24" fmla="*/ 394 w 2035"/>
                <a:gd name="T25" fmla="*/ 1839 h 1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35" h="1862">
                  <a:moveTo>
                    <a:pt x="394" y="1839"/>
                  </a:moveTo>
                  <a:cubicBezTo>
                    <a:pt x="360" y="1781"/>
                    <a:pt x="330" y="1716"/>
                    <a:pt x="299" y="1656"/>
                  </a:cubicBezTo>
                  <a:cubicBezTo>
                    <a:pt x="266" y="1591"/>
                    <a:pt x="240" y="1523"/>
                    <a:pt x="221" y="1452"/>
                  </a:cubicBezTo>
                  <a:cubicBezTo>
                    <a:pt x="181" y="1301"/>
                    <a:pt x="199" y="1146"/>
                    <a:pt x="241" y="997"/>
                  </a:cubicBezTo>
                  <a:cubicBezTo>
                    <a:pt x="310" y="752"/>
                    <a:pt x="461" y="533"/>
                    <a:pt x="650" y="365"/>
                  </a:cubicBezTo>
                  <a:cubicBezTo>
                    <a:pt x="830" y="204"/>
                    <a:pt x="1059" y="88"/>
                    <a:pt x="1301" y="65"/>
                  </a:cubicBezTo>
                  <a:cubicBezTo>
                    <a:pt x="1565" y="40"/>
                    <a:pt x="1795" y="154"/>
                    <a:pt x="1991" y="323"/>
                  </a:cubicBezTo>
                  <a:cubicBezTo>
                    <a:pt x="2010" y="340"/>
                    <a:pt x="2035" y="315"/>
                    <a:pt x="2019" y="295"/>
                  </a:cubicBezTo>
                  <a:cubicBezTo>
                    <a:pt x="1859" y="102"/>
                    <a:pt x="1621" y="0"/>
                    <a:pt x="1371" y="0"/>
                  </a:cubicBezTo>
                  <a:cubicBezTo>
                    <a:pt x="1131" y="0"/>
                    <a:pt x="899" y="101"/>
                    <a:pt x="709" y="241"/>
                  </a:cubicBezTo>
                  <a:cubicBezTo>
                    <a:pt x="298" y="545"/>
                    <a:pt x="0" y="1121"/>
                    <a:pt x="226" y="1619"/>
                  </a:cubicBezTo>
                  <a:cubicBezTo>
                    <a:pt x="266" y="1706"/>
                    <a:pt x="320" y="1775"/>
                    <a:pt x="375" y="1851"/>
                  </a:cubicBezTo>
                  <a:cubicBezTo>
                    <a:pt x="384" y="1862"/>
                    <a:pt x="402" y="1852"/>
                    <a:pt x="394" y="18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1" name="Freeform 7">
              <a:extLst>
                <a:ext uri="{FF2B5EF4-FFF2-40B4-BE49-F238E27FC236}">
                  <a16:creationId xmlns:a16="http://schemas.microsoft.com/office/drawing/2014/main" id="{3667E8CE-D126-4049-A33B-C9797797482A}"/>
                </a:ext>
              </a:extLst>
            </p:cNvPr>
            <p:cNvSpPr/>
            <p:nvPr/>
          </p:nvSpPr>
          <p:spPr bwMode="auto">
            <a:xfrm>
              <a:off x="5292726" y="1068388"/>
              <a:ext cx="2541588" cy="1016000"/>
            </a:xfrm>
            <a:custGeom>
              <a:avLst/>
              <a:gdLst>
                <a:gd name="T0" fmla="*/ 38 w 2447"/>
                <a:gd name="T1" fmla="*/ 664 h 979"/>
                <a:gd name="T2" fmla="*/ 1375 w 2447"/>
                <a:gd name="T3" fmla="*/ 104 h 979"/>
                <a:gd name="T4" fmla="*/ 2005 w 2447"/>
                <a:gd name="T5" fmla="*/ 373 h 979"/>
                <a:gd name="T6" fmla="*/ 2402 w 2447"/>
                <a:gd name="T7" fmla="*/ 953 h 979"/>
                <a:gd name="T8" fmla="*/ 2442 w 2447"/>
                <a:gd name="T9" fmla="*/ 943 h 979"/>
                <a:gd name="T10" fmla="*/ 1377 w 2447"/>
                <a:gd name="T11" fmla="*/ 41 h 979"/>
                <a:gd name="T12" fmla="*/ 622 w 2447"/>
                <a:gd name="T13" fmla="*/ 99 h 979"/>
                <a:gd name="T14" fmla="*/ 15 w 2447"/>
                <a:gd name="T15" fmla="*/ 622 h 979"/>
                <a:gd name="T16" fmla="*/ 6 w 2447"/>
                <a:gd name="T17" fmla="*/ 656 h 979"/>
                <a:gd name="T18" fmla="*/ 38 w 2447"/>
                <a:gd name="T19" fmla="*/ 664 h 9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47" h="979">
                  <a:moveTo>
                    <a:pt x="38" y="664"/>
                  </a:moveTo>
                  <a:cubicBezTo>
                    <a:pt x="235" y="159"/>
                    <a:pt x="897" y="25"/>
                    <a:pt x="1375" y="104"/>
                  </a:cubicBezTo>
                  <a:cubicBezTo>
                    <a:pt x="1602" y="141"/>
                    <a:pt x="1823" y="231"/>
                    <a:pt x="2005" y="373"/>
                  </a:cubicBezTo>
                  <a:cubicBezTo>
                    <a:pt x="2195" y="521"/>
                    <a:pt x="2325" y="727"/>
                    <a:pt x="2402" y="953"/>
                  </a:cubicBezTo>
                  <a:cubicBezTo>
                    <a:pt x="2411" y="979"/>
                    <a:pt x="2447" y="968"/>
                    <a:pt x="2442" y="943"/>
                  </a:cubicBezTo>
                  <a:cubicBezTo>
                    <a:pt x="2340" y="436"/>
                    <a:pt x="1862" y="118"/>
                    <a:pt x="1377" y="41"/>
                  </a:cubicBezTo>
                  <a:cubicBezTo>
                    <a:pt x="1125" y="0"/>
                    <a:pt x="864" y="21"/>
                    <a:pt x="622" y="99"/>
                  </a:cubicBezTo>
                  <a:cubicBezTo>
                    <a:pt x="370" y="180"/>
                    <a:pt x="103" y="360"/>
                    <a:pt x="15" y="622"/>
                  </a:cubicBezTo>
                  <a:cubicBezTo>
                    <a:pt x="13" y="633"/>
                    <a:pt x="10" y="645"/>
                    <a:pt x="6" y="656"/>
                  </a:cubicBezTo>
                  <a:cubicBezTo>
                    <a:pt x="0" y="676"/>
                    <a:pt x="30" y="683"/>
                    <a:pt x="38" y="6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2" name="Freeform 8">
              <a:extLst>
                <a:ext uri="{FF2B5EF4-FFF2-40B4-BE49-F238E27FC236}">
                  <a16:creationId xmlns:a16="http://schemas.microsoft.com/office/drawing/2014/main" id="{C094458F-CF8D-4471-AB4D-C4DD3239EAE5}"/>
                </a:ext>
              </a:extLst>
            </p:cNvPr>
            <p:cNvSpPr/>
            <p:nvPr/>
          </p:nvSpPr>
          <p:spPr bwMode="auto">
            <a:xfrm>
              <a:off x="7777163" y="1998663"/>
              <a:ext cx="1181100" cy="2060575"/>
            </a:xfrm>
            <a:custGeom>
              <a:avLst/>
              <a:gdLst>
                <a:gd name="T0" fmla="*/ 20 w 1137"/>
                <a:gd name="T1" fmla="*/ 63 h 1984"/>
                <a:gd name="T2" fmla="*/ 215 w 1137"/>
                <a:gd name="T3" fmla="*/ 53 h 1984"/>
                <a:gd name="T4" fmla="*/ 400 w 1137"/>
                <a:gd name="T5" fmla="*/ 98 h 1984"/>
                <a:gd name="T6" fmla="*/ 735 w 1137"/>
                <a:gd name="T7" fmla="*/ 336 h 1984"/>
                <a:gd name="T8" fmla="*/ 1044 w 1137"/>
                <a:gd name="T9" fmla="*/ 988 h 1984"/>
                <a:gd name="T10" fmla="*/ 897 w 1137"/>
                <a:gd name="T11" fmla="*/ 1554 h 1984"/>
                <a:gd name="T12" fmla="*/ 343 w 1137"/>
                <a:gd name="T13" fmla="*/ 1942 h 1984"/>
                <a:gd name="T14" fmla="*/ 358 w 1137"/>
                <a:gd name="T15" fmla="*/ 1980 h 1984"/>
                <a:gd name="T16" fmla="*/ 953 w 1137"/>
                <a:gd name="T17" fmla="*/ 1587 h 1984"/>
                <a:gd name="T18" fmla="*/ 1107 w 1137"/>
                <a:gd name="T19" fmla="*/ 964 h 1984"/>
                <a:gd name="T20" fmla="*/ 752 w 1137"/>
                <a:gd name="T21" fmla="*/ 266 h 1984"/>
                <a:gd name="T22" fmla="*/ 415 w 1137"/>
                <a:gd name="T23" fmla="*/ 44 h 1984"/>
                <a:gd name="T24" fmla="*/ 215 w 1137"/>
                <a:gd name="T25" fmla="*/ 2 h 1984"/>
                <a:gd name="T26" fmla="*/ 119 w 1137"/>
                <a:gd name="T27" fmla="*/ 7 h 1984"/>
                <a:gd name="T28" fmla="*/ 14 w 1137"/>
                <a:gd name="T29" fmla="*/ 41 h 1984"/>
                <a:gd name="T30" fmla="*/ 20 w 1137"/>
                <a:gd name="T31" fmla="*/ 63 h 19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37" h="1984">
                  <a:moveTo>
                    <a:pt x="20" y="63"/>
                  </a:moveTo>
                  <a:cubicBezTo>
                    <a:pt x="80" y="48"/>
                    <a:pt x="154" y="49"/>
                    <a:pt x="215" y="53"/>
                  </a:cubicBezTo>
                  <a:cubicBezTo>
                    <a:pt x="278" y="57"/>
                    <a:pt x="341" y="76"/>
                    <a:pt x="400" y="98"/>
                  </a:cubicBezTo>
                  <a:cubicBezTo>
                    <a:pt x="528" y="148"/>
                    <a:pt x="641" y="238"/>
                    <a:pt x="735" y="336"/>
                  </a:cubicBezTo>
                  <a:cubicBezTo>
                    <a:pt x="900" y="510"/>
                    <a:pt x="1016" y="750"/>
                    <a:pt x="1044" y="988"/>
                  </a:cubicBezTo>
                  <a:cubicBezTo>
                    <a:pt x="1069" y="1190"/>
                    <a:pt x="1016" y="1389"/>
                    <a:pt x="897" y="1554"/>
                  </a:cubicBezTo>
                  <a:cubicBezTo>
                    <a:pt x="757" y="1747"/>
                    <a:pt x="548" y="1839"/>
                    <a:pt x="343" y="1942"/>
                  </a:cubicBezTo>
                  <a:cubicBezTo>
                    <a:pt x="321" y="1953"/>
                    <a:pt x="337" y="1984"/>
                    <a:pt x="358" y="1980"/>
                  </a:cubicBezTo>
                  <a:cubicBezTo>
                    <a:pt x="592" y="1933"/>
                    <a:pt x="812" y="1776"/>
                    <a:pt x="953" y="1587"/>
                  </a:cubicBezTo>
                  <a:cubicBezTo>
                    <a:pt x="1086" y="1410"/>
                    <a:pt x="1137" y="1182"/>
                    <a:pt x="1107" y="964"/>
                  </a:cubicBezTo>
                  <a:cubicBezTo>
                    <a:pt x="1071" y="703"/>
                    <a:pt x="938" y="452"/>
                    <a:pt x="752" y="266"/>
                  </a:cubicBezTo>
                  <a:cubicBezTo>
                    <a:pt x="656" y="170"/>
                    <a:pt x="542" y="93"/>
                    <a:pt x="415" y="44"/>
                  </a:cubicBezTo>
                  <a:cubicBezTo>
                    <a:pt x="351" y="19"/>
                    <a:pt x="283" y="6"/>
                    <a:pt x="215" y="2"/>
                  </a:cubicBezTo>
                  <a:cubicBezTo>
                    <a:pt x="183" y="0"/>
                    <a:pt x="150" y="2"/>
                    <a:pt x="119" y="7"/>
                  </a:cubicBezTo>
                  <a:cubicBezTo>
                    <a:pt x="78" y="13"/>
                    <a:pt x="52" y="27"/>
                    <a:pt x="14" y="41"/>
                  </a:cubicBezTo>
                  <a:cubicBezTo>
                    <a:pt x="0" y="46"/>
                    <a:pt x="6" y="66"/>
                    <a:pt x="20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3" name="Freeform 9">
              <a:extLst>
                <a:ext uri="{FF2B5EF4-FFF2-40B4-BE49-F238E27FC236}">
                  <a16:creationId xmlns:a16="http://schemas.microsoft.com/office/drawing/2014/main" id="{392AB735-9C61-42FE-817A-57D6B185637A}"/>
                </a:ext>
              </a:extLst>
            </p:cNvPr>
            <p:cNvSpPr/>
            <p:nvPr/>
          </p:nvSpPr>
          <p:spPr bwMode="auto">
            <a:xfrm>
              <a:off x="7016751" y="4010026"/>
              <a:ext cx="1208088" cy="1095375"/>
            </a:xfrm>
            <a:custGeom>
              <a:avLst/>
              <a:gdLst>
                <a:gd name="T0" fmla="*/ 1056 w 1164"/>
                <a:gd name="T1" fmla="*/ 16 h 1055"/>
                <a:gd name="T2" fmla="*/ 1085 w 1164"/>
                <a:gd name="T3" fmla="*/ 64 h 1055"/>
                <a:gd name="T4" fmla="*/ 1110 w 1164"/>
                <a:gd name="T5" fmla="*/ 176 h 1055"/>
                <a:gd name="T6" fmla="*/ 1081 w 1164"/>
                <a:gd name="T7" fmla="*/ 362 h 1055"/>
                <a:gd name="T8" fmla="*/ 828 w 1164"/>
                <a:gd name="T9" fmla="*/ 714 h 1055"/>
                <a:gd name="T10" fmla="*/ 30 w 1164"/>
                <a:gd name="T11" fmla="*/ 996 h 1055"/>
                <a:gd name="T12" fmla="*/ 30 w 1164"/>
                <a:gd name="T13" fmla="*/ 1042 h 1055"/>
                <a:gd name="T14" fmla="*/ 893 w 1164"/>
                <a:gd name="T15" fmla="*/ 736 h 1055"/>
                <a:gd name="T16" fmla="*/ 1143 w 1164"/>
                <a:gd name="T17" fmla="*/ 346 h 1055"/>
                <a:gd name="T18" fmla="*/ 1154 w 1164"/>
                <a:gd name="T19" fmla="*/ 140 h 1055"/>
                <a:gd name="T20" fmla="*/ 1121 w 1164"/>
                <a:gd name="T21" fmla="*/ 43 h 1055"/>
                <a:gd name="T22" fmla="*/ 1066 w 1164"/>
                <a:gd name="T23" fmla="*/ 4 h 1055"/>
                <a:gd name="T24" fmla="*/ 1056 w 1164"/>
                <a:gd name="T25" fmla="*/ 16 h 1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4" h="1055">
                  <a:moveTo>
                    <a:pt x="1056" y="16"/>
                  </a:moveTo>
                  <a:cubicBezTo>
                    <a:pt x="1068" y="25"/>
                    <a:pt x="1078" y="52"/>
                    <a:pt x="1085" y="64"/>
                  </a:cubicBezTo>
                  <a:cubicBezTo>
                    <a:pt x="1104" y="97"/>
                    <a:pt x="1108" y="139"/>
                    <a:pt x="1110" y="176"/>
                  </a:cubicBezTo>
                  <a:cubicBezTo>
                    <a:pt x="1115" y="240"/>
                    <a:pt x="1103" y="302"/>
                    <a:pt x="1081" y="362"/>
                  </a:cubicBezTo>
                  <a:cubicBezTo>
                    <a:pt x="1032" y="501"/>
                    <a:pt x="939" y="620"/>
                    <a:pt x="828" y="714"/>
                  </a:cubicBezTo>
                  <a:cubicBezTo>
                    <a:pt x="609" y="901"/>
                    <a:pt x="312" y="981"/>
                    <a:pt x="30" y="996"/>
                  </a:cubicBezTo>
                  <a:cubicBezTo>
                    <a:pt x="0" y="998"/>
                    <a:pt x="0" y="1041"/>
                    <a:pt x="30" y="1042"/>
                  </a:cubicBezTo>
                  <a:cubicBezTo>
                    <a:pt x="339" y="1055"/>
                    <a:pt x="661" y="941"/>
                    <a:pt x="893" y="736"/>
                  </a:cubicBezTo>
                  <a:cubicBezTo>
                    <a:pt x="1011" y="632"/>
                    <a:pt x="1097" y="496"/>
                    <a:pt x="1143" y="346"/>
                  </a:cubicBezTo>
                  <a:cubicBezTo>
                    <a:pt x="1163" y="279"/>
                    <a:pt x="1164" y="208"/>
                    <a:pt x="1154" y="140"/>
                  </a:cubicBezTo>
                  <a:cubicBezTo>
                    <a:pt x="1150" y="106"/>
                    <a:pt x="1138" y="73"/>
                    <a:pt x="1121" y="43"/>
                  </a:cubicBezTo>
                  <a:cubicBezTo>
                    <a:pt x="1105" y="16"/>
                    <a:pt x="1089" y="17"/>
                    <a:pt x="1066" y="4"/>
                  </a:cubicBezTo>
                  <a:cubicBezTo>
                    <a:pt x="1058" y="0"/>
                    <a:pt x="1049" y="11"/>
                    <a:pt x="1056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4" name="Freeform 10">
              <a:extLst>
                <a:ext uri="{FF2B5EF4-FFF2-40B4-BE49-F238E27FC236}">
                  <a16:creationId xmlns:a16="http://schemas.microsoft.com/office/drawing/2014/main" id="{6AE8671B-D06C-4A01-BA3C-AB624FB80805}"/>
                </a:ext>
              </a:extLst>
            </p:cNvPr>
            <p:cNvSpPr/>
            <p:nvPr/>
          </p:nvSpPr>
          <p:spPr bwMode="auto">
            <a:xfrm>
              <a:off x="4975226" y="4775201"/>
              <a:ext cx="1274763" cy="733425"/>
            </a:xfrm>
            <a:custGeom>
              <a:avLst/>
              <a:gdLst>
                <a:gd name="T0" fmla="*/ 28 w 1229"/>
                <a:gd name="T1" fmla="*/ 8 h 706"/>
                <a:gd name="T2" fmla="*/ 139 w 1229"/>
                <a:gd name="T3" fmla="*/ 371 h 706"/>
                <a:gd name="T4" fmla="*/ 420 w 1229"/>
                <a:gd name="T5" fmla="*/ 595 h 706"/>
                <a:gd name="T6" fmla="*/ 1199 w 1229"/>
                <a:gd name="T7" fmla="*/ 617 h 706"/>
                <a:gd name="T8" fmla="*/ 1186 w 1229"/>
                <a:gd name="T9" fmla="*/ 571 h 706"/>
                <a:gd name="T10" fmla="*/ 469 w 1229"/>
                <a:gd name="T11" fmla="*/ 549 h 706"/>
                <a:gd name="T12" fmla="*/ 191 w 1229"/>
                <a:gd name="T13" fmla="*/ 341 h 706"/>
                <a:gd name="T14" fmla="*/ 105 w 1229"/>
                <a:gd name="T15" fmla="*/ 187 h 706"/>
                <a:gd name="T16" fmla="*/ 43 w 1229"/>
                <a:gd name="T17" fmla="*/ 7 h 706"/>
                <a:gd name="T18" fmla="*/ 28 w 1229"/>
                <a:gd name="T19" fmla="*/ 8 h 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29" h="706">
                  <a:moveTo>
                    <a:pt x="28" y="8"/>
                  </a:moveTo>
                  <a:cubicBezTo>
                    <a:pt x="0" y="129"/>
                    <a:pt x="72" y="275"/>
                    <a:pt x="139" y="371"/>
                  </a:cubicBezTo>
                  <a:cubicBezTo>
                    <a:pt x="210" y="470"/>
                    <a:pt x="310" y="545"/>
                    <a:pt x="420" y="595"/>
                  </a:cubicBezTo>
                  <a:cubicBezTo>
                    <a:pt x="664" y="706"/>
                    <a:pt x="948" y="698"/>
                    <a:pt x="1199" y="617"/>
                  </a:cubicBezTo>
                  <a:cubicBezTo>
                    <a:pt x="1229" y="608"/>
                    <a:pt x="1217" y="563"/>
                    <a:pt x="1186" y="571"/>
                  </a:cubicBezTo>
                  <a:cubicBezTo>
                    <a:pt x="954" y="630"/>
                    <a:pt x="695" y="637"/>
                    <a:pt x="469" y="549"/>
                  </a:cubicBezTo>
                  <a:cubicBezTo>
                    <a:pt x="360" y="506"/>
                    <a:pt x="262" y="433"/>
                    <a:pt x="191" y="341"/>
                  </a:cubicBezTo>
                  <a:cubicBezTo>
                    <a:pt x="155" y="294"/>
                    <a:pt x="127" y="241"/>
                    <a:pt x="105" y="187"/>
                  </a:cubicBezTo>
                  <a:cubicBezTo>
                    <a:pt x="81" y="128"/>
                    <a:pt x="72" y="63"/>
                    <a:pt x="43" y="7"/>
                  </a:cubicBezTo>
                  <a:cubicBezTo>
                    <a:pt x="40" y="0"/>
                    <a:pt x="30" y="2"/>
                    <a:pt x="28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5" name="Freeform 11">
              <a:extLst>
                <a:ext uri="{FF2B5EF4-FFF2-40B4-BE49-F238E27FC236}">
                  <a16:creationId xmlns:a16="http://schemas.microsoft.com/office/drawing/2014/main" id="{0E099FC5-4842-46D3-9257-9ACB7DE5B175}"/>
                </a:ext>
              </a:extLst>
            </p:cNvPr>
            <p:cNvSpPr/>
            <p:nvPr/>
          </p:nvSpPr>
          <p:spPr bwMode="auto">
            <a:xfrm>
              <a:off x="6203951" y="5040313"/>
              <a:ext cx="1285875" cy="706438"/>
            </a:xfrm>
            <a:custGeom>
              <a:avLst/>
              <a:gdLst>
                <a:gd name="T0" fmla="*/ 9 w 1238"/>
                <a:gd name="T1" fmla="*/ 343 h 681"/>
                <a:gd name="T2" fmla="*/ 575 w 1238"/>
                <a:gd name="T3" fmla="*/ 605 h 681"/>
                <a:gd name="T4" fmla="*/ 1222 w 1238"/>
                <a:gd name="T5" fmla="*/ 529 h 681"/>
                <a:gd name="T6" fmla="*/ 1222 w 1238"/>
                <a:gd name="T7" fmla="*/ 485 h 681"/>
                <a:gd name="T8" fmla="*/ 968 w 1238"/>
                <a:gd name="T9" fmla="*/ 314 h 681"/>
                <a:gd name="T10" fmla="*/ 825 w 1238"/>
                <a:gd name="T11" fmla="*/ 32 h 681"/>
                <a:gd name="T12" fmla="*/ 776 w 1238"/>
                <a:gd name="T13" fmla="*/ 46 h 681"/>
                <a:gd name="T14" fmla="*/ 921 w 1238"/>
                <a:gd name="T15" fmla="*/ 340 h 681"/>
                <a:gd name="T16" fmla="*/ 1196 w 1238"/>
                <a:gd name="T17" fmla="*/ 529 h 681"/>
                <a:gd name="T18" fmla="*/ 1196 w 1238"/>
                <a:gd name="T19" fmla="*/ 485 h 681"/>
                <a:gd name="T20" fmla="*/ 23 w 1238"/>
                <a:gd name="T21" fmla="*/ 324 h 681"/>
                <a:gd name="T22" fmla="*/ 9 w 1238"/>
                <a:gd name="T23" fmla="*/ 343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38" h="681">
                  <a:moveTo>
                    <a:pt x="9" y="343"/>
                  </a:moveTo>
                  <a:cubicBezTo>
                    <a:pt x="152" y="493"/>
                    <a:pt x="376" y="569"/>
                    <a:pt x="575" y="605"/>
                  </a:cubicBezTo>
                  <a:cubicBezTo>
                    <a:pt x="792" y="644"/>
                    <a:pt x="1024" y="631"/>
                    <a:pt x="1222" y="529"/>
                  </a:cubicBezTo>
                  <a:cubicBezTo>
                    <a:pt x="1238" y="520"/>
                    <a:pt x="1238" y="494"/>
                    <a:pt x="1222" y="485"/>
                  </a:cubicBezTo>
                  <a:cubicBezTo>
                    <a:pt x="1131" y="437"/>
                    <a:pt x="1041" y="387"/>
                    <a:pt x="968" y="314"/>
                  </a:cubicBezTo>
                  <a:cubicBezTo>
                    <a:pt x="889" y="238"/>
                    <a:pt x="847" y="138"/>
                    <a:pt x="825" y="32"/>
                  </a:cubicBezTo>
                  <a:cubicBezTo>
                    <a:pt x="819" y="0"/>
                    <a:pt x="770" y="14"/>
                    <a:pt x="776" y="46"/>
                  </a:cubicBezTo>
                  <a:cubicBezTo>
                    <a:pt x="799" y="157"/>
                    <a:pt x="844" y="256"/>
                    <a:pt x="921" y="340"/>
                  </a:cubicBezTo>
                  <a:cubicBezTo>
                    <a:pt x="997" y="422"/>
                    <a:pt x="1098" y="479"/>
                    <a:pt x="1196" y="529"/>
                  </a:cubicBezTo>
                  <a:cubicBezTo>
                    <a:pt x="1196" y="514"/>
                    <a:pt x="1196" y="500"/>
                    <a:pt x="1196" y="485"/>
                  </a:cubicBezTo>
                  <a:cubicBezTo>
                    <a:pt x="821" y="681"/>
                    <a:pt x="352" y="551"/>
                    <a:pt x="23" y="324"/>
                  </a:cubicBezTo>
                  <a:cubicBezTo>
                    <a:pt x="12" y="316"/>
                    <a:pt x="0" y="333"/>
                    <a:pt x="9" y="3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/>
              <a:endParaRPr lang="zh-CN" altLang="en-US" sz="1800" noProof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446" name="组合 350">
              <a:extLst>
                <a:ext uri="{FF2B5EF4-FFF2-40B4-BE49-F238E27FC236}">
                  <a16:creationId xmlns:a16="http://schemas.microsoft.com/office/drawing/2014/main" id="{C5F64B3B-5A20-4792-8C33-2B9A92EB2373}"/>
                </a:ext>
              </a:extLst>
            </p:cNvPr>
            <p:cNvGrpSpPr/>
            <p:nvPr/>
          </p:nvGrpSpPr>
          <p:grpSpPr>
            <a:xfrm>
              <a:off x="3517901" y="1225551"/>
              <a:ext cx="5260975" cy="4090987"/>
              <a:chOff x="3517901" y="1225551"/>
              <a:chExt cx="5260975" cy="4090987"/>
            </a:xfrm>
            <a:grpFill/>
          </p:grpSpPr>
          <p:sp>
            <p:nvSpPr>
              <p:cNvPr id="447" name="Freeform 12">
                <a:extLst>
                  <a:ext uri="{FF2B5EF4-FFF2-40B4-BE49-F238E27FC236}">
                    <a16:creationId xmlns:a16="http://schemas.microsoft.com/office/drawing/2014/main" id="{AC0202A9-4F2E-4D5F-897F-62C5D249D6C3}"/>
                  </a:ext>
                </a:extLst>
              </p:cNvPr>
              <p:cNvSpPr/>
              <p:nvPr/>
            </p:nvSpPr>
            <p:spPr bwMode="auto">
              <a:xfrm>
                <a:off x="7805738" y="2135188"/>
                <a:ext cx="109538" cy="38100"/>
              </a:xfrm>
              <a:custGeom>
                <a:avLst/>
                <a:gdLst>
                  <a:gd name="T0" fmla="*/ 6 w 106"/>
                  <a:gd name="T1" fmla="*/ 35 h 37"/>
                  <a:gd name="T2" fmla="*/ 45 w 106"/>
                  <a:gd name="T3" fmla="*/ 33 h 37"/>
                  <a:gd name="T4" fmla="*/ 97 w 106"/>
                  <a:gd name="T5" fmla="*/ 22 h 37"/>
                  <a:gd name="T6" fmla="*/ 97 w 106"/>
                  <a:gd name="T7" fmla="*/ 6 h 37"/>
                  <a:gd name="T8" fmla="*/ 52 w 106"/>
                  <a:gd name="T9" fmla="*/ 6 h 37"/>
                  <a:gd name="T10" fmla="*/ 4 w 106"/>
                  <a:gd name="T11" fmla="*/ 24 h 37"/>
                  <a:gd name="T12" fmla="*/ 6 w 106"/>
                  <a:gd name="T13" fmla="*/ 3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6" h="37">
                    <a:moveTo>
                      <a:pt x="6" y="35"/>
                    </a:moveTo>
                    <a:cubicBezTo>
                      <a:pt x="20" y="37"/>
                      <a:pt x="32" y="35"/>
                      <a:pt x="45" y="33"/>
                    </a:cubicBezTo>
                    <a:cubicBezTo>
                      <a:pt x="63" y="30"/>
                      <a:pt x="80" y="29"/>
                      <a:pt x="97" y="22"/>
                    </a:cubicBezTo>
                    <a:cubicBezTo>
                      <a:pt x="105" y="19"/>
                      <a:pt x="106" y="9"/>
                      <a:pt x="97" y="6"/>
                    </a:cubicBezTo>
                    <a:cubicBezTo>
                      <a:pt x="81" y="0"/>
                      <a:pt x="68" y="2"/>
                      <a:pt x="52" y="6"/>
                    </a:cubicBezTo>
                    <a:cubicBezTo>
                      <a:pt x="34" y="9"/>
                      <a:pt x="17" y="13"/>
                      <a:pt x="4" y="24"/>
                    </a:cubicBezTo>
                    <a:cubicBezTo>
                      <a:pt x="0" y="27"/>
                      <a:pt x="2" y="34"/>
                      <a:pt x="6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8" name="Freeform 13">
                <a:extLst>
                  <a:ext uri="{FF2B5EF4-FFF2-40B4-BE49-F238E27FC236}">
                    <a16:creationId xmlns:a16="http://schemas.microsoft.com/office/drawing/2014/main" id="{C6980C71-358C-4D5D-9517-2F1BA2096C1B}"/>
                  </a:ext>
                </a:extLst>
              </p:cNvPr>
              <p:cNvSpPr/>
              <p:nvPr/>
            </p:nvSpPr>
            <p:spPr bwMode="auto">
              <a:xfrm>
                <a:off x="8018463" y="2144713"/>
                <a:ext cx="92075" cy="34925"/>
              </a:xfrm>
              <a:custGeom>
                <a:avLst/>
                <a:gdLst>
                  <a:gd name="T0" fmla="*/ 4 w 89"/>
                  <a:gd name="T1" fmla="*/ 9 h 35"/>
                  <a:gd name="T2" fmla="*/ 79 w 89"/>
                  <a:gd name="T3" fmla="*/ 34 h 35"/>
                  <a:gd name="T4" fmla="*/ 83 w 89"/>
                  <a:gd name="T5" fmla="*/ 20 h 35"/>
                  <a:gd name="T6" fmla="*/ 7 w 89"/>
                  <a:gd name="T7" fmla="*/ 0 h 35"/>
                  <a:gd name="T8" fmla="*/ 4 w 89"/>
                  <a:gd name="T9" fmla="*/ 9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9" h="35">
                    <a:moveTo>
                      <a:pt x="4" y="9"/>
                    </a:moveTo>
                    <a:cubicBezTo>
                      <a:pt x="28" y="23"/>
                      <a:pt x="52" y="31"/>
                      <a:pt x="79" y="34"/>
                    </a:cubicBezTo>
                    <a:cubicBezTo>
                      <a:pt x="87" y="35"/>
                      <a:pt x="89" y="24"/>
                      <a:pt x="83" y="20"/>
                    </a:cubicBezTo>
                    <a:cubicBezTo>
                      <a:pt x="59" y="6"/>
                      <a:pt x="34" y="3"/>
                      <a:pt x="7" y="0"/>
                    </a:cubicBezTo>
                    <a:cubicBezTo>
                      <a:pt x="2" y="0"/>
                      <a:pt x="0" y="7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9" name="Freeform 14">
                <a:extLst>
                  <a:ext uri="{FF2B5EF4-FFF2-40B4-BE49-F238E27FC236}">
                    <a16:creationId xmlns:a16="http://schemas.microsoft.com/office/drawing/2014/main" id="{0BAE9053-B5E3-4B59-BE3C-6BCA0E04D214}"/>
                  </a:ext>
                </a:extLst>
              </p:cNvPr>
              <p:cNvSpPr/>
              <p:nvPr/>
            </p:nvSpPr>
            <p:spPr bwMode="auto">
              <a:xfrm>
                <a:off x="8228013" y="2225676"/>
                <a:ext cx="107950" cy="61913"/>
              </a:xfrm>
              <a:custGeom>
                <a:avLst/>
                <a:gdLst>
                  <a:gd name="T0" fmla="*/ 6 w 105"/>
                  <a:gd name="T1" fmla="*/ 10 h 59"/>
                  <a:gd name="T2" fmla="*/ 91 w 105"/>
                  <a:gd name="T3" fmla="*/ 55 h 59"/>
                  <a:gd name="T4" fmla="*/ 99 w 105"/>
                  <a:gd name="T5" fmla="*/ 44 h 59"/>
                  <a:gd name="T6" fmla="*/ 9 w 105"/>
                  <a:gd name="T7" fmla="*/ 1 h 59"/>
                  <a:gd name="T8" fmla="*/ 6 w 105"/>
                  <a:gd name="T9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59">
                    <a:moveTo>
                      <a:pt x="6" y="10"/>
                    </a:moveTo>
                    <a:cubicBezTo>
                      <a:pt x="35" y="21"/>
                      <a:pt x="64" y="39"/>
                      <a:pt x="91" y="55"/>
                    </a:cubicBezTo>
                    <a:cubicBezTo>
                      <a:pt x="97" y="59"/>
                      <a:pt x="105" y="49"/>
                      <a:pt x="99" y="44"/>
                    </a:cubicBezTo>
                    <a:cubicBezTo>
                      <a:pt x="72" y="20"/>
                      <a:pt x="44" y="7"/>
                      <a:pt x="9" y="1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0" name="Freeform 15">
                <a:extLst>
                  <a:ext uri="{FF2B5EF4-FFF2-40B4-BE49-F238E27FC236}">
                    <a16:creationId xmlns:a16="http://schemas.microsoft.com/office/drawing/2014/main" id="{87B7320C-63CC-4D28-BCD9-AE506A720EE7}"/>
                  </a:ext>
                </a:extLst>
              </p:cNvPr>
              <p:cNvSpPr/>
              <p:nvPr/>
            </p:nvSpPr>
            <p:spPr bwMode="auto">
              <a:xfrm>
                <a:off x="8421688" y="2389188"/>
                <a:ext cx="77788" cy="84138"/>
              </a:xfrm>
              <a:custGeom>
                <a:avLst/>
                <a:gdLst>
                  <a:gd name="T0" fmla="*/ 1 w 75"/>
                  <a:gd name="T1" fmla="*/ 1 h 81"/>
                  <a:gd name="T2" fmla="*/ 14 w 75"/>
                  <a:gd name="T3" fmla="*/ 20 h 81"/>
                  <a:gd name="T4" fmla="*/ 31 w 75"/>
                  <a:gd name="T5" fmla="*/ 42 h 81"/>
                  <a:gd name="T6" fmla="*/ 62 w 75"/>
                  <a:gd name="T7" fmla="*/ 77 h 81"/>
                  <a:gd name="T8" fmla="*/ 72 w 75"/>
                  <a:gd name="T9" fmla="*/ 71 h 81"/>
                  <a:gd name="T10" fmla="*/ 45 w 75"/>
                  <a:gd name="T11" fmla="*/ 35 h 81"/>
                  <a:gd name="T12" fmla="*/ 24 w 75"/>
                  <a:gd name="T13" fmla="*/ 16 h 81"/>
                  <a:gd name="T14" fmla="*/ 2 w 75"/>
                  <a:gd name="T15" fmla="*/ 0 h 81"/>
                  <a:gd name="T16" fmla="*/ 1 w 75"/>
                  <a:gd name="T17" fmla="*/ 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81">
                    <a:moveTo>
                      <a:pt x="1" y="1"/>
                    </a:moveTo>
                    <a:cubicBezTo>
                      <a:pt x="6" y="6"/>
                      <a:pt x="9" y="14"/>
                      <a:pt x="14" y="20"/>
                    </a:cubicBezTo>
                    <a:cubicBezTo>
                      <a:pt x="19" y="27"/>
                      <a:pt x="25" y="35"/>
                      <a:pt x="31" y="42"/>
                    </a:cubicBezTo>
                    <a:cubicBezTo>
                      <a:pt x="41" y="54"/>
                      <a:pt x="51" y="66"/>
                      <a:pt x="62" y="77"/>
                    </a:cubicBezTo>
                    <a:cubicBezTo>
                      <a:pt x="66" y="81"/>
                      <a:pt x="75" y="77"/>
                      <a:pt x="72" y="71"/>
                    </a:cubicBezTo>
                    <a:cubicBezTo>
                      <a:pt x="66" y="57"/>
                      <a:pt x="57" y="46"/>
                      <a:pt x="45" y="35"/>
                    </a:cubicBezTo>
                    <a:cubicBezTo>
                      <a:pt x="38" y="28"/>
                      <a:pt x="31" y="22"/>
                      <a:pt x="24" y="16"/>
                    </a:cubicBezTo>
                    <a:cubicBezTo>
                      <a:pt x="17" y="10"/>
                      <a:pt x="8" y="6"/>
                      <a:pt x="2" y="0"/>
                    </a:cubicBezTo>
                    <a:cubicBezTo>
                      <a:pt x="1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1" name="Freeform 16">
                <a:extLst>
                  <a:ext uri="{FF2B5EF4-FFF2-40B4-BE49-F238E27FC236}">
                    <a16:creationId xmlns:a16="http://schemas.microsoft.com/office/drawing/2014/main" id="{B50FE826-DE29-48C5-A605-A6084F3C8AAD}"/>
                  </a:ext>
                </a:extLst>
              </p:cNvPr>
              <p:cNvSpPr/>
              <p:nvPr/>
            </p:nvSpPr>
            <p:spPr bwMode="auto">
              <a:xfrm>
                <a:off x="8572501" y="2570163"/>
                <a:ext cx="60325" cy="90488"/>
              </a:xfrm>
              <a:custGeom>
                <a:avLst/>
                <a:gdLst>
                  <a:gd name="T0" fmla="*/ 3 w 57"/>
                  <a:gd name="T1" fmla="*/ 10 h 88"/>
                  <a:gd name="T2" fmla="*/ 47 w 57"/>
                  <a:gd name="T3" fmla="*/ 83 h 88"/>
                  <a:gd name="T4" fmla="*/ 55 w 57"/>
                  <a:gd name="T5" fmla="*/ 77 h 88"/>
                  <a:gd name="T6" fmla="*/ 11 w 57"/>
                  <a:gd name="T7" fmla="*/ 5 h 88"/>
                  <a:gd name="T8" fmla="*/ 3 w 57"/>
                  <a:gd name="T9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88">
                    <a:moveTo>
                      <a:pt x="3" y="10"/>
                    </a:moveTo>
                    <a:cubicBezTo>
                      <a:pt x="17" y="35"/>
                      <a:pt x="27" y="63"/>
                      <a:pt x="47" y="83"/>
                    </a:cubicBezTo>
                    <a:cubicBezTo>
                      <a:pt x="51" y="88"/>
                      <a:pt x="57" y="82"/>
                      <a:pt x="55" y="77"/>
                    </a:cubicBezTo>
                    <a:cubicBezTo>
                      <a:pt x="44" y="51"/>
                      <a:pt x="28" y="27"/>
                      <a:pt x="11" y="5"/>
                    </a:cubicBezTo>
                    <a:cubicBezTo>
                      <a:pt x="8" y="0"/>
                      <a:pt x="0" y="4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2" name="Freeform 17">
                <a:extLst>
                  <a:ext uri="{FF2B5EF4-FFF2-40B4-BE49-F238E27FC236}">
                    <a16:creationId xmlns:a16="http://schemas.microsoft.com/office/drawing/2014/main" id="{0D771F54-61DD-4F57-9682-634DC86FB654}"/>
                  </a:ext>
                </a:extLst>
              </p:cNvPr>
              <p:cNvSpPr/>
              <p:nvPr/>
            </p:nvSpPr>
            <p:spPr bwMode="auto">
              <a:xfrm>
                <a:off x="8664576" y="2767013"/>
                <a:ext cx="42863" cy="88900"/>
              </a:xfrm>
              <a:custGeom>
                <a:avLst/>
                <a:gdLst>
                  <a:gd name="T0" fmla="*/ 3 w 41"/>
                  <a:gd name="T1" fmla="*/ 7 h 86"/>
                  <a:gd name="T2" fmla="*/ 30 w 41"/>
                  <a:gd name="T3" fmla="*/ 79 h 86"/>
                  <a:gd name="T4" fmla="*/ 40 w 41"/>
                  <a:gd name="T5" fmla="*/ 76 h 86"/>
                  <a:gd name="T6" fmla="*/ 9 w 41"/>
                  <a:gd name="T7" fmla="*/ 4 h 86"/>
                  <a:gd name="T8" fmla="*/ 3 w 41"/>
                  <a:gd name="T9" fmla="*/ 7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" h="86">
                    <a:moveTo>
                      <a:pt x="3" y="7"/>
                    </a:moveTo>
                    <a:cubicBezTo>
                      <a:pt x="16" y="29"/>
                      <a:pt x="21" y="56"/>
                      <a:pt x="30" y="79"/>
                    </a:cubicBezTo>
                    <a:cubicBezTo>
                      <a:pt x="32" y="86"/>
                      <a:pt x="41" y="83"/>
                      <a:pt x="40" y="76"/>
                    </a:cubicBezTo>
                    <a:cubicBezTo>
                      <a:pt x="36" y="48"/>
                      <a:pt x="25" y="27"/>
                      <a:pt x="9" y="4"/>
                    </a:cubicBezTo>
                    <a:cubicBezTo>
                      <a:pt x="7" y="0"/>
                      <a:pt x="0" y="3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3" name="Freeform 18">
                <a:extLst>
                  <a:ext uri="{FF2B5EF4-FFF2-40B4-BE49-F238E27FC236}">
                    <a16:creationId xmlns:a16="http://schemas.microsoft.com/office/drawing/2014/main" id="{01ED1E06-F1E2-486D-BCB7-F1F4E091316B}"/>
                  </a:ext>
                </a:extLst>
              </p:cNvPr>
              <p:cNvSpPr/>
              <p:nvPr/>
            </p:nvSpPr>
            <p:spPr bwMode="auto">
              <a:xfrm>
                <a:off x="8740776" y="2992438"/>
                <a:ext cx="26988" cy="107950"/>
              </a:xfrm>
              <a:custGeom>
                <a:avLst/>
                <a:gdLst>
                  <a:gd name="T0" fmla="*/ 2 w 27"/>
                  <a:gd name="T1" fmla="*/ 7 h 104"/>
                  <a:gd name="T2" fmla="*/ 17 w 27"/>
                  <a:gd name="T3" fmla="*/ 100 h 104"/>
                  <a:gd name="T4" fmla="*/ 23 w 27"/>
                  <a:gd name="T5" fmla="*/ 100 h 104"/>
                  <a:gd name="T6" fmla="*/ 9 w 27"/>
                  <a:gd name="T7" fmla="*/ 4 h 104"/>
                  <a:gd name="T8" fmla="*/ 2 w 27"/>
                  <a:gd name="T9" fmla="*/ 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104">
                    <a:moveTo>
                      <a:pt x="2" y="7"/>
                    </a:moveTo>
                    <a:cubicBezTo>
                      <a:pt x="14" y="36"/>
                      <a:pt x="13" y="68"/>
                      <a:pt x="17" y="100"/>
                    </a:cubicBezTo>
                    <a:cubicBezTo>
                      <a:pt x="17" y="104"/>
                      <a:pt x="23" y="104"/>
                      <a:pt x="23" y="100"/>
                    </a:cubicBezTo>
                    <a:cubicBezTo>
                      <a:pt x="27" y="67"/>
                      <a:pt x="24" y="33"/>
                      <a:pt x="9" y="4"/>
                    </a:cubicBezTo>
                    <a:cubicBezTo>
                      <a:pt x="7" y="0"/>
                      <a:pt x="0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4" name="Freeform 19">
                <a:extLst>
                  <a:ext uri="{FF2B5EF4-FFF2-40B4-BE49-F238E27FC236}">
                    <a16:creationId xmlns:a16="http://schemas.microsoft.com/office/drawing/2014/main" id="{E643E2C8-A412-458D-919E-7D237197AE46}"/>
                  </a:ext>
                </a:extLst>
              </p:cNvPr>
              <p:cNvSpPr/>
              <p:nvPr/>
            </p:nvSpPr>
            <p:spPr bwMode="auto">
              <a:xfrm>
                <a:off x="8753476" y="3206751"/>
                <a:ext cx="25400" cy="80963"/>
              </a:xfrm>
              <a:custGeom>
                <a:avLst/>
                <a:gdLst>
                  <a:gd name="T0" fmla="*/ 13 w 24"/>
                  <a:gd name="T1" fmla="*/ 2 h 78"/>
                  <a:gd name="T2" fmla="*/ 4 w 24"/>
                  <a:gd name="T3" fmla="*/ 32 h 78"/>
                  <a:gd name="T4" fmla="*/ 2 w 24"/>
                  <a:gd name="T5" fmla="*/ 46 h 78"/>
                  <a:gd name="T6" fmla="*/ 0 w 24"/>
                  <a:gd name="T7" fmla="*/ 66 h 78"/>
                  <a:gd name="T8" fmla="*/ 13 w 24"/>
                  <a:gd name="T9" fmla="*/ 71 h 78"/>
                  <a:gd name="T10" fmla="*/ 23 w 24"/>
                  <a:gd name="T11" fmla="*/ 39 h 78"/>
                  <a:gd name="T12" fmla="*/ 15 w 24"/>
                  <a:gd name="T13" fmla="*/ 2 h 78"/>
                  <a:gd name="T14" fmla="*/ 13 w 24"/>
                  <a:gd name="T15" fmla="*/ 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" h="78">
                    <a:moveTo>
                      <a:pt x="13" y="2"/>
                    </a:moveTo>
                    <a:cubicBezTo>
                      <a:pt x="9" y="12"/>
                      <a:pt x="6" y="21"/>
                      <a:pt x="4" y="32"/>
                    </a:cubicBezTo>
                    <a:cubicBezTo>
                      <a:pt x="3" y="37"/>
                      <a:pt x="2" y="41"/>
                      <a:pt x="2" y="46"/>
                    </a:cubicBezTo>
                    <a:cubicBezTo>
                      <a:pt x="1" y="53"/>
                      <a:pt x="1" y="59"/>
                      <a:pt x="0" y="66"/>
                    </a:cubicBezTo>
                    <a:cubicBezTo>
                      <a:pt x="0" y="72"/>
                      <a:pt x="9" y="78"/>
                      <a:pt x="13" y="71"/>
                    </a:cubicBezTo>
                    <a:cubicBezTo>
                      <a:pt x="18" y="60"/>
                      <a:pt x="21" y="52"/>
                      <a:pt x="23" y="39"/>
                    </a:cubicBezTo>
                    <a:cubicBezTo>
                      <a:pt x="24" y="25"/>
                      <a:pt x="20" y="15"/>
                      <a:pt x="15" y="2"/>
                    </a:cubicBezTo>
                    <a:cubicBezTo>
                      <a:pt x="15" y="0"/>
                      <a:pt x="13" y="1"/>
                      <a:pt x="1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5" name="Freeform 20">
                <a:extLst>
                  <a:ext uri="{FF2B5EF4-FFF2-40B4-BE49-F238E27FC236}">
                    <a16:creationId xmlns:a16="http://schemas.microsoft.com/office/drawing/2014/main" id="{B4A4F508-4F88-4885-890D-F5999CAA4F56}"/>
                  </a:ext>
                </a:extLst>
              </p:cNvPr>
              <p:cNvSpPr/>
              <p:nvPr/>
            </p:nvSpPr>
            <p:spPr bwMode="auto">
              <a:xfrm>
                <a:off x="8672513" y="3368676"/>
                <a:ext cx="61913" cy="100013"/>
              </a:xfrm>
              <a:custGeom>
                <a:avLst/>
                <a:gdLst>
                  <a:gd name="T0" fmla="*/ 46 w 61"/>
                  <a:gd name="T1" fmla="*/ 3 h 97"/>
                  <a:gd name="T2" fmla="*/ 6 w 61"/>
                  <a:gd name="T3" fmla="*/ 81 h 97"/>
                  <a:gd name="T4" fmla="*/ 20 w 61"/>
                  <a:gd name="T5" fmla="*/ 91 h 97"/>
                  <a:gd name="T6" fmla="*/ 52 w 61"/>
                  <a:gd name="T7" fmla="*/ 51 h 97"/>
                  <a:gd name="T8" fmla="*/ 53 w 61"/>
                  <a:gd name="T9" fmla="*/ 3 h 97"/>
                  <a:gd name="T10" fmla="*/ 46 w 61"/>
                  <a:gd name="T11" fmla="*/ 3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1" h="97">
                    <a:moveTo>
                      <a:pt x="46" y="3"/>
                    </a:moveTo>
                    <a:cubicBezTo>
                      <a:pt x="33" y="29"/>
                      <a:pt x="23" y="57"/>
                      <a:pt x="6" y="81"/>
                    </a:cubicBezTo>
                    <a:cubicBezTo>
                      <a:pt x="0" y="89"/>
                      <a:pt x="13" y="97"/>
                      <a:pt x="20" y="91"/>
                    </a:cubicBezTo>
                    <a:cubicBezTo>
                      <a:pt x="34" y="80"/>
                      <a:pt x="45" y="69"/>
                      <a:pt x="52" y="51"/>
                    </a:cubicBezTo>
                    <a:cubicBezTo>
                      <a:pt x="58" y="35"/>
                      <a:pt x="61" y="20"/>
                      <a:pt x="53" y="3"/>
                    </a:cubicBezTo>
                    <a:cubicBezTo>
                      <a:pt x="52" y="0"/>
                      <a:pt x="47" y="1"/>
                      <a:pt x="4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6" name="Freeform 21">
                <a:extLst>
                  <a:ext uri="{FF2B5EF4-FFF2-40B4-BE49-F238E27FC236}">
                    <a16:creationId xmlns:a16="http://schemas.microsoft.com/office/drawing/2014/main" id="{EBA27F89-C01E-4A61-AB4C-017021576DCA}"/>
                  </a:ext>
                </a:extLst>
              </p:cNvPr>
              <p:cNvSpPr/>
              <p:nvPr/>
            </p:nvSpPr>
            <p:spPr bwMode="auto">
              <a:xfrm>
                <a:off x="8559801" y="3544888"/>
                <a:ext cx="68263" cy="84138"/>
              </a:xfrm>
              <a:custGeom>
                <a:avLst/>
                <a:gdLst>
                  <a:gd name="T0" fmla="*/ 51 w 66"/>
                  <a:gd name="T1" fmla="*/ 4 h 81"/>
                  <a:gd name="T2" fmla="*/ 24 w 66"/>
                  <a:gd name="T3" fmla="*/ 33 h 81"/>
                  <a:gd name="T4" fmla="*/ 14 w 66"/>
                  <a:gd name="T5" fmla="*/ 46 h 81"/>
                  <a:gd name="T6" fmla="*/ 5 w 66"/>
                  <a:gd name="T7" fmla="*/ 62 h 81"/>
                  <a:gd name="T8" fmla="*/ 18 w 66"/>
                  <a:gd name="T9" fmla="*/ 75 h 81"/>
                  <a:gd name="T10" fmla="*/ 32 w 66"/>
                  <a:gd name="T11" fmla="*/ 65 h 81"/>
                  <a:gd name="T12" fmla="*/ 45 w 66"/>
                  <a:gd name="T13" fmla="*/ 49 h 81"/>
                  <a:gd name="T14" fmla="*/ 63 w 66"/>
                  <a:gd name="T15" fmla="*/ 11 h 81"/>
                  <a:gd name="T16" fmla="*/ 51 w 66"/>
                  <a:gd name="T17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81">
                    <a:moveTo>
                      <a:pt x="51" y="4"/>
                    </a:moveTo>
                    <a:cubicBezTo>
                      <a:pt x="41" y="13"/>
                      <a:pt x="32" y="22"/>
                      <a:pt x="24" y="33"/>
                    </a:cubicBezTo>
                    <a:cubicBezTo>
                      <a:pt x="21" y="37"/>
                      <a:pt x="17" y="41"/>
                      <a:pt x="14" y="46"/>
                    </a:cubicBezTo>
                    <a:cubicBezTo>
                      <a:pt x="10" y="51"/>
                      <a:pt x="9" y="57"/>
                      <a:pt x="5" y="62"/>
                    </a:cubicBezTo>
                    <a:cubicBezTo>
                      <a:pt x="0" y="70"/>
                      <a:pt x="10" y="81"/>
                      <a:pt x="18" y="75"/>
                    </a:cubicBezTo>
                    <a:cubicBezTo>
                      <a:pt x="22" y="72"/>
                      <a:pt x="29" y="69"/>
                      <a:pt x="32" y="65"/>
                    </a:cubicBezTo>
                    <a:cubicBezTo>
                      <a:pt x="37" y="60"/>
                      <a:pt x="41" y="55"/>
                      <a:pt x="45" y="49"/>
                    </a:cubicBezTo>
                    <a:cubicBezTo>
                      <a:pt x="53" y="37"/>
                      <a:pt x="59" y="25"/>
                      <a:pt x="63" y="11"/>
                    </a:cubicBezTo>
                    <a:cubicBezTo>
                      <a:pt x="66" y="4"/>
                      <a:pt x="56" y="0"/>
                      <a:pt x="5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7" name="Freeform 22">
                <a:extLst>
                  <a:ext uri="{FF2B5EF4-FFF2-40B4-BE49-F238E27FC236}">
                    <a16:creationId xmlns:a16="http://schemas.microsoft.com/office/drawing/2014/main" id="{AAF03426-F2A2-437F-9F62-23CF56AD626E}"/>
                  </a:ext>
                </a:extLst>
              </p:cNvPr>
              <p:cNvSpPr/>
              <p:nvPr/>
            </p:nvSpPr>
            <p:spPr bwMode="auto">
              <a:xfrm>
                <a:off x="8374063" y="3732213"/>
                <a:ext cx="80963" cy="65088"/>
              </a:xfrm>
              <a:custGeom>
                <a:avLst/>
                <a:gdLst>
                  <a:gd name="T0" fmla="*/ 66 w 79"/>
                  <a:gd name="T1" fmla="*/ 3 h 62"/>
                  <a:gd name="T2" fmla="*/ 35 w 79"/>
                  <a:gd name="T3" fmla="*/ 23 h 62"/>
                  <a:gd name="T4" fmla="*/ 6 w 79"/>
                  <a:gd name="T5" fmla="*/ 48 h 62"/>
                  <a:gd name="T6" fmla="*/ 14 w 79"/>
                  <a:gd name="T7" fmla="*/ 58 h 62"/>
                  <a:gd name="T8" fmla="*/ 45 w 79"/>
                  <a:gd name="T9" fmla="*/ 38 h 62"/>
                  <a:gd name="T10" fmla="*/ 73 w 79"/>
                  <a:gd name="T11" fmla="*/ 13 h 62"/>
                  <a:gd name="T12" fmla="*/ 66 w 79"/>
                  <a:gd name="T13" fmla="*/ 3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" h="62">
                    <a:moveTo>
                      <a:pt x="66" y="3"/>
                    </a:moveTo>
                    <a:cubicBezTo>
                      <a:pt x="55" y="9"/>
                      <a:pt x="45" y="15"/>
                      <a:pt x="35" y="23"/>
                    </a:cubicBezTo>
                    <a:cubicBezTo>
                      <a:pt x="25" y="31"/>
                      <a:pt x="16" y="39"/>
                      <a:pt x="6" y="48"/>
                    </a:cubicBezTo>
                    <a:cubicBezTo>
                      <a:pt x="0" y="53"/>
                      <a:pt x="8" y="62"/>
                      <a:pt x="14" y="58"/>
                    </a:cubicBezTo>
                    <a:cubicBezTo>
                      <a:pt x="25" y="52"/>
                      <a:pt x="35" y="46"/>
                      <a:pt x="45" y="38"/>
                    </a:cubicBezTo>
                    <a:cubicBezTo>
                      <a:pt x="55" y="30"/>
                      <a:pt x="64" y="21"/>
                      <a:pt x="73" y="13"/>
                    </a:cubicBezTo>
                    <a:cubicBezTo>
                      <a:pt x="79" y="9"/>
                      <a:pt x="72" y="0"/>
                      <a:pt x="6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8" name="Freeform 23">
                <a:extLst>
                  <a:ext uri="{FF2B5EF4-FFF2-40B4-BE49-F238E27FC236}">
                    <a16:creationId xmlns:a16="http://schemas.microsoft.com/office/drawing/2014/main" id="{F58A2BA6-4CB4-4CD0-B4BF-D855D1C74825}"/>
                  </a:ext>
                </a:extLst>
              </p:cNvPr>
              <p:cNvSpPr/>
              <p:nvPr/>
            </p:nvSpPr>
            <p:spPr bwMode="auto">
              <a:xfrm>
                <a:off x="7953376" y="3932238"/>
                <a:ext cx="93663" cy="30163"/>
              </a:xfrm>
              <a:custGeom>
                <a:avLst/>
                <a:gdLst>
                  <a:gd name="T0" fmla="*/ 82 w 91"/>
                  <a:gd name="T1" fmla="*/ 1 h 30"/>
                  <a:gd name="T2" fmla="*/ 42 w 91"/>
                  <a:gd name="T3" fmla="*/ 5 h 30"/>
                  <a:gd name="T4" fmla="*/ 9 w 91"/>
                  <a:gd name="T5" fmla="*/ 11 h 30"/>
                  <a:gd name="T6" fmla="*/ 9 w 91"/>
                  <a:gd name="T7" fmla="*/ 28 h 30"/>
                  <a:gd name="T8" fmla="*/ 45 w 91"/>
                  <a:gd name="T9" fmla="*/ 27 h 30"/>
                  <a:gd name="T10" fmla="*/ 86 w 91"/>
                  <a:gd name="T11" fmla="*/ 9 h 30"/>
                  <a:gd name="T12" fmla="*/ 82 w 91"/>
                  <a:gd name="T13" fmla="*/ 1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30">
                    <a:moveTo>
                      <a:pt x="82" y="1"/>
                    </a:moveTo>
                    <a:cubicBezTo>
                      <a:pt x="69" y="3"/>
                      <a:pt x="55" y="3"/>
                      <a:pt x="42" y="5"/>
                    </a:cubicBezTo>
                    <a:cubicBezTo>
                      <a:pt x="31" y="6"/>
                      <a:pt x="20" y="9"/>
                      <a:pt x="9" y="11"/>
                    </a:cubicBezTo>
                    <a:cubicBezTo>
                      <a:pt x="0" y="13"/>
                      <a:pt x="0" y="27"/>
                      <a:pt x="9" y="28"/>
                    </a:cubicBezTo>
                    <a:cubicBezTo>
                      <a:pt x="22" y="30"/>
                      <a:pt x="32" y="30"/>
                      <a:pt x="45" y="27"/>
                    </a:cubicBezTo>
                    <a:cubicBezTo>
                      <a:pt x="60" y="23"/>
                      <a:pt x="72" y="15"/>
                      <a:pt x="86" y="9"/>
                    </a:cubicBezTo>
                    <a:cubicBezTo>
                      <a:pt x="91" y="7"/>
                      <a:pt x="87" y="0"/>
                      <a:pt x="8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59" name="Freeform 24">
                <a:extLst>
                  <a:ext uri="{FF2B5EF4-FFF2-40B4-BE49-F238E27FC236}">
                    <a16:creationId xmlns:a16="http://schemas.microsoft.com/office/drawing/2014/main" id="{A2E26129-9B4A-4D02-8B6E-1BFA447D49AE}"/>
                  </a:ext>
                </a:extLst>
              </p:cNvPr>
              <p:cNvSpPr/>
              <p:nvPr/>
            </p:nvSpPr>
            <p:spPr bwMode="auto">
              <a:xfrm>
                <a:off x="7991476" y="3992563"/>
                <a:ext cx="65088" cy="77788"/>
              </a:xfrm>
              <a:custGeom>
                <a:avLst/>
                <a:gdLst>
                  <a:gd name="T0" fmla="*/ 2 w 63"/>
                  <a:gd name="T1" fmla="*/ 6 h 74"/>
                  <a:gd name="T2" fmla="*/ 12 w 63"/>
                  <a:gd name="T3" fmla="*/ 18 h 74"/>
                  <a:gd name="T4" fmla="*/ 24 w 63"/>
                  <a:gd name="T5" fmla="*/ 34 h 74"/>
                  <a:gd name="T6" fmla="*/ 36 w 63"/>
                  <a:gd name="T7" fmla="*/ 51 h 74"/>
                  <a:gd name="T8" fmla="*/ 47 w 63"/>
                  <a:gd name="T9" fmla="*/ 66 h 74"/>
                  <a:gd name="T10" fmla="*/ 61 w 63"/>
                  <a:gd name="T11" fmla="*/ 60 h 74"/>
                  <a:gd name="T12" fmla="*/ 37 w 63"/>
                  <a:gd name="T13" fmla="*/ 16 h 74"/>
                  <a:gd name="T14" fmla="*/ 18 w 63"/>
                  <a:gd name="T15" fmla="*/ 3 h 74"/>
                  <a:gd name="T16" fmla="*/ 3 w 63"/>
                  <a:gd name="T17" fmla="*/ 2 h 74"/>
                  <a:gd name="T18" fmla="*/ 2 w 63"/>
                  <a:gd name="T19" fmla="*/ 6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74">
                    <a:moveTo>
                      <a:pt x="2" y="6"/>
                    </a:moveTo>
                    <a:cubicBezTo>
                      <a:pt x="6" y="7"/>
                      <a:pt x="10" y="15"/>
                      <a:pt x="12" y="18"/>
                    </a:cubicBezTo>
                    <a:cubicBezTo>
                      <a:pt x="15" y="24"/>
                      <a:pt x="20" y="29"/>
                      <a:pt x="24" y="34"/>
                    </a:cubicBezTo>
                    <a:cubicBezTo>
                      <a:pt x="29" y="39"/>
                      <a:pt x="32" y="45"/>
                      <a:pt x="36" y="51"/>
                    </a:cubicBezTo>
                    <a:cubicBezTo>
                      <a:pt x="39" y="56"/>
                      <a:pt x="44" y="60"/>
                      <a:pt x="47" y="66"/>
                    </a:cubicBezTo>
                    <a:cubicBezTo>
                      <a:pt x="51" y="74"/>
                      <a:pt x="63" y="68"/>
                      <a:pt x="61" y="60"/>
                    </a:cubicBezTo>
                    <a:cubicBezTo>
                      <a:pt x="57" y="43"/>
                      <a:pt x="50" y="29"/>
                      <a:pt x="37" y="16"/>
                    </a:cubicBezTo>
                    <a:cubicBezTo>
                      <a:pt x="32" y="10"/>
                      <a:pt x="26" y="6"/>
                      <a:pt x="18" y="3"/>
                    </a:cubicBezTo>
                    <a:cubicBezTo>
                      <a:pt x="13" y="0"/>
                      <a:pt x="8" y="1"/>
                      <a:pt x="3" y="2"/>
                    </a:cubicBezTo>
                    <a:cubicBezTo>
                      <a:pt x="0" y="2"/>
                      <a:pt x="0" y="6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0" name="Freeform 25">
                <a:extLst>
                  <a:ext uri="{FF2B5EF4-FFF2-40B4-BE49-F238E27FC236}">
                    <a16:creationId xmlns:a16="http://schemas.microsoft.com/office/drawing/2014/main" id="{15763FAF-196B-40A0-9D25-6128B6E6E40C}"/>
                  </a:ext>
                </a:extLst>
              </p:cNvPr>
              <p:cNvSpPr/>
              <p:nvPr/>
            </p:nvSpPr>
            <p:spPr bwMode="auto">
              <a:xfrm>
                <a:off x="8085138" y="4160838"/>
                <a:ext cx="26988" cy="95250"/>
              </a:xfrm>
              <a:custGeom>
                <a:avLst/>
                <a:gdLst>
                  <a:gd name="T0" fmla="*/ 0 w 26"/>
                  <a:gd name="T1" fmla="*/ 8 h 91"/>
                  <a:gd name="T2" fmla="*/ 6 w 26"/>
                  <a:gd name="T3" fmla="*/ 83 h 91"/>
                  <a:gd name="T4" fmla="*/ 22 w 26"/>
                  <a:gd name="T5" fmla="*/ 83 h 91"/>
                  <a:gd name="T6" fmla="*/ 13 w 26"/>
                  <a:gd name="T7" fmla="*/ 5 h 91"/>
                  <a:gd name="T8" fmla="*/ 0 w 26"/>
                  <a:gd name="T9" fmla="*/ 8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91">
                    <a:moveTo>
                      <a:pt x="0" y="8"/>
                    </a:moveTo>
                    <a:cubicBezTo>
                      <a:pt x="1" y="33"/>
                      <a:pt x="2" y="59"/>
                      <a:pt x="6" y="83"/>
                    </a:cubicBezTo>
                    <a:cubicBezTo>
                      <a:pt x="8" y="91"/>
                      <a:pt x="20" y="91"/>
                      <a:pt x="22" y="83"/>
                    </a:cubicBezTo>
                    <a:cubicBezTo>
                      <a:pt x="26" y="58"/>
                      <a:pt x="26" y="27"/>
                      <a:pt x="13" y="5"/>
                    </a:cubicBezTo>
                    <a:cubicBezTo>
                      <a:pt x="9" y="0"/>
                      <a:pt x="0" y="2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1" name="Freeform 26">
                <a:extLst>
                  <a:ext uri="{FF2B5EF4-FFF2-40B4-BE49-F238E27FC236}">
                    <a16:creationId xmlns:a16="http://schemas.microsoft.com/office/drawing/2014/main" id="{C65919EF-020E-4D87-86F5-6E5BA8D5F755}"/>
                  </a:ext>
                </a:extLst>
              </p:cNvPr>
              <p:cNvSpPr/>
              <p:nvPr/>
            </p:nvSpPr>
            <p:spPr bwMode="auto">
              <a:xfrm>
                <a:off x="8034338" y="4348163"/>
                <a:ext cx="44450" cy="106363"/>
              </a:xfrm>
              <a:custGeom>
                <a:avLst/>
                <a:gdLst>
                  <a:gd name="T0" fmla="*/ 8 w 43"/>
                  <a:gd name="T1" fmla="*/ 99 h 102"/>
                  <a:gd name="T2" fmla="*/ 32 w 43"/>
                  <a:gd name="T3" fmla="*/ 61 h 102"/>
                  <a:gd name="T4" fmla="*/ 42 w 43"/>
                  <a:gd name="T5" fmla="*/ 9 h 102"/>
                  <a:gd name="T6" fmla="*/ 27 w 43"/>
                  <a:gd name="T7" fmla="*/ 7 h 102"/>
                  <a:gd name="T8" fmla="*/ 13 w 43"/>
                  <a:gd name="T9" fmla="*/ 50 h 102"/>
                  <a:gd name="T10" fmla="*/ 1 w 43"/>
                  <a:gd name="T11" fmla="*/ 95 h 102"/>
                  <a:gd name="T12" fmla="*/ 8 w 43"/>
                  <a:gd name="T13" fmla="*/ 9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02">
                    <a:moveTo>
                      <a:pt x="8" y="99"/>
                    </a:moveTo>
                    <a:cubicBezTo>
                      <a:pt x="19" y="87"/>
                      <a:pt x="26" y="76"/>
                      <a:pt x="32" y="61"/>
                    </a:cubicBezTo>
                    <a:cubicBezTo>
                      <a:pt x="38" y="44"/>
                      <a:pt x="40" y="27"/>
                      <a:pt x="42" y="9"/>
                    </a:cubicBezTo>
                    <a:cubicBezTo>
                      <a:pt x="43" y="0"/>
                      <a:pt x="30" y="0"/>
                      <a:pt x="27" y="7"/>
                    </a:cubicBezTo>
                    <a:cubicBezTo>
                      <a:pt x="21" y="22"/>
                      <a:pt x="16" y="35"/>
                      <a:pt x="13" y="50"/>
                    </a:cubicBezTo>
                    <a:cubicBezTo>
                      <a:pt x="9" y="64"/>
                      <a:pt x="7" y="81"/>
                      <a:pt x="1" y="95"/>
                    </a:cubicBezTo>
                    <a:cubicBezTo>
                      <a:pt x="0" y="99"/>
                      <a:pt x="6" y="102"/>
                      <a:pt x="8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2" name="Freeform 27">
                <a:extLst>
                  <a:ext uri="{FF2B5EF4-FFF2-40B4-BE49-F238E27FC236}">
                    <a16:creationId xmlns:a16="http://schemas.microsoft.com/office/drawing/2014/main" id="{948C1A83-FBCA-41AC-87B9-EEED0FFEE796}"/>
                  </a:ext>
                </a:extLst>
              </p:cNvPr>
              <p:cNvSpPr/>
              <p:nvPr/>
            </p:nvSpPr>
            <p:spPr bwMode="auto">
              <a:xfrm>
                <a:off x="7883526" y="4581526"/>
                <a:ext cx="80963" cy="74613"/>
              </a:xfrm>
              <a:custGeom>
                <a:avLst/>
                <a:gdLst>
                  <a:gd name="T0" fmla="*/ 7 w 78"/>
                  <a:gd name="T1" fmla="*/ 69 h 72"/>
                  <a:gd name="T2" fmla="*/ 45 w 78"/>
                  <a:gd name="T3" fmla="*/ 47 h 72"/>
                  <a:gd name="T4" fmla="*/ 75 w 78"/>
                  <a:gd name="T5" fmla="*/ 11 h 72"/>
                  <a:gd name="T6" fmla="*/ 67 w 78"/>
                  <a:gd name="T7" fmla="*/ 5 h 72"/>
                  <a:gd name="T8" fmla="*/ 37 w 78"/>
                  <a:gd name="T9" fmla="*/ 33 h 72"/>
                  <a:gd name="T10" fmla="*/ 4 w 78"/>
                  <a:gd name="T11" fmla="*/ 63 h 72"/>
                  <a:gd name="T12" fmla="*/ 7 w 78"/>
                  <a:gd name="T13" fmla="*/ 69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72">
                    <a:moveTo>
                      <a:pt x="7" y="69"/>
                    </a:moveTo>
                    <a:cubicBezTo>
                      <a:pt x="20" y="62"/>
                      <a:pt x="33" y="56"/>
                      <a:pt x="45" y="47"/>
                    </a:cubicBezTo>
                    <a:cubicBezTo>
                      <a:pt x="57" y="37"/>
                      <a:pt x="68" y="26"/>
                      <a:pt x="75" y="11"/>
                    </a:cubicBezTo>
                    <a:cubicBezTo>
                      <a:pt x="78" y="6"/>
                      <a:pt x="71" y="0"/>
                      <a:pt x="67" y="5"/>
                    </a:cubicBezTo>
                    <a:cubicBezTo>
                      <a:pt x="57" y="15"/>
                      <a:pt x="47" y="24"/>
                      <a:pt x="37" y="33"/>
                    </a:cubicBezTo>
                    <a:cubicBezTo>
                      <a:pt x="26" y="43"/>
                      <a:pt x="15" y="55"/>
                      <a:pt x="4" y="63"/>
                    </a:cubicBezTo>
                    <a:cubicBezTo>
                      <a:pt x="0" y="66"/>
                      <a:pt x="3" y="72"/>
                      <a:pt x="7" y="6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3" name="Freeform 28">
                <a:extLst>
                  <a:ext uri="{FF2B5EF4-FFF2-40B4-BE49-F238E27FC236}">
                    <a16:creationId xmlns:a16="http://schemas.microsoft.com/office/drawing/2014/main" id="{CF18A858-A185-44BC-B7CA-4D20F6A7D304}"/>
                  </a:ext>
                </a:extLst>
              </p:cNvPr>
              <p:cNvSpPr/>
              <p:nvPr/>
            </p:nvSpPr>
            <p:spPr bwMode="auto">
              <a:xfrm>
                <a:off x="7666038" y="4762501"/>
                <a:ext cx="120650" cy="58738"/>
              </a:xfrm>
              <a:custGeom>
                <a:avLst/>
                <a:gdLst>
                  <a:gd name="T0" fmla="*/ 6 w 117"/>
                  <a:gd name="T1" fmla="*/ 56 h 56"/>
                  <a:gd name="T2" fmla="*/ 111 w 117"/>
                  <a:gd name="T3" fmla="*/ 13 h 56"/>
                  <a:gd name="T4" fmla="*/ 105 w 117"/>
                  <a:gd name="T5" fmla="*/ 2 h 56"/>
                  <a:gd name="T6" fmla="*/ 5 w 117"/>
                  <a:gd name="T7" fmla="*/ 48 h 56"/>
                  <a:gd name="T8" fmla="*/ 6 w 117"/>
                  <a:gd name="T9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56">
                    <a:moveTo>
                      <a:pt x="6" y="56"/>
                    </a:moveTo>
                    <a:cubicBezTo>
                      <a:pt x="44" y="51"/>
                      <a:pt x="81" y="37"/>
                      <a:pt x="111" y="13"/>
                    </a:cubicBezTo>
                    <a:cubicBezTo>
                      <a:pt x="117" y="9"/>
                      <a:pt x="111" y="0"/>
                      <a:pt x="105" y="2"/>
                    </a:cubicBezTo>
                    <a:cubicBezTo>
                      <a:pt x="70" y="12"/>
                      <a:pt x="40" y="36"/>
                      <a:pt x="5" y="48"/>
                    </a:cubicBezTo>
                    <a:cubicBezTo>
                      <a:pt x="0" y="49"/>
                      <a:pt x="1" y="56"/>
                      <a:pt x="6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4" name="Freeform 29">
                <a:extLst>
                  <a:ext uri="{FF2B5EF4-FFF2-40B4-BE49-F238E27FC236}">
                    <a16:creationId xmlns:a16="http://schemas.microsoft.com/office/drawing/2014/main" id="{E90EDB2A-1A80-4B50-94BD-F4E14DB72AE7}"/>
                  </a:ext>
                </a:extLst>
              </p:cNvPr>
              <p:cNvSpPr/>
              <p:nvPr/>
            </p:nvSpPr>
            <p:spPr bwMode="auto">
              <a:xfrm>
                <a:off x="7434263" y="4868863"/>
                <a:ext cx="123825" cy="47625"/>
              </a:xfrm>
              <a:custGeom>
                <a:avLst/>
                <a:gdLst>
                  <a:gd name="T0" fmla="*/ 4 w 120"/>
                  <a:gd name="T1" fmla="*/ 46 h 46"/>
                  <a:gd name="T2" fmla="*/ 117 w 120"/>
                  <a:gd name="T3" fmla="*/ 10 h 46"/>
                  <a:gd name="T4" fmla="*/ 112 w 120"/>
                  <a:gd name="T5" fmla="*/ 2 h 46"/>
                  <a:gd name="T6" fmla="*/ 3 w 120"/>
                  <a:gd name="T7" fmla="*/ 39 h 46"/>
                  <a:gd name="T8" fmla="*/ 4 w 120"/>
                  <a:gd name="T9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46">
                    <a:moveTo>
                      <a:pt x="4" y="46"/>
                    </a:moveTo>
                    <a:cubicBezTo>
                      <a:pt x="43" y="44"/>
                      <a:pt x="86" y="36"/>
                      <a:pt x="117" y="10"/>
                    </a:cubicBezTo>
                    <a:cubicBezTo>
                      <a:pt x="120" y="7"/>
                      <a:pt x="116" y="0"/>
                      <a:pt x="112" y="2"/>
                    </a:cubicBezTo>
                    <a:cubicBezTo>
                      <a:pt x="75" y="14"/>
                      <a:pt x="40" y="27"/>
                      <a:pt x="3" y="39"/>
                    </a:cubicBezTo>
                    <a:cubicBezTo>
                      <a:pt x="0" y="40"/>
                      <a:pt x="0" y="46"/>
                      <a:pt x="4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5" name="Freeform 30">
                <a:extLst>
                  <a:ext uri="{FF2B5EF4-FFF2-40B4-BE49-F238E27FC236}">
                    <a16:creationId xmlns:a16="http://schemas.microsoft.com/office/drawing/2014/main" id="{DFCB420B-83A7-450A-B506-4A4D1EC7C082}"/>
                  </a:ext>
                </a:extLst>
              </p:cNvPr>
              <p:cNvSpPr/>
              <p:nvPr/>
            </p:nvSpPr>
            <p:spPr bwMode="auto">
              <a:xfrm>
                <a:off x="7192963" y="4932363"/>
                <a:ext cx="153988" cy="38100"/>
              </a:xfrm>
              <a:custGeom>
                <a:avLst/>
                <a:gdLst>
                  <a:gd name="T0" fmla="*/ 6 w 148"/>
                  <a:gd name="T1" fmla="*/ 36 h 37"/>
                  <a:gd name="T2" fmla="*/ 137 w 148"/>
                  <a:gd name="T3" fmla="*/ 20 h 37"/>
                  <a:gd name="T4" fmla="*/ 133 w 148"/>
                  <a:gd name="T5" fmla="*/ 3 h 37"/>
                  <a:gd name="T6" fmla="*/ 3 w 148"/>
                  <a:gd name="T7" fmla="*/ 31 h 37"/>
                  <a:gd name="T8" fmla="*/ 6 w 148"/>
                  <a:gd name="T9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8" h="37">
                    <a:moveTo>
                      <a:pt x="6" y="36"/>
                    </a:moveTo>
                    <a:cubicBezTo>
                      <a:pt x="51" y="28"/>
                      <a:pt x="94" y="36"/>
                      <a:pt x="137" y="20"/>
                    </a:cubicBezTo>
                    <a:cubicBezTo>
                      <a:pt x="148" y="16"/>
                      <a:pt x="144" y="0"/>
                      <a:pt x="133" y="3"/>
                    </a:cubicBezTo>
                    <a:cubicBezTo>
                      <a:pt x="88" y="13"/>
                      <a:pt x="46" y="13"/>
                      <a:pt x="3" y="31"/>
                    </a:cubicBezTo>
                    <a:cubicBezTo>
                      <a:pt x="0" y="32"/>
                      <a:pt x="2" y="37"/>
                      <a:pt x="6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6" name="Freeform 31">
                <a:extLst>
                  <a:ext uri="{FF2B5EF4-FFF2-40B4-BE49-F238E27FC236}">
                    <a16:creationId xmlns:a16="http://schemas.microsoft.com/office/drawing/2014/main" id="{06AEBEF0-643F-4DB4-8BED-0C1FE4D45B95}"/>
                  </a:ext>
                </a:extLst>
              </p:cNvPr>
              <p:cNvSpPr/>
              <p:nvPr/>
            </p:nvSpPr>
            <p:spPr bwMode="auto">
              <a:xfrm>
                <a:off x="6989763" y="4945063"/>
                <a:ext cx="88900" cy="22225"/>
              </a:xfrm>
              <a:custGeom>
                <a:avLst/>
                <a:gdLst>
                  <a:gd name="T0" fmla="*/ 4 w 86"/>
                  <a:gd name="T1" fmla="*/ 18 h 22"/>
                  <a:gd name="T2" fmla="*/ 80 w 86"/>
                  <a:gd name="T3" fmla="*/ 10 h 22"/>
                  <a:gd name="T4" fmla="*/ 77 w 86"/>
                  <a:gd name="T5" fmla="*/ 1 h 22"/>
                  <a:gd name="T6" fmla="*/ 4 w 86"/>
                  <a:gd name="T7" fmla="*/ 8 h 22"/>
                  <a:gd name="T8" fmla="*/ 4 w 86"/>
                  <a:gd name="T9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22">
                    <a:moveTo>
                      <a:pt x="4" y="18"/>
                    </a:moveTo>
                    <a:cubicBezTo>
                      <a:pt x="30" y="22"/>
                      <a:pt x="56" y="21"/>
                      <a:pt x="80" y="10"/>
                    </a:cubicBezTo>
                    <a:cubicBezTo>
                      <a:pt x="86" y="8"/>
                      <a:pt x="82" y="0"/>
                      <a:pt x="77" y="1"/>
                    </a:cubicBezTo>
                    <a:cubicBezTo>
                      <a:pt x="53" y="5"/>
                      <a:pt x="28" y="5"/>
                      <a:pt x="4" y="8"/>
                    </a:cubicBezTo>
                    <a:cubicBezTo>
                      <a:pt x="0" y="9"/>
                      <a:pt x="0" y="17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7" name="Freeform 32">
                <a:extLst>
                  <a:ext uri="{FF2B5EF4-FFF2-40B4-BE49-F238E27FC236}">
                    <a16:creationId xmlns:a16="http://schemas.microsoft.com/office/drawing/2014/main" id="{7EA5FFB1-3064-4868-A26F-45CD71BAEC73}"/>
                  </a:ext>
                </a:extLst>
              </p:cNvPr>
              <p:cNvSpPr/>
              <p:nvPr/>
            </p:nvSpPr>
            <p:spPr bwMode="auto">
              <a:xfrm>
                <a:off x="6748463" y="4924426"/>
                <a:ext cx="80963" cy="31750"/>
              </a:xfrm>
              <a:custGeom>
                <a:avLst/>
                <a:gdLst>
                  <a:gd name="T0" fmla="*/ 6 w 79"/>
                  <a:gd name="T1" fmla="*/ 17 h 31"/>
                  <a:gd name="T2" fmla="*/ 37 w 79"/>
                  <a:gd name="T3" fmla="*/ 24 h 31"/>
                  <a:gd name="T4" fmla="*/ 72 w 79"/>
                  <a:gd name="T5" fmla="*/ 31 h 31"/>
                  <a:gd name="T6" fmla="*/ 75 w 79"/>
                  <a:gd name="T7" fmla="*/ 21 h 31"/>
                  <a:gd name="T8" fmla="*/ 6 w 79"/>
                  <a:gd name="T9" fmla="*/ 6 h 31"/>
                  <a:gd name="T10" fmla="*/ 6 w 79"/>
                  <a:gd name="T11" fmla="*/ 1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31">
                    <a:moveTo>
                      <a:pt x="6" y="17"/>
                    </a:moveTo>
                    <a:cubicBezTo>
                      <a:pt x="16" y="20"/>
                      <a:pt x="27" y="22"/>
                      <a:pt x="37" y="24"/>
                    </a:cubicBezTo>
                    <a:cubicBezTo>
                      <a:pt x="49" y="27"/>
                      <a:pt x="60" y="31"/>
                      <a:pt x="72" y="31"/>
                    </a:cubicBezTo>
                    <a:cubicBezTo>
                      <a:pt x="78" y="31"/>
                      <a:pt x="79" y="24"/>
                      <a:pt x="75" y="21"/>
                    </a:cubicBezTo>
                    <a:cubicBezTo>
                      <a:pt x="56" y="8"/>
                      <a:pt x="28" y="0"/>
                      <a:pt x="6" y="6"/>
                    </a:cubicBezTo>
                    <a:cubicBezTo>
                      <a:pt x="0" y="8"/>
                      <a:pt x="1" y="15"/>
                      <a:pt x="6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8" name="Freeform 33">
                <a:extLst>
                  <a:ext uri="{FF2B5EF4-FFF2-40B4-BE49-F238E27FC236}">
                    <a16:creationId xmlns:a16="http://schemas.microsoft.com/office/drawing/2014/main" id="{14277DCA-435B-4206-9D12-328D00861E57}"/>
                  </a:ext>
                </a:extLst>
              </p:cNvPr>
              <p:cNvSpPr/>
              <p:nvPr/>
            </p:nvSpPr>
            <p:spPr bwMode="auto">
              <a:xfrm>
                <a:off x="6559551" y="4949826"/>
                <a:ext cx="68263" cy="61913"/>
              </a:xfrm>
              <a:custGeom>
                <a:avLst/>
                <a:gdLst>
                  <a:gd name="T0" fmla="*/ 11 w 67"/>
                  <a:gd name="T1" fmla="*/ 56 h 59"/>
                  <a:gd name="T2" fmla="*/ 39 w 67"/>
                  <a:gd name="T3" fmla="*/ 37 h 59"/>
                  <a:gd name="T4" fmla="*/ 63 w 67"/>
                  <a:gd name="T5" fmla="*/ 12 h 59"/>
                  <a:gd name="T6" fmla="*/ 55 w 67"/>
                  <a:gd name="T7" fmla="*/ 4 h 59"/>
                  <a:gd name="T8" fmla="*/ 31 w 67"/>
                  <a:gd name="T9" fmla="*/ 25 h 59"/>
                  <a:gd name="T10" fmla="*/ 4 w 67"/>
                  <a:gd name="T11" fmla="*/ 48 h 59"/>
                  <a:gd name="T12" fmla="*/ 11 w 67"/>
                  <a:gd name="T13" fmla="*/ 56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7" h="59">
                    <a:moveTo>
                      <a:pt x="11" y="56"/>
                    </a:moveTo>
                    <a:cubicBezTo>
                      <a:pt x="21" y="50"/>
                      <a:pt x="30" y="44"/>
                      <a:pt x="39" y="37"/>
                    </a:cubicBezTo>
                    <a:cubicBezTo>
                      <a:pt x="48" y="29"/>
                      <a:pt x="55" y="21"/>
                      <a:pt x="63" y="12"/>
                    </a:cubicBezTo>
                    <a:cubicBezTo>
                      <a:pt x="67" y="7"/>
                      <a:pt x="60" y="0"/>
                      <a:pt x="55" y="4"/>
                    </a:cubicBezTo>
                    <a:cubicBezTo>
                      <a:pt x="47" y="11"/>
                      <a:pt x="39" y="17"/>
                      <a:pt x="31" y="25"/>
                    </a:cubicBezTo>
                    <a:cubicBezTo>
                      <a:pt x="22" y="33"/>
                      <a:pt x="14" y="41"/>
                      <a:pt x="4" y="48"/>
                    </a:cubicBezTo>
                    <a:cubicBezTo>
                      <a:pt x="0" y="52"/>
                      <a:pt x="6" y="59"/>
                      <a:pt x="11" y="5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9" name="Freeform 34">
                <a:extLst>
                  <a:ext uri="{FF2B5EF4-FFF2-40B4-BE49-F238E27FC236}">
                    <a16:creationId xmlns:a16="http://schemas.microsoft.com/office/drawing/2014/main" id="{1B74D27A-BEC6-4ED6-9583-B7B40D917F76}"/>
                  </a:ext>
                </a:extLst>
              </p:cNvPr>
              <p:cNvSpPr/>
              <p:nvPr/>
            </p:nvSpPr>
            <p:spPr bwMode="auto">
              <a:xfrm>
                <a:off x="6375401" y="5078413"/>
                <a:ext cx="80963" cy="49213"/>
              </a:xfrm>
              <a:custGeom>
                <a:avLst/>
                <a:gdLst>
                  <a:gd name="T0" fmla="*/ 5 w 78"/>
                  <a:gd name="T1" fmla="*/ 46 h 46"/>
                  <a:gd name="T2" fmla="*/ 41 w 78"/>
                  <a:gd name="T3" fmla="*/ 34 h 46"/>
                  <a:gd name="T4" fmla="*/ 73 w 78"/>
                  <a:gd name="T5" fmla="*/ 11 h 46"/>
                  <a:gd name="T6" fmla="*/ 67 w 78"/>
                  <a:gd name="T7" fmla="*/ 2 h 46"/>
                  <a:gd name="T8" fmla="*/ 33 w 78"/>
                  <a:gd name="T9" fmla="*/ 21 h 46"/>
                  <a:gd name="T10" fmla="*/ 3 w 78"/>
                  <a:gd name="T11" fmla="*/ 41 h 46"/>
                  <a:gd name="T12" fmla="*/ 5 w 78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" h="46">
                    <a:moveTo>
                      <a:pt x="5" y="46"/>
                    </a:moveTo>
                    <a:cubicBezTo>
                      <a:pt x="17" y="42"/>
                      <a:pt x="29" y="41"/>
                      <a:pt x="41" y="34"/>
                    </a:cubicBezTo>
                    <a:cubicBezTo>
                      <a:pt x="53" y="28"/>
                      <a:pt x="63" y="20"/>
                      <a:pt x="73" y="11"/>
                    </a:cubicBezTo>
                    <a:cubicBezTo>
                      <a:pt x="78" y="6"/>
                      <a:pt x="72" y="0"/>
                      <a:pt x="67" y="2"/>
                    </a:cubicBezTo>
                    <a:cubicBezTo>
                      <a:pt x="55" y="8"/>
                      <a:pt x="44" y="14"/>
                      <a:pt x="33" y="21"/>
                    </a:cubicBezTo>
                    <a:cubicBezTo>
                      <a:pt x="23" y="28"/>
                      <a:pt x="14" y="37"/>
                      <a:pt x="3" y="41"/>
                    </a:cubicBezTo>
                    <a:cubicBezTo>
                      <a:pt x="0" y="42"/>
                      <a:pt x="2" y="46"/>
                      <a:pt x="5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0" name="Freeform 35">
                <a:extLst>
                  <a:ext uri="{FF2B5EF4-FFF2-40B4-BE49-F238E27FC236}">
                    <a16:creationId xmlns:a16="http://schemas.microsoft.com/office/drawing/2014/main" id="{208C9697-38C5-4766-80CA-C233ACE8B2C1}"/>
                  </a:ext>
                </a:extLst>
              </p:cNvPr>
              <p:cNvSpPr/>
              <p:nvPr/>
            </p:nvSpPr>
            <p:spPr bwMode="auto">
              <a:xfrm>
                <a:off x="6167438" y="5192713"/>
                <a:ext cx="114300" cy="50800"/>
              </a:xfrm>
              <a:custGeom>
                <a:avLst/>
                <a:gdLst>
                  <a:gd name="T0" fmla="*/ 10 w 110"/>
                  <a:gd name="T1" fmla="*/ 48 h 50"/>
                  <a:gd name="T2" fmla="*/ 105 w 110"/>
                  <a:gd name="T3" fmla="*/ 11 h 50"/>
                  <a:gd name="T4" fmla="*/ 102 w 110"/>
                  <a:gd name="T5" fmla="*/ 2 h 50"/>
                  <a:gd name="T6" fmla="*/ 7 w 110"/>
                  <a:gd name="T7" fmla="*/ 37 h 50"/>
                  <a:gd name="T8" fmla="*/ 10 w 110"/>
                  <a:gd name="T9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0" h="50">
                    <a:moveTo>
                      <a:pt x="10" y="48"/>
                    </a:moveTo>
                    <a:cubicBezTo>
                      <a:pt x="45" y="42"/>
                      <a:pt x="75" y="29"/>
                      <a:pt x="105" y="11"/>
                    </a:cubicBezTo>
                    <a:cubicBezTo>
                      <a:pt x="110" y="8"/>
                      <a:pt x="107" y="0"/>
                      <a:pt x="102" y="2"/>
                    </a:cubicBezTo>
                    <a:cubicBezTo>
                      <a:pt x="71" y="15"/>
                      <a:pt x="40" y="30"/>
                      <a:pt x="7" y="37"/>
                    </a:cubicBezTo>
                    <a:cubicBezTo>
                      <a:pt x="0" y="39"/>
                      <a:pt x="3" y="50"/>
                      <a:pt x="10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1" name="Freeform 36">
                <a:extLst>
                  <a:ext uri="{FF2B5EF4-FFF2-40B4-BE49-F238E27FC236}">
                    <a16:creationId xmlns:a16="http://schemas.microsoft.com/office/drawing/2014/main" id="{8A294021-0A8D-460F-93FC-0DA4E77B80F1}"/>
                  </a:ext>
                </a:extLst>
              </p:cNvPr>
              <p:cNvSpPr/>
              <p:nvPr/>
            </p:nvSpPr>
            <p:spPr bwMode="auto">
              <a:xfrm>
                <a:off x="5929313" y="5272088"/>
                <a:ext cx="131763" cy="36513"/>
              </a:xfrm>
              <a:custGeom>
                <a:avLst/>
                <a:gdLst>
                  <a:gd name="T0" fmla="*/ 7 w 128"/>
                  <a:gd name="T1" fmla="*/ 30 h 35"/>
                  <a:gd name="T2" fmla="*/ 120 w 128"/>
                  <a:gd name="T3" fmla="*/ 16 h 35"/>
                  <a:gd name="T4" fmla="*/ 114 w 128"/>
                  <a:gd name="T5" fmla="*/ 2 h 35"/>
                  <a:gd name="T6" fmla="*/ 7 w 128"/>
                  <a:gd name="T7" fmla="*/ 18 h 35"/>
                  <a:gd name="T8" fmla="*/ 7 w 128"/>
                  <a:gd name="T9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8" h="35">
                    <a:moveTo>
                      <a:pt x="7" y="30"/>
                    </a:moveTo>
                    <a:cubicBezTo>
                      <a:pt x="47" y="33"/>
                      <a:pt x="84" y="35"/>
                      <a:pt x="120" y="16"/>
                    </a:cubicBezTo>
                    <a:cubicBezTo>
                      <a:pt x="128" y="11"/>
                      <a:pt x="122" y="0"/>
                      <a:pt x="114" y="2"/>
                    </a:cubicBezTo>
                    <a:cubicBezTo>
                      <a:pt x="79" y="10"/>
                      <a:pt x="43" y="15"/>
                      <a:pt x="7" y="18"/>
                    </a:cubicBezTo>
                    <a:cubicBezTo>
                      <a:pt x="0" y="18"/>
                      <a:pt x="0" y="29"/>
                      <a:pt x="7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2" name="Freeform 37">
                <a:extLst>
                  <a:ext uri="{FF2B5EF4-FFF2-40B4-BE49-F238E27FC236}">
                    <a16:creationId xmlns:a16="http://schemas.microsoft.com/office/drawing/2014/main" id="{9F8D95DB-70BA-44F9-B0DD-26977D98EF46}"/>
                  </a:ext>
                </a:extLst>
              </p:cNvPr>
              <p:cNvSpPr/>
              <p:nvPr/>
            </p:nvSpPr>
            <p:spPr bwMode="auto">
              <a:xfrm>
                <a:off x="5719763" y="5281613"/>
                <a:ext cx="104775" cy="34925"/>
              </a:xfrm>
              <a:custGeom>
                <a:avLst/>
                <a:gdLst>
                  <a:gd name="T0" fmla="*/ 3 w 101"/>
                  <a:gd name="T1" fmla="*/ 11 h 33"/>
                  <a:gd name="T2" fmla="*/ 94 w 101"/>
                  <a:gd name="T3" fmla="*/ 29 h 33"/>
                  <a:gd name="T4" fmla="*/ 94 w 101"/>
                  <a:gd name="T5" fmla="*/ 15 h 33"/>
                  <a:gd name="T6" fmla="*/ 6 w 101"/>
                  <a:gd name="T7" fmla="*/ 3 h 33"/>
                  <a:gd name="T8" fmla="*/ 3 w 101"/>
                  <a:gd name="T9" fmla="*/ 1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33">
                    <a:moveTo>
                      <a:pt x="3" y="11"/>
                    </a:moveTo>
                    <a:cubicBezTo>
                      <a:pt x="29" y="28"/>
                      <a:pt x="65" y="33"/>
                      <a:pt x="94" y="29"/>
                    </a:cubicBezTo>
                    <a:cubicBezTo>
                      <a:pt x="101" y="28"/>
                      <a:pt x="101" y="16"/>
                      <a:pt x="94" y="15"/>
                    </a:cubicBezTo>
                    <a:cubicBezTo>
                      <a:pt x="66" y="10"/>
                      <a:pt x="34" y="0"/>
                      <a:pt x="6" y="3"/>
                    </a:cubicBezTo>
                    <a:cubicBezTo>
                      <a:pt x="1" y="3"/>
                      <a:pt x="0" y="9"/>
                      <a:pt x="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3" name="Freeform 38">
                <a:extLst>
                  <a:ext uri="{FF2B5EF4-FFF2-40B4-BE49-F238E27FC236}">
                    <a16:creationId xmlns:a16="http://schemas.microsoft.com/office/drawing/2014/main" id="{10CA8A23-9688-42F2-97DD-82A52CB9E1D3}"/>
                  </a:ext>
                </a:extLst>
              </p:cNvPr>
              <p:cNvSpPr/>
              <p:nvPr/>
            </p:nvSpPr>
            <p:spPr bwMode="auto">
              <a:xfrm>
                <a:off x="5516563" y="5238751"/>
                <a:ext cx="103188" cy="33338"/>
              </a:xfrm>
              <a:custGeom>
                <a:avLst/>
                <a:gdLst>
                  <a:gd name="T0" fmla="*/ 5 w 100"/>
                  <a:gd name="T1" fmla="*/ 9 h 32"/>
                  <a:gd name="T2" fmla="*/ 92 w 100"/>
                  <a:gd name="T3" fmla="*/ 31 h 32"/>
                  <a:gd name="T4" fmla="*/ 94 w 100"/>
                  <a:gd name="T5" fmla="*/ 22 h 32"/>
                  <a:gd name="T6" fmla="*/ 7 w 100"/>
                  <a:gd name="T7" fmla="*/ 1 h 32"/>
                  <a:gd name="T8" fmla="*/ 5 w 100"/>
                  <a:gd name="T9" fmla="*/ 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2">
                    <a:moveTo>
                      <a:pt x="5" y="9"/>
                    </a:moveTo>
                    <a:cubicBezTo>
                      <a:pt x="34" y="18"/>
                      <a:pt x="62" y="26"/>
                      <a:pt x="92" y="31"/>
                    </a:cubicBezTo>
                    <a:cubicBezTo>
                      <a:pt x="98" y="32"/>
                      <a:pt x="100" y="24"/>
                      <a:pt x="94" y="22"/>
                    </a:cubicBezTo>
                    <a:cubicBezTo>
                      <a:pt x="66" y="13"/>
                      <a:pt x="37" y="6"/>
                      <a:pt x="7" y="1"/>
                    </a:cubicBezTo>
                    <a:cubicBezTo>
                      <a:pt x="2" y="0"/>
                      <a:pt x="0" y="7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4" name="Freeform 39">
                <a:extLst>
                  <a:ext uri="{FF2B5EF4-FFF2-40B4-BE49-F238E27FC236}">
                    <a16:creationId xmlns:a16="http://schemas.microsoft.com/office/drawing/2014/main" id="{2AD0B710-8FD1-47D0-BC73-29768569CE95}"/>
                  </a:ext>
                </a:extLst>
              </p:cNvPr>
              <p:cNvSpPr/>
              <p:nvPr/>
            </p:nvSpPr>
            <p:spPr bwMode="auto">
              <a:xfrm>
                <a:off x="5327651" y="5132388"/>
                <a:ext cx="85725" cy="60325"/>
              </a:xfrm>
              <a:custGeom>
                <a:avLst/>
                <a:gdLst>
                  <a:gd name="T0" fmla="*/ 2 w 82"/>
                  <a:gd name="T1" fmla="*/ 8 h 58"/>
                  <a:gd name="T2" fmla="*/ 71 w 82"/>
                  <a:gd name="T3" fmla="*/ 57 h 58"/>
                  <a:gd name="T4" fmla="*/ 74 w 82"/>
                  <a:gd name="T5" fmla="*/ 44 h 58"/>
                  <a:gd name="T6" fmla="*/ 11 w 82"/>
                  <a:gd name="T7" fmla="*/ 3 h 58"/>
                  <a:gd name="T8" fmla="*/ 2 w 82"/>
                  <a:gd name="T9" fmla="*/ 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" h="58">
                    <a:moveTo>
                      <a:pt x="2" y="8"/>
                    </a:moveTo>
                    <a:cubicBezTo>
                      <a:pt x="14" y="38"/>
                      <a:pt x="41" y="52"/>
                      <a:pt x="71" y="57"/>
                    </a:cubicBezTo>
                    <a:cubicBezTo>
                      <a:pt x="79" y="58"/>
                      <a:pt x="82" y="47"/>
                      <a:pt x="74" y="44"/>
                    </a:cubicBezTo>
                    <a:cubicBezTo>
                      <a:pt x="51" y="35"/>
                      <a:pt x="30" y="19"/>
                      <a:pt x="11" y="3"/>
                    </a:cubicBezTo>
                    <a:cubicBezTo>
                      <a:pt x="8" y="0"/>
                      <a:pt x="0" y="3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5" name="Freeform 40">
                <a:extLst>
                  <a:ext uri="{FF2B5EF4-FFF2-40B4-BE49-F238E27FC236}">
                    <a16:creationId xmlns:a16="http://schemas.microsoft.com/office/drawing/2014/main" id="{27EE187D-D70C-48B9-8CEF-87E6D4ECD77E}"/>
                  </a:ext>
                </a:extLst>
              </p:cNvPr>
              <p:cNvSpPr/>
              <p:nvPr/>
            </p:nvSpPr>
            <p:spPr bwMode="auto">
              <a:xfrm>
                <a:off x="5167313" y="4940301"/>
                <a:ext cx="87313" cy="103188"/>
              </a:xfrm>
              <a:custGeom>
                <a:avLst/>
                <a:gdLst>
                  <a:gd name="T0" fmla="*/ 4 w 83"/>
                  <a:gd name="T1" fmla="*/ 13 h 98"/>
                  <a:gd name="T2" fmla="*/ 72 w 83"/>
                  <a:gd name="T3" fmla="*/ 94 h 98"/>
                  <a:gd name="T4" fmla="*/ 80 w 83"/>
                  <a:gd name="T5" fmla="*/ 87 h 98"/>
                  <a:gd name="T6" fmla="*/ 13 w 83"/>
                  <a:gd name="T7" fmla="*/ 4 h 98"/>
                  <a:gd name="T8" fmla="*/ 4 w 83"/>
                  <a:gd name="T9" fmla="*/ 1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98">
                    <a:moveTo>
                      <a:pt x="4" y="13"/>
                    </a:moveTo>
                    <a:cubicBezTo>
                      <a:pt x="23" y="41"/>
                      <a:pt x="44" y="74"/>
                      <a:pt x="72" y="94"/>
                    </a:cubicBezTo>
                    <a:cubicBezTo>
                      <a:pt x="76" y="98"/>
                      <a:pt x="83" y="91"/>
                      <a:pt x="80" y="87"/>
                    </a:cubicBezTo>
                    <a:cubicBezTo>
                      <a:pt x="61" y="58"/>
                      <a:pt x="41" y="25"/>
                      <a:pt x="13" y="4"/>
                    </a:cubicBezTo>
                    <a:cubicBezTo>
                      <a:pt x="8" y="0"/>
                      <a:pt x="0" y="8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6" name="Freeform 41">
                <a:extLst>
                  <a:ext uri="{FF2B5EF4-FFF2-40B4-BE49-F238E27FC236}">
                    <a16:creationId xmlns:a16="http://schemas.microsoft.com/office/drawing/2014/main" id="{B5F8D8F6-D8ED-4C1C-948E-E8F213B54ACD}"/>
                  </a:ext>
                </a:extLst>
              </p:cNvPr>
              <p:cNvSpPr/>
              <p:nvPr/>
            </p:nvSpPr>
            <p:spPr bwMode="auto">
              <a:xfrm>
                <a:off x="5113338" y="4803776"/>
                <a:ext cx="50800" cy="74613"/>
              </a:xfrm>
              <a:custGeom>
                <a:avLst/>
                <a:gdLst>
                  <a:gd name="T0" fmla="*/ 2 w 49"/>
                  <a:gd name="T1" fmla="*/ 6 h 71"/>
                  <a:gd name="T2" fmla="*/ 15 w 49"/>
                  <a:gd name="T3" fmla="*/ 35 h 71"/>
                  <a:gd name="T4" fmla="*/ 35 w 49"/>
                  <a:gd name="T5" fmla="*/ 65 h 71"/>
                  <a:gd name="T6" fmla="*/ 45 w 49"/>
                  <a:gd name="T7" fmla="*/ 59 h 71"/>
                  <a:gd name="T8" fmla="*/ 26 w 49"/>
                  <a:gd name="T9" fmla="*/ 28 h 71"/>
                  <a:gd name="T10" fmla="*/ 5 w 49"/>
                  <a:gd name="T11" fmla="*/ 3 h 71"/>
                  <a:gd name="T12" fmla="*/ 2 w 49"/>
                  <a:gd name="T13" fmla="*/ 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71">
                    <a:moveTo>
                      <a:pt x="2" y="6"/>
                    </a:moveTo>
                    <a:cubicBezTo>
                      <a:pt x="6" y="15"/>
                      <a:pt x="10" y="25"/>
                      <a:pt x="15" y="35"/>
                    </a:cubicBezTo>
                    <a:cubicBezTo>
                      <a:pt x="21" y="46"/>
                      <a:pt x="27" y="55"/>
                      <a:pt x="35" y="65"/>
                    </a:cubicBezTo>
                    <a:cubicBezTo>
                      <a:pt x="39" y="71"/>
                      <a:pt x="49" y="66"/>
                      <a:pt x="45" y="59"/>
                    </a:cubicBezTo>
                    <a:cubicBezTo>
                      <a:pt x="39" y="49"/>
                      <a:pt x="33" y="38"/>
                      <a:pt x="26" y="28"/>
                    </a:cubicBezTo>
                    <a:cubicBezTo>
                      <a:pt x="20" y="19"/>
                      <a:pt x="13" y="11"/>
                      <a:pt x="5" y="3"/>
                    </a:cubicBezTo>
                    <a:cubicBezTo>
                      <a:pt x="4" y="0"/>
                      <a:pt x="0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7" name="Freeform 42">
                <a:extLst>
                  <a:ext uri="{FF2B5EF4-FFF2-40B4-BE49-F238E27FC236}">
                    <a16:creationId xmlns:a16="http://schemas.microsoft.com/office/drawing/2014/main" id="{523E53C1-EB8B-4BBE-9521-F164B55507F0}"/>
                  </a:ext>
                </a:extLst>
              </p:cNvPr>
              <p:cNvSpPr/>
              <p:nvPr/>
            </p:nvSpPr>
            <p:spPr bwMode="auto">
              <a:xfrm>
                <a:off x="5035551" y="4613276"/>
                <a:ext cx="60325" cy="101600"/>
              </a:xfrm>
              <a:custGeom>
                <a:avLst/>
                <a:gdLst>
                  <a:gd name="T0" fmla="*/ 2 w 58"/>
                  <a:gd name="T1" fmla="*/ 8 h 97"/>
                  <a:gd name="T2" fmla="*/ 45 w 58"/>
                  <a:gd name="T3" fmla="*/ 91 h 97"/>
                  <a:gd name="T4" fmla="*/ 56 w 58"/>
                  <a:gd name="T5" fmla="*/ 84 h 97"/>
                  <a:gd name="T6" fmla="*/ 11 w 58"/>
                  <a:gd name="T7" fmla="*/ 4 h 97"/>
                  <a:gd name="T8" fmla="*/ 2 w 58"/>
                  <a:gd name="T9" fmla="*/ 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7">
                    <a:moveTo>
                      <a:pt x="2" y="8"/>
                    </a:moveTo>
                    <a:cubicBezTo>
                      <a:pt x="10" y="37"/>
                      <a:pt x="25" y="67"/>
                      <a:pt x="45" y="91"/>
                    </a:cubicBezTo>
                    <a:cubicBezTo>
                      <a:pt x="50" y="97"/>
                      <a:pt x="58" y="91"/>
                      <a:pt x="56" y="84"/>
                    </a:cubicBezTo>
                    <a:cubicBezTo>
                      <a:pt x="49" y="54"/>
                      <a:pt x="29" y="28"/>
                      <a:pt x="11" y="4"/>
                    </a:cubicBezTo>
                    <a:cubicBezTo>
                      <a:pt x="7" y="0"/>
                      <a:pt x="0" y="2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8" name="Freeform 43">
                <a:extLst>
                  <a:ext uri="{FF2B5EF4-FFF2-40B4-BE49-F238E27FC236}">
                    <a16:creationId xmlns:a16="http://schemas.microsoft.com/office/drawing/2014/main" id="{77BCC915-7A4A-4A17-AF6A-EE675FDAE541}"/>
                  </a:ext>
                </a:extLst>
              </p:cNvPr>
              <p:cNvSpPr/>
              <p:nvPr/>
            </p:nvSpPr>
            <p:spPr bwMode="auto">
              <a:xfrm>
                <a:off x="4221163" y="4760913"/>
                <a:ext cx="82550" cy="20638"/>
              </a:xfrm>
              <a:custGeom>
                <a:avLst/>
                <a:gdLst>
                  <a:gd name="T0" fmla="*/ 2 w 79"/>
                  <a:gd name="T1" fmla="*/ 4 h 19"/>
                  <a:gd name="T2" fmla="*/ 74 w 79"/>
                  <a:gd name="T3" fmla="*/ 19 h 19"/>
                  <a:gd name="T4" fmla="*/ 76 w 79"/>
                  <a:gd name="T5" fmla="*/ 14 h 19"/>
                  <a:gd name="T6" fmla="*/ 3 w 79"/>
                  <a:gd name="T7" fmla="*/ 0 h 19"/>
                  <a:gd name="T8" fmla="*/ 2 w 79"/>
                  <a:gd name="T9" fmla="*/ 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19">
                    <a:moveTo>
                      <a:pt x="2" y="4"/>
                    </a:moveTo>
                    <a:cubicBezTo>
                      <a:pt x="26" y="11"/>
                      <a:pt x="50" y="14"/>
                      <a:pt x="74" y="19"/>
                    </a:cubicBezTo>
                    <a:cubicBezTo>
                      <a:pt x="77" y="19"/>
                      <a:pt x="79" y="15"/>
                      <a:pt x="76" y="14"/>
                    </a:cubicBezTo>
                    <a:cubicBezTo>
                      <a:pt x="52" y="8"/>
                      <a:pt x="27" y="7"/>
                      <a:pt x="3" y="0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79" name="Freeform 44">
                <a:extLst>
                  <a:ext uri="{FF2B5EF4-FFF2-40B4-BE49-F238E27FC236}">
                    <a16:creationId xmlns:a16="http://schemas.microsoft.com/office/drawing/2014/main" id="{FA27C088-1541-43D0-9E13-16AE89625BB8}"/>
                  </a:ext>
                </a:extLst>
              </p:cNvPr>
              <p:cNvSpPr/>
              <p:nvPr/>
            </p:nvSpPr>
            <p:spPr bwMode="auto">
              <a:xfrm>
                <a:off x="4384676" y="4772026"/>
                <a:ext cx="106363" cy="17463"/>
              </a:xfrm>
              <a:custGeom>
                <a:avLst/>
                <a:gdLst>
                  <a:gd name="T0" fmla="*/ 5 w 102"/>
                  <a:gd name="T1" fmla="*/ 16 h 17"/>
                  <a:gd name="T2" fmla="*/ 98 w 102"/>
                  <a:gd name="T3" fmla="*/ 10 h 17"/>
                  <a:gd name="T4" fmla="*/ 98 w 102"/>
                  <a:gd name="T5" fmla="*/ 3 h 17"/>
                  <a:gd name="T6" fmla="*/ 3 w 102"/>
                  <a:gd name="T7" fmla="*/ 11 h 17"/>
                  <a:gd name="T8" fmla="*/ 5 w 102"/>
                  <a:gd name="T9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7">
                    <a:moveTo>
                      <a:pt x="5" y="16"/>
                    </a:moveTo>
                    <a:cubicBezTo>
                      <a:pt x="35" y="11"/>
                      <a:pt x="67" y="13"/>
                      <a:pt x="98" y="10"/>
                    </a:cubicBezTo>
                    <a:cubicBezTo>
                      <a:pt x="102" y="10"/>
                      <a:pt x="102" y="3"/>
                      <a:pt x="98" y="3"/>
                    </a:cubicBezTo>
                    <a:cubicBezTo>
                      <a:pt x="66" y="0"/>
                      <a:pt x="34" y="2"/>
                      <a:pt x="3" y="11"/>
                    </a:cubicBezTo>
                    <a:cubicBezTo>
                      <a:pt x="0" y="12"/>
                      <a:pt x="1" y="17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0" name="Freeform 45">
                <a:extLst>
                  <a:ext uri="{FF2B5EF4-FFF2-40B4-BE49-F238E27FC236}">
                    <a16:creationId xmlns:a16="http://schemas.microsoft.com/office/drawing/2014/main" id="{ED24EB72-4999-4615-A2D2-31137A6AF9BE}"/>
                  </a:ext>
                </a:extLst>
              </p:cNvPr>
              <p:cNvSpPr/>
              <p:nvPr/>
            </p:nvSpPr>
            <p:spPr bwMode="auto">
              <a:xfrm>
                <a:off x="4584701" y="4762501"/>
                <a:ext cx="90488" cy="34925"/>
              </a:xfrm>
              <a:custGeom>
                <a:avLst/>
                <a:gdLst>
                  <a:gd name="T0" fmla="*/ 4 w 87"/>
                  <a:gd name="T1" fmla="*/ 20 h 33"/>
                  <a:gd name="T2" fmla="*/ 83 w 87"/>
                  <a:gd name="T3" fmla="*/ 12 h 33"/>
                  <a:gd name="T4" fmla="*/ 77 w 87"/>
                  <a:gd name="T5" fmla="*/ 2 h 33"/>
                  <a:gd name="T6" fmla="*/ 6 w 87"/>
                  <a:gd name="T7" fmla="*/ 10 h 33"/>
                  <a:gd name="T8" fmla="*/ 4 w 87"/>
                  <a:gd name="T9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3">
                    <a:moveTo>
                      <a:pt x="4" y="20"/>
                    </a:moveTo>
                    <a:cubicBezTo>
                      <a:pt x="29" y="33"/>
                      <a:pt x="61" y="33"/>
                      <a:pt x="83" y="12"/>
                    </a:cubicBezTo>
                    <a:cubicBezTo>
                      <a:pt x="87" y="9"/>
                      <a:pt x="83" y="0"/>
                      <a:pt x="77" y="2"/>
                    </a:cubicBezTo>
                    <a:cubicBezTo>
                      <a:pt x="55" y="11"/>
                      <a:pt x="30" y="13"/>
                      <a:pt x="6" y="10"/>
                    </a:cubicBezTo>
                    <a:cubicBezTo>
                      <a:pt x="1" y="10"/>
                      <a:pt x="0" y="17"/>
                      <a:pt x="4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1" name="Freeform 46">
                <a:extLst>
                  <a:ext uri="{FF2B5EF4-FFF2-40B4-BE49-F238E27FC236}">
                    <a16:creationId xmlns:a16="http://schemas.microsoft.com/office/drawing/2014/main" id="{AEFD6A4D-DF0D-4C3D-AE76-49B218C33FEF}"/>
                  </a:ext>
                </a:extLst>
              </p:cNvPr>
              <p:cNvSpPr/>
              <p:nvPr/>
            </p:nvSpPr>
            <p:spPr bwMode="auto">
              <a:xfrm>
                <a:off x="4751388" y="4727576"/>
                <a:ext cx="88900" cy="25400"/>
              </a:xfrm>
              <a:custGeom>
                <a:avLst/>
                <a:gdLst>
                  <a:gd name="T0" fmla="*/ 5 w 86"/>
                  <a:gd name="T1" fmla="*/ 24 h 25"/>
                  <a:gd name="T2" fmla="*/ 79 w 86"/>
                  <a:gd name="T3" fmla="*/ 11 h 25"/>
                  <a:gd name="T4" fmla="*/ 76 w 86"/>
                  <a:gd name="T5" fmla="*/ 1 h 25"/>
                  <a:gd name="T6" fmla="*/ 41 w 86"/>
                  <a:gd name="T7" fmla="*/ 8 h 25"/>
                  <a:gd name="T8" fmla="*/ 5 w 86"/>
                  <a:gd name="T9" fmla="*/ 17 h 25"/>
                  <a:gd name="T10" fmla="*/ 5 w 86"/>
                  <a:gd name="T1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6" h="25">
                    <a:moveTo>
                      <a:pt x="5" y="24"/>
                    </a:moveTo>
                    <a:cubicBezTo>
                      <a:pt x="32" y="25"/>
                      <a:pt x="54" y="20"/>
                      <a:pt x="79" y="11"/>
                    </a:cubicBezTo>
                    <a:cubicBezTo>
                      <a:pt x="86" y="9"/>
                      <a:pt x="83" y="0"/>
                      <a:pt x="76" y="1"/>
                    </a:cubicBezTo>
                    <a:cubicBezTo>
                      <a:pt x="64" y="3"/>
                      <a:pt x="53" y="5"/>
                      <a:pt x="41" y="8"/>
                    </a:cubicBezTo>
                    <a:cubicBezTo>
                      <a:pt x="30" y="11"/>
                      <a:pt x="17" y="16"/>
                      <a:pt x="5" y="17"/>
                    </a:cubicBezTo>
                    <a:cubicBezTo>
                      <a:pt x="0" y="17"/>
                      <a:pt x="0" y="24"/>
                      <a:pt x="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2" name="Freeform 47">
                <a:extLst>
                  <a:ext uri="{FF2B5EF4-FFF2-40B4-BE49-F238E27FC236}">
                    <a16:creationId xmlns:a16="http://schemas.microsoft.com/office/drawing/2014/main" id="{E3DCCD70-4C7E-42FA-89D2-7211B3ED0EA1}"/>
                  </a:ext>
                </a:extLst>
              </p:cNvPr>
              <p:cNvSpPr/>
              <p:nvPr/>
            </p:nvSpPr>
            <p:spPr bwMode="auto">
              <a:xfrm>
                <a:off x="4892676" y="4657726"/>
                <a:ext cx="92075" cy="52388"/>
              </a:xfrm>
              <a:custGeom>
                <a:avLst/>
                <a:gdLst>
                  <a:gd name="T0" fmla="*/ 9 w 89"/>
                  <a:gd name="T1" fmla="*/ 48 h 50"/>
                  <a:gd name="T2" fmla="*/ 43 w 89"/>
                  <a:gd name="T3" fmla="*/ 32 h 50"/>
                  <a:gd name="T4" fmla="*/ 81 w 89"/>
                  <a:gd name="T5" fmla="*/ 15 h 50"/>
                  <a:gd name="T6" fmla="*/ 77 w 89"/>
                  <a:gd name="T7" fmla="*/ 1 h 50"/>
                  <a:gd name="T8" fmla="*/ 38 w 89"/>
                  <a:gd name="T9" fmla="*/ 14 h 50"/>
                  <a:gd name="T10" fmla="*/ 4 w 89"/>
                  <a:gd name="T11" fmla="*/ 41 h 50"/>
                  <a:gd name="T12" fmla="*/ 9 w 89"/>
                  <a:gd name="T13" fmla="*/ 4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" h="50">
                    <a:moveTo>
                      <a:pt x="9" y="48"/>
                    </a:moveTo>
                    <a:cubicBezTo>
                      <a:pt x="20" y="42"/>
                      <a:pt x="32" y="37"/>
                      <a:pt x="43" y="32"/>
                    </a:cubicBezTo>
                    <a:cubicBezTo>
                      <a:pt x="55" y="26"/>
                      <a:pt x="68" y="20"/>
                      <a:pt x="81" y="15"/>
                    </a:cubicBezTo>
                    <a:cubicBezTo>
                      <a:pt x="89" y="11"/>
                      <a:pt x="86" y="0"/>
                      <a:pt x="77" y="1"/>
                    </a:cubicBezTo>
                    <a:cubicBezTo>
                      <a:pt x="62" y="4"/>
                      <a:pt x="51" y="7"/>
                      <a:pt x="38" y="14"/>
                    </a:cubicBezTo>
                    <a:cubicBezTo>
                      <a:pt x="25" y="22"/>
                      <a:pt x="15" y="32"/>
                      <a:pt x="4" y="41"/>
                    </a:cubicBezTo>
                    <a:cubicBezTo>
                      <a:pt x="0" y="44"/>
                      <a:pt x="5" y="50"/>
                      <a:pt x="9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3" name="Freeform 48">
                <a:extLst>
                  <a:ext uri="{FF2B5EF4-FFF2-40B4-BE49-F238E27FC236}">
                    <a16:creationId xmlns:a16="http://schemas.microsoft.com/office/drawing/2014/main" id="{D01B30D7-C64A-4CAB-BC45-BC2A0749C168}"/>
                  </a:ext>
                </a:extLst>
              </p:cNvPr>
              <p:cNvSpPr/>
              <p:nvPr/>
            </p:nvSpPr>
            <p:spPr bwMode="auto">
              <a:xfrm>
                <a:off x="4024313" y="4714876"/>
                <a:ext cx="93663" cy="31750"/>
              </a:xfrm>
              <a:custGeom>
                <a:avLst/>
                <a:gdLst>
                  <a:gd name="T0" fmla="*/ 3 w 91"/>
                  <a:gd name="T1" fmla="*/ 6 h 31"/>
                  <a:gd name="T2" fmla="*/ 83 w 91"/>
                  <a:gd name="T3" fmla="*/ 30 h 31"/>
                  <a:gd name="T4" fmla="*/ 85 w 91"/>
                  <a:gd name="T5" fmla="*/ 21 h 31"/>
                  <a:gd name="T6" fmla="*/ 5 w 91"/>
                  <a:gd name="T7" fmla="*/ 1 h 31"/>
                  <a:gd name="T8" fmla="*/ 3 w 91"/>
                  <a:gd name="T9" fmla="*/ 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31">
                    <a:moveTo>
                      <a:pt x="3" y="6"/>
                    </a:moveTo>
                    <a:cubicBezTo>
                      <a:pt x="29" y="18"/>
                      <a:pt x="55" y="25"/>
                      <a:pt x="83" y="30"/>
                    </a:cubicBezTo>
                    <a:cubicBezTo>
                      <a:pt x="89" y="31"/>
                      <a:pt x="91" y="23"/>
                      <a:pt x="85" y="21"/>
                    </a:cubicBezTo>
                    <a:cubicBezTo>
                      <a:pt x="59" y="12"/>
                      <a:pt x="33" y="6"/>
                      <a:pt x="5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4" name="Freeform 49">
                <a:extLst>
                  <a:ext uri="{FF2B5EF4-FFF2-40B4-BE49-F238E27FC236}">
                    <a16:creationId xmlns:a16="http://schemas.microsoft.com/office/drawing/2014/main" id="{20ADFBA8-1FBB-4930-B59D-6C827BA4B4F9}"/>
                  </a:ext>
                </a:extLst>
              </p:cNvPr>
              <p:cNvSpPr/>
              <p:nvPr/>
            </p:nvSpPr>
            <p:spPr bwMode="auto">
              <a:xfrm>
                <a:off x="3851276" y="4625976"/>
                <a:ext cx="98425" cy="63500"/>
              </a:xfrm>
              <a:custGeom>
                <a:avLst/>
                <a:gdLst>
                  <a:gd name="T0" fmla="*/ 2 w 94"/>
                  <a:gd name="T1" fmla="*/ 4 h 61"/>
                  <a:gd name="T2" fmla="*/ 82 w 94"/>
                  <a:gd name="T3" fmla="*/ 60 h 61"/>
                  <a:gd name="T4" fmla="*/ 88 w 94"/>
                  <a:gd name="T5" fmla="*/ 49 h 61"/>
                  <a:gd name="T6" fmla="*/ 5 w 94"/>
                  <a:gd name="T7" fmla="*/ 1 h 61"/>
                  <a:gd name="T8" fmla="*/ 2 w 94"/>
                  <a:gd name="T9" fmla="*/ 4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61">
                    <a:moveTo>
                      <a:pt x="2" y="4"/>
                    </a:moveTo>
                    <a:cubicBezTo>
                      <a:pt x="26" y="27"/>
                      <a:pt x="50" y="51"/>
                      <a:pt x="82" y="60"/>
                    </a:cubicBezTo>
                    <a:cubicBezTo>
                      <a:pt x="88" y="61"/>
                      <a:pt x="94" y="53"/>
                      <a:pt x="88" y="49"/>
                    </a:cubicBezTo>
                    <a:cubicBezTo>
                      <a:pt x="64" y="28"/>
                      <a:pt x="35" y="13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5" name="Freeform 50">
                <a:extLst>
                  <a:ext uri="{FF2B5EF4-FFF2-40B4-BE49-F238E27FC236}">
                    <a16:creationId xmlns:a16="http://schemas.microsoft.com/office/drawing/2014/main" id="{F86AE5A6-FBB9-4A12-B82E-4882F314D069}"/>
                  </a:ext>
                </a:extLst>
              </p:cNvPr>
              <p:cNvSpPr/>
              <p:nvPr/>
            </p:nvSpPr>
            <p:spPr bwMode="auto">
              <a:xfrm>
                <a:off x="3706813" y="4486276"/>
                <a:ext cx="82550" cy="73025"/>
              </a:xfrm>
              <a:custGeom>
                <a:avLst/>
                <a:gdLst>
                  <a:gd name="T0" fmla="*/ 2 w 79"/>
                  <a:gd name="T1" fmla="*/ 9 h 71"/>
                  <a:gd name="T2" fmla="*/ 68 w 79"/>
                  <a:gd name="T3" fmla="*/ 69 h 71"/>
                  <a:gd name="T4" fmla="*/ 75 w 79"/>
                  <a:gd name="T5" fmla="*/ 61 h 71"/>
                  <a:gd name="T6" fmla="*/ 9 w 79"/>
                  <a:gd name="T7" fmla="*/ 4 h 71"/>
                  <a:gd name="T8" fmla="*/ 2 w 79"/>
                  <a:gd name="T9" fmla="*/ 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9" h="71">
                    <a:moveTo>
                      <a:pt x="2" y="9"/>
                    </a:moveTo>
                    <a:cubicBezTo>
                      <a:pt x="15" y="34"/>
                      <a:pt x="42" y="57"/>
                      <a:pt x="68" y="69"/>
                    </a:cubicBezTo>
                    <a:cubicBezTo>
                      <a:pt x="73" y="71"/>
                      <a:pt x="79" y="65"/>
                      <a:pt x="75" y="61"/>
                    </a:cubicBezTo>
                    <a:cubicBezTo>
                      <a:pt x="53" y="40"/>
                      <a:pt x="28" y="25"/>
                      <a:pt x="9" y="4"/>
                    </a:cubicBezTo>
                    <a:cubicBezTo>
                      <a:pt x="5" y="0"/>
                      <a:pt x="0" y="5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6" name="Freeform 51">
                <a:extLst>
                  <a:ext uri="{FF2B5EF4-FFF2-40B4-BE49-F238E27FC236}">
                    <a16:creationId xmlns:a16="http://schemas.microsoft.com/office/drawing/2014/main" id="{57EB871C-98CE-41AA-B550-F73D83686A51}"/>
                  </a:ext>
                </a:extLst>
              </p:cNvPr>
              <p:cNvSpPr/>
              <p:nvPr/>
            </p:nvSpPr>
            <p:spPr bwMode="auto">
              <a:xfrm>
                <a:off x="3595688" y="4313238"/>
                <a:ext cx="57150" cy="82550"/>
              </a:xfrm>
              <a:custGeom>
                <a:avLst/>
                <a:gdLst>
                  <a:gd name="T0" fmla="*/ 1 w 56"/>
                  <a:gd name="T1" fmla="*/ 6 h 79"/>
                  <a:gd name="T2" fmla="*/ 45 w 56"/>
                  <a:gd name="T3" fmla="*/ 75 h 79"/>
                  <a:gd name="T4" fmla="*/ 52 w 56"/>
                  <a:gd name="T5" fmla="*/ 68 h 79"/>
                  <a:gd name="T6" fmla="*/ 9 w 56"/>
                  <a:gd name="T7" fmla="*/ 4 h 79"/>
                  <a:gd name="T8" fmla="*/ 1 w 56"/>
                  <a:gd name="T9" fmla="*/ 6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79">
                    <a:moveTo>
                      <a:pt x="1" y="6"/>
                    </a:moveTo>
                    <a:cubicBezTo>
                      <a:pt x="5" y="35"/>
                      <a:pt x="24" y="56"/>
                      <a:pt x="45" y="75"/>
                    </a:cubicBezTo>
                    <a:cubicBezTo>
                      <a:pt x="50" y="79"/>
                      <a:pt x="56" y="73"/>
                      <a:pt x="52" y="68"/>
                    </a:cubicBezTo>
                    <a:cubicBezTo>
                      <a:pt x="35" y="48"/>
                      <a:pt x="22" y="26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7" name="Freeform 52">
                <a:extLst>
                  <a:ext uri="{FF2B5EF4-FFF2-40B4-BE49-F238E27FC236}">
                    <a16:creationId xmlns:a16="http://schemas.microsoft.com/office/drawing/2014/main" id="{7EFCE4BB-4A8D-49FB-9D06-D2D0135EBC67}"/>
                  </a:ext>
                </a:extLst>
              </p:cNvPr>
              <p:cNvSpPr/>
              <p:nvPr/>
            </p:nvSpPr>
            <p:spPr bwMode="auto">
              <a:xfrm>
                <a:off x="3533776" y="4113213"/>
                <a:ext cx="42863" cy="101600"/>
              </a:xfrm>
              <a:custGeom>
                <a:avLst/>
                <a:gdLst>
                  <a:gd name="T0" fmla="*/ 2 w 42"/>
                  <a:gd name="T1" fmla="*/ 5 h 99"/>
                  <a:gd name="T2" fmla="*/ 31 w 42"/>
                  <a:gd name="T3" fmla="*/ 94 h 99"/>
                  <a:gd name="T4" fmla="*/ 39 w 42"/>
                  <a:gd name="T5" fmla="*/ 89 h 99"/>
                  <a:gd name="T6" fmla="*/ 10 w 42"/>
                  <a:gd name="T7" fmla="*/ 5 h 99"/>
                  <a:gd name="T8" fmla="*/ 2 w 42"/>
                  <a:gd name="T9" fmla="*/ 5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99">
                    <a:moveTo>
                      <a:pt x="2" y="5"/>
                    </a:moveTo>
                    <a:cubicBezTo>
                      <a:pt x="0" y="37"/>
                      <a:pt x="13" y="68"/>
                      <a:pt x="31" y="94"/>
                    </a:cubicBezTo>
                    <a:cubicBezTo>
                      <a:pt x="35" y="99"/>
                      <a:pt x="42" y="94"/>
                      <a:pt x="39" y="89"/>
                    </a:cubicBezTo>
                    <a:cubicBezTo>
                      <a:pt x="24" y="64"/>
                      <a:pt x="14" y="34"/>
                      <a:pt x="10" y="5"/>
                    </a:cubicBezTo>
                    <a:cubicBezTo>
                      <a:pt x="9" y="0"/>
                      <a:pt x="3" y="0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8" name="Freeform 53">
                <a:extLst>
                  <a:ext uri="{FF2B5EF4-FFF2-40B4-BE49-F238E27FC236}">
                    <a16:creationId xmlns:a16="http://schemas.microsoft.com/office/drawing/2014/main" id="{672CBEDC-FF8F-4EE4-AC62-D8B747E568F0}"/>
                  </a:ext>
                </a:extLst>
              </p:cNvPr>
              <p:cNvSpPr/>
              <p:nvPr/>
            </p:nvSpPr>
            <p:spPr bwMode="auto">
              <a:xfrm>
                <a:off x="3517901" y="3932238"/>
                <a:ext cx="20638" cy="79375"/>
              </a:xfrm>
              <a:custGeom>
                <a:avLst/>
                <a:gdLst>
                  <a:gd name="T0" fmla="*/ 4 w 19"/>
                  <a:gd name="T1" fmla="*/ 4 h 76"/>
                  <a:gd name="T2" fmla="*/ 10 w 19"/>
                  <a:gd name="T3" fmla="*/ 71 h 76"/>
                  <a:gd name="T4" fmla="*/ 18 w 19"/>
                  <a:gd name="T5" fmla="*/ 68 h 76"/>
                  <a:gd name="T6" fmla="*/ 10 w 19"/>
                  <a:gd name="T7" fmla="*/ 4 h 76"/>
                  <a:gd name="T8" fmla="*/ 4 w 19"/>
                  <a:gd name="T9" fmla="*/ 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76">
                    <a:moveTo>
                      <a:pt x="4" y="4"/>
                    </a:moveTo>
                    <a:cubicBezTo>
                      <a:pt x="2" y="27"/>
                      <a:pt x="0" y="50"/>
                      <a:pt x="10" y="71"/>
                    </a:cubicBezTo>
                    <a:cubicBezTo>
                      <a:pt x="13" y="76"/>
                      <a:pt x="19" y="72"/>
                      <a:pt x="18" y="68"/>
                    </a:cubicBezTo>
                    <a:cubicBezTo>
                      <a:pt x="15" y="47"/>
                      <a:pt x="12" y="25"/>
                      <a:pt x="10" y="4"/>
                    </a:cubicBezTo>
                    <a:cubicBezTo>
                      <a:pt x="10" y="0"/>
                      <a:pt x="4" y="0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9" name="Freeform 54">
                <a:extLst>
                  <a:ext uri="{FF2B5EF4-FFF2-40B4-BE49-F238E27FC236}">
                    <a16:creationId xmlns:a16="http://schemas.microsoft.com/office/drawing/2014/main" id="{2420310B-8D79-443E-9531-A5C9C7D7AE72}"/>
                  </a:ext>
                </a:extLst>
              </p:cNvPr>
              <p:cNvSpPr/>
              <p:nvPr/>
            </p:nvSpPr>
            <p:spPr bwMode="auto">
              <a:xfrm>
                <a:off x="3522663" y="3695701"/>
                <a:ext cx="47625" cy="131763"/>
              </a:xfrm>
              <a:custGeom>
                <a:avLst/>
                <a:gdLst>
                  <a:gd name="T0" fmla="*/ 4 w 46"/>
                  <a:gd name="T1" fmla="*/ 125 h 127"/>
                  <a:gd name="T2" fmla="*/ 43 w 46"/>
                  <a:gd name="T3" fmla="*/ 12 h 127"/>
                  <a:gd name="T4" fmla="*/ 33 w 46"/>
                  <a:gd name="T5" fmla="*/ 6 h 127"/>
                  <a:gd name="T6" fmla="*/ 0 w 46"/>
                  <a:gd name="T7" fmla="*/ 124 h 127"/>
                  <a:gd name="T8" fmla="*/ 4 w 46"/>
                  <a:gd name="T9" fmla="*/ 12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" h="127">
                    <a:moveTo>
                      <a:pt x="4" y="125"/>
                    </a:moveTo>
                    <a:cubicBezTo>
                      <a:pt x="17" y="88"/>
                      <a:pt x="25" y="47"/>
                      <a:pt x="43" y="12"/>
                    </a:cubicBezTo>
                    <a:cubicBezTo>
                      <a:pt x="46" y="5"/>
                      <a:pt x="37" y="0"/>
                      <a:pt x="33" y="6"/>
                    </a:cubicBezTo>
                    <a:cubicBezTo>
                      <a:pt x="10" y="43"/>
                      <a:pt x="6" y="82"/>
                      <a:pt x="0" y="124"/>
                    </a:cubicBezTo>
                    <a:cubicBezTo>
                      <a:pt x="0" y="126"/>
                      <a:pt x="3" y="127"/>
                      <a:pt x="4" y="1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0" name="Freeform 55">
                <a:extLst>
                  <a:ext uri="{FF2B5EF4-FFF2-40B4-BE49-F238E27FC236}">
                    <a16:creationId xmlns:a16="http://schemas.microsoft.com/office/drawing/2014/main" id="{970295B4-1797-47C3-8ECE-5BB502E39B35}"/>
                  </a:ext>
                </a:extLst>
              </p:cNvPr>
              <p:cNvSpPr/>
              <p:nvPr/>
            </p:nvSpPr>
            <p:spPr bwMode="auto">
              <a:xfrm>
                <a:off x="3586163" y="3575051"/>
                <a:ext cx="50800" cy="66675"/>
              </a:xfrm>
              <a:custGeom>
                <a:avLst/>
                <a:gdLst>
                  <a:gd name="T0" fmla="*/ 9 w 48"/>
                  <a:gd name="T1" fmla="*/ 61 h 64"/>
                  <a:gd name="T2" fmla="*/ 21 w 48"/>
                  <a:gd name="T3" fmla="*/ 53 h 64"/>
                  <a:gd name="T4" fmla="*/ 31 w 48"/>
                  <a:gd name="T5" fmla="*/ 40 h 64"/>
                  <a:gd name="T6" fmla="*/ 47 w 48"/>
                  <a:gd name="T7" fmla="*/ 9 h 64"/>
                  <a:gd name="T8" fmla="*/ 39 w 48"/>
                  <a:gd name="T9" fmla="*/ 3 h 64"/>
                  <a:gd name="T10" fmla="*/ 18 w 48"/>
                  <a:gd name="T11" fmla="*/ 29 h 64"/>
                  <a:gd name="T12" fmla="*/ 11 w 48"/>
                  <a:gd name="T13" fmla="*/ 41 h 64"/>
                  <a:gd name="T14" fmla="*/ 3 w 48"/>
                  <a:gd name="T15" fmla="*/ 57 h 64"/>
                  <a:gd name="T16" fmla="*/ 9 w 48"/>
                  <a:gd name="T17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64">
                    <a:moveTo>
                      <a:pt x="9" y="61"/>
                    </a:moveTo>
                    <a:cubicBezTo>
                      <a:pt x="13" y="58"/>
                      <a:pt x="17" y="56"/>
                      <a:pt x="21" y="53"/>
                    </a:cubicBezTo>
                    <a:cubicBezTo>
                      <a:pt x="25" y="49"/>
                      <a:pt x="28" y="45"/>
                      <a:pt x="31" y="40"/>
                    </a:cubicBezTo>
                    <a:cubicBezTo>
                      <a:pt x="39" y="31"/>
                      <a:pt x="44" y="21"/>
                      <a:pt x="47" y="9"/>
                    </a:cubicBezTo>
                    <a:cubicBezTo>
                      <a:pt x="48" y="5"/>
                      <a:pt x="43" y="0"/>
                      <a:pt x="39" y="3"/>
                    </a:cubicBezTo>
                    <a:cubicBezTo>
                      <a:pt x="30" y="11"/>
                      <a:pt x="24" y="19"/>
                      <a:pt x="18" y="29"/>
                    </a:cubicBezTo>
                    <a:cubicBezTo>
                      <a:pt x="15" y="33"/>
                      <a:pt x="13" y="37"/>
                      <a:pt x="11" y="41"/>
                    </a:cubicBezTo>
                    <a:cubicBezTo>
                      <a:pt x="8" y="46"/>
                      <a:pt x="6" y="52"/>
                      <a:pt x="3" y="57"/>
                    </a:cubicBezTo>
                    <a:cubicBezTo>
                      <a:pt x="0" y="60"/>
                      <a:pt x="5" y="64"/>
                      <a:pt x="9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1" name="Freeform 56">
                <a:extLst>
                  <a:ext uri="{FF2B5EF4-FFF2-40B4-BE49-F238E27FC236}">
                    <a16:creationId xmlns:a16="http://schemas.microsoft.com/office/drawing/2014/main" id="{D0E603DE-D3AC-49DC-9FFD-A8CE2E6A7AFE}"/>
                  </a:ext>
                </a:extLst>
              </p:cNvPr>
              <p:cNvSpPr/>
              <p:nvPr/>
            </p:nvSpPr>
            <p:spPr bwMode="auto">
              <a:xfrm>
                <a:off x="3698876" y="3435351"/>
                <a:ext cx="66675" cy="74613"/>
              </a:xfrm>
              <a:custGeom>
                <a:avLst/>
                <a:gdLst>
                  <a:gd name="T0" fmla="*/ 11 w 64"/>
                  <a:gd name="T1" fmla="*/ 66 h 71"/>
                  <a:gd name="T2" fmla="*/ 60 w 64"/>
                  <a:gd name="T3" fmla="*/ 9 h 71"/>
                  <a:gd name="T4" fmla="*/ 56 w 64"/>
                  <a:gd name="T5" fmla="*/ 1 h 71"/>
                  <a:gd name="T6" fmla="*/ 2 w 64"/>
                  <a:gd name="T7" fmla="*/ 62 h 71"/>
                  <a:gd name="T8" fmla="*/ 11 w 64"/>
                  <a:gd name="T9" fmla="*/ 66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" h="71">
                    <a:moveTo>
                      <a:pt x="11" y="66"/>
                    </a:moveTo>
                    <a:cubicBezTo>
                      <a:pt x="22" y="42"/>
                      <a:pt x="41" y="26"/>
                      <a:pt x="60" y="9"/>
                    </a:cubicBezTo>
                    <a:cubicBezTo>
                      <a:pt x="64" y="6"/>
                      <a:pt x="60" y="0"/>
                      <a:pt x="56" y="1"/>
                    </a:cubicBezTo>
                    <a:cubicBezTo>
                      <a:pt x="26" y="8"/>
                      <a:pt x="8" y="34"/>
                      <a:pt x="2" y="62"/>
                    </a:cubicBezTo>
                    <a:cubicBezTo>
                      <a:pt x="0" y="67"/>
                      <a:pt x="8" y="71"/>
                      <a:pt x="11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2" name="Freeform 57">
                <a:extLst>
                  <a:ext uri="{FF2B5EF4-FFF2-40B4-BE49-F238E27FC236}">
                    <a16:creationId xmlns:a16="http://schemas.microsoft.com/office/drawing/2014/main" id="{0F427F0C-409A-4FAE-BAED-B60CF623CA67}"/>
                  </a:ext>
                </a:extLst>
              </p:cNvPr>
              <p:cNvSpPr/>
              <p:nvPr/>
            </p:nvSpPr>
            <p:spPr bwMode="auto">
              <a:xfrm>
                <a:off x="3798888" y="3357563"/>
                <a:ext cx="57150" cy="34925"/>
              </a:xfrm>
              <a:custGeom>
                <a:avLst/>
                <a:gdLst>
                  <a:gd name="T0" fmla="*/ 5 w 56"/>
                  <a:gd name="T1" fmla="*/ 33 h 34"/>
                  <a:gd name="T2" fmla="*/ 16 w 56"/>
                  <a:gd name="T3" fmla="*/ 32 h 34"/>
                  <a:gd name="T4" fmla="*/ 29 w 56"/>
                  <a:gd name="T5" fmla="*/ 28 h 34"/>
                  <a:gd name="T6" fmla="*/ 51 w 56"/>
                  <a:gd name="T7" fmla="*/ 13 h 34"/>
                  <a:gd name="T8" fmla="*/ 46 w 56"/>
                  <a:gd name="T9" fmla="*/ 2 h 34"/>
                  <a:gd name="T10" fmla="*/ 22 w 56"/>
                  <a:gd name="T11" fmla="*/ 11 h 34"/>
                  <a:gd name="T12" fmla="*/ 10 w 56"/>
                  <a:gd name="T13" fmla="*/ 19 h 34"/>
                  <a:gd name="T14" fmla="*/ 3 w 56"/>
                  <a:gd name="T15" fmla="*/ 27 h 34"/>
                  <a:gd name="T16" fmla="*/ 5 w 56"/>
                  <a:gd name="T17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34">
                    <a:moveTo>
                      <a:pt x="5" y="33"/>
                    </a:moveTo>
                    <a:cubicBezTo>
                      <a:pt x="9" y="32"/>
                      <a:pt x="12" y="33"/>
                      <a:pt x="16" y="32"/>
                    </a:cubicBezTo>
                    <a:cubicBezTo>
                      <a:pt x="20" y="31"/>
                      <a:pt x="24" y="29"/>
                      <a:pt x="29" y="28"/>
                    </a:cubicBezTo>
                    <a:cubicBezTo>
                      <a:pt x="38" y="24"/>
                      <a:pt x="43" y="19"/>
                      <a:pt x="51" y="13"/>
                    </a:cubicBezTo>
                    <a:cubicBezTo>
                      <a:pt x="56" y="10"/>
                      <a:pt x="53" y="0"/>
                      <a:pt x="46" y="2"/>
                    </a:cubicBezTo>
                    <a:cubicBezTo>
                      <a:pt x="37" y="5"/>
                      <a:pt x="30" y="7"/>
                      <a:pt x="22" y="11"/>
                    </a:cubicBezTo>
                    <a:cubicBezTo>
                      <a:pt x="18" y="14"/>
                      <a:pt x="14" y="16"/>
                      <a:pt x="10" y="19"/>
                    </a:cubicBezTo>
                    <a:cubicBezTo>
                      <a:pt x="7" y="21"/>
                      <a:pt x="5" y="25"/>
                      <a:pt x="3" y="27"/>
                    </a:cubicBezTo>
                    <a:cubicBezTo>
                      <a:pt x="0" y="29"/>
                      <a:pt x="1" y="34"/>
                      <a:pt x="5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3" name="Freeform 58">
                <a:extLst>
                  <a:ext uri="{FF2B5EF4-FFF2-40B4-BE49-F238E27FC236}">
                    <a16:creationId xmlns:a16="http://schemas.microsoft.com/office/drawing/2014/main" id="{C0B962D5-957E-43B5-AD30-AFBEB6643264}"/>
                  </a:ext>
                </a:extLst>
              </p:cNvPr>
              <p:cNvSpPr/>
              <p:nvPr/>
            </p:nvSpPr>
            <p:spPr bwMode="auto">
              <a:xfrm>
                <a:off x="3725863" y="3227388"/>
                <a:ext cx="76200" cy="69850"/>
              </a:xfrm>
              <a:custGeom>
                <a:avLst/>
                <a:gdLst>
                  <a:gd name="T0" fmla="*/ 69 w 74"/>
                  <a:gd name="T1" fmla="*/ 58 h 68"/>
                  <a:gd name="T2" fmla="*/ 42 w 74"/>
                  <a:gd name="T3" fmla="*/ 36 h 68"/>
                  <a:gd name="T4" fmla="*/ 14 w 74"/>
                  <a:gd name="T5" fmla="*/ 6 h 68"/>
                  <a:gd name="T6" fmla="*/ 3 w 74"/>
                  <a:gd name="T7" fmla="*/ 15 h 68"/>
                  <a:gd name="T8" fmla="*/ 66 w 74"/>
                  <a:gd name="T9" fmla="*/ 66 h 68"/>
                  <a:gd name="T10" fmla="*/ 69 w 74"/>
                  <a:gd name="T11" fmla="*/ 5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" h="68">
                    <a:moveTo>
                      <a:pt x="69" y="58"/>
                    </a:moveTo>
                    <a:cubicBezTo>
                      <a:pt x="59" y="53"/>
                      <a:pt x="50" y="44"/>
                      <a:pt x="42" y="36"/>
                    </a:cubicBezTo>
                    <a:cubicBezTo>
                      <a:pt x="32" y="26"/>
                      <a:pt x="23" y="16"/>
                      <a:pt x="14" y="6"/>
                    </a:cubicBezTo>
                    <a:cubicBezTo>
                      <a:pt x="9" y="0"/>
                      <a:pt x="0" y="8"/>
                      <a:pt x="3" y="15"/>
                    </a:cubicBezTo>
                    <a:cubicBezTo>
                      <a:pt x="17" y="41"/>
                      <a:pt x="38" y="58"/>
                      <a:pt x="66" y="66"/>
                    </a:cubicBezTo>
                    <a:cubicBezTo>
                      <a:pt x="71" y="68"/>
                      <a:pt x="74" y="60"/>
                      <a:pt x="69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4" name="Freeform 59">
                <a:extLst>
                  <a:ext uri="{FF2B5EF4-FFF2-40B4-BE49-F238E27FC236}">
                    <a16:creationId xmlns:a16="http://schemas.microsoft.com/office/drawing/2014/main" id="{68F3C5D5-FB5A-4530-97DD-1042BF6E80FE}"/>
                  </a:ext>
                </a:extLst>
              </p:cNvPr>
              <p:cNvSpPr/>
              <p:nvPr/>
            </p:nvSpPr>
            <p:spPr bwMode="auto">
              <a:xfrm>
                <a:off x="3622676" y="3065463"/>
                <a:ext cx="60325" cy="96838"/>
              </a:xfrm>
              <a:custGeom>
                <a:avLst/>
                <a:gdLst>
                  <a:gd name="T0" fmla="*/ 54 w 58"/>
                  <a:gd name="T1" fmla="*/ 85 h 94"/>
                  <a:gd name="T2" fmla="*/ 12 w 58"/>
                  <a:gd name="T3" fmla="*/ 6 h 94"/>
                  <a:gd name="T4" fmla="*/ 2 w 58"/>
                  <a:gd name="T5" fmla="*/ 9 h 94"/>
                  <a:gd name="T6" fmla="*/ 47 w 58"/>
                  <a:gd name="T7" fmla="*/ 91 h 94"/>
                  <a:gd name="T8" fmla="*/ 54 w 58"/>
                  <a:gd name="T9" fmla="*/ 8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94">
                    <a:moveTo>
                      <a:pt x="54" y="85"/>
                    </a:moveTo>
                    <a:cubicBezTo>
                      <a:pt x="37" y="61"/>
                      <a:pt x="23" y="35"/>
                      <a:pt x="12" y="6"/>
                    </a:cubicBezTo>
                    <a:cubicBezTo>
                      <a:pt x="10" y="0"/>
                      <a:pt x="0" y="2"/>
                      <a:pt x="2" y="9"/>
                    </a:cubicBezTo>
                    <a:cubicBezTo>
                      <a:pt x="7" y="41"/>
                      <a:pt x="22" y="71"/>
                      <a:pt x="47" y="91"/>
                    </a:cubicBezTo>
                    <a:cubicBezTo>
                      <a:pt x="51" y="94"/>
                      <a:pt x="58" y="90"/>
                      <a:pt x="54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5" name="Freeform 60">
                <a:extLst>
                  <a:ext uri="{FF2B5EF4-FFF2-40B4-BE49-F238E27FC236}">
                    <a16:creationId xmlns:a16="http://schemas.microsoft.com/office/drawing/2014/main" id="{41978BEB-DF3F-42C8-B50D-7638FE6169B0}"/>
                  </a:ext>
                </a:extLst>
              </p:cNvPr>
              <p:cNvSpPr/>
              <p:nvPr/>
            </p:nvSpPr>
            <p:spPr bwMode="auto">
              <a:xfrm>
                <a:off x="3565526" y="2909888"/>
                <a:ext cx="22225" cy="68263"/>
              </a:xfrm>
              <a:custGeom>
                <a:avLst/>
                <a:gdLst>
                  <a:gd name="T0" fmla="*/ 22 w 22"/>
                  <a:gd name="T1" fmla="*/ 62 h 66"/>
                  <a:gd name="T2" fmla="*/ 9 w 22"/>
                  <a:gd name="T3" fmla="*/ 4 h 66"/>
                  <a:gd name="T4" fmla="*/ 1 w 22"/>
                  <a:gd name="T5" fmla="*/ 6 h 66"/>
                  <a:gd name="T6" fmla="*/ 18 w 22"/>
                  <a:gd name="T7" fmla="*/ 64 h 66"/>
                  <a:gd name="T8" fmla="*/ 22 w 22"/>
                  <a:gd name="T9" fmla="*/ 6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66">
                    <a:moveTo>
                      <a:pt x="22" y="62"/>
                    </a:moveTo>
                    <a:cubicBezTo>
                      <a:pt x="17" y="43"/>
                      <a:pt x="16" y="23"/>
                      <a:pt x="9" y="4"/>
                    </a:cubicBezTo>
                    <a:cubicBezTo>
                      <a:pt x="7" y="0"/>
                      <a:pt x="0" y="1"/>
                      <a:pt x="1" y="6"/>
                    </a:cubicBezTo>
                    <a:cubicBezTo>
                      <a:pt x="6" y="25"/>
                      <a:pt x="6" y="47"/>
                      <a:pt x="18" y="64"/>
                    </a:cubicBezTo>
                    <a:cubicBezTo>
                      <a:pt x="19" y="66"/>
                      <a:pt x="22" y="65"/>
                      <a:pt x="22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6" name="Freeform 61">
                <a:extLst>
                  <a:ext uri="{FF2B5EF4-FFF2-40B4-BE49-F238E27FC236}">
                    <a16:creationId xmlns:a16="http://schemas.microsoft.com/office/drawing/2014/main" id="{4E28A2C1-6175-405B-A859-0E622A84AE19}"/>
                  </a:ext>
                </a:extLst>
              </p:cNvPr>
              <p:cNvSpPr/>
              <p:nvPr/>
            </p:nvSpPr>
            <p:spPr bwMode="auto">
              <a:xfrm>
                <a:off x="3538538" y="2741613"/>
                <a:ext cx="28575" cy="100013"/>
              </a:xfrm>
              <a:custGeom>
                <a:avLst/>
                <a:gdLst>
                  <a:gd name="T0" fmla="*/ 22 w 27"/>
                  <a:gd name="T1" fmla="*/ 89 h 96"/>
                  <a:gd name="T2" fmla="*/ 15 w 27"/>
                  <a:gd name="T3" fmla="*/ 8 h 96"/>
                  <a:gd name="T4" fmla="*/ 2 w 27"/>
                  <a:gd name="T5" fmla="*/ 8 h 96"/>
                  <a:gd name="T6" fmla="*/ 9 w 27"/>
                  <a:gd name="T7" fmla="*/ 89 h 96"/>
                  <a:gd name="T8" fmla="*/ 22 w 27"/>
                  <a:gd name="T9" fmla="*/ 8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96">
                    <a:moveTo>
                      <a:pt x="22" y="89"/>
                    </a:moveTo>
                    <a:cubicBezTo>
                      <a:pt x="27" y="62"/>
                      <a:pt x="18" y="35"/>
                      <a:pt x="15" y="8"/>
                    </a:cubicBezTo>
                    <a:cubicBezTo>
                      <a:pt x="14" y="0"/>
                      <a:pt x="3" y="0"/>
                      <a:pt x="2" y="8"/>
                    </a:cubicBezTo>
                    <a:cubicBezTo>
                      <a:pt x="0" y="35"/>
                      <a:pt x="4" y="62"/>
                      <a:pt x="9" y="89"/>
                    </a:cubicBezTo>
                    <a:cubicBezTo>
                      <a:pt x="10" y="96"/>
                      <a:pt x="21" y="96"/>
                      <a:pt x="22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7" name="Freeform 62">
                <a:extLst>
                  <a:ext uri="{FF2B5EF4-FFF2-40B4-BE49-F238E27FC236}">
                    <a16:creationId xmlns:a16="http://schemas.microsoft.com/office/drawing/2014/main" id="{7078D74F-26B4-405E-8B0C-BD413A3F44AB}"/>
                  </a:ext>
                </a:extLst>
              </p:cNvPr>
              <p:cNvSpPr/>
              <p:nvPr/>
            </p:nvSpPr>
            <p:spPr bwMode="auto">
              <a:xfrm>
                <a:off x="3546476" y="2592388"/>
                <a:ext cx="22225" cy="73025"/>
              </a:xfrm>
              <a:custGeom>
                <a:avLst/>
                <a:gdLst>
                  <a:gd name="T0" fmla="*/ 13 w 22"/>
                  <a:gd name="T1" fmla="*/ 66 h 70"/>
                  <a:gd name="T2" fmla="*/ 21 w 22"/>
                  <a:gd name="T3" fmla="*/ 8 h 70"/>
                  <a:gd name="T4" fmla="*/ 11 w 22"/>
                  <a:gd name="T5" fmla="*/ 6 h 70"/>
                  <a:gd name="T6" fmla="*/ 5 w 22"/>
                  <a:gd name="T7" fmla="*/ 66 h 70"/>
                  <a:gd name="T8" fmla="*/ 13 w 22"/>
                  <a:gd name="T9" fmla="*/ 66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" h="70">
                    <a:moveTo>
                      <a:pt x="13" y="66"/>
                    </a:moveTo>
                    <a:cubicBezTo>
                      <a:pt x="17" y="47"/>
                      <a:pt x="16" y="27"/>
                      <a:pt x="21" y="8"/>
                    </a:cubicBezTo>
                    <a:cubicBezTo>
                      <a:pt x="22" y="2"/>
                      <a:pt x="13" y="0"/>
                      <a:pt x="11" y="6"/>
                    </a:cubicBezTo>
                    <a:cubicBezTo>
                      <a:pt x="4" y="26"/>
                      <a:pt x="0" y="45"/>
                      <a:pt x="5" y="66"/>
                    </a:cubicBezTo>
                    <a:cubicBezTo>
                      <a:pt x="6" y="70"/>
                      <a:pt x="12" y="70"/>
                      <a:pt x="13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8" name="Freeform 63">
                <a:extLst>
                  <a:ext uri="{FF2B5EF4-FFF2-40B4-BE49-F238E27FC236}">
                    <a16:creationId xmlns:a16="http://schemas.microsoft.com/office/drawing/2014/main" id="{60AC6383-16D3-4694-8181-583363F6B4BC}"/>
                  </a:ext>
                </a:extLst>
              </p:cNvPr>
              <p:cNvSpPr/>
              <p:nvPr/>
            </p:nvSpPr>
            <p:spPr bwMode="auto">
              <a:xfrm>
                <a:off x="3595688" y="2397126"/>
                <a:ext cx="49213" cy="103188"/>
              </a:xfrm>
              <a:custGeom>
                <a:avLst/>
                <a:gdLst>
                  <a:gd name="T0" fmla="*/ 7 w 47"/>
                  <a:gd name="T1" fmla="*/ 96 h 99"/>
                  <a:gd name="T2" fmla="*/ 45 w 47"/>
                  <a:gd name="T3" fmla="*/ 8 h 99"/>
                  <a:gd name="T4" fmla="*/ 36 w 47"/>
                  <a:gd name="T5" fmla="*/ 5 h 99"/>
                  <a:gd name="T6" fmla="*/ 0 w 47"/>
                  <a:gd name="T7" fmla="*/ 94 h 99"/>
                  <a:gd name="T8" fmla="*/ 7 w 47"/>
                  <a:gd name="T9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99">
                    <a:moveTo>
                      <a:pt x="7" y="96"/>
                    </a:moveTo>
                    <a:cubicBezTo>
                      <a:pt x="20" y="67"/>
                      <a:pt x="33" y="38"/>
                      <a:pt x="45" y="8"/>
                    </a:cubicBezTo>
                    <a:cubicBezTo>
                      <a:pt x="47" y="3"/>
                      <a:pt x="39" y="0"/>
                      <a:pt x="36" y="5"/>
                    </a:cubicBezTo>
                    <a:cubicBezTo>
                      <a:pt x="19" y="33"/>
                      <a:pt x="4" y="61"/>
                      <a:pt x="0" y="94"/>
                    </a:cubicBezTo>
                    <a:cubicBezTo>
                      <a:pt x="0" y="97"/>
                      <a:pt x="6" y="99"/>
                      <a:pt x="7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99" name="Freeform 64">
                <a:extLst>
                  <a:ext uri="{FF2B5EF4-FFF2-40B4-BE49-F238E27FC236}">
                    <a16:creationId xmlns:a16="http://schemas.microsoft.com/office/drawing/2014/main" id="{F18294C1-93A8-47A5-BBD5-AB20F9C8773E}"/>
                  </a:ext>
                </a:extLst>
              </p:cNvPr>
              <p:cNvSpPr/>
              <p:nvPr/>
            </p:nvSpPr>
            <p:spPr bwMode="auto">
              <a:xfrm>
                <a:off x="3670301" y="2254251"/>
                <a:ext cx="57150" cy="80963"/>
              </a:xfrm>
              <a:custGeom>
                <a:avLst/>
                <a:gdLst>
                  <a:gd name="T0" fmla="*/ 8 w 55"/>
                  <a:gd name="T1" fmla="*/ 74 h 78"/>
                  <a:gd name="T2" fmla="*/ 27 w 55"/>
                  <a:gd name="T3" fmla="*/ 44 h 78"/>
                  <a:gd name="T4" fmla="*/ 52 w 55"/>
                  <a:gd name="T5" fmla="*/ 10 h 78"/>
                  <a:gd name="T6" fmla="*/ 45 w 55"/>
                  <a:gd name="T7" fmla="*/ 3 h 78"/>
                  <a:gd name="T8" fmla="*/ 16 w 55"/>
                  <a:gd name="T9" fmla="*/ 33 h 78"/>
                  <a:gd name="T10" fmla="*/ 1 w 55"/>
                  <a:gd name="T11" fmla="*/ 72 h 78"/>
                  <a:gd name="T12" fmla="*/ 8 w 55"/>
                  <a:gd name="T13" fmla="*/ 7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" h="78">
                    <a:moveTo>
                      <a:pt x="8" y="74"/>
                    </a:moveTo>
                    <a:cubicBezTo>
                      <a:pt x="12" y="63"/>
                      <a:pt x="21" y="53"/>
                      <a:pt x="27" y="44"/>
                    </a:cubicBezTo>
                    <a:cubicBezTo>
                      <a:pt x="35" y="32"/>
                      <a:pt x="45" y="22"/>
                      <a:pt x="52" y="10"/>
                    </a:cubicBezTo>
                    <a:cubicBezTo>
                      <a:pt x="55" y="6"/>
                      <a:pt x="50" y="0"/>
                      <a:pt x="45" y="3"/>
                    </a:cubicBezTo>
                    <a:cubicBezTo>
                      <a:pt x="34" y="11"/>
                      <a:pt x="25" y="21"/>
                      <a:pt x="16" y="33"/>
                    </a:cubicBezTo>
                    <a:cubicBezTo>
                      <a:pt x="7" y="45"/>
                      <a:pt x="5" y="57"/>
                      <a:pt x="1" y="72"/>
                    </a:cubicBezTo>
                    <a:cubicBezTo>
                      <a:pt x="0" y="76"/>
                      <a:pt x="6" y="78"/>
                      <a:pt x="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0" name="Freeform 65">
                <a:extLst>
                  <a:ext uri="{FF2B5EF4-FFF2-40B4-BE49-F238E27FC236}">
                    <a16:creationId xmlns:a16="http://schemas.microsoft.com/office/drawing/2014/main" id="{40A65549-B0C3-4BA8-8F60-5711C76CFD89}"/>
                  </a:ext>
                </a:extLst>
              </p:cNvPr>
              <p:cNvSpPr/>
              <p:nvPr/>
            </p:nvSpPr>
            <p:spPr bwMode="auto">
              <a:xfrm>
                <a:off x="3754438" y="2087563"/>
                <a:ext cx="73025" cy="87313"/>
              </a:xfrm>
              <a:custGeom>
                <a:avLst/>
                <a:gdLst>
                  <a:gd name="T0" fmla="*/ 6 w 71"/>
                  <a:gd name="T1" fmla="*/ 84 h 85"/>
                  <a:gd name="T2" fmla="*/ 66 w 71"/>
                  <a:gd name="T3" fmla="*/ 14 h 85"/>
                  <a:gd name="T4" fmla="*/ 58 w 71"/>
                  <a:gd name="T5" fmla="*/ 5 h 85"/>
                  <a:gd name="T6" fmla="*/ 1 w 71"/>
                  <a:gd name="T7" fmla="*/ 81 h 85"/>
                  <a:gd name="T8" fmla="*/ 6 w 71"/>
                  <a:gd name="T9" fmla="*/ 8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85">
                    <a:moveTo>
                      <a:pt x="6" y="84"/>
                    </a:moveTo>
                    <a:cubicBezTo>
                      <a:pt x="31" y="64"/>
                      <a:pt x="46" y="37"/>
                      <a:pt x="66" y="14"/>
                    </a:cubicBezTo>
                    <a:cubicBezTo>
                      <a:pt x="71" y="8"/>
                      <a:pt x="64" y="0"/>
                      <a:pt x="58" y="5"/>
                    </a:cubicBezTo>
                    <a:cubicBezTo>
                      <a:pt x="33" y="26"/>
                      <a:pt x="11" y="49"/>
                      <a:pt x="1" y="81"/>
                    </a:cubicBezTo>
                    <a:cubicBezTo>
                      <a:pt x="0" y="84"/>
                      <a:pt x="4" y="85"/>
                      <a:pt x="6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1" name="Freeform 66">
                <a:extLst>
                  <a:ext uri="{FF2B5EF4-FFF2-40B4-BE49-F238E27FC236}">
                    <a16:creationId xmlns:a16="http://schemas.microsoft.com/office/drawing/2014/main" id="{5CAF5D72-30CB-493D-AF73-ECF574239B5D}"/>
                  </a:ext>
                </a:extLst>
              </p:cNvPr>
              <p:cNvSpPr/>
              <p:nvPr/>
            </p:nvSpPr>
            <p:spPr bwMode="auto">
              <a:xfrm>
                <a:off x="3865563" y="1936751"/>
                <a:ext cx="80963" cy="104775"/>
              </a:xfrm>
              <a:custGeom>
                <a:avLst/>
                <a:gdLst>
                  <a:gd name="T0" fmla="*/ 8 w 79"/>
                  <a:gd name="T1" fmla="*/ 98 h 101"/>
                  <a:gd name="T2" fmla="*/ 74 w 79"/>
                  <a:gd name="T3" fmla="*/ 12 h 101"/>
                  <a:gd name="T4" fmla="*/ 67 w 79"/>
                  <a:gd name="T5" fmla="*/ 5 h 101"/>
                  <a:gd name="T6" fmla="*/ 31 w 79"/>
                  <a:gd name="T7" fmla="*/ 43 h 101"/>
                  <a:gd name="T8" fmla="*/ 2 w 79"/>
                  <a:gd name="T9" fmla="*/ 94 h 101"/>
                  <a:gd name="T10" fmla="*/ 8 w 79"/>
                  <a:gd name="T11" fmla="*/ 9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" h="101">
                    <a:moveTo>
                      <a:pt x="8" y="98"/>
                    </a:moveTo>
                    <a:cubicBezTo>
                      <a:pt x="34" y="72"/>
                      <a:pt x="51" y="41"/>
                      <a:pt x="74" y="12"/>
                    </a:cubicBezTo>
                    <a:cubicBezTo>
                      <a:pt x="79" y="7"/>
                      <a:pt x="72" y="0"/>
                      <a:pt x="67" y="5"/>
                    </a:cubicBezTo>
                    <a:cubicBezTo>
                      <a:pt x="53" y="17"/>
                      <a:pt x="41" y="28"/>
                      <a:pt x="31" y="43"/>
                    </a:cubicBezTo>
                    <a:cubicBezTo>
                      <a:pt x="20" y="59"/>
                      <a:pt x="12" y="76"/>
                      <a:pt x="2" y="94"/>
                    </a:cubicBezTo>
                    <a:cubicBezTo>
                      <a:pt x="0" y="97"/>
                      <a:pt x="5" y="101"/>
                      <a:pt x="8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2" name="Freeform 67">
                <a:extLst>
                  <a:ext uri="{FF2B5EF4-FFF2-40B4-BE49-F238E27FC236}">
                    <a16:creationId xmlns:a16="http://schemas.microsoft.com/office/drawing/2014/main" id="{E16770D5-6F9B-47BE-BC3B-8FA4182C300F}"/>
                  </a:ext>
                </a:extLst>
              </p:cNvPr>
              <p:cNvSpPr/>
              <p:nvPr/>
            </p:nvSpPr>
            <p:spPr bwMode="auto">
              <a:xfrm>
                <a:off x="3984626" y="1827213"/>
                <a:ext cx="87313" cy="65088"/>
              </a:xfrm>
              <a:custGeom>
                <a:avLst/>
                <a:gdLst>
                  <a:gd name="T0" fmla="*/ 8 w 85"/>
                  <a:gd name="T1" fmla="*/ 61 h 63"/>
                  <a:gd name="T2" fmla="*/ 23 w 85"/>
                  <a:gd name="T3" fmla="*/ 57 h 63"/>
                  <a:gd name="T4" fmla="*/ 40 w 85"/>
                  <a:gd name="T5" fmla="*/ 47 h 63"/>
                  <a:gd name="T6" fmla="*/ 76 w 85"/>
                  <a:gd name="T7" fmla="*/ 21 h 63"/>
                  <a:gd name="T8" fmla="*/ 67 w 85"/>
                  <a:gd name="T9" fmla="*/ 6 h 63"/>
                  <a:gd name="T10" fmla="*/ 34 w 85"/>
                  <a:gd name="T11" fmla="*/ 26 h 63"/>
                  <a:gd name="T12" fmla="*/ 18 w 85"/>
                  <a:gd name="T13" fmla="*/ 38 h 63"/>
                  <a:gd name="T14" fmla="*/ 3 w 85"/>
                  <a:gd name="T15" fmla="*/ 53 h 63"/>
                  <a:gd name="T16" fmla="*/ 8 w 85"/>
                  <a:gd name="T17" fmla="*/ 6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63">
                    <a:moveTo>
                      <a:pt x="8" y="61"/>
                    </a:moveTo>
                    <a:cubicBezTo>
                      <a:pt x="13" y="59"/>
                      <a:pt x="18" y="59"/>
                      <a:pt x="23" y="57"/>
                    </a:cubicBezTo>
                    <a:cubicBezTo>
                      <a:pt x="29" y="54"/>
                      <a:pt x="35" y="50"/>
                      <a:pt x="40" y="47"/>
                    </a:cubicBezTo>
                    <a:cubicBezTo>
                      <a:pt x="53" y="39"/>
                      <a:pt x="64" y="30"/>
                      <a:pt x="76" y="21"/>
                    </a:cubicBezTo>
                    <a:cubicBezTo>
                      <a:pt x="85" y="14"/>
                      <a:pt x="77" y="0"/>
                      <a:pt x="67" y="6"/>
                    </a:cubicBezTo>
                    <a:cubicBezTo>
                      <a:pt x="56" y="12"/>
                      <a:pt x="44" y="18"/>
                      <a:pt x="34" y="26"/>
                    </a:cubicBezTo>
                    <a:cubicBezTo>
                      <a:pt x="28" y="30"/>
                      <a:pt x="23" y="34"/>
                      <a:pt x="18" y="38"/>
                    </a:cubicBezTo>
                    <a:cubicBezTo>
                      <a:pt x="11" y="42"/>
                      <a:pt x="8" y="48"/>
                      <a:pt x="3" y="53"/>
                    </a:cubicBezTo>
                    <a:cubicBezTo>
                      <a:pt x="0" y="57"/>
                      <a:pt x="3" y="63"/>
                      <a:pt x="8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3" name="Freeform 68">
                <a:extLst>
                  <a:ext uri="{FF2B5EF4-FFF2-40B4-BE49-F238E27FC236}">
                    <a16:creationId xmlns:a16="http://schemas.microsoft.com/office/drawing/2014/main" id="{B3EE5D38-6D87-42F7-A136-D6FBF61FFB67}"/>
                  </a:ext>
                </a:extLst>
              </p:cNvPr>
              <p:cNvSpPr/>
              <p:nvPr/>
            </p:nvSpPr>
            <p:spPr bwMode="auto">
              <a:xfrm>
                <a:off x="4127501" y="1725613"/>
                <a:ext cx="109538" cy="76200"/>
              </a:xfrm>
              <a:custGeom>
                <a:avLst/>
                <a:gdLst>
                  <a:gd name="T0" fmla="*/ 9 w 105"/>
                  <a:gd name="T1" fmla="*/ 71 h 74"/>
                  <a:gd name="T2" fmla="*/ 96 w 105"/>
                  <a:gd name="T3" fmla="*/ 16 h 74"/>
                  <a:gd name="T4" fmla="*/ 89 w 105"/>
                  <a:gd name="T5" fmla="*/ 4 h 74"/>
                  <a:gd name="T6" fmla="*/ 2 w 105"/>
                  <a:gd name="T7" fmla="*/ 66 h 74"/>
                  <a:gd name="T8" fmla="*/ 9 w 105"/>
                  <a:gd name="T9" fmla="*/ 71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74">
                    <a:moveTo>
                      <a:pt x="9" y="71"/>
                    </a:moveTo>
                    <a:cubicBezTo>
                      <a:pt x="33" y="47"/>
                      <a:pt x="67" y="33"/>
                      <a:pt x="96" y="16"/>
                    </a:cubicBezTo>
                    <a:cubicBezTo>
                      <a:pt x="105" y="12"/>
                      <a:pt x="97" y="0"/>
                      <a:pt x="89" y="4"/>
                    </a:cubicBezTo>
                    <a:cubicBezTo>
                      <a:pt x="55" y="19"/>
                      <a:pt x="22" y="32"/>
                      <a:pt x="2" y="66"/>
                    </a:cubicBezTo>
                    <a:cubicBezTo>
                      <a:pt x="0" y="70"/>
                      <a:pt x="5" y="74"/>
                      <a:pt x="9" y="7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4" name="Freeform 69">
                <a:extLst>
                  <a:ext uri="{FF2B5EF4-FFF2-40B4-BE49-F238E27FC236}">
                    <a16:creationId xmlns:a16="http://schemas.microsoft.com/office/drawing/2014/main" id="{63A1ED91-DBC9-43EB-8003-7214E75653D7}"/>
                  </a:ext>
                </a:extLst>
              </p:cNvPr>
              <p:cNvSpPr/>
              <p:nvPr/>
            </p:nvSpPr>
            <p:spPr bwMode="auto">
              <a:xfrm>
                <a:off x="4300538" y="1655763"/>
                <a:ext cx="87313" cy="47625"/>
              </a:xfrm>
              <a:custGeom>
                <a:avLst/>
                <a:gdLst>
                  <a:gd name="T0" fmla="*/ 7 w 84"/>
                  <a:gd name="T1" fmla="*/ 46 h 47"/>
                  <a:gd name="T2" fmla="*/ 80 w 84"/>
                  <a:gd name="T3" fmla="*/ 9 h 47"/>
                  <a:gd name="T4" fmla="*/ 77 w 84"/>
                  <a:gd name="T5" fmla="*/ 3 h 47"/>
                  <a:gd name="T6" fmla="*/ 5 w 84"/>
                  <a:gd name="T7" fmla="*/ 38 h 47"/>
                  <a:gd name="T8" fmla="*/ 7 w 84"/>
                  <a:gd name="T9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4" h="47">
                    <a:moveTo>
                      <a:pt x="7" y="46"/>
                    </a:moveTo>
                    <a:cubicBezTo>
                      <a:pt x="36" y="41"/>
                      <a:pt x="58" y="26"/>
                      <a:pt x="80" y="9"/>
                    </a:cubicBezTo>
                    <a:cubicBezTo>
                      <a:pt x="84" y="6"/>
                      <a:pt x="81" y="0"/>
                      <a:pt x="77" y="3"/>
                    </a:cubicBezTo>
                    <a:cubicBezTo>
                      <a:pt x="54" y="16"/>
                      <a:pt x="30" y="29"/>
                      <a:pt x="5" y="38"/>
                    </a:cubicBezTo>
                    <a:cubicBezTo>
                      <a:pt x="0" y="40"/>
                      <a:pt x="2" y="47"/>
                      <a:pt x="7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5" name="Freeform 70">
                <a:extLst>
                  <a:ext uri="{FF2B5EF4-FFF2-40B4-BE49-F238E27FC236}">
                    <a16:creationId xmlns:a16="http://schemas.microsoft.com/office/drawing/2014/main" id="{3814203E-4144-4520-86F8-B329BAF16275}"/>
                  </a:ext>
                </a:extLst>
              </p:cNvPr>
              <p:cNvSpPr/>
              <p:nvPr/>
            </p:nvSpPr>
            <p:spPr bwMode="auto">
              <a:xfrm>
                <a:off x="4451351" y="1609726"/>
                <a:ext cx="103188" cy="31750"/>
              </a:xfrm>
              <a:custGeom>
                <a:avLst/>
                <a:gdLst>
                  <a:gd name="T0" fmla="*/ 4 w 100"/>
                  <a:gd name="T1" fmla="*/ 25 h 31"/>
                  <a:gd name="T2" fmla="*/ 95 w 100"/>
                  <a:gd name="T3" fmla="*/ 11 h 31"/>
                  <a:gd name="T4" fmla="*/ 92 w 100"/>
                  <a:gd name="T5" fmla="*/ 1 h 31"/>
                  <a:gd name="T6" fmla="*/ 4 w 100"/>
                  <a:gd name="T7" fmla="*/ 17 h 31"/>
                  <a:gd name="T8" fmla="*/ 4 w 100"/>
                  <a:gd name="T9" fmla="*/ 2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31">
                    <a:moveTo>
                      <a:pt x="4" y="25"/>
                    </a:moveTo>
                    <a:cubicBezTo>
                      <a:pt x="34" y="31"/>
                      <a:pt x="67" y="23"/>
                      <a:pt x="95" y="11"/>
                    </a:cubicBezTo>
                    <a:cubicBezTo>
                      <a:pt x="100" y="9"/>
                      <a:pt x="97" y="0"/>
                      <a:pt x="92" y="1"/>
                    </a:cubicBezTo>
                    <a:cubicBezTo>
                      <a:pt x="63" y="3"/>
                      <a:pt x="32" y="9"/>
                      <a:pt x="4" y="17"/>
                    </a:cubicBezTo>
                    <a:cubicBezTo>
                      <a:pt x="0" y="18"/>
                      <a:pt x="0" y="24"/>
                      <a:pt x="4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6" name="Freeform 71">
                <a:extLst>
                  <a:ext uri="{FF2B5EF4-FFF2-40B4-BE49-F238E27FC236}">
                    <a16:creationId xmlns:a16="http://schemas.microsoft.com/office/drawing/2014/main" id="{50322CF2-11BB-4497-BB6B-A95E8438E65A}"/>
                  </a:ext>
                </a:extLst>
              </p:cNvPr>
              <p:cNvSpPr/>
              <p:nvPr/>
            </p:nvSpPr>
            <p:spPr bwMode="auto">
              <a:xfrm>
                <a:off x="4638676" y="1628776"/>
                <a:ext cx="109538" cy="19050"/>
              </a:xfrm>
              <a:custGeom>
                <a:avLst/>
                <a:gdLst>
                  <a:gd name="T0" fmla="*/ 4 w 105"/>
                  <a:gd name="T1" fmla="*/ 13 h 18"/>
                  <a:gd name="T2" fmla="*/ 99 w 105"/>
                  <a:gd name="T3" fmla="*/ 14 h 18"/>
                  <a:gd name="T4" fmla="*/ 99 w 105"/>
                  <a:gd name="T5" fmla="*/ 4 h 18"/>
                  <a:gd name="T6" fmla="*/ 4 w 105"/>
                  <a:gd name="T7" fmla="*/ 5 h 18"/>
                  <a:gd name="T8" fmla="*/ 4 w 105"/>
                  <a:gd name="T9" fmla="*/ 13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18">
                    <a:moveTo>
                      <a:pt x="4" y="13"/>
                    </a:moveTo>
                    <a:cubicBezTo>
                      <a:pt x="35" y="18"/>
                      <a:pt x="67" y="17"/>
                      <a:pt x="99" y="14"/>
                    </a:cubicBezTo>
                    <a:cubicBezTo>
                      <a:pt x="105" y="13"/>
                      <a:pt x="105" y="5"/>
                      <a:pt x="99" y="4"/>
                    </a:cubicBezTo>
                    <a:cubicBezTo>
                      <a:pt x="67" y="1"/>
                      <a:pt x="35" y="0"/>
                      <a:pt x="4" y="5"/>
                    </a:cubicBezTo>
                    <a:cubicBezTo>
                      <a:pt x="0" y="6"/>
                      <a:pt x="0" y="12"/>
                      <a:pt x="4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7" name="Freeform 72">
                <a:extLst>
                  <a:ext uri="{FF2B5EF4-FFF2-40B4-BE49-F238E27FC236}">
                    <a16:creationId xmlns:a16="http://schemas.microsoft.com/office/drawing/2014/main" id="{6FAB5D26-DBD3-4EC7-85A0-7F8FDE86A6AD}"/>
                  </a:ext>
                </a:extLst>
              </p:cNvPr>
              <p:cNvSpPr/>
              <p:nvPr/>
            </p:nvSpPr>
            <p:spPr bwMode="auto">
              <a:xfrm>
                <a:off x="4851401" y="1643063"/>
                <a:ext cx="68263" cy="30163"/>
              </a:xfrm>
              <a:custGeom>
                <a:avLst/>
                <a:gdLst>
                  <a:gd name="T0" fmla="*/ 2 w 65"/>
                  <a:gd name="T1" fmla="*/ 4 h 28"/>
                  <a:gd name="T2" fmla="*/ 59 w 65"/>
                  <a:gd name="T3" fmla="*/ 27 h 28"/>
                  <a:gd name="T4" fmla="*/ 62 w 65"/>
                  <a:gd name="T5" fmla="*/ 21 h 28"/>
                  <a:gd name="T6" fmla="*/ 3 w 65"/>
                  <a:gd name="T7" fmla="*/ 1 h 28"/>
                  <a:gd name="T8" fmla="*/ 2 w 65"/>
                  <a:gd name="T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8">
                    <a:moveTo>
                      <a:pt x="2" y="4"/>
                    </a:moveTo>
                    <a:cubicBezTo>
                      <a:pt x="19" y="15"/>
                      <a:pt x="40" y="22"/>
                      <a:pt x="59" y="27"/>
                    </a:cubicBezTo>
                    <a:cubicBezTo>
                      <a:pt x="63" y="28"/>
                      <a:pt x="65" y="23"/>
                      <a:pt x="62" y="21"/>
                    </a:cubicBezTo>
                    <a:cubicBezTo>
                      <a:pt x="43" y="13"/>
                      <a:pt x="23" y="7"/>
                      <a:pt x="3" y="1"/>
                    </a:cubicBezTo>
                    <a:cubicBezTo>
                      <a:pt x="1" y="0"/>
                      <a:pt x="0" y="3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8" name="Freeform 73">
                <a:extLst>
                  <a:ext uri="{FF2B5EF4-FFF2-40B4-BE49-F238E27FC236}">
                    <a16:creationId xmlns:a16="http://schemas.microsoft.com/office/drawing/2014/main" id="{3CBD4074-6334-4991-9113-37AC54C3272A}"/>
                  </a:ext>
                </a:extLst>
              </p:cNvPr>
              <p:cNvSpPr/>
              <p:nvPr/>
            </p:nvSpPr>
            <p:spPr bwMode="auto">
              <a:xfrm>
                <a:off x="5008563" y="1714501"/>
                <a:ext cx="71438" cy="33338"/>
              </a:xfrm>
              <a:custGeom>
                <a:avLst/>
                <a:gdLst>
                  <a:gd name="T0" fmla="*/ 3 w 68"/>
                  <a:gd name="T1" fmla="*/ 10 h 33"/>
                  <a:gd name="T2" fmla="*/ 59 w 68"/>
                  <a:gd name="T3" fmla="*/ 32 h 33"/>
                  <a:gd name="T4" fmla="*/ 64 w 68"/>
                  <a:gd name="T5" fmla="*/ 26 h 33"/>
                  <a:gd name="T6" fmla="*/ 3 w 68"/>
                  <a:gd name="T7" fmla="*/ 4 h 33"/>
                  <a:gd name="T8" fmla="*/ 3 w 68"/>
                  <a:gd name="T9" fmla="*/ 1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8" h="33">
                    <a:moveTo>
                      <a:pt x="3" y="10"/>
                    </a:moveTo>
                    <a:cubicBezTo>
                      <a:pt x="23" y="14"/>
                      <a:pt x="40" y="23"/>
                      <a:pt x="59" y="32"/>
                    </a:cubicBezTo>
                    <a:cubicBezTo>
                      <a:pt x="63" y="33"/>
                      <a:pt x="68" y="29"/>
                      <a:pt x="64" y="26"/>
                    </a:cubicBezTo>
                    <a:cubicBezTo>
                      <a:pt x="46" y="10"/>
                      <a:pt x="26" y="0"/>
                      <a:pt x="3" y="4"/>
                    </a:cubicBezTo>
                    <a:cubicBezTo>
                      <a:pt x="0" y="4"/>
                      <a:pt x="0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09" name="Freeform 74">
                <a:extLst>
                  <a:ext uri="{FF2B5EF4-FFF2-40B4-BE49-F238E27FC236}">
                    <a16:creationId xmlns:a16="http://schemas.microsoft.com/office/drawing/2014/main" id="{0ACC27F5-D00D-4621-B60D-F7DCB7732C7C}"/>
                  </a:ext>
                </a:extLst>
              </p:cNvPr>
              <p:cNvSpPr/>
              <p:nvPr/>
            </p:nvSpPr>
            <p:spPr bwMode="auto">
              <a:xfrm>
                <a:off x="5149851" y="1784351"/>
                <a:ext cx="85725" cy="47625"/>
              </a:xfrm>
              <a:custGeom>
                <a:avLst/>
                <a:gdLst>
                  <a:gd name="T0" fmla="*/ 3 w 83"/>
                  <a:gd name="T1" fmla="*/ 6 h 46"/>
                  <a:gd name="T2" fmla="*/ 75 w 83"/>
                  <a:gd name="T3" fmla="*/ 43 h 46"/>
                  <a:gd name="T4" fmla="*/ 79 w 83"/>
                  <a:gd name="T5" fmla="*/ 37 h 46"/>
                  <a:gd name="T6" fmla="*/ 6 w 83"/>
                  <a:gd name="T7" fmla="*/ 1 h 46"/>
                  <a:gd name="T8" fmla="*/ 3 w 83"/>
                  <a:gd name="T9" fmla="*/ 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46">
                    <a:moveTo>
                      <a:pt x="3" y="6"/>
                    </a:moveTo>
                    <a:cubicBezTo>
                      <a:pt x="28" y="18"/>
                      <a:pt x="52" y="30"/>
                      <a:pt x="75" y="43"/>
                    </a:cubicBezTo>
                    <a:cubicBezTo>
                      <a:pt x="80" y="46"/>
                      <a:pt x="83" y="39"/>
                      <a:pt x="79" y="37"/>
                    </a:cubicBezTo>
                    <a:cubicBezTo>
                      <a:pt x="57" y="20"/>
                      <a:pt x="33" y="7"/>
                      <a:pt x="6" y="1"/>
                    </a:cubicBezTo>
                    <a:cubicBezTo>
                      <a:pt x="2" y="0"/>
                      <a:pt x="0" y="5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0" name="Freeform 75">
                <a:extLst>
                  <a:ext uri="{FF2B5EF4-FFF2-40B4-BE49-F238E27FC236}">
                    <a16:creationId xmlns:a16="http://schemas.microsoft.com/office/drawing/2014/main" id="{C9009432-E156-41D9-A35D-7C5897CBDFBA}"/>
                  </a:ext>
                </a:extLst>
              </p:cNvPr>
              <p:cNvSpPr/>
              <p:nvPr/>
            </p:nvSpPr>
            <p:spPr bwMode="auto">
              <a:xfrm>
                <a:off x="5305426" y="1847851"/>
                <a:ext cx="66675" cy="61913"/>
              </a:xfrm>
              <a:custGeom>
                <a:avLst/>
                <a:gdLst>
                  <a:gd name="T0" fmla="*/ 5 w 65"/>
                  <a:gd name="T1" fmla="*/ 12 h 59"/>
                  <a:gd name="T2" fmla="*/ 55 w 65"/>
                  <a:gd name="T3" fmla="*/ 55 h 59"/>
                  <a:gd name="T4" fmla="*/ 62 w 65"/>
                  <a:gd name="T5" fmla="*/ 49 h 59"/>
                  <a:gd name="T6" fmla="*/ 42 w 65"/>
                  <a:gd name="T7" fmla="*/ 23 h 59"/>
                  <a:gd name="T8" fmla="*/ 10 w 65"/>
                  <a:gd name="T9" fmla="*/ 4 h 59"/>
                  <a:gd name="T10" fmla="*/ 5 w 65"/>
                  <a:gd name="T11" fmla="*/ 1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" h="59">
                    <a:moveTo>
                      <a:pt x="5" y="12"/>
                    </a:moveTo>
                    <a:cubicBezTo>
                      <a:pt x="23" y="25"/>
                      <a:pt x="42" y="37"/>
                      <a:pt x="55" y="55"/>
                    </a:cubicBezTo>
                    <a:cubicBezTo>
                      <a:pt x="58" y="59"/>
                      <a:pt x="65" y="53"/>
                      <a:pt x="62" y="49"/>
                    </a:cubicBezTo>
                    <a:cubicBezTo>
                      <a:pt x="57" y="39"/>
                      <a:pt x="50" y="31"/>
                      <a:pt x="42" y="23"/>
                    </a:cubicBezTo>
                    <a:cubicBezTo>
                      <a:pt x="33" y="15"/>
                      <a:pt x="21" y="9"/>
                      <a:pt x="10" y="4"/>
                    </a:cubicBezTo>
                    <a:cubicBezTo>
                      <a:pt x="5" y="0"/>
                      <a:pt x="0" y="8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1" name="Freeform 76">
                <a:extLst>
                  <a:ext uri="{FF2B5EF4-FFF2-40B4-BE49-F238E27FC236}">
                    <a16:creationId xmlns:a16="http://schemas.microsoft.com/office/drawing/2014/main" id="{C698F7A6-8854-463C-ACB6-EDB668B5D1C1}"/>
                  </a:ext>
                </a:extLst>
              </p:cNvPr>
              <p:cNvSpPr/>
              <p:nvPr/>
            </p:nvSpPr>
            <p:spPr bwMode="auto">
              <a:xfrm>
                <a:off x="5380038" y="1765301"/>
                <a:ext cx="30163" cy="87313"/>
              </a:xfrm>
              <a:custGeom>
                <a:avLst/>
                <a:gdLst>
                  <a:gd name="T0" fmla="*/ 10 w 28"/>
                  <a:gd name="T1" fmla="*/ 81 h 84"/>
                  <a:gd name="T2" fmla="*/ 27 w 28"/>
                  <a:gd name="T3" fmla="*/ 10 h 84"/>
                  <a:gd name="T4" fmla="*/ 17 w 28"/>
                  <a:gd name="T5" fmla="*/ 6 h 84"/>
                  <a:gd name="T6" fmla="*/ 4 w 28"/>
                  <a:gd name="T7" fmla="*/ 81 h 84"/>
                  <a:gd name="T8" fmla="*/ 10 w 28"/>
                  <a:gd name="T9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84">
                    <a:moveTo>
                      <a:pt x="10" y="81"/>
                    </a:moveTo>
                    <a:cubicBezTo>
                      <a:pt x="15" y="57"/>
                      <a:pt x="22" y="34"/>
                      <a:pt x="27" y="10"/>
                    </a:cubicBezTo>
                    <a:cubicBezTo>
                      <a:pt x="28" y="4"/>
                      <a:pt x="20" y="0"/>
                      <a:pt x="17" y="6"/>
                    </a:cubicBezTo>
                    <a:cubicBezTo>
                      <a:pt x="6" y="29"/>
                      <a:pt x="0" y="55"/>
                      <a:pt x="4" y="81"/>
                    </a:cubicBezTo>
                    <a:cubicBezTo>
                      <a:pt x="5" y="84"/>
                      <a:pt x="10" y="84"/>
                      <a:pt x="10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2" name="Freeform 77">
                <a:extLst>
                  <a:ext uri="{FF2B5EF4-FFF2-40B4-BE49-F238E27FC236}">
                    <a16:creationId xmlns:a16="http://schemas.microsoft.com/office/drawing/2014/main" id="{2ABB9933-B302-40AD-ACE8-1C56920E40DD}"/>
                  </a:ext>
                </a:extLst>
              </p:cNvPr>
              <p:cNvSpPr/>
              <p:nvPr/>
            </p:nvSpPr>
            <p:spPr bwMode="auto">
              <a:xfrm>
                <a:off x="5451476" y="1625601"/>
                <a:ext cx="39688" cy="63500"/>
              </a:xfrm>
              <a:custGeom>
                <a:avLst/>
                <a:gdLst>
                  <a:gd name="T0" fmla="*/ 7 w 39"/>
                  <a:gd name="T1" fmla="*/ 58 h 62"/>
                  <a:gd name="T2" fmla="*/ 38 w 39"/>
                  <a:gd name="T3" fmla="*/ 7 h 62"/>
                  <a:gd name="T4" fmla="*/ 29 w 39"/>
                  <a:gd name="T5" fmla="*/ 3 h 62"/>
                  <a:gd name="T6" fmla="*/ 13 w 39"/>
                  <a:gd name="T7" fmla="*/ 25 h 62"/>
                  <a:gd name="T8" fmla="*/ 1 w 39"/>
                  <a:gd name="T9" fmla="*/ 56 h 62"/>
                  <a:gd name="T10" fmla="*/ 7 w 39"/>
                  <a:gd name="T11" fmla="*/ 5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62">
                    <a:moveTo>
                      <a:pt x="7" y="58"/>
                    </a:moveTo>
                    <a:cubicBezTo>
                      <a:pt x="16" y="40"/>
                      <a:pt x="30" y="26"/>
                      <a:pt x="38" y="7"/>
                    </a:cubicBezTo>
                    <a:cubicBezTo>
                      <a:pt x="39" y="2"/>
                      <a:pt x="32" y="0"/>
                      <a:pt x="29" y="3"/>
                    </a:cubicBezTo>
                    <a:cubicBezTo>
                      <a:pt x="24" y="11"/>
                      <a:pt x="18" y="18"/>
                      <a:pt x="13" y="25"/>
                    </a:cubicBezTo>
                    <a:cubicBezTo>
                      <a:pt x="7" y="34"/>
                      <a:pt x="4" y="45"/>
                      <a:pt x="1" y="56"/>
                    </a:cubicBezTo>
                    <a:cubicBezTo>
                      <a:pt x="0" y="59"/>
                      <a:pt x="5" y="62"/>
                      <a:pt x="7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3" name="Freeform 78">
                <a:extLst>
                  <a:ext uri="{FF2B5EF4-FFF2-40B4-BE49-F238E27FC236}">
                    <a16:creationId xmlns:a16="http://schemas.microsoft.com/office/drawing/2014/main" id="{52F48C60-9D01-4A52-BB7E-20E2B7FD72AB}"/>
                  </a:ext>
                </a:extLst>
              </p:cNvPr>
              <p:cNvSpPr/>
              <p:nvPr/>
            </p:nvSpPr>
            <p:spPr bwMode="auto">
              <a:xfrm>
                <a:off x="5540376" y="1449388"/>
                <a:ext cx="88900" cy="112713"/>
              </a:xfrm>
              <a:custGeom>
                <a:avLst/>
                <a:gdLst>
                  <a:gd name="T0" fmla="*/ 8 w 86"/>
                  <a:gd name="T1" fmla="*/ 105 h 108"/>
                  <a:gd name="T2" fmla="*/ 81 w 86"/>
                  <a:gd name="T3" fmla="*/ 12 h 108"/>
                  <a:gd name="T4" fmla="*/ 75 w 86"/>
                  <a:gd name="T5" fmla="*/ 4 h 108"/>
                  <a:gd name="T6" fmla="*/ 1 w 86"/>
                  <a:gd name="T7" fmla="*/ 101 h 108"/>
                  <a:gd name="T8" fmla="*/ 8 w 86"/>
                  <a:gd name="T9" fmla="*/ 10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108">
                    <a:moveTo>
                      <a:pt x="8" y="105"/>
                    </a:moveTo>
                    <a:cubicBezTo>
                      <a:pt x="34" y="75"/>
                      <a:pt x="53" y="41"/>
                      <a:pt x="81" y="12"/>
                    </a:cubicBezTo>
                    <a:cubicBezTo>
                      <a:pt x="86" y="8"/>
                      <a:pt x="80" y="0"/>
                      <a:pt x="75" y="4"/>
                    </a:cubicBezTo>
                    <a:cubicBezTo>
                      <a:pt x="39" y="25"/>
                      <a:pt x="16" y="63"/>
                      <a:pt x="1" y="101"/>
                    </a:cubicBezTo>
                    <a:cubicBezTo>
                      <a:pt x="0" y="105"/>
                      <a:pt x="5" y="108"/>
                      <a:pt x="8" y="10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4" name="Freeform 79">
                <a:extLst>
                  <a:ext uri="{FF2B5EF4-FFF2-40B4-BE49-F238E27FC236}">
                    <a16:creationId xmlns:a16="http://schemas.microsoft.com/office/drawing/2014/main" id="{41324AC6-DB70-4099-89D0-DFF33FDE752F}"/>
                  </a:ext>
                </a:extLst>
              </p:cNvPr>
              <p:cNvSpPr/>
              <p:nvPr/>
            </p:nvSpPr>
            <p:spPr bwMode="auto">
              <a:xfrm>
                <a:off x="5675313" y="1382713"/>
                <a:ext cx="88900" cy="57150"/>
              </a:xfrm>
              <a:custGeom>
                <a:avLst/>
                <a:gdLst>
                  <a:gd name="T0" fmla="*/ 7 w 86"/>
                  <a:gd name="T1" fmla="*/ 53 h 55"/>
                  <a:gd name="T2" fmla="*/ 79 w 86"/>
                  <a:gd name="T3" fmla="*/ 13 h 55"/>
                  <a:gd name="T4" fmla="*/ 76 w 86"/>
                  <a:gd name="T5" fmla="*/ 2 h 55"/>
                  <a:gd name="T6" fmla="*/ 3 w 86"/>
                  <a:gd name="T7" fmla="*/ 48 h 55"/>
                  <a:gd name="T8" fmla="*/ 7 w 86"/>
                  <a:gd name="T9" fmla="*/ 5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6" h="55">
                    <a:moveTo>
                      <a:pt x="7" y="53"/>
                    </a:moveTo>
                    <a:cubicBezTo>
                      <a:pt x="32" y="43"/>
                      <a:pt x="53" y="22"/>
                      <a:pt x="79" y="13"/>
                    </a:cubicBezTo>
                    <a:cubicBezTo>
                      <a:pt x="86" y="10"/>
                      <a:pt x="83" y="0"/>
                      <a:pt x="76" y="2"/>
                    </a:cubicBezTo>
                    <a:cubicBezTo>
                      <a:pt x="46" y="8"/>
                      <a:pt x="24" y="27"/>
                      <a:pt x="3" y="48"/>
                    </a:cubicBezTo>
                    <a:cubicBezTo>
                      <a:pt x="0" y="51"/>
                      <a:pt x="4" y="55"/>
                      <a:pt x="7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5" name="Freeform 80">
                <a:extLst>
                  <a:ext uri="{FF2B5EF4-FFF2-40B4-BE49-F238E27FC236}">
                    <a16:creationId xmlns:a16="http://schemas.microsoft.com/office/drawing/2014/main" id="{725B7319-79AE-4241-A0A5-1713FD766CE3}"/>
                  </a:ext>
                </a:extLst>
              </p:cNvPr>
              <p:cNvSpPr/>
              <p:nvPr/>
            </p:nvSpPr>
            <p:spPr bwMode="auto">
              <a:xfrm>
                <a:off x="5895976" y="1304926"/>
                <a:ext cx="57150" cy="28575"/>
              </a:xfrm>
              <a:custGeom>
                <a:avLst/>
                <a:gdLst>
                  <a:gd name="T0" fmla="*/ 4 w 56"/>
                  <a:gd name="T1" fmla="*/ 26 h 27"/>
                  <a:gd name="T2" fmla="*/ 55 w 56"/>
                  <a:gd name="T3" fmla="*/ 4 h 27"/>
                  <a:gd name="T4" fmla="*/ 53 w 56"/>
                  <a:gd name="T5" fmla="*/ 2 h 27"/>
                  <a:gd name="T6" fmla="*/ 2 w 56"/>
                  <a:gd name="T7" fmla="*/ 23 h 27"/>
                  <a:gd name="T8" fmla="*/ 4 w 56"/>
                  <a:gd name="T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7">
                    <a:moveTo>
                      <a:pt x="4" y="26"/>
                    </a:moveTo>
                    <a:cubicBezTo>
                      <a:pt x="21" y="18"/>
                      <a:pt x="41" y="18"/>
                      <a:pt x="55" y="4"/>
                    </a:cubicBezTo>
                    <a:cubicBezTo>
                      <a:pt x="56" y="2"/>
                      <a:pt x="54" y="0"/>
                      <a:pt x="53" y="2"/>
                    </a:cubicBezTo>
                    <a:cubicBezTo>
                      <a:pt x="38" y="14"/>
                      <a:pt x="19" y="15"/>
                      <a:pt x="2" y="23"/>
                    </a:cubicBezTo>
                    <a:cubicBezTo>
                      <a:pt x="0" y="24"/>
                      <a:pt x="2" y="27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6" name="Freeform 81">
                <a:extLst>
                  <a:ext uri="{FF2B5EF4-FFF2-40B4-BE49-F238E27FC236}">
                    <a16:creationId xmlns:a16="http://schemas.microsoft.com/office/drawing/2014/main" id="{278AF80D-80D5-428D-BDC3-AD46695F430F}"/>
                  </a:ext>
                </a:extLst>
              </p:cNvPr>
              <p:cNvSpPr/>
              <p:nvPr/>
            </p:nvSpPr>
            <p:spPr bwMode="auto">
              <a:xfrm>
                <a:off x="6059488" y="1247776"/>
                <a:ext cx="125413" cy="41275"/>
              </a:xfrm>
              <a:custGeom>
                <a:avLst/>
                <a:gdLst>
                  <a:gd name="T0" fmla="*/ 6 w 121"/>
                  <a:gd name="T1" fmla="*/ 38 h 40"/>
                  <a:gd name="T2" fmla="*/ 115 w 121"/>
                  <a:gd name="T3" fmla="*/ 13 h 40"/>
                  <a:gd name="T4" fmla="*/ 113 w 121"/>
                  <a:gd name="T5" fmla="*/ 0 h 40"/>
                  <a:gd name="T6" fmla="*/ 3 w 121"/>
                  <a:gd name="T7" fmla="*/ 34 h 40"/>
                  <a:gd name="T8" fmla="*/ 6 w 121"/>
                  <a:gd name="T9" fmla="*/ 38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1" h="40">
                    <a:moveTo>
                      <a:pt x="6" y="38"/>
                    </a:moveTo>
                    <a:cubicBezTo>
                      <a:pt x="40" y="23"/>
                      <a:pt x="79" y="25"/>
                      <a:pt x="115" y="13"/>
                    </a:cubicBezTo>
                    <a:cubicBezTo>
                      <a:pt x="121" y="11"/>
                      <a:pt x="121" y="0"/>
                      <a:pt x="113" y="0"/>
                    </a:cubicBezTo>
                    <a:cubicBezTo>
                      <a:pt x="72" y="3"/>
                      <a:pt x="37" y="11"/>
                      <a:pt x="3" y="34"/>
                    </a:cubicBezTo>
                    <a:cubicBezTo>
                      <a:pt x="0" y="36"/>
                      <a:pt x="3" y="40"/>
                      <a:pt x="6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7" name="Freeform 82">
                <a:extLst>
                  <a:ext uri="{FF2B5EF4-FFF2-40B4-BE49-F238E27FC236}">
                    <a16:creationId xmlns:a16="http://schemas.microsoft.com/office/drawing/2014/main" id="{2E85FB36-FD3D-44B3-9EDF-212766375267}"/>
                  </a:ext>
                </a:extLst>
              </p:cNvPr>
              <p:cNvSpPr/>
              <p:nvPr/>
            </p:nvSpPr>
            <p:spPr bwMode="auto">
              <a:xfrm>
                <a:off x="6319838" y="1225551"/>
                <a:ext cx="120650" cy="30163"/>
              </a:xfrm>
              <a:custGeom>
                <a:avLst/>
                <a:gdLst>
                  <a:gd name="T0" fmla="*/ 8 w 116"/>
                  <a:gd name="T1" fmla="*/ 25 h 28"/>
                  <a:gd name="T2" fmla="*/ 108 w 116"/>
                  <a:gd name="T3" fmla="*/ 27 h 28"/>
                  <a:gd name="T4" fmla="*/ 110 w 116"/>
                  <a:gd name="T5" fmla="*/ 15 h 28"/>
                  <a:gd name="T6" fmla="*/ 4 w 116"/>
                  <a:gd name="T7" fmla="*/ 17 h 28"/>
                  <a:gd name="T8" fmla="*/ 8 w 116"/>
                  <a:gd name="T9" fmla="*/ 2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6" h="28">
                    <a:moveTo>
                      <a:pt x="8" y="25"/>
                    </a:moveTo>
                    <a:cubicBezTo>
                      <a:pt x="41" y="16"/>
                      <a:pt x="74" y="23"/>
                      <a:pt x="108" y="27"/>
                    </a:cubicBezTo>
                    <a:cubicBezTo>
                      <a:pt x="115" y="28"/>
                      <a:pt x="116" y="17"/>
                      <a:pt x="110" y="15"/>
                    </a:cubicBezTo>
                    <a:cubicBezTo>
                      <a:pt x="72" y="4"/>
                      <a:pt x="40" y="0"/>
                      <a:pt x="4" y="17"/>
                    </a:cubicBezTo>
                    <a:cubicBezTo>
                      <a:pt x="0" y="19"/>
                      <a:pt x="3" y="26"/>
                      <a:pt x="8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8" name="Freeform 83">
                <a:extLst>
                  <a:ext uri="{FF2B5EF4-FFF2-40B4-BE49-F238E27FC236}">
                    <a16:creationId xmlns:a16="http://schemas.microsoft.com/office/drawing/2014/main" id="{317F6542-4693-44B4-909B-ECD524EA226C}"/>
                  </a:ext>
                </a:extLst>
              </p:cNvPr>
              <p:cNvSpPr/>
              <p:nvPr/>
            </p:nvSpPr>
            <p:spPr bwMode="auto">
              <a:xfrm>
                <a:off x="6584951" y="1241426"/>
                <a:ext cx="109538" cy="19050"/>
              </a:xfrm>
              <a:custGeom>
                <a:avLst/>
                <a:gdLst>
                  <a:gd name="T0" fmla="*/ 5 w 106"/>
                  <a:gd name="T1" fmla="*/ 9 h 18"/>
                  <a:gd name="T2" fmla="*/ 98 w 106"/>
                  <a:gd name="T3" fmla="*/ 17 h 18"/>
                  <a:gd name="T4" fmla="*/ 100 w 106"/>
                  <a:gd name="T5" fmla="*/ 9 h 18"/>
                  <a:gd name="T6" fmla="*/ 5 w 106"/>
                  <a:gd name="T7" fmla="*/ 2 h 18"/>
                  <a:gd name="T8" fmla="*/ 5 w 106"/>
                  <a:gd name="T9" fmla="*/ 9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6" h="18">
                    <a:moveTo>
                      <a:pt x="5" y="9"/>
                    </a:moveTo>
                    <a:cubicBezTo>
                      <a:pt x="35" y="11"/>
                      <a:pt x="68" y="12"/>
                      <a:pt x="98" y="17"/>
                    </a:cubicBezTo>
                    <a:cubicBezTo>
                      <a:pt x="103" y="18"/>
                      <a:pt x="106" y="10"/>
                      <a:pt x="100" y="9"/>
                    </a:cubicBezTo>
                    <a:cubicBezTo>
                      <a:pt x="68" y="0"/>
                      <a:pt x="38" y="1"/>
                      <a:pt x="5" y="2"/>
                    </a:cubicBezTo>
                    <a:cubicBezTo>
                      <a:pt x="0" y="2"/>
                      <a:pt x="0" y="9"/>
                      <a:pt x="5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19" name="Freeform 84">
                <a:extLst>
                  <a:ext uri="{FF2B5EF4-FFF2-40B4-BE49-F238E27FC236}">
                    <a16:creationId xmlns:a16="http://schemas.microsoft.com/office/drawing/2014/main" id="{CFC00122-599A-49D0-8220-6DA36CB8AA17}"/>
                  </a:ext>
                </a:extLst>
              </p:cNvPr>
              <p:cNvSpPr/>
              <p:nvPr/>
            </p:nvSpPr>
            <p:spPr bwMode="auto">
              <a:xfrm>
                <a:off x="6799263" y="1285876"/>
                <a:ext cx="117475" cy="47625"/>
              </a:xfrm>
              <a:custGeom>
                <a:avLst/>
                <a:gdLst>
                  <a:gd name="T0" fmla="*/ 5 w 112"/>
                  <a:gd name="T1" fmla="*/ 11 h 45"/>
                  <a:gd name="T2" fmla="*/ 100 w 112"/>
                  <a:gd name="T3" fmla="*/ 42 h 45"/>
                  <a:gd name="T4" fmla="*/ 105 w 112"/>
                  <a:gd name="T5" fmla="*/ 29 h 45"/>
                  <a:gd name="T6" fmla="*/ 8 w 112"/>
                  <a:gd name="T7" fmla="*/ 1 h 45"/>
                  <a:gd name="T8" fmla="*/ 5 w 112"/>
                  <a:gd name="T9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45">
                    <a:moveTo>
                      <a:pt x="5" y="11"/>
                    </a:moveTo>
                    <a:cubicBezTo>
                      <a:pt x="35" y="25"/>
                      <a:pt x="69" y="29"/>
                      <a:pt x="100" y="42"/>
                    </a:cubicBezTo>
                    <a:cubicBezTo>
                      <a:pt x="107" y="45"/>
                      <a:pt x="112" y="33"/>
                      <a:pt x="105" y="29"/>
                    </a:cubicBezTo>
                    <a:cubicBezTo>
                      <a:pt x="76" y="13"/>
                      <a:pt x="41" y="2"/>
                      <a:pt x="8" y="1"/>
                    </a:cubicBezTo>
                    <a:cubicBezTo>
                      <a:pt x="2" y="0"/>
                      <a:pt x="0" y="9"/>
                      <a:pt x="5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0" name="Freeform 85">
                <a:extLst>
                  <a:ext uri="{FF2B5EF4-FFF2-40B4-BE49-F238E27FC236}">
                    <a16:creationId xmlns:a16="http://schemas.microsoft.com/office/drawing/2014/main" id="{034B4175-021F-4F12-825F-E84A07D7722D}"/>
                  </a:ext>
                </a:extLst>
              </p:cNvPr>
              <p:cNvSpPr/>
              <p:nvPr/>
            </p:nvSpPr>
            <p:spPr bwMode="auto">
              <a:xfrm>
                <a:off x="6962776" y="1343026"/>
                <a:ext cx="122238" cy="44450"/>
              </a:xfrm>
              <a:custGeom>
                <a:avLst/>
                <a:gdLst>
                  <a:gd name="T0" fmla="*/ 3 w 117"/>
                  <a:gd name="T1" fmla="*/ 4 h 43"/>
                  <a:gd name="T2" fmla="*/ 109 w 117"/>
                  <a:gd name="T3" fmla="*/ 41 h 43"/>
                  <a:gd name="T4" fmla="*/ 113 w 117"/>
                  <a:gd name="T5" fmla="*/ 35 h 43"/>
                  <a:gd name="T6" fmla="*/ 3 w 117"/>
                  <a:gd name="T7" fmla="*/ 0 h 43"/>
                  <a:gd name="T8" fmla="*/ 3 w 117"/>
                  <a:gd name="T9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43">
                    <a:moveTo>
                      <a:pt x="3" y="4"/>
                    </a:moveTo>
                    <a:cubicBezTo>
                      <a:pt x="41" y="6"/>
                      <a:pt x="76" y="23"/>
                      <a:pt x="109" y="41"/>
                    </a:cubicBezTo>
                    <a:cubicBezTo>
                      <a:pt x="113" y="43"/>
                      <a:pt x="117" y="37"/>
                      <a:pt x="113" y="35"/>
                    </a:cubicBezTo>
                    <a:cubicBezTo>
                      <a:pt x="79" y="13"/>
                      <a:pt x="43" y="0"/>
                      <a:pt x="3" y="0"/>
                    </a:cubicBezTo>
                    <a:cubicBezTo>
                      <a:pt x="0" y="0"/>
                      <a:pt x="0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1" name="Freeform 86">
                <a:extLst>
                  <a:ext uri="{FF2B5EF4-FFF2-40B4-BE49-F238E27FC236}">
                    <a16:creationId xmlns:a16="http://schemas.microsoft.com/office/drawing/2014/main" id="{DF09B112-8CE0-4535-A045-57B6DF5BBBC0}"/>
                  </a:ext>
                </a:extLst>
              </p:cNvPr>
              <p:cNvSpPr/>
              <p:nvPr/>
            </p:nvSpPr>
            <p:spPr bwMode="auto">
              <a:xfrm>
                <a:off x="7148513" y="1409701"/>
                <a:ext cx="104775" cy="49213"/>
              </a:xfrm>
              <a:custGeom>
                <a:avLst/>
                <a:gdLst>
                  <a:gd name="T0" fmla="*/ 3 w 101"/>
                  <a:gd name="T1" fmla="*/ 6 h 47"/>
                  <a:gd name="T2" fmla="*/ 90 w 101"/>
                  <a:gd name="T3" fmla="*/ 45 h 47"/>
                  <a:gd name="T4" fmla="*/ 96 w 101"/>
                  <a:gd name="T5" fmla="*/ 35 h 47"/>
                  <a:gd name="T6" fmla="*/ 4 w 101"/>
                  <a:gd name="T7" fmla="*/ 0 h 47"/>
                  <a:gd name="T8" fmla="*/ 3 w 101"/>
                  <a:gd name="T9" fmla="*/ 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" h="47">
                    <a:moveTo>
                      <a:pt x="3" y="6"/>
                    </a:moveTo>
                    <a:cubicBezTo>
                      <a:pt x="31" y="18"/>
                      <a:pt x="59" y="37"/>
                      <a:pt x="90" y="45"/>
                    </a:cubicBezTo>
                    <a:cubicBezTo>
                      <a:pt x="95" y="47"/>
                      <a:pt x="101" y="39"/>
                      <a:pt x="96" y="35"/>
                    </a:cubicBezTo>
                    <a:cubicBezTo>
                      <a:pt x="70" y="15"/>
                      <a:pt x="36" y="3"/>
                      <a:pt x="4" y="0"/>
                    </a:cubicBezTo>
                    <a:cubicBezTo>
                      <a:pt x="1" y="0"/>
                      <a:pt x="0" y="4"/>
                      <a:pt x="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2" name="Freeform 87">
                <a:extLst>
                  <a:ext uri="{FF2B5EF4-FFF2-40B4-BE49-F238E27FC236}">
                    <a16:creationId xmlns:a16="http://schemas.microsoft.com/office/drawing/2014/main" id="{28DBBE80-EF72-40C8-A424-B3D80C7A3214}"/>
                  </a:ext>
                </a:extLst>
              </p:cNvPr>
              <p:cNvSpPr/>
              <p:nvPr/>
            </p:nvSpPr>
            <p:spPr bwMode="auto">
              <a:xfrm>
                <a:off x="7273926" y="1504951"/>
                <a:ext cx="114300" cy="74613"/>
              </a:xfrm>
              <a:custGeom>
                <a:avLst/>
                <a:gdLst>
                  <a:gd name="T0" fmla="*/ 6 w 110"/>
                  <a:gd name="T1" fmla="*/ 10 h 71"/>
                  <a:gd name="T2" fmla="*/ 55 w 110"/>
                  <a:gd name="T3" fmla="*/ 40 h 71"/>
                  <a:gd name="T4" fmla="*/ 99 w 110"/>
                  <a:gd name="T5" fmla="*/ 67 h 71"/>
                  <a:gd name="T6" fmla="*/ 104 w 110"/>
                  <a:gd name="T7" fmla="*/ 58 h 71"/>
                  <a:gd name="T8" fmla="*/ 9 w 110"/>
                  <a:gd name="T9" fmla="*/ 0 h 71"/>
                  <a:gd name="T10" fmla="*/ 6 w 110"/>
                  <a:gd name="T11" fmla="*/ 1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0" h="71">
                    <a:moveTo>
                      <a:pt x="6" y="10"/>
                    </a:moveTo>
                    <a:cubicBezTo>
                      <a:pt x="24" y="16"/>
                      <a:pt x="41" y="28"/>
                      <a:pt x="55" y="40"/>
                    </a:cubicBezTo>
                    <a:cubicBezTo>
                      <a:pt x="69" y="51"/>
                      <a:pt x="83" y="59"/>
                      <a:pt x="99" y="67"/>
                    </a:cubicBezTo>
                    <a:cubicBezTo>
                      <a:pt x="105" y="71"/>
                      <a:pt x="110" y="62"/>
                      <a:pt x="104" y="58"/>
                    </a:cubicBezTo>
                    <a:cubicBezTo>
                      <a:pt x="73" y="35"/>
                      <a:pt x="49" y="6"/>
                      <a:pt x="9" y="0"/>
                    </a:cubicBezTo>
                    <a:cubicBezTo>
                      <a:pt x="3" y="0"/>
                      <a:pt x="0" y="8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3" name="Freeform 88">
                <a:extLst>
                  <a:ext uri="{FF2B5EF4-FFF2-40B4-BE49-F238E27FC236}">
                    <a16:creationId xmlns:a16="http://schemas.microsoft.com/office/drawing/2014/main" id="{B07EEAE6-A86E-418E-8786-87EE34E276E4}"/>
                  </a:ext>
                </a:extLst>
              </p:cNvPr>
              <p:cNvSpPr/>
              <p:nvPr/>
            </p:nvSpPr>
            <p:spPr bwMode="auto">
              <a:xfrm>
                <a:off x="7424738" y="1631951"/>
                <a:ext cx="88900" cy="96838"/>
              </a:xfrm>
              <a:custGeom>
                <a:avLst/>
                <a:gdLst>
                  <a:gd name="T0" fmla="*/ 3 w 85"/>
                  <a:gd name="T1" fmla="*/ 9 h 93"/>
                  <a:gd name="T2" fmla="*/ 75 w 85"/>
                  <a:gd name="T3" fmla="*/ 89 h 93"/>
                  <a:gd name="T4" fmla="*/ 83 w 85"/>
                  <a:gd name="T5" fmla="*/ 83 h 93"/>
                  <a:gd name="T6" fmla="*/ 8 w 85"/>
                  <a:gd name="T7" fmla="*/ 2 h 93"/>
                  <a:gd name="T8" fmla="*/ 3 w 85"/>
                  <a:gd name="T9" fmla="*/ 9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93">
                    <a:moveTo>
                      <a:pt x="3" y="9"/>
                    </a:moveTo>
                    <a:cubicBezTo>
                      <a:pt x="28" y="35"/>
                      <a:pt x="50" y="63"/>
                      <a:pt x="75" y="89"/>
                    </a:cubicBezTo>
                    <a:cubicBezTo>
                      <a:pt x="79" y="93"/>
                      <a:pt x="85" y="88"/>
                      <a:pt x="83" y="83"/>
                    </a:cubicBezTo>
                    <a:cubicBezTo>
                      <a:pt x="64" y="52"/>
                      <a:pt x="41" y="20"/>
                      <a:pt x="8" y="2"/>
                    </a:cubicBezTo>
                    <a:cubicBezTo>
                      <a:pt x="4" y="0"/>
                      <a:pt x="0" y="5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4" name="Freeform 89">
                <a:extLst>
                  <a:ext uri="{FF2B5EF4-FFF2-40B4-BE49-F238E27FC236}">
                    <a16:creationId xmlns:a16="http://schemas.microsoft.com/office/drawing/2014/main" id="{05EAA63E-9309-40B6-A66B-4A14D9EC8422}"/>
                  </a:ext>
                </a:extLst>
              </p:cNvPr>
              <p:cNvSpPr/>
              <p:nvPr/>
            </p:nvSpPr>
            <p:spPr bwMode="auto">
              <a:xfrm>
                <a:off x="7540626" y="1792288"/>
                <a:ext cx="53975" cy="84138"/>
              </a:xfrm>
              <a:custGeom>
                <a:avLst/>
                <a:gdLst>
                  <a:gd name="T0" fmla="*/ 2 w 52"/>
                  <a:gd name="T1" fmla="*/ 4 h 81"/>
                  <a:gd name="T2" fmla="*/ 22 w 52"/>
                  <a:gd name="T3" fmla="*/ 44 h 81"/>
                  <a:gd name="T4" fmla="*/ 45 w 52"/>
                  <a:gd name="T5" fmla="*/ 78 h 81"/>
                  <a:gd name="T6" fmla="*/ 50 w 52"/>
                  <a:gd name="T7" fmla="*/ 74 h 81"/>
                  <a:gd name="T8" fmla="*/ 32 w 52"/>
                  <a:gd name="T9" fmla="*/ 39 h 81"/>
                  <a:gd name="T10" fmla="*/ 6 w 52"/>
                  <a:gd name="T11" fmla="*/ 2 h 81"/>
                  <a:gd name="T12" fmla="*/ 2 w 52"/>
                  <a:gd name="T13" fmla="*/ 4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81">
                    <a:moveTo>
                      <a:pt x="2" y="4"/>
                    </a:moveTo>
                    <a:cubicBezTo>
                      <a:pt x="9" y="17"/>
                      <a:pt x="15" y="31"/>
                      <a:pt x="22" y="44"/>
                    </a:cubicBezTo>
                    <a:cubicBezTo>
                      <a:pt x="29" y="56"/>
                      <a:pt x="36" y="67"/>
                      <a:pt x="45" y="78"/>
                    </a:cubicBezTo>
                    <a:cubicBezTo>
                      <a:pt x="47" y="81"/>
                      <a:pt x="52" y="77"/>
                      <a:pt x="50" y="74"/>
                    </a:cubicBezTo>
                    <a:cubicBezTo>
                      <a:pt x="44" y="62"/>
                      <a:pt x="38" y="50"/>
                      <a:pt x="32" y="39"/>
                    </a:cubicBezTo>
                    <a:cubicBezTo>
                      <a:pt x="24" y="25"/>
                      <a:pt x="14" y="14"/>
                      <a:pt x="6" y="2"/>
                    </a:cubicBezTo>
                    <a:cubicBezTo>
                      <a:pt x="4" y="0"/>
                      <a:pt x="0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5" name="Freeform 90">
                <a:extLst>
                  <a:ext uri="{FF2B5EF4-FFF2-40B4-BE49-F238E27FC236}">
                    <a16:creationId xmlns:a16="http://schemas.microsoft.com/office/drawing/2014/main" id="{B692EDC2-F41F-4058-A0EA-13F11813E9E8}"/>
                  </a:ext>
                </a:extLst>
              </p:cNvPr>
              <p:cNvSpPr/>
              <p:nvPr/>
            </p:nvSpPr>
            <p:spPr bwMode="auto">
              <a:xfrm>
                <a:off x="7627938" y="1963738"/>
                <a:ext cx="57150" cy="109538"/>
              </a:xfrm>
              <a:custGeom>
                <a:avLst/>
                <a:gdLst>
                  <a:gd name="T0" fmla="*/ 2 w 55"/>
                  <a:gd name="T1" fmla="*/ 6 h 106"/>
                  <a:gd name="T2" fmla="*/ 45 w 55"/>
                  <a:gd name="T3" fmla="*/ 102 h 106"/>
                  <a:gd name="T4" fmla="*/ 53 w 55"/>
                  <a:gd name="T5" fmla="*/ 98 h 106"/>
                  <a:gd name="T6" fmla="*/ 9 w 55"/>
                  <a:gd name="T7" fmla="*/ 3 h 106"/>
                  <a:gd name="T8" fmla="*/ 2 w 55"/>
                  <a:gd name="T9" fmla="*/ 6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" h="106">
                    <a:moveTo>
                      <a:pt x="2" y="6"/>
                    </a:moveTo>
                    <a:cubicBezTo>
                      <a:pt x="14" y="39"/>
                      <a:pt x="30" y="70"/>
                      <a:pt x="45" y="102"/>
                    </a:cubicBezTo>
                    <a:cubicBezTo>
                      <a:pt x="47" y="106"/>
                      <a:pt x="55" y="103"/>
                      <a:pt x="53" y="98"/>
                    </a:cubicBezTo>
                    <a:cubicBezTo>
                      <a:pt x="42" y="65"/>
                      <a:pt x="28" y="33"/>
                      <a:pt x="9" y="3"/>
                    </a:cubicBezTo>
                    <a:cubicBezTo>
                      <a:pt x="7" y="0"/>
                      <a:pt x="0" y="2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6" name="Freeform 91">
                <a:extLst>
                  <a:ext uri="{FF2B5EF4-FFF2-40B4-BE49-F238E27FC236}">
                    <a16:creationId xmlns:a16="http://schemas.microsoft.com/office/drawing/2014/main" id="{5B41A83D-1C09-40C2-9EF0-D405F07F971C}"/>
                  </a:ext>
                </a:extLst>
              </p:cNvPr>
              <p:cNvSpPr/>
              <p:nvPr/>
            </p:nvSpPr>
            <p:spPr bwMode="auto">
              <a:xfrm>
                <a:off x="7700963" y="2119313"/>
                <a:ext cx="49213" cy="73025"/>
              </a:xfrm>
              <a:custGeom>
                <a:avLst/>
                <a:gdLst>
                  <a:gd name="T0" fmla="*/ 2 w 47"/>
                  <a:gd name="T1" fmla="*/ 9 h 70"/>
                  <a:gd name="T2" fmla="*/ 32 w 47"/>
                  <a:gd name="T3" fmla="*/ 63 h 70"/>
                  <a:gd name="T4" fmla="*/ 43 w 47"/>
                  <a:gd name="T5" fmla="*/ 54 h 70"/>
                  <a:gd name="T6" fmla="*/ 13 w 47"/>
                  <a:gd name="T7" fmla="*/ 4 h 70"/>
                  <a:gd name="T8" fmla="*/ 2 w 47"/>
                  <a:gd name="T9" fmla="*/ 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70">
                    <a:moveTo>
                      <a:pt x="2" y="9"/>
                    </a:moveTo>
                    <a:cubicBezTo>
                      <a:pt x="9" y="29"/>
                      <a:pt x="18" y="47"/>
                      <a:pt x="32" y="63"/>
                    </a:cubicBezTo>
                    <a:cubicBezTo>
                      <a:pt x="37" y="70"/>
                      <a:pt x="47" y="61"/>
                      <a:pt x="43" y="54"/>
                    </a:cubicBezTo>
                    <a:cubicBezTo>
                      <a:pt x="34" y="37"/>
                      <a:pt x="24" y="20"/>
                      <a:pt x="13" y="4"/>
                    </a:cubicBezTo>
                    <a:cubicBezTo>
                      <a:pt x="9" y="0"/>
                      <a:pt x="0" y="2"/>
                      <a:pt x="2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7" name="Freeform 92">
                <a:extLst>
                  <a:ext uri="{FF2B5EF4-FFF2-40B4-BE49-F238E27FC236}">
                    <a16:creationId xmlns:a16="http://schemas.microsoft.com/office/drawing/2014/main" id="{C284B5D9-3F55-41CA-A5FF-99AC459985EA}"/>
                  </a:ext>
                </a:extLst>
              </p:cNvPr>
              <p:cNvSpPr/>
              <p:nvPr/>
            </p:nvSpPr>
            <p:spPr bwMode="auto">
              <a:xfrm>
                <a:off x="8164513" y="3827463"/>
                <a:ext cx="123825" cy="60325"/>
              </a:xfrm>
              <a:custGeom>
                <a:avLst/>
                <a:gdLst>
                  <a:gd name="T0" fmla="*/ 1 w 118"/>
                  <a:gd name="T1" fmla="*/ 59 h 59"/>
                  <a:gd name="T2" fmla="*/ 115 w 118"/>
                  <a:gd name="T3" fmla="*/ 6 h 59"/>
                  <a:gd name="T4" fmla="*/ 112 w 118"/>
                  <a:gd name="T5" fmla="*/ 0 h 59"/>
                  <a:gd name="T6" fmla="*/ 0 w 118"/>
                  <a:gd name="T7" fmla="*/ 58 h 59"/>
                  <a:gd name="T8" fmla="*/ 1 w 118"/>
                  <a:gd name="T9" fmla="*/ 5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8" h="59">
                    <a:moveTo>
                      <a:pt x="1" y="59"/>
                    </a:moveTo>
                    <a:cubicBezTo>
                      <a:pt x="41" y="56"/>
                      <a:pt x="81" y="26"/>
                      <a:pt x="115" y="6"/>
                    </a:cubicBezTo>
                    <a:cubicBezTo>
                      <a:pt x="118" y="4"/>
                      <a:pt x="116" y="0"/>
                      <a:pt x="112" y="0"/>
                    </a:cubicBezTo>
                    <a:cubicBezTo>
                      <a:pt x="73" y="9"/>
                      <a:pt x="33" y="35"/>
                      <a:pt x="0" y="58"/>
                    </a:cubicBezTo>
                    <a:cubicBezTo>
                      <a:pt x="0" y="58"/>
                      <a:pt x="0" y="59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fontAlgn="auto"/>
                <a:endParaRPr lang="zh-CN" altLang="en-US" sz="1800" noProof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528" name="TextBox 527">
            <a:extLst>
              <a:ext uri="{FF2B5EF4-FFF2-40B4-BE49-F238E27FC236}">
                <a16:creationId xmlns:a16="http://schemas.microsoft.com/office/drawing/2014/main" id="{329322C2-5488-4A69-826B-6F323D0CBEDB}"/>
              </a:ext>
            </a:extLst>
          </p:cNvPr>
          <p:cNvSpPr txBox="1"/>
          <p:nvPr/>
        </p:nvSpPr>
        <p:spPr>
          <a:xfrm>
            <a:off x="7752560" y="2219719"/>
            <a:ext cx="281429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#9Slide03 AllRoundGothic" panose="020B0703020202020104" pitchFamily="34" charset="0"/>
              </a:rPr>
              <a:t>Tiếp nhận, phản hồi ý kiến</a:t>
            </a:r>
            <a:endParaRPr lang="en-US" sz="3200" dirty="0">
              <a:solidFill>
                <a:srgbClr val="002060"/>
              </a:solidFill>
              <a:latin typeface="#9Slide03 AllRoundGothic" panose="020B0703020202020104" pitchFamily="34" charset="0"/>
              <a:cs typeface="#9Slide03 Arima Madurai Black" panose="00000A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8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" grpId="0"/>
      <p:bldP spid="434" grpId="0"/>
      <p:bldP spid="528" grpId="0"/>
    </p:bldLst>
  </p:timing>
</p:sld>
</file>

<file path=ppt/theme/theme1.xml><?xml version="1.0" encoding="utf-8"?>
<a:theme xmlns:a="http://schemas.openxmlformats.org/drawingml/2006/main" name="Office 主题​​">
  <a:themeElements>
    <a:clrScheme name="黄绿色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方正静蕾简体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835</Words>
  <Application>Microsoft Office PowerPoint</Application>
  <PresentationFormat>Widescreen</PresentationFormat>
  <Paragraphs>148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#9Slide03 AllRoundGothic</vt:lpstr>
      <vt:lpstr>#9Slide03 AmpleSoft Bold</vt:lpstr>
      <vt:lpstr>#9Slide03 Arima Madurai</vt:lpstr>
      <vt:lpstr>#9Slide03 Arima Madurai Black</vt:lpstr>
      <vt:lpstr>#9Slide03 Arima Madurai ExtraBo</vt:lpstr>
      <vt:lpstr>Arial</vt:lpstr>
      <vt:lpstr>Calibri</vt:lpstr>
      <vt:lpstr>Elegance</vt:lpstr>
      <vt:lpstr>方正静蕾简体</vt:lpstr>
      <vt:lpstr>汉仪橄榄体繁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TP</dc:creator>
  <dc:description/>
  <cp:lastModifiedBy>Admin</cp:lastModifiedBy>
  <cp:revision>2181</cp:revision>
  <dcterms:created xsi:type="dcterms:W3CDTF">2014-06-06T07:22:00Z</dcterms:created>
  <dcterms:modified xsi:type="dcterms:W3CDTF">2025-01-27T12:02:32Z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