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428D-3DCE-4572-972D-FEF92AD038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0084-E8DC-48A2-9EE4-1D7ECA63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3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428D-3DCE-4572-972D-FEF92AD038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0084-E8DC-48A2-9EE4-1D7ECA63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4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428D-3DCE-4572-972D-FEF92AD038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0084-E8DC-48A2-9EE4-1D7ECA63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4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428D-3DCE-4572-972D-FEF92AD038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0084-E8DC-48A2-9EE4-1D7ECA63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0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428D-3DCE-4572-972D-FEF92AD038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0084-E8DC-48A2-9EE4-1D7ECA63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1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428D-3DCE-4572-972D-FEF92AD038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0084-E8DC-48A2-9EE4-1D7ECA63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4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428D-3DCE-4572-972D-FEF92AD038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0084-E8DC-48A2-9EE4-1D7ECA63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2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428D-3DCE-4572-972D-FEF92AD038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0084-E8DC-48A2-9EE4-1D7ECA63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0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428D-3DCE-4572-972D-FEF92AD038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0084-E8DC-48A2-9EE4-1D7ECA63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9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428D-3DCE-4572-972D-FEF92AD038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0084-E8DC-48A2-9EE4-1D7ECA63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2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428D-3DCE-4572-972D-FEF92AD038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0084-E8DC-48A2-9EE4-1D7ECA63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F428D-3DCE-4572-972D-FEF92AD038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D0084-E8DC-48A2-9EE4-1D7ECA63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1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8553" y="222103"/>
            <a:ext cx="9807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 NGHỀ TRONG LĨNH VỰC KĨ THUẬT, CÔNG NGHỆ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89" y="789092"/>
            <a:ext cx="977590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7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9965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87004" y="485191"/>
            <a:ext cx="15022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1.3 đến Hình 1.6, nêu yêu cầu về phẩm chất và năng lực của mỗi ngành nghề được mô tả trong hình.</a:t>
            </a:r>
            <a:endParaRPr lang="en-US" sz="2400" b="1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81" y="485191"/>
            <a:ext cx="7371185" cy="637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9965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81" y="485191"/>
            <a:ext cx="4329405" cy="6372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29964" y="485191"/>
            <a:ext cx="728786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Yêu cầu đối với thợ sửa chữa ô tô:</a:t>
            </a:r>
            <a:endParaRPr lang="en-US" sz="16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Tuân thủ quy trình, quy định về an toàn lao động.</a:t>
            </a:r>
            <a:endParaRPr lang="en-US" sz="16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Ngăn nắp, kiên trì và tỉ mỉ.</a:t>
            </a:r>
            <a:endParaRPr lang="en-US" sz="16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Hiểu biết chuyên môn về cơ khí, động cơ đốt trong, đo lường,...</a:t>
            </a:r>
            <a:endParaRPr lang="en-US" sz="16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Có khả năng chẩn đoán kĩ thuật về giải quyết vấn đề.</a:t>
            </a:r>
            <a:endParaRPr lang="en-US" sz="16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Yêu cầu đối với kĩ sư xây dựng:</a:t>
            </a:r>
            <a:endParaRPr lang="en-US" sz="16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Tuân thủ quy định, quy trình.</a:t>
            </a:r>
            <a:endParaRPr lang="en-US" sz="16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Cẩn thận, tỉ mỉ.</a:t>
            </a:r>
            <a:endParaRPr lang="en-US" sz="16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Hiểu biết chuyên môn về lĩnh vực kĩ thuật cơ khí, vật liệu, xây dựng, kiến trúc,...</a:t>
            </a:r>
            <a:endParaRPr lang="en-US" sz="16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Có trí tưởng tượng không gian tốt, khả năng sáng tạo.</a:t>
            </a:r>
            <a:endParaRPr lang="en-US" sz="16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Yêu cầu đối với Nhà tư vốn nông, lâm nghiệp và thuỷ sản:</a:t>
            </a:r>
            <a:endParaRPr lang="en-US" sz="16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Tuân thủ quy trình, quy định.</a:t>
            </a:r>
            <a:endParaRPr lang="en-US" sz="16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Hiểu biết chuyên môn về lĩnh vực sinh học, nông nghiệp, lâm nghiệp, thuỷ sản,...</a:t>
            </a:r>
            <a:endParaRPr lang="en-US" sz="16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Kinh nghiệm thực tế và khả năng sáng tạo, kiên trì.</a:t>
            </a:r>
            <a:endParaRPr lang="en-US" sz="16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Yêu cầu đối với Thợ điện:</a:t>
            </a:r>
            <a:endParaRPr lang="en-US" sz="16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Tuân thủ quy trình, quy định; đặc biệt lò an toàn điện.</a:t>
            </a:r>
            <a:endParaRPr lang="en-US" sz="16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Làm việc kiên trì, thận trọng và chính xác.</a:t>
            </a:r>
            <a:endParaRPr lang="en-US" sz="16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Hiểu biết chuyên môn về kĩ thuật điện, điện tử, cơ khí,..</a:t>
            </a:r>
            <a:endParaRPr lang="en-US" sz="160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16" y="584775"/>
            <a:ext cx="11537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một nghề thuộc lĩnh vực kĩ thuật, công nghệ và thực hiện các công việc sau:</a:t>
            </a:r>
          </a:p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Mô tả công việc cụ thể của nghề.</a:t>
            </a:r>
          </a:p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Nêu những yêu cầu đối với người làm nghề.</a:t>
            </a:r>
          </a:p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Sưu tầm một số hình ảnh liên quan đến hoạt động của nghề.</a:t>
            </a:r>
          </a:p>
        </p:txBody>
      </p:sp>
    </p:spTree>
    <p:extLst>
      <p:ext uri="{BB962C8B-B14F-4D97-AF65-F5344CB8AC3E}">
        <p14:creationId xmlns:p14="http://schemas.microsoft.com/office/powerpoint/2010/main" val="249624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576" y="280003"/>
            <a:ext cx="11537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một nghề thuộc lĩnh vực kĩ thuật, công nghệ và thực hiện các công việc sau:</a:t>
            </a:r>
          </a:p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Mô tả công việc cụ thể của nghề.</a:t>
            </a:r>
          </a:p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Nêu những yêu cầu đối với người làm nghề.</a:t>
            </a:r>
          </a:p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Sưu tầm một số hình ảnh liên quan đến hoạt động của nghề.</a:t>
            </a:r>
          </a:p>
        </p:txBody>
      </p:sp>
      <p:sp>
        <p:nvSpPr>
          <p:cNvPr id="2" name="Rectangle 1"/>
          <p:cNvSpPr/>
          <p:nvPr/>
        </p:nvSpPr>
        <p:spPr>
          <a:xfrm>
            <a:off x="270576" y="1849663"/>
            <a:ext cx="1192142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Nghề được chọn: Kỹ sư phần mềm</a:t>
            </a:r>
            <a:endParaRPr lang="en-US" sz="16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Mô tả công việc cụ thể của nghề:</a:t>
            </a:r>
            <a:endParaRPr lang="en-US" sz="16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Kỹ sư phần mềm là người chịu trách nhiệm phát triển, thiết kế, kiểm thử và bảo trì phần mềm ứng dụng hoặc hệ thống. </a:t>
            </a:r>
            <a:endParaRPr lang="en-US" sz="16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Công việc này bao gồm:</a:t>
            </a:r>
            <a:endParaRPr lang="en-US" sz="16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Phân tích nhu cầu của người dùng để xác định yêu cầu phần mềm.</a:t>
            </a:r>
            <a:endParaRPr lang="en-US" sz="16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Thiết kế các giải pháp phần mềm, lập trình và viết mã nguồn.</a:t>
            </a:r>
            <a:endParaRPr lang="en-US" sz="16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Kiểm thử phần mềm để đảm bảo chất lượng và tìm ra lỗi trước khi phát hành.</a:t>
            </a:r>
            <a:endParaRPr lang="en-US" sz="16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Bảo trì và cập nhật phần mềm sau khi phát hành để cải thiện hiệu suất và thêm các tính năng mới.</a:t>
            </a:r>
            <a:endParaRPr lang="en-US" sz="16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Làm việc trong đội ngũ để phối hợp phát triển sản phẩm, thường xuyên cập nhật tiến độ và giải quyết vấn đề.</a:t>
            </a:r>
            <a:endParaRPr lang="en-US" sz="16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16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Những yêu cầu đối với người làm nghề:</a:t>
            </a:r>
            <a:endParaRPr lang="en-US" sz="16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Trình độ học vấn: Tốt nghiệp đại học chuyên ngành Công nghệ Thông tin, Kỹ thuật Phần mềm, hoặc các ngành liên quan.</a:t>
            </a:r>
            <a:endParaRPr lang="en-US" sz="16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Kỹ năng lập trình: Thành thạo một hoặc nhiều ngôn ngữ lập trình như Java, C++, Python, JavaScript.</a:t>
            </a:r>
            <a:endParaRPr lang="en-US" sz="16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Kỹ năng giải quyết vấn đề: Khả năng phân tích vấn đề và tìm ra giải pháp sáng tạo.</a:t>
            </a:r>
            <a:endParaRPr lang="en-US" sz="16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Kỹ năng làm việc nhóm: Có khả năng làm việc nhóm, giao tiếp và phối hợp tốt với các thành viên khác trong dự án.</a:t>
            </a:r>
            <a:endParaRPr lang="en-US" sz="16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Tư duy hệ thống: Khả năng hiểu và thiết kế cấu trúc phức tạp của hệ thống phần mềm.</a:t>
            </a:r>
            <a:endParaRPr lang="en-US" sz="16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Học hỏi không ngừng: Ngành công nghệ thông tin phát triển nhanh chóng, đòi hỏi người làm nghề phải không ngừng học hỏi và cập nhật kiến thức mới.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2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acer2</dc:creator>
  <cp:lastModifiedBy>acer2</cp:lastModifiedBy>
  <cp:revision>1</cp:revision>
  <dcterms:created xsi:type="dcterms:W3CDTF">2025-02-07T09:06:21Z</dcterms:created>
  <dcterms:modified xsi:type="dcterms:W3CDTF">2025-02-07T09:07:02Z</dcterms:modified>
</cp:coreProperties>
</file>