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804" r:id="rId10"/>
    <p:sldMasterId id="2147483852" r:id="rId11"/>
    <p:sldMasterId id="2147483864" r:id="rId12"/>
    <p:sldMasterId id="2147483876" r:id="rId13"/>
    <p:sldMasterId id="2147483888" r:id="rId14"/>
    <p:sldMasterId id="2147483901" r:id="rId15"/>
  </p:sldMasterIdLst>
  <p:notesMasterIdLst>
    <p:notesMasterId r:id="rId44"/>
  </p:notesMasterIdLst>
  <p:sldIdLst>
    <p:sldId id="258" r:id="rId16"/>
    <p:sldId id="307" r:id="rId17"/>
    <p:sldId id="260" r:id="rId18"/>
    <p:sldId id="280" r:id="rId19"/>
    <p:sldId id="261" r:id="rId20"/>
    <p:sldId id="282" r:id="rId21"/>
    <p:sldId id="262" r:id="rId22"/>
    <p:sldId id="294" r:id="rId23"/>
    <p:sldId id="300" r:id="rId24"/>
    <p:sldId id="301" r:id="rId25"/>
    <p:sldId id="302" r:id="rId26"/>
    <p:sldId id="308" r:id="rId27"/>
    <p:sldId id="296" r:id="rId28"/>
    <p:sldId id="297" r:id="rId29"/>
    <p:sldId id="303" r:id="rId30"/>
    <p:sldId id="299" r:id="rId31"/>
    <p:sldId id="310" r:id="rId32"/>
    <p:sldId id="265" r:id="rId33"/>
    <p:sldId id="286" r:id="rId34"/>
    <p:sldId id="270" r:id="rId35"/>
    <p:sldId id="259" r:id="rId36"/>
    <p:sldId id="291" r:id="rId37"/>
    <p:sldId id="274" r:id="rId38"/>
    <p:sldId id="305" r:id="rId39"/>
    <p:sldId id="306" r:id="rId40"/>
    <p:sldId id="304" r:id="rId41"/>
    <p:sldId id="275" r:id="rId42"/>
    <p:sldId id="278" r:id="rId43"/>
  </p:sldIdLst>
  <p:sldSz cx="9144000" cy="5143500" type="screen16x9"/>
  <p:notesSz cx="6858000" cy="9144000"/>
  <p:defaultTextStyle>
    <a:defPPr>
      <a:defRPr lang="en-US"/>
    </a:defPPr>
    <a:lvl1pPr marL="0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94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40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20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78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26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40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346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274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FC1B2-4AE0-42FC-8DE3-99CE5AA23EC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A6A5E-9CD4-453D-9F9D-02E50DE87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2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452;p1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Google Shape;453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1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75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00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79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352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231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07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91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813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1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11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542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1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688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658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01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606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44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969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409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2" indent="0">
              <a:buNone/>
              <a:defRPr sz="1100" b="1"/>
            </a:lvl2pPr>
            <a:lvl3pPr marL="511864" indent="0">
              <a:buNone/>
              <a:defRPr sz="1000" b="1"/>
            </a:lvl3pPr>
            <a:lvl4pPr marL="767796" indent="0">
              <a:buNone/>
              <a:defRPr sz="900" b="1"/>
            </a:lvl4pPr>
            <a:lvl5pPr marL="1023728" indent="0">
              <a:buNone/>
              <a:defRPr sz="900" b="1"/>
            </a:lvl5pPr>
            <a:lvl6pPr marL="1279660" indent="0">
              <a:buNone/>
              <a:defRPr sz="900" b="1"/>
            </a:lvl6pPr>
            <a:lvl7pPr marL="1535580" indent="0">
              <a:buNone/>
              <a:defRPr sz="900" b="1"/>
            </a:lvl7pPr>
            <a:lvl8pPr marL="1791523" indent="0">
              <a:buNone/>
              <a:defRPr sz="900" b="1"/>
            </a:lvl8pPr>
            <a:lvl9pPr marL="204744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2" indent="0">
              <a:buNone/>
              <a:defRPr sz="1100" b="1"/>
            </a:lvl2pPr>
            <a:lvl3pPr marL="511864" indent="0">
              <a:buNone/>
              <a:defRPr sz="1000" b="1"/>
            </a:lvl3pPr>
            <a:lvl4pPr marL="767796" indent="0">
              <a:buNone/>
              <a:defRPr sz="900" b="1"/>
            </a:lvl4pPr>
            <a:lvl5pPr marL="1023728" indent="0">
              <a:buNone/>
              <a:defRPr sz="900" b="1"/>
            </a:lvl5pPr>
            <a:lvl6pPr marL="1279660" indent="0">
              <a:buNone/>
              <a:defRPr sz="900" b="1"/>
            </a:lvl6pPr>
            <a:lvl7pPr marL="1535580" indent="0">
              <a:buNone/>
              <a:defRPr sz="900" b="1"/>
            </a:lvl7pPr>
            <a:lvl8pPr marL="1791523" indent="0">
              <a:buNone/>
              <a:defRPr sz="900" b="1"/>
            </a:lvl8pPr>
            <a:lvl9pPr marL="204744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289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94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986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64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89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32" indent="0">
              <a:buNone/>
              <a:defRPr sz="700"/>
            </a:lvl2pPr>
            <a:lvl3pPr marL="511864" indent="0">
              <a:buNone/>
              <a:defRPr sz="600"/>
            </a:lvl3pPr>
            <a:lvl4pPr marL="767796" indent="0">
              <a:buNone/>
              <a:defRPr sz="500"/>
            </a:lvl4pPr>
            <a:lvl5pPr marL="1023728" indent="0">
              <a:buNone/>
              <a:defRPr sz="500"/>
            </a:lvl5pPr>
            <a:lvl6pPr marL="1279660" indent="0">
              <a:buNone/>
              <a:defRPr sz="500"/>
            </a:lvl6pPr>
            <a:lvl7pPr marL="1535580" indent="0">
              <a:buNone/>
              <a:defRPr sz="500"/>
            </a:lvl7pPr>
            <a:lvl8pPr marL="1791523" indent="0">
              <a:buNone/>
              <a:defRPr sz="500"/>
            </a:lvl8pPr>
            <a:lvl9pPr marL="204744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841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38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32" indent="0">
              <a:buNone/>
              <a:defRPr sz="1600"/>
            </a:lvl2pPr>
            <a:lvl3pPr marL="511864" indent="0">
              <a:buNone/>
              <a:defRPr sz="1300"/>
            </a:lvl3pPr>
            <a:lvl4pPr marL="767796" indent="0">
              <a:buNone/>
              <a:defRPr sz="1100"/>
            </a:lvl4pPr>
            <a:lvl5pPr marL="1023728" indent="0">
              <a:buNone/>
              <a:defRPr sz="1100"/>
            </a:lvl5pPr>
            <a:lvl6pPr marL="1279660" indent="0">
              <a:buNone/>
              <a:defRPr sz="1100"/>
            </a:lvl6pPr>
            <a:lvl7pPr marL="1535580" indent="0">
              <a:buNone/>
              <a:defRPr sz="1100"/>
            </a:lvl7pPr>
            <a:lvl8pPr marL="1791523" indent="0">
              <a:buNone/>
              <a:defRPr sz="1100"/>
            </a:lvl8pPr>
            <a:lvl9pPr marL="204744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32" indent="0">
              <a:buNone/>
              <a:defRPr sz="700"/>
            </a:lvl2pPr>
            <a:lvl3pPr marL="511864" indent="0">
              <a:buNone/>
              <a:defRPr sz="600"/>
            </a:lvl3pPr>
            <a:lvl4pPr marL="767796" indent="0">
              <a:buNone/>
              <a:defRPr sz="500"/>
            </a:lvl4pPr>
            <a:lvl5pPr marL="1023728" indent="0">
              <a:buNone/>
              <a:defRPr sz="500"/>
            </a:lvl5pPr>
            <a:lvl6pPr marL="1279660" indent="0">
              <a:buNone/>
              <a:defRPr sz="500"/>
            </a:lvl6pPr>
            <a:lvl7pPr marL="1535580" indent="0">
              <a:buNone/>
              <a:defRPr sz="500"/>
            </a:lvl7pPr>
            <a:lvl8pPr marL="1791523" indent="0">
              <a:buNone/>
              <a:defRPr sz="500"/>
            </a:lvl8pPr>
            <a:lvl9pPr marL="204744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1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300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790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807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534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56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8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7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5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9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9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0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8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319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012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86" indent="0">
              <a:buNone/>
              <a:defRPr sz="1100" b="1"/>
            </a:lvl2pPr>
            <a:lvl3pPr marL="511972" indent="0">
              <a:buNone/>
              <a:defRPr sz="1000" b="1"/>
            </a:lvl3pPr>
            <a:lvl4pPr marL="767958" indent="0">
              <a:buNone/>
              <a:defRPr sz="900" b="1"/>
            </a:lvl4pPr>
            <a:lvl5pPr marL="1023944" indent="0">
              <a:buNone/>
              <a:defRPr sz="900" b="1"/>
            </a:lvl5pPr>
            <a:lvl6pPr marL="1279930" indent="0">
              <a:buNone/>
              <a:defRPr sz="900" b="1"/>
            </a:lvl6pPr>
            <a:lvl7pPr marL="1535911" indent="0">
              <a:buNone/>
              <a:defRPr sz="900" b="1"/>
            </a:lvl7pPr>
            <a:lvl8pPr marL="1791901" indent="0">
              <a:buNone/>
              <a:defRPr sz="900" b="1"/>
            </a:lvl8pPr>
            <a:lvl9pPr marL="20478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86" indent="0">
              <a:buNone/>
              <a:defRPr sz="1100" b="1"/>
            </a:lvl2pPr>
            <a:lvl3pPr marL="511972" indent="0">
              <a:buNone/>
              <a:defRPr sz="1000" b="1"/>
            </a:lvl3pPr>
            <a:lvl4pPr marL="767958" indent="0">
              <a:buNone/>
              <a:defRPr sz="900" b="1"/>
            </a:lvl4pPr>
            <a:lvl5pPr marL="1023944" indent="0">
              <a:buNone/>
              <a:defRPr sz="900" b="1"/>
            </a:lvl5pPr>
            <a:lvl6pPr marL="1279930" indent="0">
              <a:buNone/>
              <a:defRPr sz="900" b="1"/>
            </a:lvl6pPr>
            <a:lvl7pPr marL="1535911" indent="0">
              <a:buNone/>
              <a:defRPr sz="900" b="1"/>
            </a:lvl7pPr>
            <a:lvl8pPr marL="1791901" indent="0">
              <a:buNone/>
              <a:defRPr sz="900" b="1"/>
            </a:lvl8pPr>
            <a:lvl9pPr marL="20478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57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8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855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9" y="136543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68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86" indent="0">
              <a:buNone/>
              <a:defRPr sz="700"/>
            </a:lvl2pPr>
            <a:lvl3pPr marL="511972" indent="0">
              <a:buNone/>
              <a:defRPr sz="600"/>
            </a:lvl3pPr>
            <a:lvl4pPr marL="767958" indent="0">
              <a:buNone/>
              <a:defRPr sz="500"/>
            </a:lvl4pPr>
            <a:lvl5pPr marL="1023944" indent="0">
              <a:buNone/>
              <a:defRPr sz="500"/>
            </a:lvl5pPr>
            <a:lvl6pPr marL="1279930" indent="0">
              <a:buNone/>
              <a:defRPr sz="500"/>
            </a:lvl6pPr>
            <a:lvl7pPr marL="1535911" indent="0">
              <a:buNone/>
              <a:defRPr sz="500"/>
            </a:lvl7pPr>
            <a:lvl8pPr marL="1791901" indent="0">
              <a:buNone/>
              <a:defRPr sz="500"/>
            </a:lvl8pPr>
            <a:lvl9pPr marL="20478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397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8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86" indent="0">
              <a:buNone/>
              <a:defRPr sz="1600"/>
            </a:lvl2pPr>
            <a:lvl3pPr marL="511972" indent="0">
              <a:buNone/>
              <a:defRPr sz="1300"/>
            </a:lvl3pPr>
            <a:lvl4pPr marL="767958" indent="0">
              <a:buNone/>
              <a:defRPr sz="1100"/>
            </a:lvl4pPr>
            <a:lvl5pPr marL="1023944" indent="0">
              <a:buNone/>
              <a:defRPr sz="1100"/>
            </a:lvl5pPr>
            <a:lvl6pPr marL="1279930" indent="0">
              <a:buNone/>
              <a:defRPr sz="1100"/>
            </a:lvl6pPr>
            <a:lvl7pPr marL="1535911" indent="0">
              <a:buNone/>
              <a:defRPr sz="1100"/>
            </a:lvl7pPr>
            <a:lvl8pPr marL="1791901" indent="0">
              <a:buNone/>
              <a:defRPr sz="1100"/>
            </a:lvl8pPr>
            <a:lvl9pPr marL="204788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7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86" indent="0">
              <a:buNone/>
              <a:defRPr sz="700"/>
            </a:lvl2pPr>
            <a:lvl3pPr marL="511972" indent="0">
              <a:buNone/>
              <a:defRPr sz="600"/>
            </a:lvl3pPr>
            <a:lvl4pPr marL="767958" indent="0">
              <a:buNone/>
              <a:defRPr sz="500"/>
            </a:lvl4pPr>
            <a:lvl5pPr marL="1023944" indent="0">
              <a:buNone/>
              <a:defRPr sz="500"/>
            </a:lvl5pPr>
            <a:lvl6pPr marL="1279930" indent="0">
              <a:buNone/>
              <a:defRPr sz="500"/>
            </a:lvl6pPr>
            <a:lvl7pPr marL="1535911" indent="0">
              <a:buNone/>
              <a:defRPr sz="500"/>
            </a:lvl7pPr>
            <a:lvl8pPr marL="1791901" indent="0">
              <a:buNone/>
              <a:defRPr sz="500"/>
            </a:lvl8pPr>
            <a:lvl9pPr marL="20478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653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39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37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37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198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771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44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36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489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8" indent="0">
              <a:buNone/>
              <a:defRPr sz="1100" b="1"/>
            </a:lvl2pPr>
            <a:lvl3pPr marL="512016" indent="0">
              <a:buNone/>
              <a:defRPr sz="1000" b="1"/>
            </a:lvl3pPr>
            <a:lvl4pPr marL="768024" indent="0">
              <a:buNone/>
              <a:defRPr sz="900" b="1"/>
            </a:lvl4pPr>
            <a:lvl5pPr marL="1024032" indent="0">
              <a:buNone/>
              <a:defRPr sz="900" b="1"/>
            </a:lvl5pPr>
            <a:lvl6pPr marL="1280040" indent="0">
              <a:buNone/>
              <a:defRPr sz="900" b="1"/>
            </a:lvl6pPr>
            <a:lvl7pPr marL="1536046" indent="0">
              <a:buNone/>
              <a:defRPr sz="900" b="1"/>
            </a:lvl7pPr>
            <a:lvl8pPr marL="1792055" indent="0">
              <a:buNone/>
              <a:defRPr sz="900" b="1"/>
            </a:lvl8pPr>
            <a:lvl9pPr marL="204806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8" indent="0">
              <a:buNone/>
              <a:defRPr sz="1100" b="1"/>
            </a:lvl2pPr>
            <a:lvl3pPr marL="512016" indent="0">
              <a:buNone/>
              <a:defRPr sz="1000" b="1"/>
            </a:lvl3pPr>
            <a:lvl4pPr marL="768024" indent="0">
              <a:buNone/>
              <a:defRPr sz="900" b="1"/>
            </a:lvl4pPr>
            <a:lvl5pPr marL="1024032" indent="0">
              <a:buNone/>
              <a:defRPr sz="900" b="1"/>
            </a:lvl5pPr>
            <a:lvl6pPr marL="1280040" indent="0">
              <a:buNone/>
              <a:defRPr sz="900" b="1"/>
            </a:lvl6pPr>
            <a:lvl7pPr marL="1536046" indent="0">
              <a:buNone/>
              <a:defRPr sz="900" b="1"/>
            </a:lvl7pPr>
            <a:lvl8pPr marL="1792055" indent="0">
              <a:buNone/>
              <a:defRPr sz="900" b="1"/>
            </a:lvl8pPr>
            <a:lvl9pPr marL="204806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696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329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3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3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2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14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9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183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8" y="136535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60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6008" indent="0">
              <a:buNone/>
              <a:defRPr sz="700"/>
            </a:lvl2pPr>
            <a:lvl3pPr marL="512016" indent="0">
              <a:buNone/>
              <a:defRPr sz="600"/>
            </a:lvl3pPr>
            <a:lvl4pPr marL="768024" indent="0">
              <a:buNone/>
              <a:defRPr sz="500"/>
            </a:lvl4pPr>
            <a:lvl5pPr marL="1024032" indent="0">
              <a:buNone/>
              <a:defRPr sz="500"/>
            </a:lvl5pPr>
            <a:lvl6pPr marL="1280040" indent="0">
              <a:buNone/>
              <a:defRPr sz="500"/>
            </a:lvl6pPr>
            <a:lvl7pPr marL="1536046" indent="0">
              <a:buNone/>
              <a:defRPr sz="500"/>
            </a:lvl7pPr>
            <a:lvl8pPr marL="1792055" indent="0">
              <a:buNone/>
              <a:defRPr sz="500"/>
            </a:lvl8pPr>
            <a:lvl9pPr marL="204806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54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6008" indent="0">
              <a:buNone/>
              <a:defRPr sz="1600"/>
            </a:lvl2pPr>
            <a:lvl3pPr marL="512016" indent="0">
              <a:buNone/>
              <a:defRPr sz="1300"/>
            </a:lvl3pPr>
            <a:lvl4pPr marL="768024" indent="0">
              <a:buNone/>
              <a:defRPr sz="1100"/>
            </a:lvl4pPr>
            <a:lvl5pPr marL="1024032" indent="0">
              <a:buNone/>
              <a:defRPr sz="1100"/>
            </a:lvl5pPr>
            <a:lvl6pPr marL="1280040" indent="0">
              <a:buNone/>
              <a:defRPr sz="1100"/>
            </a:lvl6pPr>
            <a:lvl7pPr marL="1536046" indent="0">
              <a:buNone/>
              <a:defRPr sz="1100"/>
            </a:lvl7pPr>
            <a:lvl8pPr marL="1792055" indent="0">
              <a:buNone/>
              <a:defRPr sz="1100"/>
            </a:lvl8pPr>
            <a:lvl9pPr marL="204806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8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6008" indent="0">
              <a:buNone/>
              <a:defRPr sz="700"/>
            </a:lvl2pPr>
            <a:lvl3pPr marL="512016" indent="0">
              <a:buNone/>
              <a:defRPr sz="600"/>
            </a:lvl3pPr>
            <a:lvl4pPr marL="768024" indent="0">
              <a:buNone/>
              <a:defRPr sz="500"/>
            </a:lvl4pPr>
            <a:lvl5pPr marL="1024032" indent="0">
              <a:buNone/>
              <a:defRPr sz="500"/>
            </a:lvl5pPr>
            <a:lvl6pPr marL="1280040" indent="0">
              <a:buNone/>
              <a:defRPr sz="500"/>
            </a:lvl6pPr>
            <a:lvl7pPr marL="1536046" indent="0">
              <a:buNone/>
              <a:defRPr sz="500"/>
            </a:lvl7pPr>
            <a:lvl8pPr marL="1792055" indent="0">
              <a:buNone/>
              <a:defRPr sz="500"/>
            </a:lvl8pPr>
            <a:lvl9pPr marL="204806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05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445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8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8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182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AEF1-C352-4990-816B-093BFBA0A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938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458F-A11A-47FE-95F9-BD33B435F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332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3540-62E6-4E4F-A40C-C06971C2D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854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8490-EFDE-4980-95EA-7883A13E5E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758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490F1-DE54-480D-86C9-2C82BADA8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827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BED6-C7FA-4C36-A747-9156881C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9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35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5400-95C7-4D70-9ABB-8F63952129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254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7D4C-8E98-4461-8007-C711796AE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28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EEEB-7261-4FDF-B1C5-316923F37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503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592B-3949-4849-84E2-360386EFD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768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1255-6FFE-4E66-A5E1-493C4B81B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22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5FCB-DF95-422E-A4BC-9B0500BCE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83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AEF1-C352-4990-816B-093BFBA0A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342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458F-A11A-47FE-95F9-BD33B435F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616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3540-62E6-4E4F-A40C-C06971C2D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2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8490-EFDE-4980-95EA-7883A13E5E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14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8" indent="0">
              <a:buNone/>
              <a:defRPr sz="1100" b="1"/>
            </a:lvl2pPr>
            <a:lvl3pPr marL="511756" indent="0">
              <a:buNone/>
              <a:defRPr sz="1000" b="1"/>
            </a:lvl3pPr>
            <a:lvl4pPr marL="767634" indent="0">
              <a:buNone/>
              <a:defRPr sz="900" b="1"/>
            </a:lvl4pPr>
            <a:lvl5pPr marL="1023512" indent="0">
              <a:buNone/>
              <a:defRPr sz="900" b="1"/>
            </a:lvl5pPr>
            <a:lvl6pPr marL="1279390" indent="0">
              <a:buNone/>
              <a:defRPr sz="900" b="1"/>
            </a:lvl6pPr>
            <a:lvl7pPr marL="1535250" indent="0">
              <a:buNone/>
              <a:defRPr sz="900" b="1"/>
            </a:lvl7pPr>
            <a:lvl8pPr marL="1791145" indent="0">
              <a:buNone/>
              <a:defRPr sz="900" b="1"/>
            </a:lvl8pPr>
            <a:lvl9pPr marL="204699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8" indent="0">
              <a:buNone/>
              <a:defRPr sz="1100" b="1"/>
            </a:lvl2pPr>
            <a:lvl3pPr marL="511756" indent="0">
              <a:buNone/>
              <a:defRPr sz="1000" b="1"/>
            </a:lvl3pPr>
            <a:lvl4pPr marL="767634" indent="0">
              <a:buNone/>
              <a:defRPr sz="900" b="1"/>
            </a:lvl4pPr>
            <a:lvl5pPr marL="1023512" indent="0">
              <a:buNone/>
              <a:defRPr sz="900" b="1"/>
            </a:lvl5pPr>
            <a:lvl6pPr marL="1279390" indent="0">
              <a:buNone/>
              <a:defRPr sz="900" b="1"/>
            </a:lvl6pPr>
            <a:lvl7pPr marL="1535250" indent="0">
              <a:buNone/>
              <a:defRPr sz="900" b="1"/>
            </a:lvl7pPr>
            <a:lvl8pPr marL="1791145" indent="0">
              <a:buNone/>
              <a:defRPr sz="900" b="1"/>
            </a:lvl8pPr>
            <a:lvl9pPr marL="204699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064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490F1-DE54-480D-86C9-2C82BADA8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933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BED6-C7FA-4C36-A747-9156881C7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318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5400-95C7-4D70-9ABB-8F63952129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726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7D4C-8E98-4461-8007-C711796AE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151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EEEB-7261-4FDF-B1C5-316923F37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830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592B-3949-4849-84E2-360386EFD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40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1255-6FFE-4E66-A5E1-493C4B81B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194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5FCB-DF95-422E-A4BC-9B0500BCE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4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02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8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84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09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878" indent="0">
              <a:buNone/>
              <a:defRPr sz="700"/>
            </a:lvl2pPr>
            <a:lvl3pPr marL="511756" indent="0">
              <a:buNone/>
              <a:defRPr sz="600"/>
            </a:lvl3pPr>
            <a:lvl4pPr marL="767634" indent="0">
              <a:buNone/>
              <a:defRPr sz="500"/>
            </a:lvl4pPr>
            <a:lvl5pPr marL="1023512" indent="0">
              <a:buNone/>
              <a:defRPr sz="500"/>
            </a:lvl5pPr>
            <a:lvl6pPr marL="1279390" indent="0">
              <a:buNone/>
              <a:defRPr sz="500"/>
            </a:lvl6pPr>
            <a:lvl7pPr marL="1535250" indent="0">
              <a:buNone/>
              <a:defRPr sz="500"/>
            </a:lvl7pPr>
            <a:lvl8pPr marL="1791145" indent="0">
              <a:buNone/>
              <a:defRPr sz="500"/>
            </a:lvl8pPr>
            <a:lvl9pPr marL="204699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0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23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58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878" indent="0">
              <a:buNone/>
              <a:defRPr sz="1600"/>
            </a:lvl2pPr>
            <a:lvl3pPr marL="511756" indent="0">
              <a:buNone/>
              <a:defRPr sz="1300"/>
            </a:lvl3pPr>
            <a:lvl4pPr marL="767634" indent="0">
              <a:buNone/>
              <a:defRPr sz="1100"/>
            </a:lvl4pPr>
            <a:lvl5pPr marL="1023512" indent="0">
              <a:buNone/>
              <a:defRPr sz="1100"/>
            </a:lvl5pPr>
            <a:lvl6pPr marL="1279390" indent="0">
              <a:buNone/>
              <a:defRPr sz="1100"/>
            </a:lvl6pPr>
            <a:lvl7pPr marL="1535250" indent="0">
              <a:buNone/>
              <a:defRPr sz="1100"/>
            </a:lvl7pPr>
            <a:lvl8pPr marL="1791145" indent="0">
              <a:buNone/>
              <a:defRPr sz="1100"/>
            </a:lvl8pPr>
            <a:lvl9pPr marL="204699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878" indent="0">
              <a:buNone/>
              <a:defRPr sz="700"/>
            </a:lvl2pPr>
            <a:lvl3pPr marL="511756" indent="0">
              <a:buNone/>
              <a:defRPr sz="600"/>
            </a:lvl3pPr>
            <a:lvl4pPr marL="767634" indent="0">
              <a:buNone/>
              <a:defRPr sz="500"/>
            </a:lvl4pPr>
            <a:lvl5pPr marL="1023512" indent="0">
              <a:buNone/>
              <a:defRPr sz="500"/>
            </a:lvl5pPr>
            <a:lvl6pPr marL="1279390" indent="0">
              <a:buNone/>
              <a:defRPr sz="500"/>
            </a:lvl6pPr>
            <a:lvl7pPr marL="1535250" indent="0">
              <a:buNone/>
              <a:defRPr sz="500"/>
            </a:lvl7pPr>
            <a:lvl8pPr marL="1791145" indent="0">
              <a:buNone/>
              <a:defRPr sz="500"/>
            </a:lvl8pPr>
            <a:lvl9pPr marL="204699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6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6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73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33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43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4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2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17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0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4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12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82" indent="0">
              <a:buNone/>
              <a:defRPr sz="1100" b="1"/>
            </a:lvl2pPr>
            <a:lvl3pPr marL="511764" indent="0">
              <a:buNone/>
              <a:defRPr sz="1000" b="1"/>
            </a:lvl3pPr>
            <a:lvl4pPr marL="767646" indent="0">
              <a:buNone/>
              <a:defRPr sz="900" b="1"/>
            </a:lvl4pPr>
            <a:lvl5pPr marL="1023528" indent="0">
              <a:buNone/>
              <a:defRPr sz="900" b="1"/>
            </a:lvl5pPr>
            <a:lvl6pPr marL="1279410" indent="0">
              <a:buNone/>
              <a:defRPr sz="900" b="1"/>
            </a:lvl6pPr>
            <a:lvl7pPr marL="1535274" indent="0">
              <a:buNone/>
              <a:defRPr sz="900" b="1"/>
            </a:lvl7pPr>
            <a:lvl8pPr marL="1791173" indent="0">
              <a:buNone/>
              <a:defRPr sz="900" b="1"/>
            </a:lvl8pPr>
            <a:lvl9pPr marL="204703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82" indent="0">
              <a:buNone/>
              <a:defRPr sz="1100" b="1"/>
            </a:lvl2pPr>
            <a:lvl3pPr marL="511764" indent="0">
              <a:buNone/>
              <a:defRPr sz="1000" b="1"/>
            </a:lvl3pPr>
            <a:lvl4pPr marL="767646" indent="0">
              <a:buNone/>
              <a:defRPr sz="900" b="1"/>
            </a:lvl4pPr>
            <a:lvl5pPr marL="1023528" indent="0">
              <a:buNone/>
              <a:defRPr sz="900" b="1"/>
            </a:lvl5pPr>
            <a:lvl6pPr marL="1279410" indent="0">
              <a:buNone/>
              <a:defRPr sz="900" b="1"/>
            </a:lvl6pPr>
            <a:lvl7pPr marL="1535274" indent="0">
              <a:buNone/>
              <a:defRPr sz="900" b="1"/>
            </a:lvl7pPr>
            <a:lvl8pPr marL="1791173" indent="0">
              <a:buNone/>
              <a:defRPr sz="900" b="1"/>
            </a:lvl8pPr>
            <a:lvl9pPr marL="204703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46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1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7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4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3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1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96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74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82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07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882" indent="0">
              <a:buNone/>
              <a:defRPr sz="700"/>
            </a:lvl2pPr>
            <a:lvl3pPr marL="511764" indent="0">
              <a:buNone/>
              <a:defRPr sz="600"/>
            </a:lvl3pPr>
            <a:lvl4pPr marL="767646" indent="0">
              <a:buNone/>
              <a:defRPr sz="500"/>
            </a:lvl4pPr>
            <a:lvl5pPr marL="1023528" indent="0">
              <a:buNone/>
              <a:defRPr sz="500"/>
            </a:lvl5pPr>
            <a:lvl6pPr marL="1279410" indent="0">
              <a:buNone/>
              <a:defRPr sz="500"/>
            </a:lvl6pPr>
            <a:lvl7pPr marL="1535274" indent="0">
              <a:buNone/>
              <a:defRPr sz="500"/>
            </a:lvl7pPr>
            <a:lvl8pPr marL="1791173" indent="0">
              <a:buNone/>
              <a:defRPr sz="500"/>
            </a:lvl8pPr>
            <a:lvl9pPr marL="204703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57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57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882" indent="0">
              <a:buNone/>
              <a:defRPr sz="1600"/>
            </a:lvl2pPr>
            <a:lvl3pPr marL="511764" indent="0">
              <a:buNone/>
              <a:defRPr sz="1300"/>
            </a:lvl3pPr>
            <a:lvl4pPr marL="767646" indent="0">
              <a:buNone/>
              <a:defRPr sz="1100"/>
            </a:lvl4pPr>
            <a:lvl5pPr marL="1023528" indent="0">
              <a:buNone/>
              <a:defRPr sz="1100"/>
            </a:lvl5pPr>
            <a:lvl6pPr marL="1279410" indent="0">
              <a:buNone/>
              <a:defRPr sz="1100"/>
            </a:lvl6pPr>
            <a:lvl7pPr marL="1535274" indent="0">
              <a:buNone/>
              <a:defRPr sz="1100"/>
            </a:lvl7pPr>
            <a:lvl8pPr marL="1791173" indent="0">
              <a:buNone/>
              <a:defRPr sz="1100"/>
            </a:lvl8pPr>
            <a:lvl9pPr marL="204703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882" indent="0">
              <a:buNone/>
              <a:defRPr sz="700"/>
            </a:lvl2pPr>
            <a:lvl3pPr marL="511764" indent="0">
              <a:buNone/>
              <a:defRPr sz="600"/>
            </a:lvl3pPr>
            <a:lvl4pPr marL="767646" indent="0">
              <a:buNone/>
              <a:defRPr sz="500"/>
            </a:lvl4pPr>
            <a:lvl5pPr marL="1023528" indent="0">
              <a:buNone/>
              <a:defRPr sz="500"/>
            </a:lvl5pPr>
            <a:lvl6pPr marL="1279410" indent="0">
              <a:buNone/>
              <a:defRPr sz="500"/>
            </a:lvl6pPr>
            <a:lvl7pPr marL="1535274" indent="0">
              <a:buNone/>
              <a:defRPr sz="500"/>
            </a:lvl7pPr>
            <a:lvl8pPr marL="1791173" indent="0">
              <a:buNone/>
              <a:defRPr sz="500"/>
            </a:lvl8pPr>
            <a:lvl9pPr marL="204703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89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65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64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71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7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5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4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3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2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0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04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56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88" indent="0">
              <a:buNone/>
              <a:defRPr sz="1100" b="1"/>
            </a:lvl2pPr>
            <a:lvl3pPr marL="511776" indent="0">
              <a:buNone/>
              <a:defRPr sz="1000" b="1"/>
            </a:lvl3pPr>
            <a:lvl4pPr marL="767664" indent="0">
              <a:buNone/>
              <a:defRPr sz="900" b="1"/>
            </a:lvl4pPr>
            <a:lvl5pPr marL="1023552" indent="0">
              <a:buNone/>
              <a:defRPr sz="900" b="1"/>
            </a:lvl5pPr>
            <a:lvl6pPr marL="1279440" indent="0">
              <a:buNone/>
              <a:defRPr sz="900" b="1"/>
            </a:lvl6pPr>
            <a:lvl7pPr marL="1535311" indent="0">
              <a:buNone/>
              <a:defRPr sz="900" b="1"/>
            </a:lvl7pPr>
            <a:lvl8pPr marL="1791215" indent="0">
              <a:buNone/>
              <a:defRPr sz="900" b="1"/>
            </a:lvl8pPr>
            <a:lvl9pPr marL="20470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88" indent="0">
              <a:buNone/>
              <a:defRPr sz="1100" b="1"/>
            </a:lvl2pPr>
            <a:lvl3pPr marL="511776" indent="0">
              <a:buNone/>
              <a:defRPr sz="1000" b="1"/>
            </a:lvl3pPr>
            <a:lvl4pPr marL="767664" indent="0">
              <a:buNone/>
              <a:defRPr sz="900" b="1"/>
            </a:lvl4pPr>
            <a:lvl5pPr marL="1023552" indent="0">
              <a:buNone/>
              <a:defRPr sz="900" b="1"/>
            </a:lvl5pPr>
            <a:lvl6pPr marL="1279440" indent="0">
              <a:buNone/>
              <a:defRPr sz="900" b="1"/>
            </a:lvl6pPr>
            <a:lvl7pPr marL="1535311" indent="0">
              <a:buNone/>
              <a:defRPr sz="900" b="1"/>
            </a:lvl7pPr>
            <a:lvl8pPr marL="1791215" indent="0">
              <a:buNone/>
              <a:defRPr sz="900" b="1"/>
            </a:lvl8pPr>
            <a:lvl9pPr marL="20470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32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69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80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05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888" indent="0">
              <a:buNone/>
              <a:defRPr sz="700"/>
            </a:lvl2pPr>
            <a:lvl3pPr marL="511776" indent="0">
              <a:buNone/>
              <a:defRPr sz="600"/>
            </a:lvl3pPr>
            <a:lvl4pPr marL="767664" indent="0">
              <a:buNone/>
              <a:defRPr sz="500"/>
            </a:lvl4pPr>
            <a:lvl5pPr marL="1023552" indent="0">
              <a:buNone/>
              <a:defRPr sz="500"/>
            </a:lvl5pPr>
            <a:lvl6pPr marL="1279440" indent="0">
              <a:buNone/>
              <a:defRPr sz="500"/>
            </a:lvl6pPr>
            <a:lvl7pPr marL="1535311" indent="0">
              <a:buNone/>
              <a:defRPr sz="500"/>
            </a:lvl7pPr>
            <a:lvl8pPr marL="1791215" indent="0">
              <a:buNone/>
              <a:defRPr sz="500"/>
            </a:lvl8pPr>
            <a:lvl9pPr marL="20470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83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54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888" indent="0">
              <a:buNone/>
              <a:defRPr sz="1600"/>
            </a:lvl2pPr>
            <a:lvl3pPr marL="511776" indent="0">
              <a:buNone/>
              <a:defRPr sz="1300"/>
            </a:lvl3pPr>
            <a:lvl4pPr marL="767664" indent="0">
              <a:buNone/>
              <a:defRPr sz="1100"/>
            </a:lvl4pPr>
            <a:lvl5pPr marL="1023552" indent="0">
              <a:buNone/>
              <a:defRPr sz="1100"/>
            </a:lvl5pPr>
            <a:lvl6pPr marL="1279440" indent="0">
              <a:buNone/>
              <a:defRPr sz="1100"/>
            </a:lvl6pPr>
            <a:lvl7pPr marL="1535311" indent="0">
              <a:buNone/>
              <a:defRPr sz="1100"/>
            </a:lvl7pPr>
            <a:lvl8pPr marL="1791215" indent="0">
              <a:buNone/>
              <a:defRPr sz="1100"/>
            </a:lvl8pPr>
            <a:lvl9pPr marL="204708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888" indent="0">
              <a:buNone/>
              <a:defRPr sz="700"/>
            </a:lvl2pPr>
            <a:lvl3pPr marL="511776" indent="0">
              <a:buNone/>
              <a:defRPr sz="600"/>
            </a:lvl3pPr>
            <a:lvl4pPr marL="767664" indent="0">
              <a:buNone/>
              <a:defRPr sz="500"/>
            </a:lvl4pPr>
            <a:lvl5pPr marL="1023552" indent="0">
              <a:buNone/>
              <a:defRPr sz="500"/>
            </a:lvl5pPr>
            <a:lvl6pPr marL="1279440" indent="0">
              <a:buNone/>
              <a:defRPr sz="500"/>
            </a:lvl6pPr>
            <a:lvl7pPr marL="1535311" indent="0">
              <a:buNone/>
              <a:defRPr sz="500"/>
            </a:lvl7pPr>
            <a:lvl8pPr marL="1791215" indent="0">
              <a:buNone/>
              <a:defRPr sz="500"/>
            </a:lvl8pPr>
            <a:lvl9pPr marL="20470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99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45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08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10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41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9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4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3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27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14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59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41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96" indent="0">
              <a:buNone/>
              <a:defRPr sz="1100" b="1"/>
            </a:lvl2pPr>
            <a:lvl3pPr marL="511792" indent="0">
              <a:buNone/>
              <a:defRPr sz="1000" b="1"/>
            </a:lvl3pPr>
            <a:lvl4pPr marL="767688" indent="0">
              <a:buNone/>
              <a:defRPr sz="900" b="1"/>
            </a:lvl4pPr>
            <a:lvl5pPr marL="1023584" indent="0">
              <a:buNone/>
              <a:defRPr sz="900" b="1"/>
            </a:lvl5pPr>
            <a:lvl6pPr marL="1279480" indent="0">
              <a:buNone/>
              <a:defRPr sz="900" b="1"/>
            </a:lvl6pPr>
            <a:lvl7pPr marL="1535360" indent="0">
              <a:buNone/>
              <a:defRPr sz="900" b="1"/>
            </a:lvl7pPr>
            <a:lvl8pPr marL="1791271" indent="0">
              <a:buNone/>
              <a:defRPr sz="900" b="1"/>
            </a:lvl8pPr>
            <a:lvl9pPr marL="204714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96" indent="0">
              <a:buNone/>
              <a:defRPr sz="1100" b="1"/>
            </a:lvl2pPr>
            <a:lvl3pPr marL="511792" indent="0">
              <a:buNone/>
              <a:defRPr sz="1000" b="1"/>
            </a:lvl3pPr>
            <a:lvl4pPr marL="767688" indent="0">
              <a:buNone/>
              <a:defRPr sz="900" b="1"/>
            </a:lvl4pPr>
            <a:lvl5pPr marL="1023584" indent="0">
              <a:buNone/>
              <a:defRPr sz="900" b="1"/>
            </a:lvl5pPr>
            <a:lvl6pPr marL="1279480" indent="0">
              <a:buNone/>
              <a:defRPr sz="900" b="1"/>
            </a:lvl6pPr>
            <a:lvl7pPr marL="1535360" indent="0">
              <a:buNone/>
              <a:defRPr sz="900" b="1"/>
            </a:lvl7pPr>
            <a:lvl8pPr marL="1791271" indent="0">
              <a:buNone/>
              <a:defRPr sz="900" b="1"/>
            </a:lvl8pPr>
            <a:lvl9pPr marL="204714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4" indent="0">
              <a:buNone/>
              <a:defRPr sz="1100" b="1"/>
            </a:lvl2pPr>
            <a:lvl3pPr marL="511748" indent="0">
              <a:buNone/>
              <a:defRPr sz="1000" b="1"/>
            </a:lvl3pPr>
            <a:lvl4pPr marL="767622" indent="0">
              <a:buNone/>
              <a:defRPr sz="900" b="1"/>
            </a:lvl4pPr>
            <a:lvl5pPr marL="1023496" indent="0">
              <a:buNone/>
              <a:defRPr sz="900" b="1"/>
            </a:lvl5pPr>
            <a:lvl6pPr marL="1279370" indent="0">
              <a:buNone/>
              <a:defRPr sz="900" b="1"/>
            </a:lvl6pPr>
            <a:lvl7pPr marL="1535225" indent="0">
              <a:buNone/>
              <a:defRPr sz="900" b="1"/>
            </a:lvl7pPr>
            <a:lvl8pPr marL="1791117" indent="0">
              <a:buNone/>
              <a:defRPr sz="900" b="1"/>
            </a:lvl8pPr>
            <a:lvl9pPr marL="204696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4" indent="0">
              <a:buNone/>
              <a:defRPr sz="1100" b="1"/>
            </a:lvl2pPr>
            <a:lvl3pPr marL="511748" indent="0">
              <a:buNone/>
              <a:defRPr sz="1000" b="1"/>
            </a:lvl3pPr>
            <a:lvl4pPr marL="767622" indent="0">
              <a:buNone/>
              <a:defRPr sz="900" b="1"/>
            </a:lvl4pPr>
            <a:lvl5pPr marL="1023496" indent="0">
              <a:buNone/>
              <a:defRPr sz="900" b="1"/>
            </a:lvl5pPr>
            <a:lvl6pPr marL="1279370" indent="0">
              <a:buNone/>
              <a:defRPr sz="900" b="1"/>
            </a:lvl6pPr>
            <a:lvl7pPr marL="1535225" indent="0">
              <a:buNone/>
              <a:defRPr sz="900" b="1"/>
            </a:lvl7pPr>
            <a:lvl8pPr marL="1791117" indent="0">
              <a:buNone/>
              <a:defRPr sz="900" b="1"/>
            </a:lvl8pPr>
            <a:lvl9pPr marL="204696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09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8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48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77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02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896" indent="0">
              <a:buNone/>
              <a:defRPr sz="700"/>
            </a:lvl2pPr>
            <a:lvl3pPr marL="511792" indent="0">
              <a:buNone/>
              <a:defRPr sz="600"/>
            </a:lvl3pPr>
            <a:lvl4pPr marL="767688" indent="0">
              <a:buNone/>
              <a:defRPr sz="500"/>
            </a:lvl4pPr>
            <a:lvl5pPr marL="1023584" indent="0">
              <a:buNone/>
              <a:defRPr sz="500"/>
            </a:lvl5pPr>
            <a:lvl6pPr marL="1279480" indent="0">
              <a:buNone/>
              <a:defRPr sz="500"/>
            </a:lvl6pPr>
            <a:lvl7pPr marL="1535360" indent="0">
              <a:buNone/>
              <a:defRPr sz="500"/>
            </a:lvl7pPr>
            <a:lvl8pPr marL="1791271" indent="0">
              <a:buNone/>
              <a:defRPr sz="500"/>
            </a:lvl8pPr>
            <a:lvl9pPr marL="204714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13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51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896" indent="0">
              <a:buNone/>
              <a:defRPr sz="1600"/>
            </a:lvl2pPr>
            <a:lvl3pPr marL="511792" indent="0">
              <a:buNone/>
              <a:defRPr sz="1300"/>
            </a:lvl3pPr>
            <a:lvl4pPr marL="767688" indent="0">
              <a:buNone/>
              <a:defRPr sz="1100"/>
            </a:lvl4pPr>
            <a:lvl5pPr marL="1023584" indent="0">
              <a:buNone/>
              <a:defRPr sz="1100"/>
            </a:lvl5pPr>
            <a:lvl6pPr marL="1279480" indent="0">
              <a:buNone/>
              <a:defRPr sz="1100"/>
            </a:lvl6pPr>
            <a:lvl7pPr marL="1535360" indent="0">
              <a:buNone/>
              <a:defRPr sz="1100"/>
            </a:lvl7pPr>
            <a:lvl8pPr marL="1791271" indent="0">
              <a:buNone/>
              <a:defRPr sz="1100"/>
            </a:lvl8pPr>
            <a:lvl9pPr marL="204714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896" indent="0">
              <a:buNone/>
              <a:defRPr sz="700"/>
            </a:lvl2pPr>
            <a:lvl3pPr marL="511792" indent="0">
              <a:buNone/>
              <a:defRPr sz="600"/>
            </a:lvl3pPr>
            <a:lvl4pPr marL="767688" indent="0">
              <a:buNone/>
              <a:defRPr sz="500"/>
            </a:lvl4pPr>
            <a:lvl5pPr marL="1023584" indent="0">
              <a:buNone/>
              <a:defRPr sz="500"/>
            </a:lvl5pPr>
            <a:lvl6pPr marL="1279480" indent="0">
              <a:buNone/>
              <a:defRPr sz="500"/>
            </a:lvl6pPr>
            <a:lvl7pPr marL="1535360" indent="0">
              <a:buNone/>
              <a:defRPr sz="500"/>
            </a:lvl7pPr>
            <a:lvl8pPr marL="1791271" indent="0">
              <a:buNone/>
              <a:defRPr sz="500"/>
            </a:lvl8pPr>
            <a:lvl9pPr marL="204714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00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99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6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25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46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2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4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52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5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61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6" indent="0">
              <a:buNone/>
              <a:defRPr sz="1100" b="1"/>
            </a:lvl2pPr>
            <a:lvl3pPr marL="511812" indent="0">
              <a:buNone/>
              <a:defRPr sz="1000" b="1"/>
            </a:lvl3pPr>
            <a:lvl4pPr marL="767718" indent="0">
              <a:buNone/>
              <a:defRPr sz="900" b="1"/>
            </a:lvl4pPr>
            <a:lvl5pPr marL="1023624" indent="0">
              <a:buNone/>
              <a:defRPr sz="900" b="1"/>
            </a:lvl5pPr>
            <a:lvl6pPr marL="1279530" indent="0">
              <a:buNone/>
              <a:defRPr sz="900" b="1"/>
            </a:lvl6pPr>
            <a:lvl7pPr marL="1535421" indent="0">
              <a:buNone/>
              <a:defRPr sz="900" b="1"/>
            </a:lvl7pPr>
            <a:lvl8pPr marL="1791341" indent="0">
              <a:buNone/>
              <a:defRPr sz="900" b="1"/>
            </a:lvl8pPr>
            <a:lvl9pPr marL="204722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6" indent="0">
              <a:buNone/>
              <a:defRPr sz="1100" b="1"/>
            </a:lvl2pPr>
            <a:lvl3pPr marL="511812" indent="0">
              <a:buNone/>
              <a:defRPr sz="1000" b="1"/>
            </a:lvl3pPr>
            <a:lvl4pPr marL="767718" indent="0">
              <a:buNone/>
              <a:defRPr sz="900" b="1"/>
            </a:lvl4pPr>
            <a:lvl5pPr marL="1023624" indent="0">
              <a:buNone/>
              <a:defRPr sz="900" b="1"/>
            </a:lvl5pPr>
            <a:lvl6pPr marL="1279530" indent="0">
              <a:buNone/>
              <a:defRPr sz="900" b="1"/>
            </a:lvl6pPr>
            <a:lvl7pPr marL="1535421" indent="0">
              <a:buNone/>
              <a:defRPr sz="900" b="1"/>
            </a:lvl7pPr>
            <a:lvl8pPr marL="1791341" indent="0">
              <a:buNone/>
              <a:defRPr sz="900" b="1"/>
            </a:lvl8pPr>
            <a:lvl9pPr marL="204722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49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160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51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73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98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06" indent="0">
              <a:buNone/>
              <a:defRPr sz="700"/>
            </a:lvl2pPr>
            <a:lvl3pPr marL="511812" indent="0">
              <a:buNone/>
              <a:defRPr sz="600"/>
            </a:lvl3pPr>
            <a:lvl4pPr marL="767718" indent="0">
              <a:buNone/>
              <a:defRPr sz="500"/>
            </a:lvl4pPr>
            <a:lvl5pPr marL="1023624" indent="0">
              <a:buNone/>
              <a:defRPr sz="500"/>
            </a:lvl5pPr>
            <a:lvl6pPr marL="1279530" indent="0">
              <a:buNone/>
              <a:defRPr sz="500"/>
            </a:lvl6pPr>
            <a:lvl7pPr marL="1535421" indent="0">
              <a:buNone/>
              <a:defRPr sz="500"/>
            </a:lvl7pPr>
            <a:lvl8pPr marL="1791341" indent="0">
              <a:buNone/>
              <a:defRPr sz="500"/>
            </a:lvl8pPr>
            <a:lvl9pPr marL="204722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13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48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06" indent="0">
              <a:buNone/>
              <a:defRPr sz="1600"/>
            </a:lvl2pPr>
            <a:lvl3pPr marL="511812" indent="0">
              <a:buNone/>
              <a:defRPr sz="1300"/>
            </a:lvl3pPr>
            <a:lvl4pPr marL="767718" indent="0">
              <a:buNone/>
              <a:defRPr sz="1100"/>
            </a:lvl4pPr>
            <a:lvl5pPr marL="1023624" indent="0">
              <a:buNone/>
              <a:defRPr sz="1100"/>
            </a:lvl5pPr>
            <a:lvl6pPr marL="1279530" indent="0">
              <a:buNone/>
              <a:defRPr sz="1100"/>
            </a:lvl6pPr>
            <a:lvl7pPr marL="1535421" indent="0">
              <a:buNone/>
              <a:defRPr sz="1100"/>
            </a:lvl7pPr>
            <a:lvl8pPr marL="1791341" indent="0">
              <a:buNone/>
              <a:defRPr sz="1100"/>
            </a:lvl8pPr>
            <a:lvl9pPr marL="2047228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06" indent="0">
              <a:buNone/>
              <a:defRPr sz="700"/>
            </a:lvl2pPr>
            <a:lvl3pPr marL="511812" indent="0">
              <a:buNone/>
              <a:defRPr sz="600"/>
            </a:lvl3pPr>
            <a:lvl4pPr marL="767718" indent="0">
              <a:buNone/>
              <a:defRPr sz="500"/>
            </a:lvl4pPr>
            <a:lvl5pPr marL="1023624" indent="0">
              <a:buNone/>
              <a:defRPr sz="500"/>
            </a:lvl5pPr>
            <a:lvl6pPr marL="1279530" indent="0">
              <a:buNone/>
              <a:defRPr sz="500"/>
            </a:lvl6pPr>
            <a:lvl7pPr marL="1535421" indent="0">
              <a:buNone/>
              <a:defRPr sz="500"/>
            </a:lvl7pPr>
            <a:lvl8pPr marL="1791341" indent="0">
              <a:buNone/>
              <a:defRPr sz="500"/>
            </a:lvl8pPr>
            <a:lvl9pPr marL="204722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24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2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77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55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106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1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4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32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4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512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01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8" indent="0">
              <a:buNone/>
              <a:defRPr sz="1100" b="1"/>
            </a:lvl2pPr>
            <a:lvl3pPr marL="511836" indent="0">
              <a:buNone/>
              <a:defRPr sz="1000" b="1"/>
            </a:lvl3pPr>
            <a:lvl4pPr marL="767754" indent="0">
              <a:buNone/>
              <a:defRPr sz="900" b="1"/>
            </a:lvl4pPr>
            <a:lvl5pPr marL="1023672" indent="0">
              <a:buNone/>
              <a:defRPr sz="900" b="1"/>
            </a:lvl5pPr>
            <a:lvl6pPr marL="1279590" indent="0">
              <a:buNone/>
              <a:defRPr sz="900" b="1"/>
            </a:lvl6pPr>
            <a:lvl7pPr marL="1535495" indent="0">
              <a:buNone/>
              <a:defRPr sz="900" b="1"/>
            </a:lvl7pPr>
            <a:lvl8pPr marL="1791425" indent="0">
              <a:buNone/>
              <a:defRPr sz="900" b="1"/>
            </a:lvl8pPr>
            <a:lvl9pPr marL="204732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8" indent="0">
              <a:buNone/>
              <a:defRPr sz="1100" b="1"/>
            </a:lvl2pPr>
            <a:lvl3pPr marL="511836" indent="0">
              <a:buNone/>
              <a:defRPr sz="1000" b="1"/>
            </a:lvl3pPr>
            <a:lvl4pPr marL="767754" indent="0">
              <a:buNone/>
              <a:defRPr sz="900" b="1"/>
            </a:lvl4pPr>
            <a:lvl5pPr marL="1023672" indent="0">
              <a:buNone/>
              <a:defRPr sz="900" b="1"/>
            </a:lvl5pPr>
            <a:lvl6pPr marL="1279590" indent="0">
              <a:buNone/>
              <a:defRPr sz="900" b="1"/>
            </a:lvl6pPr>
            <a:lvl7pPr marL="1535495" indent="0">
              <a:buNone/>
              <a:defRPr sz="900" b="1"/>
            </a:lvl7pPr>
            <a:lvl8pPr marL="1791425" indent="0">
              <a:buNone/>
              <a:defRPr sz="900" b="1"/>
            </a:lvl8pPr>
            <a:lvl9pPr marL="204732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052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069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6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69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94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18" indent="0">
              <a:buNone/>
              <a:defRPr sz="700"/>
            </a:lvl2pPr>
            <a:lvl3pPr marL="511836" indent="0">
              <a:buNone/>
              <a:defRPr sz="600"/>
            </a:lvl3pPr>
            <a:lvl4pPr marL="767754" indent="0">
              <a:buNone/>
              <a:defRPr sz="500"/>
            </a:lvl4pPr>
            <a:lvl5pPr marL="1023672" indent="0">
              <a:buNone/>
              <a:defRPr sz="500"/>
            </a:lvl5pPr>
            <a:lvl6pPr marL="1279590" indent="0">
              <a:buNone/>
              <a:defRPr sz="500"/>
            </a:lvl6pPr>
            <a:lvl7pPr marL="1535495" indent="0">
              <a:buNone/>
              <a:defRPr sz="500"/>
            </a:lvl7pPr>
            <a:lvl8pPr marL="1791425" indent="0">
              <a:buNone/>
              <a:defRPr sz="500"/>
            </a:lvl8pPr>
            <a:lvl9pPr marL="204732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35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43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18" indent="0">
              <a:buNone/>
              <a:defRPr sz="1600"/>
            </a:lvl2pPr>
            <a:lvl3pPr marL="511836" indent="0">
              <a:buNone/>
              <a:defRPr sz="1300"/>
            </a:lvl3pPr>
            <a:lvl4pPr marL="767754" indent="0">
              <a:buNone/>
              <a:defRPr sz="1100"/>
            </a:lvl4pPr>
            <a:lvl5pPr marL="1023672" indent="0">
              <a:buNone/>
              <a:defRPr sz="1100"/>
            </a:lvl5pPr>
            <a:lvl6pPr marL="1279590" indent="0">
              <a:buNone/>
              <a:defRPr sz="1100"/>
            </a:lvl6pPr>
            <a:lvl7pPr marL="1535495" indent="0">
              <a:buNone/>
              <a:defRPr sz="1100"/>
            </a:lvl7pPr>
            <a:lvl8pPr marL="1791425" indent="0">
              <a:buNone/>
              <a:defRPr sz="1100"/>
            </a:lvl8pPr>
            <a:lvl9pPr marL="204732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18" indent="0">
              <a:buNone/>
              <a:defRPr sz="700"/>
            </a:lvl2pPr>
            <a:lvl3pPr marL="511836" indent="0">
              <a:buNone/>
              <a:defRPr sz="600"/>
            </a:lvl3pPr>
            <a:lvl4pPr marL="767754" indent="0">
              <a:buNone/>
              <a:defRPr sz="500"/>
            </a:lvl4pPr>
            <a:lvl5pPr marL="1023672" indent="0">
              <a:buNone/>
              <a:defRPr sz="500"/>
            </a:lvl5pPr>
            <a:lvl6pPr marL="1279590" indent="0">
              <a:buNone/>
              <a:defRPr sz="500"/>
            </a:lvl6pPr>
            <a:lvl7pPr marL="1535495" indent="0">
              <a:buNone/>
              <a:defRPr sz="500"/>
            </a:lvl7pPr>
            <a:lvl8pPr marL="1791425" indent="0">
              <a:buNone/>
              <a:defRPr sz="500"/>
            </a:lvl8pPr>
            <a:lvl9pPr marL="204732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848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63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601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967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85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10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874" indent="0">
              <a:buNone/>
              <a:defRPr sz="700"/>
            </a:lvl2pPr>
            <a:lvl3pPr marL="511748" indent="0">
              <a:buNone/>
              <a:defRPr sz="600"/>
            </a:lvl3pPr>
            <a:lvl4pPr marL="767622" indent="0">
              <a:buNone/>
              <a:defRPr sz="500"/>
            </a:lvl4pPr>
            <a:lvl5pPr marL="1023496" indent="0">
              <a:buNone/>
              <a:defRPr sz="500"/>
            </a:lvl5pPr>
            <a:lvl6pPr marL="1279370" indent="0">
              <a:buNone/>
              <a:defRPr sz="500"/>
            </a:lvl6pPr>
            <a:lvl7pPr marL="1535225" indent="0">
              <a:buNone/>
              <a:defRPr sz="500"/>
            </a:lvl7pPr>
            <a:lvl8pPr marL="1791117" indent="0">
              <a:buNone/>
              <a:defRPr sz="500"/>
            </a:lvl8pPr>
            <a:lvl9pPr marL="204696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54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4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6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6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57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78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74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8" indent="0">
              <a:buNone/>
              <a:defRPr sz="1100" b="1"/>
            </a:lvl2pPr>
            <a:lvl3pPr marL="511896" indent="0">
              <a:buNone/>
              <a:defRPr sz="1000" b="1"/>
            </a:lvl3pPr>
            <a:lvl4pPr marL="767844" indent="0">
              <a:buNone/>
              <a:defRPr sz="900" b="1"/>
            </a:lvl4pPr>
            <a:lvl5pPr marL="1023792" indent="0">
              <a:buNone/>
              <a:defRPr sz="900" b="1"/>
            </a:lvl5pPr>
            <a:lvl6pPr marL="1279740" indent="0">
              <a:buNone/>
              <a:defRPr sz="900" b="1"/>
            </a:lvl6pPr>
            <a:lvl7pPr marL="1535678" indent="0">
              <a:buNone/>
              <a:defRPr sz="900" b="1"/>
            </a:lvl7pPr>
            <a:lvl8pPr marL="1791635" indent="0">
              <a:buNone/>
              <a:defRPr sz="900" b="1"/>
            </a:lvl8pPr>
            <a:lvl9pPr marL="204757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8" indent="0">
              <a:buNone/>
              <a:defRPr sz="1100" b="1"/>
            </a:lvl2pPr>
            <a:lvl3pPr marL="511896" indent="0">
              <a:buNone/>
              <a:defRPr sz="1000" b="1"/>
            </a:lvl3pPr>
            <a:lvl4pPr marL="767844" indent="0">
              <a:buNone/>
              <a:defRPr sz="900" b="1"/>
            </a:lvl4pPr>
            <a:lvl5pPr marL="1023792" indent="0">
              <a:buNone/>
              <a:defRPr sz="900" b="1"/>
            </a:lvl5pPr>
            <a:lvl6pPr marL="1279740" indent="0">
              <a:buNone/>
              <a:defRPr sz="900" b="1"/>
            </a:lvl6pPr>
            <a:lvl7pPr marL="1535678" indent="0">
              <a:buNone/>
              <a:defRPr sz="900" b="1"/>
            </a:lvl7pPr>
            <a:lvl8pPr marL="1791635" indent="0">
              <a:buNone/>
              <a:defRPr sz="900" b="1"/>
            </a:lvl8pPr>
            <a:lvl9pPr marL="204757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02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1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805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58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83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48" indent="0">
              <a:buNone/>
              <a:defRPr sz="700"/>
            </a:lvl2pPr>
            <a:lvl3pPr marL="511896" indent="0">
              <a:buNone/>
              <a:defRPr sz="600"/>
            </a:lvl3pPr>
            <a:lvl4pPr marL="767844" indent="0">
              <a:buNone/>
              <a:defRPr sz="500"/>
            </a:lvl4pPr>
            <a:lvl5pPr marL="1023792" indent="0">
              <a:buNone/>
              <a:defRPr sz="500"/>
            </a:lvl5pPr>
            <a:lvl6pPr marL="1279740" indent="0">
              <a:buNone/>
              <a:defRPr sz="500"/>
            </a:lvl6pPr>
            <a:lvl7pPr marL="1535678" indent="0">
              <a:buNone/>
              <a:defRPr sz="500"/>
            </a:lvl7pPr>
            <a:lvl8pPr marL="1791635" indent="0">
              <a:buNone/>
              <a:defRPr sz="500"/>
            </a:lvl8pPr>
            <a:lvl9pPr marL="204757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13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32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48" indent="0">
              <a:buNone/>
              <a:defRPr sz="1600"/>
            </a:lvl2pPr>
            <a:lvl3pPr marL="511896" indent="0">
              <a:buNone/>
              <a:defRPr sz="1300"/>
            </a:lvl3pPr>
            <a:lvl4pPr marL="767844" indent="0">
              <a:buNone/>
              <a:defRPr sz="1100"/>
            </a:lvl4pPr>
            <a:lvl5pPr marL="1023792" indent="0">
              <a:buNone/>
              <a:defRPr sz="1100"/>
            </a:lvl5pPr>
            <a:lvl6pPr marL="1279740" indent="0">
              <a:buNone/>
              <a:defRPr sz="1100"/>
            </a:lvl6pPr>
            <a:lvl7pPr marL="1535678" indent="0">
              <a:buNone/>
              <a:defRPr sz="1100"/>
            </a:lvl7pPr>
            <a:lvl8pPr marL="1791635" indent="0">
              <a:buNone/>
              <a:defRPr sz="1100"/>
            </a:lvl8pPr>
            <a:lvl9pPr marL="204757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48" indent="0">
              <a:buNone/>
              <a:defRPr sz="700"/>
            </a:lvl2pPr>
            <a:lvl3pPr marL="511896" indent="0">
              <a:buNone/>
              <a:defRPr sz="600"/>
            </a:lvl3pPr>
            <a:lvl4pPr marL="767844" indent="0">
              <a:buNone/>
              <a:defRPr sz="500"/>
            </a:lvl4pPr>
            <a:lvl5pPr marL="1023792" indent="0">
              <a:buNone/>
              <a:defRPr sz="500"/>
            </a:lvl5pPr>
            <a:lvl6pPr marL="1279740" indent="0">
              <a:buNone/>
              <a:defRPr sz="500"/>
            </a:lvl6pPr>
            <a:lvl7pPr marL="1535678" indent="0">
              <a:buNone/>
              <a:defRPr sz="500"/>
            </a:lvl7pPr>
            <a:lvl8pPr marL="1791635" indent="0">
              <a:buNone/>
              <a:defRPr sz="500"/>
            </a:lvl8pPr>
            <a:lvl9pPr marL="204757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968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295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213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5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60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874" indent="0">
              <a:buNone/>
              <a:defRPr sz="1600"/>
            </a:lvl2pPr>
            <a:lvl3pPr marL="511748" indent="0">
              <a:buNone/>
              <a:defRPr sz="1300"/>
            </a:lvl3pPr>
            <a:lvl4pPr marL="767622" indent="0">
              <a:buNone/>
              <a:defRPr sz="1100"/>
            </a:lvl4pPr>
            <a:lvl5pPr marL="1023496" indent="0">
              <a:buNone/>
              <a:defRPr sz="1100"/>
            </a:lvl5pPr>
            <a:lvl6pPr marL="1279370" indent="0">
              <a:buNone/>
              <a:defRPr sz="1100"/>
            </a:lvl6pPr>
            <a:lvl7pPr marL="1535225" indent="0">
              <a:buNone/>
              <a:defRPr sz="1100"/>
            </a:lvl7pPr>
            <a:lvl8pPr marL="1791117" indent="0">
              <a:buNone/>
              <a:defRPr sz="1100"/>
            </a:lvl8pPr>
            <a:lvl9pPr marL="204696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874" indent="0">
              <a:buNone/>
              <a:defRPr sz="700"/>
            </a:lvl2pPr>
            <a:lvl3pPr marL="511748" indent="0">
              <a:buNone/>
              <a:defRPr sz="600"/>
            </a:lvl3pPr>
            <a:lvl4pPr marL="767622" indent="0">
              <a:buNone/>
              <a:defRPr sz="500"/>
            </a:lvl4pPr>
            <a:lvl5pPr marL="1023496" indent="0">
              <a:buNone/>
              <a:defRPr sz="500"/>
            </a:lvl5pPr>
            <a:lvl6pPr marL="1279370" indent="0">
              <a:buNone/>
              <a:defRPr sz="500"/>
            </a:lvl6pPr>
            <a:lvl7pPr marL="1535225" indent="0">
              <a:buNone/>
              <a:defRPr sz="500"/>
            </a:lvl7pPr>
            <a:lvl8pPr marL="1791117" indent="0">
              <a:buNone/>
              <a:defRPr sz="500"/>
            </a:lvl8pPr>
            <a:lvl9pPr marL="204696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626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921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9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8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7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7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333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23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6" indent="0">
              <a:buNone/>
              <a:defRPr sz="1100" b="1"/>
            </a:lvl2pPr>
            <a:lvl3pPr marL="511932" indent="0">
              <a:buNone/>
              <a:defRPr sz="1000" b="1"/>
            </a:lvl3pPr>
            <a:lvl4pPr marL="767898" indent="0">
              <a:buNone/>
              <a:defRPr sz="900" b="1"/>
            </a:lvl4pPr>
            <a:lvl5pPr marL="1023864" indent="0">
              <a:buNone/>
              <a:defRPr sz="900" b="1"/>
            </a:lvl5pPr>
            <a:lvl6pPr marL="1279830" indent="0">
              <a:buNone/>
              <a:defRPr sz="900" b="1"/>
            </a:lvl6pPr>
            <a:lvl7pPr marL="1535789" indent="0">
              <a:buNone/>
              <a:defRPr sz="900" b="1"/>
            </a:lvl7pPr>
            <a:lvl8pPr marL="1791761" indent="0">
              <a:buNone/>
              <a:defRPr sz="900" b="1"/>
            </a:lvl8pPr>
            <a:lvl9pPr marL="204771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6" indent="0">
              <a:buNone/>
              <a:defRPr sz="1100" b="1"/>
            </a:lvl2pPr>
            <a:lvl3pPr marL="511932" indent="0">
              <a:buNone/>
              <a:defRPr sz="1000" b="1"/>
            </a:lvl3pPr>
            <a:lvl4pPr marL="767898" indent="0">
              <a:buNone/>
              <a:defRPr sz="900" b="1"/>
            </a:lvl4pPr>
            <a:lvl5pPr marL="1023864" indent="0">
              <a:buNone/>
              <a:defRPr sz="900" b="1"/>
            </a:lvl5pPr>
            <a:lvl6pPr marL="1279830" indent="0">
              <a:buNone/>
              <a:defRPr sz="900" b="1"/>
            </a:lvl6pPr>
            <a:lvl7pPr marL="1535789" indent="0">
              <a:buNone/>
              <a:defRPr sz="900" b="1"/>
            </a:lvl7pPr>
            <a:lvl8pPr marL="1791761" indent="0">
              <a:buNone/>
              <a:defRPr sz="900" b="1"/>
            </a:lvl8pPr>
            <a:lvl9pPr marL="204771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4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137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70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51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76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66" indent="0">
              <a:buNone/>
              <a:defRPr sz="700"/>
            </a:lvl2pPr>
            <a:lvl3pPr marL="511932" indent="0">
              <a:buNone/>
              <a:defRPr sz="600"/>
            </a:lvl3pPr>
            <a:lvl4pPr marL="767898" indent="0">
              <a:buNone/>
              <a:defRPr sz="500"/>
            </a:lvl4pPr>
            <a:lvl5pPr marL="1023864" indent="0">
              <a:buNone/>
              <a:defRPr sz="500"/>
            </a:lvl5pPr>
            <a:lvl6pPr marL="1279830" indent="0">
              <a:buNone/>
              <a:defRPr sz="500"/>
            </a:lvl6pPr>
            <a:lvl7pPr marL="1535789" indent="0">
              <a:buNone/>
              <a:defRPr sz="500"/>
            </a:lvl7pPr>
            <a:lvl8pPr marL="1791761" indent="0">
              <a:buNone/>
              <a:defRPr sz="500"/>
            </a:lvl8pPr>
            <a:lvl9pPr marL="204771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032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5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66" indent="0">
              <a:buNone/>
              <a:defRPr sz="1600"/>
            </a:lvl2pPr>
            <a:lvl3pPr marL="511932" indent="0">
              <a:buNone/>
              <a:defRPr sz="1300"/>
            </a:lvl3pPr>
            <a:lvl4pPr marL="767898" indent="0">
              <a:buNone/>
              <a:defRPr sz="1100"/>
            </a:lvl4pPr>
            <a:lvl5pPr marL="1023864" indent="0">
              <a:buNone/>
              <a:defRPr sz="1100"/>
            </a:lvl5pPr>
            <a:lvl6pPr marL="1279830" indent="0">
              <a:buNone/>
              <a:defRPr sz="1100"/>
            </a:lvl6pPr>
            <a:lvl7pPr marL="1535789" indent="0">
              <a:buNone/>
              <a:defRPr sz="1100"/>
            </a:lvl7pPr>
            <a:lvl8pPr marL="1791761" indent="0">
              <a:buNone/>
              <a:defRPr sz="1100"/>
            </a:lvl8pPr>
            <a:lvl9pPr marL="2047718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66" indent="0">
              <a:buNone/>
              <a:defRPr sz="700"/>
            </a:lvl2pPr>
            <a:lvl3pPr marL="511932" indent="0">
              <a:buNone/>
              <a:defRPr sz="600"/>
            </a:lvl3pPr>
            <a:lvl4pPr marL="767898" indent="0">
              <a:buNone/>
              <a:defRPr sz="500"/>
            </a:lvl4pPr>
            <a:lvl5pPr marL="1023864" indent="0">
              <a:buNone/>
              <a:defRPr sz="500"/>
            </a:lvl5pPr>
            <a:lvl6pPr marL="1279830" indent="0">
              <a:buNone/>
              <a:defRPr sz="500"/>
            </a:lvl6pPr>
            <a:lvl7pPr marL="1535789" indent="0">
              <a:buNone/>
              <a:defRPr sz="500"/>
            </a:lvl7pPr>
            <a:lvl8pPr marL="1791761" indent="0">
              <a:buNone/>
              <a:defRPr sz="500"/>
            </a:lvl8pPr>
            <a:lvl9pPr marL="204771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10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813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4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4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4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48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4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174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02" indent="-191902" algn="l" defTabSz="5117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76" indent="-159934" algn="l" defTabSz="51174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85" indent="-127937" algn="l" defTabSz="51174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59" indent="-127937" algn="l" defTabSz="51174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33" indent="-127937" algn="l" defTabSz="51174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293" indent="-127937" algn="l" defTabSz="5117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106" indent="-127937" algn="l" defTabSz="5117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34" indent="-127937" algn="l" defTabSz="5117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90" indent="-127937" algn="l" defTabSz="5117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74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48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22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496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70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25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117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967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0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4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5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5118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7" indent="-191947" algn="l" defTabSz="511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78" indent="-159965" algn="l" defTabSz="5118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30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62" indent="-127966" algn="l" defTabSz="5118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94" indent="-127966" algn="l" defTabSz="5118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18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12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77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98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32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64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96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28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6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8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23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441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7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72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7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7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7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7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51197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89" indent="-191989" algn="l" defTabSz="5119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72" indent="-159994" algn="l" defTabSz="51197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65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51" indent="-127993" algn="l" defTabSz="51197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37" indent="-127993" algn="l" defTabSz="51197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920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890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889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870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86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72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58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44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930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911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01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881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16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5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51201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6" indent="-192006" algn="l" defTabSz="5120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11" indent="-160007" algn="l" defTabSz="5120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20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28" indent="-128004" algn="l" defTabSz="5120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36" indent="-128004" algn="l" defTabSz="5120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43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44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57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63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08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16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24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32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40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46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55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61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5D00220-6F6F-4313-9B78-4B0F4739B624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5D00220-6F6F-4313-9B78-4B0F4739B624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7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56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17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05" indent="-191905" algn="l" defTabSz="5117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84" indent="-159936" algn="l" defTabSz="5117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9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73" indent="-127939" algn="l" defTabSz="5117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51" indent="-127939" algn="l" defTabSz="5117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31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134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6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926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78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56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34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12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9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5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145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999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64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7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08" indent="-191908" algn="l" defTabSz="5117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90" indent="-159938" algn="l" defTabSz="5117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05" indent="-127941" algn="l" defTabSz="5117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87" indent="-127941" algn="l" defTabSz="5117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69" indent="-127941" algn="l" defTabSz="5117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338" indent="-127941" algn="l" defTabSz="5117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162" indent="-127941" algn="l" defTabSz="5117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95" indent="-127941" algn="l" defTabSz="5117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960" indent="-127941" algn="l" defTabSz="5117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82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64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46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28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410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74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173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032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7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76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7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177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13" indent="-191913" algn="l" defTabSz="5117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01" indent="-159942" algn="l" defTabSz="51177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20" indent="-127944" algn="l" defTabSz="51177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08" indent="-127944" algn="l" defTabSz="51177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96" indent="-127944" algn="l" defTabSz="51177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371" indent="-127944" algn="l" defTabSz="51177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204" indent="-127944" algn="l" defTabSz="51177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141" indent="-127944" algn="l" defTabSz="51177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013" indent="-127944" algn="l" defTabSz="51177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88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76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64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52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440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311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215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081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9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92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9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79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19" indent="-191919" algn="l" defTabSz="51179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15" indent="-159946" algn="l" defTabSz="51179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40" indent="-127948" algn="l" defTabSz="51179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36" indent="-127948" algn="l" defTabSz="51179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532" indent="-127948" algn="l" defTabSz="51179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416" indent="-127948" algn="l" defTabSz="5117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260" indent="-127948" algn="l" defTabSz="5117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202" indent="-127948" algn="l" defTabSz="5117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083" indent="-127948" algn="l" defTabSz="5117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96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92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88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84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480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360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271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147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12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4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181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27" indent="-191927" algn="l" defTabSz="5118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32" indent="-159951" algn="l" defTabSz="51181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5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71" indent="-127953" algn="l" defTabSz="51181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577" indent="-127953" algn="l" defTabSz="51181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472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330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278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170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6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2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8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4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30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21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41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28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3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36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3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1183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36" indent="-191936" algn="l" defTabSz="51183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54" indent="-159958" algn="l" defTabSz="51183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95" indent="-127959" algn="l" defTabSz="51183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13" indent="-127959" algn="l" defTabSz="51183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31" indent="-127959" algn="l" defTabSz="51183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539" indent="-127959" algn="l" defTabSz="5118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414" indent="-127959" algn="l" defTabSz="5118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370" indent="-127959" algn="l" defTabSz="5118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276" indent="-127959" algn="l" defTabSz="5118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18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36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54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72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90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95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425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326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9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96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9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1189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60" indent="-191960" algn="l" defTabSz="5118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06" indent="-159974" algn="l" defTabSz="51189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70" indent="-127974" algn="l" defTabSz="51189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18" indent="-127974" algn="l" defTabSz="51189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66" indent="-127974" algn="l" defTabSz="51189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07" indent="-127974" algn="l" defTabSz="5118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624" indent="-127974" algn="l" defTabSz="5118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599" indent="-127974" algn="l" defTabSz="5118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538" indent="-127974" algn="l" defTabSz="5118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48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96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44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92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40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678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635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571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3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32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1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1193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4" indent="-191974" algn="l" defTabSz="51193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38" indent="-159984" algn="l" defTabSz="5119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15" indent="-127983" algn="l" defTabSz="51193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81" indent="-127983" algn="l" defTabSz="51193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47" indent="-127983" algn="l" defTabSz="51193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808" indent="-127983" algn="l" defTabSz="5119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50" indent="-127983" algn="l" defTabSz="5119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737" indent="-127983" algn="l" defTabSz="5119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96" indent="-127983" algn="l" defTabSz="5119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66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32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98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64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30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89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761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718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.png"/><Relationship Id="rId25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1119" y="2971839"/>
            <a:ext cx="2405762" cy="1957351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-347541" y="-152161"/>
            <a:ext cx="1421341" cy="13858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0233" y="1567629"/>
            <a:ext cx="8519620" cy="1446550"/>
          </a:xfrm>
          <a:prstGeom prst="rect">
            <a:avLst/>
          </a:prstGeom>
          <a:noFill/>
        </p:spPr>
        <p:txBody>
          <a:bodyPr wrap="none" lIns="91430" tIns="45720" rIns="9143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nay!</a:t>
            </a: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7722660" y="3657601"/>
            <a:ext cx="1421341" cy="13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1" y="400088"/>
            <a:ext cx="5756370" cy="4548952"/>
            <a:chOff x="0" y="0"/>
            <a:chExt cx="2690174" cy="17733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0174" cy="1773312"/>
            </a:xfrm>
            <a:custGeom>
              <a:avLst/>
              <a:gdLst/>
              <a:ahLst/>
              <a:cxnLst/>
              <a:rect l="l" t="t" r="r" b="b"/>
              <a:pathLst>
                <a:path w="2690174" h="1773312">
                  <a:moveTo>
                    <a:pt x="2565714" y="1773312"/>
                  </a:moveTo>
                  <a:lnTo>
                    <a:pt x="124460" y="1773312"/>
                  </a:lnTo>
                  <a:cubicBezTo>
                    <a:pt x="55880" y="1773312"/>
                    <a:pt x="0" y="1717432"/>
                    <a:pt x="0" y="16488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14" y="0"/>
                  </a:lnTo>
                  <a:cubicBezTo>
                    <a:pt x="2634294" y="0"/>
                    <a:pt x="2690174" y="55880"/>
                    <a:pt x="2690174" y="124460"/>
                  </a:cubicBezTo>
                  <a:lnTo>
                    <a:pt x="2690174" y="1648852"/>
                  </a:lnTo>
                  <a:cubicBezTo>
                    <a:pt x="2690174" y="1717433"/>
                    <a:pt x="2634294" y="1773312"/>
                    <a:pt x="2565714" y="1773312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34470">
            <a:off x="8091703" y="464899"/>
            <a:ext cx="941020" cy="931610"/>
          </a:xfrm>
          <a:prstGeom prst="rect">
            <a:avLst/>
          </a:prstGeom>
        </p:spPr>
      </p:pic>
      <p:pic>
        <p:nvPicPr>
          <p:cNvPr id="109" name="Picture 10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34470">
            <a:off x="6260842" y="459602"/>
            <a:ext cx="669380" cy="662686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78740" y="-162409"/>
            <a:ext cx="852972" cy="844442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466405"/>
            <a:ext cx="1429998" cy="1894037"/>
          </a:xfrm>
          <a:prstGeom prst="rect">
            <a:avLst/>
          </a:prstGeom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6" y="411773"/>
            <a:ext cx="2667000" cy="453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Rectangle 129"/>
          <p:cNvSpPr/>
          <p:nvPr/>
        </p:nvSpPr>
        <p:spPr>
          <a:xfrm>
            <a:off x="533400" y="680731"/>
            <a:ext cx="5562600" cy="3108543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47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259812"/>
            <a:ext cx="5908771" cy="4803490"/>
            <a:chOff x="0" y="0"/>
            <a:chExt cx="2690174" cy="17733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0174" cy="1773312"/>
            </a:xfrm>
            <a:custGeom>
              <a:avLst/>
              <a:gdLst/>
              <a:ahLst/>
              <a:cxnLst/>
              <a:rect l="l" t="t" r="r" b="b"/>
              <a:pathLst>
                <a:path w="2690174" h="1773312">
                  <a:moveTo>
                    <a:pt x="2565714" y="1773312"/>
                  </a:moveTo>
                  <a:lnTo>
                    <a:pt x="124460" y="1773312"/>
                  </a:lnTo>
                  <a:cubicBezTo>
                    <a:pt x="55880" y="1773312"/>
                    <a:pt x="0" y="1717432"/>
                    <a:pt x="0" y="16488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14" y="0"/>
                  </a:lnTo>
                  <a:cubicBezTo>
                    <a:pt x="2634294" y="0"/>
                    <a:pt x="2690174" y="55880"/>
                    <a:pt x="2690174" y="124460"/>
                  </a:cubicBezTo>
                  <a:lnTo>
                    <a:pt x="2690174" y="1648852"/>
                  </a:lnTo>
                  <a:cubicBezTo>
                    <a:pt x="2690174" y="1717433"/>
                    <a:pt x="2634294" y="1773312"/>
                    <a:pt x="2565714" y="1773312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34470">
            <a:off x="8091703" y="464899"/>
            <a:ext cx="941020" cy="931610"/>
          </a:xfrm>
          <a:prstGeom prst="rect">
            <a:avLst/>
          </a:prstGeom>
        </p:spPr>
      </p:pic>
      <p:pic>
        <p:nvPicPr>
          <p:cNvPr id="109" name="Picture 10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34470">
            <a:off x="6260842" y="459602"/>
            <a:ext cx="669380" cy="662686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78740" y="-162409"/>
            <a:ext cx="852972" cy="844442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466405"/>
            <a:ext cx="914400" cy="1894037"/>
          </a:xfrm>
          <a:prstGeom prst="rect">
            <a:avLst/>
          </a:prstGeom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32" y="397660"/>
            <a:ext cx="2396068" cy="466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Rectangle 129"/>
          <p:cNvSpPr/>
          <p:nvPr/>
        </p:nvSpPr>
        <p:spPr>
          <a:xfrm>
            <a:off x="685800" y="680731"/>
            <a:ext cx="5410200" cy="353943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Từ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(sắc thái trang trọng)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 từ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“chết”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(sắc thái bình thường)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=&gt;Tác dụng: tránh gây cảm giác đau buồn.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6825" y="325885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2" name="Rectangle 11"/>
          <p:cNvSpPr/>
          <p:nvPr/>
        </p:nvSpPr>
        <p:spPr>
          <a:xfrm>
            <a:off x="846160" y="325886"/>
            <a:ext cx="4106840" cy="646331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THỰC HÀNH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648200" y="-11276"/>
            <a:ext cx="3886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169" fontAlgn="base">
              <a:spcBef>
                <a:spcPct val="0"/>
              </a:spcBef>
              <a:spcAft>
                <a:spcPct val="0"/>
              </a:spcAft>
            </a:pPr>
            <a:endParaRPr lang="en-US" sz="3600" b="1" i="1" dirty="0" smtClean="0">
              <a:solidFill>
                <a:prstClr val="black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ctr" defTabSz="914169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PHIẾU HỌC 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77616"/>
              </p:ext>
            </p:extLst>
          </p:nvPr>
        </p:nvGraphicFramePr>
        <p:xfrm>
          <a:off x="457199" y="1161795"/>
          <a:ext cx="8360925" cy="3147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652"/>
                <a:gridCol w="2043304"/>
                <a:gridCol w="1886127"/>
                <a:gridCol w="3409842"/>
              </a:tblGrid>
              <a:tr h="93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 như Tết</a:t>
                      </a:r>
                      <a:endParaRPr lang="en-US" sz="2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Cưỡi ngựa xem hoa</a:t>
                      </a:r>
                      <a:endParaRPr lang="en-US" sz="2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Tối lửa tắt đèn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2" name="Rectangle 11"/>
          <p:cNvSpPr/>
          <p:nvPr/>
        </p:nvSpPr>
        <p:spPr>
          <a:xfrm>
            <a:off x="846160" y="325886"/>
            <a:ext cx="2201840" cy="646331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429000" y="482559"/>
            <a:ext cx="411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169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PHIẾU 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HỌC 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71988"/>
              </p:ext>
            </p:extLst>
          </p:nvPr>
        </p:nvGraphicFramePr>
        <p:xfrm>
          <a:off x="457199" y="1161795"/>
          <a:ext cx="8360925" cy="332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652"/>
                <a:gridCol w="2043304"/>
                <a:gridCol w="1886127"/>
                <a:gridCol w="3409842"/>
              </a:tblGrid>
              <a:tr h="93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4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endParaRPr lang="en-US" sz="2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 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vẻ, tưng bừng, nhộn nhịp</a:t>
                      </a:r>
                      <a:endParaRPr lang="en-US" sz="2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Cưỡi</a:t>
                      </a:r>
                      <a:r>
                        <a:rPr lang="en-US" sz="24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ngựa</a:t>
                      </a:r>
                      <a:r>
                        <a:rPr lang="en-US" sz="24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US" sz="24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lang="en-US" sz="2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 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 qua loa, đại khái, không tìm hiểu </a:t>
                      </a:r>
                      <a:r>
                        <a:rPr lang="en-US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kĩ.</a:t>
                      </a:r>
                      <a:endParaRPr lang="en-US" sz="2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Tối lửa tắt đèn</a:t>
                      </a:r>
                      <a:endParaRPr lang="en-US" sz="2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 </a:t>
                      </a:r>
                      <a:r>
                        <a:rPr lang="en-US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lúc 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 </a:t>
                      </a:r>
                      <a:r>
                        <a:rPr lang="en-US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hoạn nạn</a:t>
                      </a:r>
                      <a:endParaRPr lang="en-US" sz="2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9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235626" y="1955433"/>
            <a:ext cx="591578" cy="984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7894">
            <a:off x="8027064" y="1475"/>
            <a:ext cx="1219028" cy="1211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8481622" y="2323369"/>
            <a:ext cx="421650" cy="4137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82477">
            <a:off x="170762" y="3894723"/>
            <a:ext cx="1275809" cy="11944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83373" y="3838864"/>
            <a:ext cx="1092556" cy="17307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5622" y="209092"/>
            <a:ext cx="7237778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7"/>
              </a:lnSpc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ts val="2257"/>
              </a:lnSpc>
            </a:pPr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257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6210160" y="4305051"/>
            <a:ext cx="529116" cy="51919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547486" y="4394460"/>
            <a:ext cx="3600184" cy="525956"/>
            <a:chOff x="0" y="0"/>
            <a:chExt cx="4220773" cy="140255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220773" cy="1402551"/>
              <a:chOff x="0" y="0"/>
              <a:chExt cx="3328858" cy="11061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330128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3330128" h="1106170">
                    <a:moveTo>
                      <a:pt x="2776408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2776408" y="0"/>
                    </a:lnTo>
                    <a:cubicBezTo>
                      <a:pt x="3082478" y="0"/>
                      <a:pt x="3330128" y="247650"/>
                      <a:pt x="3330128" y="553720"/>
                    </a:cubicBezTo>
                    <a:cubicBezTo>
                      <a:pt x="3328858" y="858520"/>
                      <a:pt x="3081208" y="1106170"/>
                      <a:pt x="2776408" y="1106170"/>
                    </a:cubicBezTo>
                    <a:close/>
                  </a:path>
                </a:pathLst>
              </a:custGeom>
              <a:solidFill>
                <a:srgbClr val="404040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30776" y="636526"/>
              <a:ext cx="2359224" cy="547158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r">
                <a:lnSpc>
                  <a:spcPts val="1630"/>
                </a:lnSpc>
              </a:pPr>
              <a:r>
                <a:rPr lang="en-US" sz="3200" b="1" dirty="0">
                  <a:solidFill>
                    <a:srgbClr val="FFFBF8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15622" y="986142"/>
            <a:ext cx="8023211" cy="353943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……….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da ……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……..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5/ vắt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…….. lên cổ                                                                                                          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 Những thành ngữ này giống nhau về cách thể hiện nội dung : Cách nói phóng đại (nói quá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30" y="43"/>
            <a:ext cx="1297232" cy="963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1" y="1423555"/>
            <a:ext cx="990599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3650" y="1801673"/>
            <a:ext cx="946017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2231452"/>
            <a:ext cx="1385819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1409" y="2663524"/>
            <a:ext cx="1540364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1" y="3066084"/>
            <a:ext cx="1371599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2201" y="228600"/>
            <a:ext cx="6553200" cy="4743450"/>
            <a:chOff x="0" y="0"/>
            <a:chExt cx="12477455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477455" cy="10972800"/>
              <a:chOff x="0" y="0"/>
              <a:chExt cx="3165576" cy="278384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165577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3165577" h="2783840">
                    <a:moveTo>
                      <a:pt x="3041117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41117" y="0"/>
                    </a:lnTo>
                    <a:cubicBezTo>
                      <a:pt x="3109697" y="0"/>
                      <a:pt x="3165577" y="55880"/>
                      <a:pt x="3165577" y="124460"/>
                    </a:cubicBezTo>
                    <a:lnTo>
                      <a:pt x="3165577" y="2659380"/>
                    </a:lnTo>
                    <a:cubicBezTo>
                      <a:pt x="3165577" y="2727960"/>
                      <a:pt x="3109697" y="2783840"/>
                      <a:pt x="3041117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1386781" y="556357"/>
              <a:ext cx="289704" cy="28970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4801" y="1657349"/>
            <a:ext cx="1600199" cy="571270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895600" y="799303"/>
            <a:ext cx="60198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BT3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3423723" y="308785"/>
            <a:ext cx="3705987" cy="586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11968">
              <a:lnSpc>
                <a:spcPts val="5114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304801" y="133350"/>
            <a:ext cx="22860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11968">
              <a:lnSpc>
                <a:spcPts val="5114"/>
              </a:lnSpc>
              <a:spcBef>
                <a:spcPts val="6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11968">
              <a:lnSpc>
                <a:spcPts val="5114"/>
              </a:lnSpc>
              <a:spcBef>
                <a:spcPts val="6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3109" y="325885"/>
            <a:ext cx="3755170" cy="4491749"/>
            <a:chOff x="0" y="0"/>
            <a:chExt cx="10013787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013787" cy="11977999"/>
              <a:chOff x="0" y="0"/>
              <a:chExt cx="2540535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40535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2540535" h="3038863">
                    <a:moveTo>
                      <a:pt x="2416075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16075" y="0"/>
                    </a:lnTo>
                    <a:cubicBezTo>
                      <a:pt x="2484655" y="0"/>
                      <a:pt x="2540535" y="55880"/>
                      <a:pt x="2540535" y="124460"/>
                    </a:cubicBezTo>
                    <a:lnTo>
                      <a:pt x="2540535" y="2914403"/>
                    </a:lnTo>
                    <a:cubicBezTo>
                      <a:pt x="2540535" y="2982983"/>
                      <a:pt x="2484655" y="3038863"/>
                      <a:pt x="2416075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10013787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325886" y="325886"/>
            <a:ext cx="4548605" cy="4491749"/>
            <a:chOff x="0" y="0"/>
            <a:chExt cx="3077328" cy="30388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77328" cy="3038863"/>
            </a:xfrm>
            <a:custGeom>
              <a:avLst/>
              <a:gdLst/>
              <a:ahLst/>
              <a:cxnLst/>
              <a:rect l="l" t="t" r="r" b="b"/>
              <a:pathLst>
                <a:path w="3077328" h="3038863">
                  <a:moveTo>
                    <a:pt x="2952867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2868" y="0"/>
                  </a:lnTo>
                  <a:cubicBezTo>
                    <a:pt x="3021448" y="0"/>
                    <a:pt x="3077328" y="55880"/>
                    <a:pt x="3077328" y="124460"/>
                  </a:cubicBezTo>
                  <a:lnTo>
                    <a:pt x="3077328" y="2914403"/>
                  </a:lnTo>
                  <a:cubicBezTo>
                    <a:pt x="3077328" y="2982983"/>
                    <a:pt x="3021448" y="3038863"/>
                    <a:pt x="2952868" y="30388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Rounded Rectangle 22"/>
          <p:cNvSpPr/>
          <p:nvPr/>
        </p:nvSpPr>
        <p:spPr>
          <a:xfrm>
            <a:off x="533399" y="178965"/>
            <a:ext cx="8077200" cy="863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20" rIns="91430" bIns="45720" spcCol="0" rtlCol="0" anchor="ctr"/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6413" y="1200150"/>
            <a:ext cx="3599475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28109" y="1827415"/>
            <a:ext cx="381000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7970" y="2495550"/>
            <a:ext cx="2808059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200" y="3183582"/>
            <a:ext cx="3182079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00188" y="3793182"/>
            <a:ext cx="332509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26389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25816 0.002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22639 -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5417 -0.0106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6788 -0.002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75926" y="-2430261"/>
            <a:ext cx="3539474" cy="7397380"/>
            <a:chOff x="0" y="0"/>
            <a:chExt cx="10013787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013787" cy="11977999"/>
              <a:chOff x="0" y="0"/>
              <a:chExt cx="2540535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40535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2540535" h="3038863">
                    <a:moveTo>
                      <a:pt x="2416075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16075" y="0"/>
                    </a:lnTo>
                    <a:cubicBezTo>
                      <a:pt x="2484655" y="0"/>
                      <a:pt x="2540535" y="55880"/>
                      <a:pt x="2540535" y="124460"/>
                    </a:cubicBezTo>
                    <a:lnTo>
                      <a:pt x="2540535" y="2914403"/>
                    </a:lnTo>
                    <a:cubicBezTo>
                      <a:pt x="2540535" y="2982983"/>
                      <a:pt x="2484655" y="3038863"/>
                      <a:pt x="2416075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10013787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411755" y="145135"/>
            <a:ext cx="4548605" cy="4821984"/>
            <a:chOff x="0" y="0"/>
            <a:chExt cx="3077328" cy="30388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77328" cy="3038863"/>
            </a:xfrm>
            <a:custGeom>
              <a:avLst/>
              <a:gdLst/>
              <a:ahLst/>
              <a:cxnLst/>
              <a:rect l="l" t="t" r="r" b="b"/>
              <a:pathLst>
                <a:path w="3077328" h="3038863">
                  <a:moveTo>
                    <a:pt x="2952867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2868" y="0"/>
                  </a:lnTo>
                  <a:cubicBezTo>
                    <a:pt x="3021448" y="0"/>
                    <a:pt x="3077328" y="55880"/>
                    <a:pt x="3077328" y="124460"/>
                  </a:cubicBezTo>
                  <a:lnTo>
                    <a:pt x="3077328" y="2914403"/>
                  </a:lnTo>
                  <a:cubicBezTo>
                    <a:pt x="3077328" y="2982983"/>
                    <a:pt x="3021448" y="3038863"/>
                    <a:pt x="2952868" y="30388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Rounded Rectangle 22"/>
          <p:cNvSpPr/>
          <p:nvPr/>
        </p:nvSpPr>
        <p:spPr>
          <a:xfrm>
            <a:off x="497626" y="156156"/>
            <a:ext cx="8077200" cy="498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20" rIns="91430" bIns="45720" spcCol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ếp các câu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ngữ, các thành ngữ vào cột thích hợp: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1" y="1552929"/>
            <a:ext cx="434109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 ta là hoa đất.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1" y="2724150"/>
            <a:ext cx="434109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 nết đánh chết cái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3112" y="1783761"/>
            <a:ext cx="3123688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 như tiên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3036" y="2556127"/>
            <a:ext cx="3103764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Ếch ngồi đáy giếng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3112" y="3562350"/>
            <a:ext cx="3123688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 nước nhớ nguồn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1" y="845043"/>
            <a:ext cx="4341090" cy="584775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3113" y="845043"/>
            <a:ext cx="3123687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26389 0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25816 0.002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5417 -0.0106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6788 -0.002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5764 -0.000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1276350"/>
            <a:ext cx="8378000" cy="3421834"/>
            <a:chOff x="0" y="0"/>
            <a:chExt cx="3328858" cy="1106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61B6A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4274" y="110854"/>
            <a:ext cx="1676400" cy="1404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64304">
            <a:off x="-15770" y="592715"/>
            <a:ext cx="906489" cy="9300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1" y="1515555"/>
            <a:ext cx="8444708" cy="3280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“Đêm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 defTabSz="511808">
              <a:lnSpc>
                <a:spcPts val="5879"/>
              </a:lnSpc>
              <a:spcBef>
                <a:spcPct val="0"/>
              </a:spcBef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47503">
            <a:off x="1675603" y="-372592"/>
            <a:ext cx="906489" cy="8872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20059">
            <a:off x="8448665" y="155569"/>
            <a:ext cx="906489" cy="8872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96792">
            <a:off x="8441218" y="3991921"/>
            <a:ext cx="906489" cy="8872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8138">
            <a:off x="3358164" y="4699887"/>
            <a:ext cx="906489" cy="8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875" y="298802"/>
            <a:ext cx="1023125" cy="15252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8" y="1973043"/>
            <a:ext cx="496215" cy="5987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95400" y="514350"/>
            <a:ext cx="7467601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79030" y="607223"/>
            <a:ext cx="277523" cy="334869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7239" y="3486149"/>
            <a:ext cx="1068161" cy="12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455;p1"/>
          <p:cNvSpPr>
            <a:spLocks noChangeArrowheads="1"/>
          </p:cNvSpPr>
          <p:nvPr/>
        </p:nvSpPr>
        <p:spPr bwMode="auto">
          <a:xfrm>
            <a:off x="1676400" y="361950"/>
            <a:ext cx="5686425" cy="7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D3B13"/>
              </a:buClr>
              <a:buSzPts val="4400"/>
              <a:buFont typeface="Garamond" pitchFamily="18" charset="0"/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Garamond" pitchFamily="18" charset="0"/>
                <a:ea typeface="Garamond" pitchFamily="18" charset="0"/>
                <a:cs typeface="Garamond" pitchFamily="18" charset="0"/>
                <a:sym typeface="Garamond" pitchFamily="18" charset="0"/>
              </a:rPr>
              <a:t>TIẾT 89-90</a:t>
            </a:r>
          </a:p>
        </p:txBody>
      </p:sp>
      <p:pic>
        <p:nvPicPr>
          <p:cNvPr id="2051" name="Google Shape;456;p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54400"/>
            <a:ext cx="20542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Google Shape;458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6" t="-8069" r="50000" b="100000"/>
          <a:stretch>
            <a:fillRect/>
          </a:stretch>
        </p:blipFill>
        <p:spPr bwMode="auto">
          <a:xfrm>
            <a:off x="985838" y="3414713"/>
            <a:ext cx="122237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oogle Shape;459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4"/>
          <a:stretch>
            <a:fillRect/>
          </a:stretch>
        </p:blipFill>
        <p:spPr bwMode="auto">
          <a:xfrm>
            <a:off x="0" y="3333750"/>
            <a:ext cx="1371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Google Shape;460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6" r="3262" b="97101"/>
          <a:stretch>
            <a:fillRect/>
          </a:stretch>
        </p:blipFill>
        <p:spPr bwMode="auto">
          <a:xfrm>
            <a:off x="6742113" y="174625"/>
            <a:ext cx="65087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oogle Shape;461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0" t="15564" r="11389" b="84354"/>
          <a:stretch>
            <a:fillRect/>
          </a:stretch>
        </p:blipFill>
        <p:spPr bwMode="auto">
          <a:xfrm>
            <a:off x="6538913" y="539750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oogle Shape;462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4" t="32951" r="15955" b="66966"/>
          <a:stretch>
            <a:fillRect/>
          </a:stretch>
        </p:blipFill>
        <p:spPr bwMode="auto">
          <a:xfrm>
            <a:off x="6389688" y="946150"/>
            <a:ext cx="1587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oogle Shape;463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1" t="-4732" r="761" b="102173"/>
          <a:stretch>
            <a:fillRect/>
          </a:stretch>
        </p:blipFill>
        <p:spPr bwMode="auto">
          <a:xfrm>
            <a:off x="6840538" y="65088"/>
            <a:ext cx="49212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Google Shape;464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7" t="-2173" r="2267" b="101112"/>
          <a:stretch>
            <a:fillRect/>
          </a:stretch>
        </p:blipFill>
        <p:spPr bwMode="auto">
          <a:xfrm>
            <a:off x="6819900" y="123825"/>
            <a:ext cx="2063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Google Shape;465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2" t="-1112" r="2892" b="100000"/>
          <a:stretch>
            <a:fillRect/>
          </a:stretch>
        </p:blipFill>
        <p:spPr bwMode="auto">
          <a:xfrm>
            <a:off x="6799263" y="149225"/>
            <a:ext cx="2063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Google Shape;466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905750" y="3389313"/>
            <a:ext cx="12557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Google Shape;467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1" t="60358" r="29938" b="39488"/>
          <a:stretch>
            <a:fillRect/>
          </a:stretch>
        </p:blipFill>
        <p:spPr bwMode="auto">
          <a:xfrm>
            <a:off x="5926138" y="1589088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Google Shape;468;p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6" t="100000" r="50000" b="-8035"/>
          <a:stretch>
            <a:fillRect/>
          </a:stretch>
        </p:blipFill>
        <p:spPr bwMode="auto">
          <a:xfrm>
            <a:off x="985838" y="5143500"/>
            <a:ext cx="122237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Google Shape;469;p1"/>
          <p:cNvSpPr>
            <a:spLocks noChangeArrowheads="1"/>
          </p:cNvSpPr>
          <p:nvPr/>
        </p:nvSpPr>
        <p:spPr bwMode="auto">
          <a:xfrm>
            <a:off x="4278313" y="4481513"/>
            <a:ext cx="2932112" cy="608012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Garamond" pitchFamily="18" charset="0"/>
              <a:buNone/>
            </a:pPr>
            <a:endParaRPr lang="en-US" smtClean="0">
              <a:solidFill>
                <a:srgbClr val="FFFFFF"/>
              </a:solidFill>
              <a:latin typeface="Garamond" pitchFamily="18" charset="0"/>
              <a:ea typeface="Garamond" pitchFamily="18" charset="0"/>
              <a:cs typeface="Garamond" pitchFamily="18" charset="0"/>
              <a:sym typeface="Garamond" pitchFamily="18" charset="0"/>
            </a:endParaRPr>
          </a:p>
        </p:txBody>
      </p:sp>
      <p:pic>
        <p:nvPicPr>
          <p:cNvPr id="2064" name="Google Shape;470;p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Google Shape;471;p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50800"/>
            <a:ext cx="17541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" name="Google Shape;472;p1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9"/>
          <p:cNvSpPr txBox="1">
            <a:spLocks noChangeArrowheads="1"/>
          </p:cNvSpPr>
          <p:nvPr/>
        </p:nvSpPr>
        <p:spPr bwMode="auto">
          <a:xfrm>
            <a:off x="838200" y="1276350"/>
            <a:ext cx="769540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微软雅黑 Light" pitchFamily="34" charset="-122"/>
                <a:cs typeface="Times New Roman" pitchFamily="18" charset="0"/>
              </a:rPr>
              <a:t>THỰC HÀNH TIẾNG VIỆT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000000"/>
                </a:solidFill>
                <a:latin typeface="Times New Roman" pitchFamily="18" charset="0"/>
                <a:ea typeface="微软雅黑 Light" pitchFamily="34" charset="-122"/>
                <a:cs typeface="Times New Roman" pitchFamily="18" charset="0"/>
              </a:rPr>
              <a:t>Đặc điểm, chức năng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000000"/>
                </a:solidFill>
                <a:latin typeface="Times New Roman" pitchFamily="18" charset="0"/>
                <a:ea typeface="微软雅黑 Light" pitchFamily="34" charset="-122"/>
                <a:cs typeface="Times New Roman" pitchFamily="18" charset="0"/>
              </a:rPr>
              <a:t>của thành ngữ, tục ngữ</a:t>
            </a:r>
          </a:p>
        </p:txBody>
      </p:sp>
    </p:spTree>
    <p:extLst>
      <p:ext uri="{BB962C8B-B14F-4D97-AF65-F5344CB8AC3E}">
        <p14:creationId xmlns:p14="http://schemas.microsoft.com/office/powerpoint/2010/main" val="943298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1305">
            <a:off x="6617923" y="3653079"/>
            <a:ext cx="883241" cy="20600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12130">
            <a:off x="7916626" y="553676"/>
            <a:ext cx="1683424" cy="14561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0358" y="-362951"/>
            <a:ext cx="1158448" cy="1531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1037">
            <a:off x="-395177" y="3568709"/>
            <a:ext cx="1412996" cy="1296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76648">
            <a:off x="1010355" y="2024826"/>
            <a:ext cx="408049" cy="3789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99053">
            <a:off x="3400566" y="4250208"/>
            <a:ext cx="408049" cy="3789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9606">
            <a:off x="8179912" y="3629587"/>
            <a:ext cx="408049" cy="3789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9606">
            <a:off x="5206379" y="324863"/>
            <a:ext cx="408049" cy="378976"/>
          </a:xfrm>
          <a:prstGeom prst="rect">
            <a:avLst/>
          </a:prstGeom>
        </p:spPr>
      </p:pic>
      <p:sp>
        <p:nvSpPr>
          <p:cNvPr id="13" name="AutoShape 2" descr="Soạn Bài: Tuổi Thơ Tôi – Ngữ Văn 6, Sách Chân Trời Sáng Tạo - Việt Nam  Overnight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2"/>
          <p:cNvGrpSpPr/>
          <p:nvPr/>
        </p:nvGrpSpPr>
        <p:grpSpPr>
          <a:xfrm>
            <a:off x="1948668" y="2089820"/>
            <a:ext cx="5203941" cy="1729255"/>
            <a:chOff x="0" y="0"/>
            <a:chExt cx="3328858" cy="1106170"/>
          </a:xfrm>
          <a:solidFill>
            <a:srgbClr val="00B050"/>
          </a:solidFill>
        </p:grpSpPr>
        <p:sp>
          <p:nvSpPr>
            <p:cNvPr id="16" name="Freeform 3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7" name="TextBox 3"/>
          <p:cNvSpPr txBox="1"/>
          <p:nvPr/>
        </p:nvSpPr>
        <p:spPr>
          <a:xfrm>
            <a:off x="1873131" y="2307493"/>
            <a:ext cx="5357000" cy="71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60">
              <a:lnSpc>
                <a:spcPts val="5879"/>
              </a:lnSpc>
              <a:spcBef>
                <a:spcPct val="0"/>
              </a:spcBef>
            </a:pP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8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29000" y="736688"/>
            <a:ext cx="2243278" cy="14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EBE4CC"/>
            </a:gs>
            <a:gs pos="0">
              <a:srgbClr val="FFEFD1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53200" y="57150"/>
            <a:ext cx="2590800" cy="93742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2680"/>
            <a:ext cx="6019800" cy="2862322"/>
          </a:xfrm>
          <a:prstGeom prst="rect">
            <a:avLst/>
          </a:prstGeom>
          <a:ln w="6350">
            <a:solidFill>
              <a:srgbClr val="FF0000"/>
            </a:solidFill>
          </a:ln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 Cho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85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EBE4CC"/>
            </a:gs>
            <a:gs pos="0">
              <a:srgbClr val="FFEFD1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53200" y="57150"/>
            <a:ext cx="2590800" cy="93742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2680"/>
            <a:ext cx="6019800" cy="3539430"/>
          </a:xfrm>
          <a:prstGeom prst="rect">
            <a:avLst/>
          </a:prstGeom>
          <a:ln w="6350">
            <a:solidFill>
              <a:srgbClr val="FF0000"/>
            </a:solidFill>
          </a:ln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diễn đạt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với thượng đế chí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(thay từ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“chết”)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sử dụng biện pháp tu từ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 giảm, nói tránh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=&gt;Tác dụng: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Tránh gây cảm giác đau buồn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của cô bé bán diêm khi nghĩ về bà.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824249" y="214738"/>
            <a:ext cx="4966951" cy="615553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lvl="0" algn="ctr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800794"/>
            <a:ext cx="8229599" cy="446276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2800" b="1" u="heav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2800" b="1" u="heavy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Giải nghĩa mỗi thành ngữ và đặt câu :</a:t>
            </a:r>
          </a:p>
          <a:p>
            <a:pPr marL="514350" indent="-514350" algn="just">
              <a:buAutoNum type="alphaLcPeriod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đổ đầu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vịt</a:t>
            </a:r>
          </a:p>
          <a:p>
            <a:pPr marL="514350" indent="-514350" algn="just">
              <a:buAutoNum type="alphaLcPeriod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như hai giọt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nước</a:t>
            </a:r>
          </a:p>
          <a:p>
            <a:pPr marL="514350" indent="-514350" algn="just">
              <a:buAutoNum type="alphaLcPeriod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trắng như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tuyết</a:t>
            </a:r>
          </a:p>
          <a:p>
            <a:pPr marL="514350" indent="-514350" algn="just">
              <a:buAutoNum type="alphaLcPeriod"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ưỡi ngựa xem hoa</a:t>
            </a:r>
          </a:p>
          <a:p>
            <a:pPr marL="514350" indent="-514350" algn="just">
              <a:buAutoNum type="alphaLcPeriod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Ếch ngồi đáy giếng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(Chú ý: Đặt câu có chủ ngữ, vị ngữ và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gạch chân thành ngữ được sử dụng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99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345367" y="333328"/>
            <a:ext cx="8341445" cy="4525879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609600" y="792320"/>
            <a:ext cx="7696200" cy="3550535"/>
            <a:chOff x="0" y="-36468"/>
            <a:chExt cx="7098228" cy="2257409"/>
          </a:xfrm>
        </p:grpSpPr>
        <p:grpSp>
          <p:nvGrpSpPr>
            <p:cNvPr id="110" name="Group 110"/>
            <p:cNvGrpSpPr/>
            <p:nvPr/>
          </p:nvGrpSpPr>
          <p:grpSpPr>
            <a:xfrm>
              <a:off x="0" y="0"/>
              <a:ext cx="7098228" cy="2220941"/>
              <a:chOff x="0" y="0"/>
              <a:chExt cx="3472874" cy="1090984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0" y="0"/>
                <a:ext cx="3472874" cy="1090985"/>
              </a:xfrm>
              <a:custGeom>
                <a:avLst/>
                <a:gdLst/>
                <a:ahLst/>
                <a:cxnLst/>
                <a:rect l="l" t="t" r="r" b="b"/>
                <a:pathLst>
                  <a:path w="3472874" h="1090985">
                    <a:moveTo>
                      <a:pt x="3348414" y="1090984"/>
                    </a:moveTo>
                    <a:lnTo>
                      <a:pt x="124460" y="1090984"/>
                    </a:lnTo>
                    <a:cubicBezTo>
                      <a:pt x="55880" y="1090984"/>
                      <a:pt x="0" y="1035104"/>
                      <a:pt x="0" y="9665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48414" y="0"/>
                    </a:lnTo>
                    <a:cubicBezTo>
                      <a:pt x="3416994" y="0"/>
                      <a:pt x="3472874" y="55880"/>
                      <a:pt x="3472874" y="124460"/>
                    </a:cubicBezTo>
                    <a:lnTo>
                      <a:pt x="3472874" y="966525"/>
                    </a:lnTo>
                    <a:cubicBezTo>
                      <a:pt x="3472874" y="1035105"/>
                      <a:pt x="3416994" y="1090985"/>
                      <a:pt x="3348414" y="1090985"/>
                    </a:cubicBezTo>
                    <a:close/>
                  </a:path>
                </a:pathLst>
              </a:custGeom>
              <a:solidFill>
                <a:srgbClr val="FFFBF8"/>
              </a:solidFill>
            </p:spPr>
          </p:sp>
        </p:grpSp>
        <p:pic>
          <p:nvPicPr>
            <p:cNvPr id="114" name="Picture 1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4118" y="-36468"/>
              <a:ext cx="747914" cy="799374"/>
            </a:xfrm>
            <a:prstGeom prst="rect">
              <a:avLst/>
            </a:prstGeom>
          </p:spPr>
        </p:pic>
      </p:grpSp>
      <p:sp>
        <p:nvSpPr>
          <p:cNvPr id="121" name="TextBox 121"/>
          <p:cNvSpPr txBox="1"/>
          <p:nvPr/>
        </p:nvSpPr>
        <p:spPr>
          <a:xfrm>
            <a:off x="635750" y="792320"/>
            <a:ext cx="7441450" cy="378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2012">
              <a:lnSpc>
                <a:spcPts val="5879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defTabSz="512012">
              <a:lnSpc>
                <a:spcPts val="5879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Cho biết nội dung ý nghĩa của mỗi tục ngữ, thành ngữ đó.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-130175"/>
            <a:ext cx="33623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573213"/>
            <a:ext cx="336232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01913"/>
            <a:ext cx="26289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381000" y="361950"/>
            <a:ext cx="8382000" cy="414338"/>
          </a:xfr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br>
              <a:rPr lang="en-US" alt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262" y="1123950"/>
            <a:ext cx="8466137" cy="3470275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Phân biệt thành ngữ và tục ngữ.</a:t>
            </a:r>
          </a:p>
          <a:p>
            <a:pPr marL="0" indent="0"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Hiểu nội dung ý nghĩa và đặt câu với mỗi thành ngữ, tục ngữ.</a:t>
            </a:r>
          </a:p>
          <a:p>
            <a:pPr marL="0" indent="0"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sắp 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Tiết 91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ĐỌC MỞ RỘNG THEO THỂ LOẠI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KINH NGHIỆM DÂN GIAN VỀ CON NGƯỜI VÀ XÃ HỘI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33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275663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4" name="Rectangle 13"/>
          <p:cNvSpPr/>
          <p:nvPr/>
        </p:nvSpPr>
        <p:spPr>
          <a:xfrm>
            <a:off x="457200" y="800794"/>
            <a:ext cx="8229599" cy="584775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1809750"/>
            <a:ext cx="8153401" cy="2062103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(SGK/36)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4" y="325886"/>
            <a:ext cx="8741925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32609" y="262860"/>
            <a:ext cx="3737264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lvl="0" algn="just"/>
            <a:r>
              <a:rPr lang="en-US" sz="2800" b="1" u="heavy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heav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heavy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heav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800" b="1" u="heavy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401" y="786080"/>
            <a:ext cx="8189000" cy="4154984"/>
          </a:xfrm>
          <a:prstGeom prst="rect">
            <a:avLst/>
          </a:prstGeom>
          <a:ln w="76200">
            <a:solidFill>
              <a:srgbClr val="00B050"/>
            </a:solidFill>
            <a:prstDash val="sysDot"/>
          </a:ln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+…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ngỗng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qua…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tiếng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chim kêu náo động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tiếng xóc những rổ tiền đồng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Cồng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cộc đứng trong tổ vươn cánh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tượng những người vũ nữ bằng đồng đen đang vươn tay múa.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Chim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già đãy, đầu hói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những ông thầy tu mặc áo xám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Nhiều chim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lạ, to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con ngỗng đậu đến quằn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nhánh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cây.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49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/>
          <p:cNvGrpSpPr/>
          <p:nvPr/>
        </p:nvGrpSpPr>
        <p:grpSpPr>
          <a:xfrm>
            <a:off x="5449132" y="2673082"/>
            <a:ext cx="264415" cy="265480"/>
            <a:chOff x="0" y="0"/>
            <a:chExt cx="1913890" cy="192159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5767197" y="2673082"/>
            <a:ext cx="264415" cy="265480"/>
            <a:chOff x="0" y="0"/>
            <a:chExt cx="1913890" cy="19215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6085261" y="2673082"/>
            <a:ext cx="264415" cy="265480"/>
            <a:chOff x="0" y="0"/>
            <a:chExt cx="1913890" cy="192159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6403325" y="2673082"/>
            <a:ext cx="264415" cy="265480"/>
            <a:chOff x="0" y="0"/>
            <a:chExt cx="1913890" cy="192159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5449132" y="3279321"/>
            <a:ext cx="264415" cy="265480"/>
            <a:chOff x="0" y="0"/>
            <a:chExt cx="1913890" cy="192159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6085261" y="3279321"/>
            <a:ext cx="264415" cy="265480"/>
            <a:chOff x="0" y="0"/>
            <a:chExt cx="1913890" cy="192159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6403325" y="3279321"/>
            <a:ext cx="264415" cy="265480"/>
            <a:chOff x="0" y="0"/>
            <a:chExt cx="1913890" cy="1921595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5449132" y="2976201"/>
            <a:ext cx="264415" cy="265480"/>
            <a:chOff x="0" y="0"/>
            <a:chExt cx="1913890" cy="1921595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5767197" y="2976201"/>
            <a:ext cx="264415" cy="265480"/>
            <a:chOff x="0" y="0"/>
            <a:chExt cx="1913890" cy="1921595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6085261" y="2976201"/>
            <a:ext cx="264415" cy="265480"/>
            <a:chOff x="0" y="0"/>
            <a:chExt cx="1913890" cy="1921595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6403325" y="2976201"/>
            <a:ext cx="264415" cy="265480"/>
            <a:chOff x="0" y="0"/>
            <a:chExt cx="1913890" cy="1921595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5449132" y="3885558"/>
            <a:ext cx="264415" cy="265480"/>
            <a:chOff x="0" y="0"/>
            <a:chExt cx="1913890" cy="1921595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5767197" y="3885558"/>
            <a:ext cx="264415" cy="265480"/>
            <a:chOff x="0" y="0"/>
            <a:chExt cx="1913890" cy="1921595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6085261" y="3885558"/>
            <a:ext cx="264415" cy="265480"/>
            <a:chOff x="0" y="0"/>
            <a:chExt cx="1913890" cy="1921595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6403325" y="3885558"/>
            <a:ext cx="264415" cy="265480"/>
            <a:chOff x="0" y="0"/>
            <a:chExt cx="1913890" cy="1921595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5449132" y="3582439"/>
            <a:ext cx="264415" cy="265480"/>
            <a:chOff x="0" y="0"/>
            <a:chExt cx="1913890" cy="1921595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5767197" y="3582439"/>
            <a:ext cx="264415" cy="265480"/>
            <a:chOff x="0" y="0"/>
            <a:chExt cx="1913890" cy="1921595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6085261" y="3582439"/>
            <a:ext cx="264415" cy="265480"/>
            <a:chOff x="0" y="0"/>
            <a:chExt cx="1913890" cy="1921595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6403325" y="3582439"/>
            <a:ext cx="264415" cy="265480"/>
            <a:chOff x="0" y="0"/>
            <a:chExt cx="1913890" cy="1921595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5767197" y="3279321"/>
            <a:ext cx="264415" cy="265480"/>
            <a:chOff x="0" y="0"/>
            <a:chExt cx="1913890" cy="1921595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7325098" y="2673082"/>
            <a:ext cx="264415" cy="265480"/>
            <a:chOff x="0" y="0"/>
            <a:chExt cx="1913890" cy="1921595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7643164" y="2673082"/>
            <a:ext cx="264415" cy="265480"/>
            <a:chOff x="0" y="0"/>
            <a:chExt cx="1913890" cy="1921595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7961228" y="2673082"/>
            <a:ext cx="264415" cy="265480"/>
            <a:chOff x="0" y="0"/>
            <a:chExt cx="1913890" cy="192159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8279293" y="2673082"/>
            <a:ext cx="264415" cy="265480"/>
            <a:chOff x="0" y="0"/>
            <a:chExt cx="1913890" cy="1921595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7007035" y="3279321"/>
            <a:ext cx="264415" cy="265480"/>
            <a:chOff x="0" y="0"/>
            <a:chExt cx="1913890" cy="1921595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7325098" y="3279321"/>
            <a:ext cx="264415" cy="265480"/>
            <a:chOff x="0" y="0"/>
            <a:chExt cx="1913890" cy="1921595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7961228" y="3279321"/>
            <a:ext cx="264415" cy="265480"/>
            <a:chOff x="0" y="0"/>
            <a:chExt cx="1913890" cy="1921595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8279293" y="3279321"/>
            <a:ext cx="264415" cy="265480"/>
            <a:chOff x="0" y="0"/>
            <a:chExt cx="1913890" cy="1921595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7007035" y="2976201"/>
            <a:ext cx="264415" cy="265480"/>
            <a:chOff x="0" y="0"/>
            <a:chExt cx="1913890" cy="192159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7643164" y="2976201"/>
            <a:ext cx="264415" cy="265480"/>
            <a:chOff x="0" y="0"/>
            <a:chExt cx="1913890" cy="1921595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7961228" y="2976201"/>
            <a:ext cx="264415" cy="265480"/>
            <a:chOff x="0" y="0"/>
            <a:chExt cx="1913890" cy="1921595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8279293" y="2976201"/>
            <a:ext cx="264415" cy="265480"/>
            <a:chOff x="0" y="0"/>
            <a:chExt cx="1913890" cy="1921595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7007035" y="3885558"/>
            <a:ext cx="264415" cy="265480"/>
            <a:chOff x="0" y="0"/>
            <a:chExt cx="1913890" cy="1921595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7325098" y="3885558"/>
            <a:ext cx="264415" cy="265480"/>
            <a:chOff x="0" y="0"/>
            <a:chExt cx="1913890" cy="1921595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7643164" y="3885558"/>
            <a:ext cx="264415" cy="265480"/>
            <a:chOff x="0" y="0"/>
            <a:chExt cx="1913890" cy="1921595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7961228" y="3885558"/>
            <a:ext cx="264415" cy="265480"/>
            <a:chOff x="0" y="0"/>
            <a:chExt cx="1913890" cy="1921595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7007035" y="3582439"/>
            <a:ext cx="264415" cy="265480"/>
            <a:chOff x="0" y="0"/>
            <a:chExt cx="1913890" cy="1921595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7325098" y="3582439"/>
            <a:ext cx="264415" cy="265480"/>
            <a:chOff x="0" y="0"/>
            <a:chExt cx="1913890" cy="1921595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7643164" y="3582439"/>
            <a:ext cx="264415" cy="265480"/>
            <a:chOff x="0" y="0"/>
            <a:chExt cx="1913890" cy="1921595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8279293" y="3582439"/>
            <a:ext cx="264415" cy="265480"/>
            <a:chOff x="0" y="0"/>
            <a:chExt cx="1913890" cy="1921595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-65275" y="248713"/>
            <a:ext cx="2474377" cy="5121845"/>
          </a:xfrm>
          <a:prstGeom prst="rect">
            <a:avLst/>
          </a:prstGeom>
        </p:spPr>
      </p:pic>
      <p:pic>
        <p:nvPicPr>
          <p:cNvPr id="165" name="Picture 1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2138231" y="1358359"/>
            <a:ext cx="648616" cy="642130"/>
          </a:xfrm>
          <a:prstGeom prst="rect">
            <a:avLst/>
          </a:prstGeom>
        </p:spPr>
      </p:pic>
      <p:pic>
        <p:nvPicPr>
          <p:cNvPr id="186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73703" y="20800"/>
            <a:ext cx="3063020" cy="169066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2261996" y="2079306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36191" y="1982518"/>
            <a:ext cx="784670" cy="779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9984" y="4363734"/>
            <a:ext cx="784670" cy="779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5791" y="-389883"/>
            <a:ext cx="784670" cy="7797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4375" y="-125293"/>
            <a:ext cx="784670" cy="77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29650" y="1829481"/>
            <a:ext cx="784670" cy="77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49387" y="4629150"/>
            <a:ext cx="784670" cy="77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59984" y="2012669"/>
            <a:ext cx="6464816" cy="1729255"/>
            <a:chOff x="0" y="0"/>
            <a:chExt cx="3328858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983898" y="2210911"/>
            <a:ext cx="5223109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760">
              <a:lnSpc>
                <a:spcPts val="587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511760">
              <a:lnSpc>
                <a:spcPts val="587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32258" y="654504"/>
            <a:ext cx="1585621" cy="1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2034" y="313451"/>
            <a:ext cx="3755170" cy="4491749"/>
            <a:chOff x="0" y="0"/>
            <a:chExt cx="10013787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013787" cy="11977999"/>
              <a:chOff x="0" y="0"/>
              <a:chExt cx="2540535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40535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2540535" h="3038863">
                    <a:moveTo>
                      <a:pt x="2416075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16075" y="0"/>
                    </a:lnTo>
                    <a:cubicBezTo>
                      <a:pt x="2484655" y="0"/>
                      <a:pt x="2540535" y="55880"/>
                      <a:pt x="2540535" y="124460"/>
                    </a:cubicBezTo>
                    <a:lnTo>
                      <a:pt x="2540535" y="2914403"/>
                    </a:lnTo>
                    <a:cubicBezTo>
                      <a:pt x="2540535" y="2982983"/>
                      <a:pt x="2484655" y="3038863"/>
                      <a:pt x="2416075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10013787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325886" y="325886"/>
            <a:ext cx="4548605" cy="4491749"/>
            <a:chOff x="0" y="0"/>
            <a:chExt cx="3077328" cy="30388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77328" cy="3038863"/>
            </a:xfrm>
            <a:custGeom>
              <a:avLst/>
              <a:gdLst/>
              <a:ahLst/>
              <a:cxnLst/>
              <a:rect l="l" t="t" r="r" b="b"/>
              <a:pathLst>
                <a:path w="3077328" h="3038863">
                  <a:moveTo>
                    <a:pt x="2952867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2868" y="0"/>
                  </a:lnTo>
                  <a:cubicBezTo>
                    <a:pt x="3021448" y="0"/>
                    <a:pt x="3077328" y="55880"/>
                    <a:pt x="3077328" y="124460"/>
                  </a:cubicBezTo>
                  <a:lnTo>
                    <a:pt x="3077328" y="2914403"/>
                  </a:lnTo>
                  <a:cubicBezTo>
                    <a:pt x="3077328" y="2982983"/>
                    <a:pt x="3021448" y="3038863"/>
                    <a:pt x="2952868" y="30388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Rounded Rectangle 22"/>
          <p:cNvSpPr/>
          <p:nvPr/>
        </p:nvSpPr>
        <p:spPr>
          <a:xfrm>
            <a:off x="533400" y="71600"/>
            <a:ext cx="8077200" cy="5721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20" rIns="91430" bIns="45720" spcCol="0" rtlCol="0" anchor="ctr"/>
          <a:lstStyle/>
          <a:p>
            <a:pPr lvl="0" algn="ctr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5716" y="800794"/>
            <a:ext cx="3599475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0492" y="1334577"/>
            <a:ext cx="2764051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6348" y="1897842"/>
            <a:ext cx="2948194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32076" y="2244145"/>
            <a:ext cx="4806941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0492" y="2572669"/>
            <a:ext cx="276405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2076" y="2936592"/>
            <a:ext cx="5054524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5924" y="3282891"/>
            <a:ext cx="4153093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79551" y="3612365"/>
            <a:ext cx="2985639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1452" y="4027864"/>
            <a:ext cx="2683148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26389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22639 -0.003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20174 -0.00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24583 0.01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5417 -0.010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6788 -0.002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5764 -0.000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22309 0.0004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2467 -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2609" y="357692"/>
            <a:ext cx="3310874" cy="4609427"/>
            <a:chOff x="0" y="0"/>
            <a:chExt cx="10013787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013787" cy="11977999"/>
              <a:chOff x="0" y="0"/>
              <a:chExt cx="2540535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40535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2540535" h="3038863">
                    <a:moveTo>
                      <a:pt x="2416075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16075" y="0"/>
                    </a:lnTo>
                    <a:cubicBezTo>
                      <a:pt x="2484655" y="0"/>
                      <a:pt x="2540535" y="55880"/>
                      <a:pt x="2540535" y="124460"/>
                    </a:cubicBezTo>
                    <a:lnTo>
                      <a:pt x="2540535" y="2914403"/>
                    </a:lnTo>
                    <a:cubicBezTo>
                      <a:pt x="2540535" y="2982983"/>
                      <a:pt x="2484655" y="3038863"/>
                      <a:pt x="2416075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10013787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411755" y="145135"/>
            <a:ext cx="4548605" cy="4821984"/>
            <a:chOff x="0" y="0"/>
            <a:chExt cx="3077328" cy="30388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77328" cy="3038863"/>
            </a:xfrm>
            <a:custGeom>
              <a:avLst/>
              <a:gdLst/>
              <a:ahLst/>
              <a:cxnLst/>
              <a:rect l="l" t="t" r="r" b="b"/>
              <a:pathLst>
                <a:path w="3077328" h="3038863">
                  <a:moveTo>
                    <a:pt x="2952867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2868" y="0"/>
                  </a:lnTo>
                  <a:cubicBezTo>
                    <a:pt x="3021448" y="0"/>
                    <a:pt x="3077328" y="55880"/>
                    <a:pt x="3077328" y="124460"/>
                  </a:cubicBezTo>
                  <a:lnTo>
                    <a:pt x="3077328" y="2914403"/>
                  </a:lnTo>
                  <a:cubicBezTo>
                    <a:pt x="3077328" y="2982983"/>
                    <a:pt x="3021448" y="3038863"/>
                    <a:pt x="2952868" y="30388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Rounded Rectangle 22"/>
          <p:cNvSpPr/>
          <p:nvPr/>
        </p:nvSpPr>
        <p:spPr>
          <a:xfrm>
            <a:off x="497626" y="156156"/>
            <a:ext cx="8077200" cy="498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20" rIns="91430" bIns="45720" spcCol="0"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800794"/>
            <a:ext cx="4341091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1182407"/>
            <a:ext cx="4341091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3114" y="1486669"/>
            <a:ext cx="3123686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3113" y="1948334"/>
            <a:ext cx="3123687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626" y="1717501"/>
            <a:ext cx="4376865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3114" y="2572669"/>
            <a:ext cx="3123686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626" y="2647950"/>
            <a:ext cx="4376865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626" y="3653672"/>
            <a:ext cx="4376865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3114" y="3653672"/>
            <a:ext cx="3123686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9171" y="4086487"/>
            <a:ext cx="2016879" cy="707886"/>
          </a:xfrm>
          <a:prstGeom prst="rect">
            <a:avLst/>
          </a:prstGeom>
          <a:noFill/>
        </p:spPr>
        <p:txBody>
          <a:bodyPr wrap="non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017" y="4259233"/>
            <a:ext cx="2697784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26389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25816 0.002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22639 -0.0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20174 -0.00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24583 0.01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5417 -0.0106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6788 -0.002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5764 -0.000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22309 0.0004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57150"/>
            <a:ext cx="8904381" cy="4760485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4513"/>
              </p:ext>
            </p:extLst>
          </p:nvPr>
        </p:nvGraphicFramePr>
        <p:xfrm>
          <a:off x="163239" y="1210618"/>
          <a:ext cx="8893542" cy="350427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05786"/>
                <a:gridCol w="3580234"/>
                <a:gridCol w="3807522"/>
              </a:tblGrid>
              <a:tr h="669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1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3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3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1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52400" y="214671"/>
            <a:ext cx="89043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I.Tri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(SGK/28-29)</a:t>
            </a: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oàn 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 phiếu học tập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 nhóm 5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phút)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239" y="20648"/>
            <a:ext cx="8904381" cy="4760485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03545"/>
              </p:ext>
            </p:extLst>
          </p:nvPr>
        </p:nvGraphicFramePr>
        <p:xfrm>
          <a:off x="163239" y="971551"/>
          <a:ext cx="8893542" cy="4084319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05786"/>
                <a:gridCol w="3580234"/>
                <a:gridCol w="3807522"/>
              </a:tblGrid>
              <a:tr h="685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1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Tục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ngắn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gọn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đạt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ý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trọn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vẹn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 ngữ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cụm từ cố                                                           định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thường có tính hình tượng, biểu cảm.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1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Tục ngữ thể hiện những kinh nghiệm của nhân dân về thiên nhiên, về LĐSX, về con người và xã hội.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Thành ngữ làm cho lời ăn tiếng nói giàu hình ảnh và giàu cảm xúc.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4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3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3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 mẹ sinh con, trời sinh tính.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-Chậm</a:t>
                      </a:r>
                      <a:r>
                        <a:rPr lang="en-US" sz="20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như rùa</a:t>
                      </a:r>
                    </a:p>
                    <a:p>
                      <a:pPr marL="0" marR="0" lvl="0" indent="0" algn="just" defTabSz="913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-N</a:t>
                      </a:r>
                      <a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hanh như cắt</a:t>
                      </a: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28600" y="442641"/>
            <a:ext cx="882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ctr" defTabSz="913924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57150"/>
            <a:ext cx="8904381" cy="4760485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65594"/>
              </p:ext>
            </p:extLst>
          </p:nvPr>
        </p:nvGraphicFramePr>
        <p:xfrm>
          <a:off x="152400" y="624707"/>
          <a:ext cx="8904380" cy="421780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07621"/>
                <a:gridCol w="3584597"/>
                <a:gridCol w="3812162"/>
              </a:tblGrid>
              <a:tr h="433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NÓI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QUÁ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NÓI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GIẢM, NÓI TRÁNH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728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1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endParaRPr lang="en-US" sz="21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Nói quá là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biện pháp phóng đại mức độ, quy mô, tính chất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 sự vật, hiện tượng nhằm nhấn mạnh ý, tăng sức biểu cảm cho sự diễn đạt.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5117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Nói giảm, nói tránh là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biện pháp dùng cách diễn đạt tế nhị,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tránh gây cảm giác đau buồn, ghê sợ, thô tục.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23821">
                <a:tc>
                  <a:txBody>
                    <a:bodyPr/>
                    <a:lstStyle/>
                    <a:p>
                      <a:pPr marL="0" marR="0" lvl="0" indent="0" algn="l" defTabSz="5117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Ví</a:t>
                      </a:r>
                      <a:r>
                        <a:rPr kumimoji="0" lang="en-US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endParaRPr kumimoji="0" lang="en-US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2400" b="1" i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Thuận</a:t>
                      </a:r>
                      <a:r>
                        <a:rPr lang="en-US" sz="2400" b="1" i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bè</a:t>
                      </a:r>
                      <a:r>
                        <a:rPr lang="en-US" sz="2400" b="1" i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i="1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thuận</a:t>
                      </a:r>
                      <a:r>
                        <a:rPr lang="en-US" sz="2400" b="1" i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bạn</a:t>
                      </a:r>
                      <a:r>
                        <a:rPr lang="en-US" sz="2400" b="1" i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u="sng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tát</a:t>
                      </a:r>
                      <a:r>
                        <a:rPr lang="en-US" sz="2400" b="1" i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u="sng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cạn</a:t>
                      </a:r>
                      <a:r>
                        <a:rPr lang="en-US" sz="2400" b="1" i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u="sng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="1" i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u="sng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Đông</a:t>
                      </a:r>
                      <a:r>
                        <a:rPr lang="en-US" sz="2400" b="1" i="1" u="non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400" b="1" i="1" u="non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i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24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4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bớt</a:t>
                      </a:r>
                      <a:r>
                        <a:rPr lang="en-US" sz="24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u="sng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400" b="1" i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u="sng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400" b="1" i="1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400" b="1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sz="24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04801" y="123167"/>
            <a:ext cx="8534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1975491" y="1990815"/>
            <a:ext cx="5203941" cy="1729255"/>
            <a:chOff x="0" y="0"/>
            <a:chExt cx="3328858" cy="1106170"/>
          </a:xfrm>
          <a:solidFill>
            <a:schemeClr val="accent2"/>
          </a:solidFill>
        </p:grpSpPr>
        <p:sp>
          <p:nvSpPr>
            <p:cNvPr id="24" name="Freeform 3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92D050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227591" y="234579"/>
            <a:ext cx="699989" cy="3123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93500" y="2464273"/>
            <a:ext cx="535700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60">
              <a:lnSpc>
                <a:spcPts val="5879"/>
              </a:lnSpc>
              <a:spcBef>
                <a:spcPct val="0"/>
              </a:spcBef>
            </a:pPr>
            <a:r>
              <a:rPr lang="en-US" sz="6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6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-244763" y="3298467"/>
            <a:ext cx="699989" cy="3123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6529468" y="4473004"/>
            <a:ext cx="699989" cy="312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7142464" y="550550"/>
            <a:ext cx="699989" cy="3123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8659750" y="2666525"/>
            <a:ext cx="699989" cy="31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306736" y="4788974"/>
            <a:ext cx="699989" cy="3123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0" y="1194706"/>
            <a:ext cx="974754" cy="9174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80546" y="3770618"/>
            <a:ext cx="974754" cy="9174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7678" y="-210755"/>
            <a:ext cx="974754" cy="9174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5059" y="3417512"/>
            <a:ext cx="974754" cy="917487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5549634" y="4629189"/>
            <a:ext cx="74905" cy="7490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656717" y="4154495"/>
            <a:ext cx="74905" cy="7490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982289" y="631833"/>
            <a:ext cx="74905" cy="7490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5954907" y="1194745"/>
            <a:ext cx="74905" cy="74905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111735" y="1915910"/>
            <a:ext cx="74905" cy="74905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pic>
        <p:nvPicPr>
          <p:cNvPr id="25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80546" y="940515"/>
            <a:ext cx="2449864" cy="12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1396</Words>
  <Application>Microsoft Office PowerPoint</Application>
  <PresentationFormat>On-screen Show (16:9)</PresentationFormat>
  <Paragraphs>199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1_Office Theme</vt:lpstr>
      <vt:lpstr>2_Office Theme</vt:lpstr>
      <vt:lpstr>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12_Office Theme</vt:lpstr>
      <vt:lpstr>7_Office Theme</vt:lpstr>
      <vt:lpstr>10_Office Theme</vt:lpstr>
      <vt:lpstr>11_Office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HƯỚNG DẪN TỰ HỌC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NGUYET</dc:creator>
  <cp:lastModifiedBy>DRAGON</cp:lastModifiedBy>
  <cp:revision>117</cp:revision>
  <dcterms:created xsi:type="dcterms:W3CDTF">2022-06-06T02:48:37Z</dcterms:created>
  <dcterms:modified xsi:type="dcterms:W3CDTF">2024-02-25T04:09:19Z</dcterms:modified>
</cp:coreProperties>
</file>