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0" r:id="rId3"/>
    <p:sldMasterId id="2147483714" r:id="rId4"/>
    <p:sldMasterId id="2147483726" r:id="rId5"/>
    <p:sldMasterId id="2147483740" r:id="rId6"/>
    <p:sldMasterId id="2147483754" r:id="rId7"/>
    <p:sldMasterId id="2147483810" r:id="rId8"/>
    <p:sldMasterId id="2147483824" r:id="rId9"/>
  </p:sldMasterIdLst>
  <p:notesMasterIdLst>
    <p:notesMasterId r:id="rId40"/>
  </p:notesMasterIdLst>
  <p:sldIdLst>
    <p:sldId id="296" r:id="rId10"/>
    <p:sldId id="258" r:id="rId11"/>
    <p:sldId id="283" r:id="rId12"/>
    <p:sldId id="286" r:id="rId13"/>
    <p:sldId id="287" r:id="rId14"/>
    <p:sldId id="282" r:id="rId15"/>
    <p:sldId id="288" r:id="rId16"/>
    <p:sldId id="289" r:id="rId17"/>
    <p:sldId id="290" r:id="rId18"/>
    <p:sldId id="291" r:id="rId19"/>
    <p:sldId id="260" r:id="rId20"/>
    <p:sldId id="261" r:id="rId21"/>
    <p:sldId id="264" r:id="rId22"/>
    <p:sldId id="265" r:id="rId23"/>
    <p:sldId id="266" r:id="rId24"/>
    <p:sldId id="267" r:id="rId25"/>
    <p:sldId id="268" r:id="rId26"/>
    <p:sldId id="269" r:id="rId27"/>
    <p:sldId id="272" r:id="rId28"/>
    <p:sldId id="273" r:id="rId29"/>
    <p:sldId id="275" r:id="rId30"/>
    <p:sldId id="277" r:id="rId31"/>
    <p:sldId id="278" r:id="rId32"/>
    <p:sldId id="279" r:id="rId33"/>
    <p:sldId id="292" r:id="rId34"/>
    <p:sldId id="293" r:id="rId35"/>
    <p:sldId id="297" r:id="rId36"/>
    <p:sldId id="298" r:id="rId37"/>
    <p:sldId id="295" r:id="rId38"/>
    <p:sldId id="2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7" autoAdjust="0"/>
    <p:restoredTop sz="94660"/>
  </p:normalViewPr>
  <p:slideViewPr>
    <p:cSldViewPr snapToGrid="0">
      <p:cViewPr varScale="1">
        <p:scale>
          <a:sx n="72" d="100"/>
          <a:sy n="72" d="100"/>
        </p:scale>
        <p:origin x="6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3EDB59-019E-40E2-A4A5-58A508F894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B3BEFE9-4502-4C91-AA71-DAF0AA87821C}">
      <dgm:prSet phldrT="[Text]" custT="1"/>
      <dgm:spPr/>
      <dgm:t>
        <a:bodyPr/>
        <a:lstStyle/>
        <a:p>
          <a:r>
            <a:rPr lang="en-US" sz="3600" b="1" dirty="0">
              <a:solidFill>
                <a:srgbClr val="FF0000"/>
              </a:solidFill>
              <a:latin typeface="Times New Roman" pitchFamily="18" charset="0"/>
              <a:cs typeface="Times New Roman" pitchFamily="18" charset="0"/>
            </a:rPr>
            <a:t>2. </a:t>
          </a:r>
          <a:r>
            <a:rPr lang="en-US" sz="3600" b="1" u="sng" dirty="0" err="1">
              <a:solidFill>
                <a:srgbClr val="FF0000"/>
              </a:solidFill>
              <a:latin typeface="Times New Roman" pitchFamily="18" charset="0"/>
              <a:cs typeface="Times New Roman" pitchFamily="18" charset="0"/>
            </a:rPr>
            <a:t>Yêu</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cầu</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đối</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với</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kiểu</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bài</a:t>
          </a:r>
          <a:r>
            <a:rPr lang="en-US" sz="3600" b="1" u="sng" dirty="0">
              <a:solidFill>
                <a:srgbClr val="FF0000"/>
              </a:solidFill>
              <a:latin typeface="Times New Roman" pitchFamily="18" charset="0"/>
              <a:cs typeface="Times New Roman" pitchFamily="18" charset="0"/>
            </a:rPr>
            <a:t> </a:t>
          </a:r>
        </a:p>
        <a:p>
          <a:r>
            <a:rPr lang="en-US" sz="3600" b="1" u="sng" dirty="0">
              <a:solidFill>
                <a:srgbClr val="FF0000"/>
              </a:solidFill>
              <a:latin typeface="Times New Roman" pitchFamily="18" charset="0"/>
              <a:cs typeface="Times New Roman" pitchFamily="18" charset="0"/>
            </a:rPr>
            <a:t> NÓI VÀ NGHE :</a:t>
          </a:r>
          <a:endParaRPr lang="en-US" sz="3600" b="0" dirty="0">
            <a:solidFill>
              <a:schemeClr val="tx1"/>
            </a:solidFill>
          </a:endParaRPr>
        </a:p>
      </dgm:t>
    </dgm:pt>
    <dgm:pt modelId="{13006422-4286-4ADF-9DF9-1B81F1E3B49E}" type="parTrans" cxnId="{7DB1A009-89D6-42C5-8666-A5D553CB1E14}">
      <dgm:prSet/>
      <dgm:spPr/>
      <dgm:t>
        <a:bodyPr/>
        <a:lstStyle/>
        <a:p>
          <a:endParaRPr lang="en-US"/>
        </a:p>
      </dgm:t>
    </dgm:pt>
    <dgm:pt modelId="{D35A4175-0946-4B03-8A59-F451EAC94E47}" type="sibTrans" cxnId="{7DB1A009-89D6-42C5-8666-A5D553CB1E14}">
      <dgm:prSet/>
      <dgm:spPr/>
      <dgm:t>
        <a:bodyPr/>
        <a:lstStyle/>
        <a:p>
          <a:endParaRPr lang="en-US"/>
        </a:p>
      </dgm:t>
    </dgm:pt>
    <dgm:pt modelId="{7FE5B35C-20E2-4C45-B3AF-E956EAE2B272}">
      <dgm:prSet phldrT="[Text]" custT="1"/>
      <dgm:spPr/>
      <dgm:t>
        <a:bodyPr/>
        <a:lstStyle/>
        <a:p>
          <a:r>
            <a:rPr lang="en-US" sz="3200" b="1" dirty="0">
              <a:solidFill>
                <a:schemeClr val="tx1"/>
              </a:solidFill>
              <a:latin typeface="Times New Roman" pitchFamily="18" charset="0"/>
              <a:cs typeface="Times New Roman" pitchFamily="18" charset="0"/>
            </a:rPr>
            <a:t>a. </a:t>
          </a:r>
          <a:r>
            <a:rPr lang="en-US" sz="3200" b="1" dirty="0" err="1">
              <a:solidFill>
                <a:schemeClr val="tx1"/>
              </a:solidFill>
              <a:latin typeface="Times New Roman" pitchFamily="18" charset="0"/>
              <a:cs typeface="Times New Roman" pitchFamily="18" charset="0"/>
            </a:rPr>
            <a:t>Trình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bày</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rõ</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ràng</a:t>
          </a:r>
          <a:r>
            <a:rPr lang="en-US" sz="3200" b="1" dirty="0">
              <a:solidFill>
                <a:schemeClr val="tx1"/>
              </a:solidFill>
              <a:latin typeface="Times New Roman" pitchFamily="18" charset="0"/>
              <a:cs typeface="Times New Roman" pitchFamily="18" charset="0"/>
            </a:rPr>
            <a:t> ý‎ </a:t>
          </a:r>
          <a:r>
            <a:rPr lang="en-US" sz="3200" b="1" dirty="0" err="1">
              <a:solidFill>
                <a:schemeClr val="tx1"/>
              </a:solidFill>
              <a:latin typeface="Times New Roman" pitchFamily="18" charset="0"/>
              <a:cs typeface="Times New Roman" pitchFamily="18" charset="0"/>
            </a:rPr>
            <a:t>kiến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vấn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đề</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cần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bàn</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luận</a:t>
          </a:r>
          <a:r>
            <a:rPr lang="en-US" sz="3200" b="1" dirty="0">
              <a:solidFill>
                <a:schemeClr val="tx1"/>
              </a:solidFill>
              <a:latin typeface="Times New Roman" pitchFamily="18" charset="0"/>
              <a:cs typeface="Times New Roman" pitchFamily="18" charset="0"/>
            </a:rPr>
            <a:t>.</a:t>
          </a:r>
          <a:endParaRPr lang="en-US" sz="3200" b="1" dirty="0">
            <a:solidFill>
              <a:schemeClr val="tx1"/>
            </a:solidFill>
          </a:endParaRPr>
        </a:p>
      </dgm:t>
    </dgm:pt>
    <dgm:pt modelId="{67B6F3C9-0F05-44F2-BB0E-382DB9DF58BA}" type="parTrans" cxnId="{01C14229-850C-452F-946D-C7DEF746BE03}">
      <dgm:prSet/>
      <dgm:spPr/>
      <dgm:t>
        <a:bodyPr/>
        <a:lstStyle/>
        <a:p>
          <a:endParaRPr lang="en-US"/>
        </a:p>
      </dgm:t>
    </dgm:pt>
    <dgm:pt modelId="{64E04251-8258-4B5F-9DF6-3D2F493EE3FC}" type="sibTrans" cxnId="{01C14229-850C-452F-946D-C7DEF746BE03}">
      <dgm:prSet/>
      <dgm:spPr/>
      <dgm:t>
        <a:bodyPr/>
        <a:lstStyle/>
        <a:p>
          <a:endParaRPr lang="en-US"/>
        </a:p>
      </dgm:t>
    </dgm:pt>
    <dgm:pt modelId="{0EAFC387-5095-4E73-BFC6-52A5CFDBB1C2}">
      <dgm:prSet phldrT="[Text]" custT="1"/>
      <dgm:spPr/>
      <dgm:t>
        <a:bodyPr/>
        <a:lstStyle/>
        <a:p>
          <a:pPr algn="l"/>
          <a:r>
            <a:rPr lang="en-US" sz="3200" b="1" dirty="0">
              <a:latin typeface="Times New Roman" pitchFamily="18" charset="0"/>
              <a:cs typeface="Times New Roman" pitchFamily="18" charset="0"/>
            </a:rPr>
            <a:t>b. </a:t>
          </a:r>
          <a:r>
            <a:rPr lang="en-US" sz="3200" b="1" dirty="0" err="1">
              <a:solidFill>
                <a:schemeClr val="tx1"/>
              </a:solidFill>
              <a:latin typeface="Times New Roman" pitchFamily="18" charset="0"/>
              <a:cs typeface="Times New Roman" pitchFamily="18" charset="0"/>
            </a:rPr>
            <a:t>Đưa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ra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lí</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lẽ</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bằng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chứng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xác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thực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dạng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để</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làm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sáng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tỏ</a:t>
          </a:r>
          <a:r>
            <a:rPr lang="en-US" sz="3200" b="1" dirty="0">
              <a:solidFill>
                <a:schemeClr val="tx1"/>
              </a:solidFill>
              <a:latin typeface="Times New Roman" pitchFamily="18" charset="0"/>
              <a:cs typeface="Times New Roman" pitchFamily="18" charset="0"/>
            </a:rPr>
            <a:t> ‎ý </a:t>
          </a:r>
          <a:r>
            <a:rPr lang="en-US" sz="3200" b="1" dirty="0" err="1">
              <a:solidFill>
                <a:schemeClr val="tx1"/>
              </a:solidFill>
              <a:latin typeface="Times New Roman" pitchFamily="18" charset="0"/>
              <a:cs typeface="Times New Roman" pitchFamily="18" charset="0"/>
            </a:rPr>
            <a:t>kiến</a:t>
          </a:r>
          <a:r>
            <a:rPr lang="en-US" sz="3200" b="1" dirty="0">
              <a:solidFill>
                <a:schemeClr val="tx1"/>
              </a:solidFill>
              <a:latin typeface="Times New Roman" pitchFamily="18" charset="0"/>
              <a:cs typeface="Times New Roman" pitchFamily="18" charset="0"/>
            </a:rPr>
            <a:t>. </a:t>
          </a:r>
          <a:endParaRPr lang="en-US" sz="3200" b="1" dirty="0">
            <a:solidFill>
              <a:schemeClr val="tx1"/>
            </a:solidFill>
          </a:endParaRPr>
        </a:p>
      </dgm:t>
    </dgm:pt>
    <dgm:pt modelId="{2CE53912-4A7F-44A1-9936-4657D65E44CD}" type="parTrans" cxnId="{743E9FFE-0DF5-4154-899C-E8BA8DF74851}">
      <dgm:prSet/>
      <dgm:spPr/>
      <dgm:t>
        <a:bodyPr/>
        <a:lstStyle/>
        <a:p>
          <a:endParaRPr lang="en-US"/>
        </a:p>
      </dgm:t>
    </dgm:pt>
    <dgm:pt modelId="{92E178B4-0C4A-4CFF-9BA7-E622CB0A537C}" type="sibTrans" cxnId="{743E9FFE-0DF5-4154-899C-E8BA8DF74851}">
      <dgm:prSet/>
      <dgm:spPr/>
      <dgm:t>
        <a:bodyPr/>
        <a:lstStyle/>
        <a:p>
          <a:endParaRPr lang="en-US"/>
        </a:p>
      </dgm:t>
    </dgm:pt>
    <dgm:pt modelId="{5BA30D22-97E5-4263-A0CE-1D6A8C3C5EB7}" type="pres">
      <dgm:prSet presAssocID="{2A3EDB59-019E-40E2-A4A5-58A508F8948C}" presName="hierChild1" presStyleCnt="0">
        <dgm:presLayoutVars>
          <dgm:chPref val="1"/>
          <dgm:dir/>
          <dgm:animOne val="branch"/>
          <dgm:animLvl val="lvl"/>
          <dgm:resizeHandles/>
        </dgm:presLayoutVars>
      </dgm:prSet>
      <dgm:spPr/>
    </dgm:pt>
    <dgm:pt modelId="{44E3A01B-2D3B-40A8-9495-AA4E2F3B9BC2}" type="pres">
      <dgm:prSet presAssocID="{9B3BEFE9-4502-4C91-AA71-DAF0AA87821C}" presName="hierRoot1" presStyleCnt="0"/>
      <dgm:spPr/>
    </dgm:pt>
    <dgm:pt modelId="{DCCF8DCB-FEAB-4787-98C4-DD41558408E3}" type="pres">
      <dgm:prSet presAssocID="{9B3BEFE9-4502-4C91-AA71-DAF0AA87821C}" presName="composite" presStyleCnt="0"/>
      <dgm:spPr/>
    </dgm:pt>
    <dgm:pt modelId="{879E41D4-B81D-4FC6-B2C3-0B2C8E9323D2}" type="pres">
      <dgm:prSet presAssocID="{9B3BEFE9-4502-4C91-AA71-DAF0AA87821C}" presName="background" presStyleLbl="node0" presStyleIdx="0" presStyleCnt="1"/>
      <dgm:spPr/>
    </dgm:pt>
    <dgm:pt modelId="{8B27E1D2-C65C-4A50-A224-7A1B3F9DB55D}" type="pres">
      <dgm:prSet presAssocID="{9B3BEFE9-4502-4C91-AA71-DAF0AA87821C}" presName="text" presStyleLbl="fgAcc0" presStyleIdx="0" presStyleCnt="1" custAng="0" custScaleX="128164" custScaleY="35025" custLinFactNeighborX="-1711" custLinFactNeighborY="-4992">
        <dgm:presLayoutVars>
          <dgm:chPref val="3"/>
        </dgm:presLayoutVars>
      </dgm:prSet>
      <dgm:spPr/>
    </dgm:pt>
    <dgm:pt modelId="{96BAB6F8-8D37-4E5C-9DEC-84E5B94F1DA5}" type="pres">
      <dgm:prSet presAssocID="{9B3BEFE9-4502-4C91-AA71-DAF0AA87821C}" presName="hierChild2" presStyleCnt="0"/>
      <dgm:spPr/>
    </dgm:pt>
    <dgm:pt modelId="{34550902-F15F-46AF-A075-EF5953951D5C}" type="pres">
      <dgm:prSet presAssocID="{67B6F3C9-0F05-44F2-BB0E-382DB9DF58BA}" presName="Name10" presStyleLbl="parChTrans1D2" presStyleIdx="0" presStyleCnt="2"/>
      <dgm:spPr/>
    </dgm:pt>
    <dgm:pt modelId="{98FF3BC1-AE02-4890-B26E-22BD20D9018B}" type="pres">
      <dgm:prSet presAssocID="{7FE5B35C-20E2-4C45-B3AF-E956EAE2B272}" presName="hierRoot2" presStyleCnt="0"/>
      <dgm:spPr/>
    </dgm:pt>
    <dgm:pt modelId="{F021B97C-69BB-46FA-9A24-D568281D1343}" type="pres">
      <dgm:prSet presAssocID="{7FE5B35C-20E2-4C45-B3AF-E956EAE2B272}" presName="composite2" presStyleCnt="0"/>
      <dgm:spPr/>
    </dgm:pt>
    <dgm:pt modelId="{74EC2391-F351-48C4-B989-1ED4963219C4}" type="pres">
      <dgm:prSet presAssocID="{7FE5B35C-20E2-4C45-B3AF-E956EAE2B272}" presName="background2" presStyleLbl="node2" presStyleIdx="0" presStyleCnt="2"/>
      <dgm:spPr/>
    </dgm:pt>
    <dgm:pt modelId="{0F12B2EF-10F7-4D20-90D7-709B0B2861AD}" type="pres">
      <dgm:prSet presAssocID="{7FE5B35C-20E2-4C45-B3AF-E956EAE2B272}" presName="text2" presStyleLbl="fgAcc2" presStyleIdx="0" presStyleCnt="2" custScaleX="95349" custScaleY="86695">
        <dgm:presLayoutVars>
          <dgm:chPref val="3"/>
        </dgm:presLayoutVars>
      </dgm:prSet>
      <dgm:spPr/>
    </dgm:pt>
    <dgm:pt modelId="{F8681747-8482-4836-97A7-65CD544FFC17}" type="pres">
      <dgm:prSet presAssocID="{7FE5B35C-20E2-4C45-B3AF-E956EAE2B272}" presName="hierChild3" presStyleCnt="0"/>
      <dgm:spPr/>
    </dgm:pt>
    <dgm:pt modelId="{A964F31F-47EA-47A7-9B2B-F47A29650A70}" type="pres">
      <dgm:prSet presAssocID="{2CE53912-4A7F-44A1-9936-4657D65E44CD}" presName="Name10" presStyleLbl="parChTrans1D2" presStyleIdx="1" presStyleCnt="2"/>
      <dgm:spPr/>
    </dgm:pt>
    <dgm:pt modelId="{58A9C314-6F9E-4AFA-A03A-F32981A607DE}" type="pres">
      <dgm:prSet presAssocID="{0EAFC387-5095-4E73-BFC6-52A5CFDBB1C2}" presName="hierRoot2" presStyleCnt="0"/>
      <dgm:spPr/>
    </dgm:pt>
    <dgm:pt modelId="{A5177720-F57B-4E2A-905D-A12E77EC61EA}" type="pres">
      <dgm:prSet presAssocID="{0EAFC387-5095-4E73-BFC6-52A5CFDBB1C2}" presName="composite2" presStyleCnt="0"/>
      <dgm:spPr/>
    </dgm:pt>
    <dgm:pt modelId="{887A5A4A-4F48-4B6D-A5BF-24052FAC101C}" type="pres">
      <dgm:prSet presAssocID="{0EAFC387-5095-4E73-BFC6-52A5CFDBB1C2}" presName="background2" presStyleLbl="node2" presStyleIdx="1" presStyleCnt="2"/>
      <dgm:spPr/>
    </dgm:pt>
    <dgm:pt modelId="{3A8A2406-620A-4250-B5DE-D48519FDFC5A}" type="pres">
      <dgm:prSet presAssocID="{0EAFC387-5095-4E73-BFC6-52A5CFDBB1C2}" presName="text2" presStyleLbl="fgAcc2" presStyleIdx="1" presStyleCnt="2" custScaleX="87057" custScaleY="80299">
        <dgm:presLayoutVars>
          <dgm:chPref val="3"/>
        </dgm:presLayoutVars>
      </dgm:prSet>
      <dgm:spPr/>
    </dgm:pt>
    <dgm:pt modelId="{29E2FAD8-0B4E-4F0B-972F-C3995097897B}" type="pres">
      <dgm:prSet presAssocID="{0EAFC387-5095-4E73-BFC6-52A5CFDBB1C2}" presName="hierChild3" presStyleCnt="0"/>
      <dgm:spPr/>
    </dgm:pt>
  </dgm:ptLst>
  <dgm:cxnLst>
    <dgm:cxn modelId="{279A7E05-50DF-459F-B0BB-510DA25826A9}" type="presOf" srcId="{2A3EDB59-019E-40E2-A4A5-58A508F8948C}" destId="{5BA30D22-97E5-4263-A0CE-1D6A8C3C5EB7}" srcOrd="0" destOrd="0" presId="urn:microsoft.com/office/officeart/2005/8/layout/hierarchy1"/>
    <dgm:cxn modelId="{7DB1A009-89D6-42C5-8666-A5D553CB1E14}" srcId="{2A3EDB59-019E-40E2-A4A5-58A508F8948C}" destId="{9B3BEFE9-4502-4C91-AA71-DAF0AA87821C}" srcOrd="0" destOrd="0" parTransId="{13006422-4286-4ADF-9DF9-1B81F1E3B49E}" sibTransId="{D35A4175-0946-4B03-8A59-F451EAC94E47}"/>
    <dgm:cxn modelId="{6C2CBC18-5E63-402B-9403-70C0D3EBDA89}" type="presOf" srcId="{2CE53912-4A7F-44A1-9936-4657D65E44CD}" destId="{A964F31F-47EA-47A7-9B2B-F47A29650A70}" srcOrd="0" destOrd="0" presId="urn:microsoft.com/office/officeart/2005/8/layout/hierarchy1"/>
    <dgm:cxn modelId="{600B8F20-9C88-414E-AA9B-8019FE573ADF}" type="presOf" srcId="{9B3BEFE9-4502-4C91-AA71-DAF0AA87821C}" destId="{8B27E1D2-C65C-4A50-A224-7A1B3F9DB55D}" srcOrd="0" destOrd="0" presId="urn:microsoft.com/office/officeart/2005/8/layout/hierarchy1"/>
    <dgm:cxn modelId="{01C14229-850C-452F-946D-C7DEF746BE03}" srcId="{9B3BEFE9-4502-4C91-AA71-DAF0AA87821C}" destId="{7FE5B35C-20E2-4C45-B3AF-E956EAE2B272}" srcOrd="0" destOrd="0" parTransId="{67B6F3C9-0F05-44F2-BB0E-382DB9DF58BA}" sibTransId="{64E04251-8258-4B5F-9DF6-3D2F493EE3FC}"/>
    <dgm:cxn modelId="{5B614233-EF09-4468-91BD-C589907621A7}" type="presOf" srcId="{67B6F3C9-0F05-44F2-BB0E-382DB9DF58BA}" destId="{34550902-F15F-46AF-A075-EF5953951D5C}" srcOrd="0" destOrd="0" presId="urn:microsoft.com/office/officeart/2005/8/layout/hierarchy1"/>
    <dgm:cxn modelId="{6A76B79B-7489-4528-A483-CDD27F0CB18C}" type="presOf" srcId="{7FE5B35C-20E2-4C45-B3AF-E956EAE2B272}" destId="{0F12B2EF-10F7-4D20-90D7-709B0B2861AD}" srcOrd="0" destOrd="0" presId="urn:microsoft.com/office/officeart/2005/8/layout/hierarchy1"/>
    <dgm:cxn modelId="{9A484CD7-BBD5-4199-9693-327471D2D583}" type="presOf" srcId="{0EAFC387-5095-4E73-BFC6-52A5CFDBB1C2}" destId="{3A8A2406-620A-4250-B5DE-D48519FDFC5A}" srcOrd="0" destOrd="0" presId="urn:microsoft.com/office/officeart/2005/8/layout/hierarchy1"/>
    <dgm:cxn modelId="{743E9FFE-0DF5-4154-899C-E8BA8DF74851}" srcId="{9B3BEFE9-4502-4C91-AA71-DAF0AA87821C}" destId="{0EAFC387-5095-4E73-BFC6-52A5CFDBB1C2}" srcOrd="1" destOrd="0" parTransId="{2CE53912-4A7F-44A1-9936-4657D65E44CD}" sibTransId="{92E178B4-0C4A-4CFF-9BA7-E622CB0A537C}"/>
    <dgm:cxn modelId="{C06EF8E0-BBBB-431F-9B98-DD1A48C2F547}" type="presParOf" srcId="{5BA30D22-97E5-4263-A0CE-1D6A8C3C5EB7}" destId="{44E3A01B-2D3B-40A8-9495-AA4E2F3B9BC2}" srcOrd="0" destOrd="0" presId="urn:microsoft.com/office/officeart/2005/8/layout/hierarchy1"/>
    <dgm:cxn modelId="{4D34F6C4-076A-439E-A388-72578C7054C4}" type="presParOf" srcId="{44E3A01B-2D3B-40A8-9495-AA4E2F3B9BC2}" destId="{DCCF8DCB-FEAB-4787-98C4-DD41558408E3}" srcOrd="0" destOrd="0" presId="urn:microsoft.com/office/officeart/2005/8/layout/hierarchy1"/>
    <dgm:cxn modelId="{52890DE0-606C-46AB-86EF-8869EA6737B1}" type="presParOf" srcId="{DCCF8DCB-FEAB-4787-98C4-DD41558408E3}" destId="{879E41D4-B81D-4FC6-B2C3-0B2C8E9323D2}" srcOrd="0" destOrd="0" presId="urn:microsoft.com/office/officeart/2005/8/layout/hierarchy1"/>
    <dgm:cxn modelId="{C73FBC86-44E5-4D8B-97FA-26885E60A29F}" type="presParOf" srcId="{DCCF8DCB-FEAB-4787-98C4-DD41558408E3}" destId="{8B27E1D2-C65C-4A50-A224-7A1B3F9DB55D}" srcOrd="1" destOrd="0" presId="urn:microsoft.com/office/officeart/2005/8/layout/hierarchy1"/>
    <dgm:cxn modelId="{2AFD5ACC-3284-4CD4-A5E8-655FF6901ADD}" type="presParOf" srcId="{44E3A01B-2D3B-40A8-9495-AA4E2F3B9BC2}" destId="{96BAB6F8-8D37-4E5C-9DEC-84E5B94F1DA5}" srcOrd="1" destOrd="0" presId="urn:microsoft.com/office/officeart/2005/8/layout/hierarchy1"/>
    <dgm:cxn modelId="{B96CC564-58B3-411E-85FA-F9BA7711AFEB}" type="presParOf" srcId="{96BAB6F8-8D37-4E5C-9DEC-84E5B94F1DA5}" destId="{34550902-F15F-46AF-A075-EF5953951D5C}" srcOrd="0" destOrd="0" presId="urn:microsoft.com/office/officeart/2005/8/layout/hierarchy1"/>
    <dgm:cxn modelId="{C6108B72-1C44-4D31-A46D-B1A7C5CD1DE6}" type="presParOf" srcId="{96BAB6F8-8D37-4E5C-9DEC-84E5B94F1DA5}" destId="{98FF3BC1-AE02-4890-B26E-22BD20D9018B}" srcOrd="1" destOrd="0" presId="urn:microsoft.com/office/officeart/2005/8/layout/hierarchy1"/>
    <dgm:cxn modelId="{F01D1269-CCDC-4605-AEF2-129565023BF0}" type="presParOf" srcId="{98FF3BC1-AE02-4890-B26E-22BD20D9018B}" destId="{F021B97C-69BB-46FA-9A24-D568281D1343}" srcOrd="0" destOrd="0" presId="urn:microsoft.com/office/officeart/2005/8/layout/hierarchy1"/>
    <dgm:cxn modelId="{C0A196DD-0888-4BFF-A018-CBA59B7C7B01}" type="presParOf" srcId="{F021B97C-69BB-46FA-9A24-D568281D1343}" destId="{74EC2391-F351-48C4-B989-1ED4963219C4}" srcOrd="0" destOrd="0" presId="urn:microsoft.com/office/officeart/2005/8/layout/hierarchy1"/>
    <dgm:cxn modelId="{B5F01103-723F-4904-8BFC-6AD95DD8A7B8}" type="presParOf" srcId="{F021B97C-69BB-46FA-9A24-D568281D1343}" destId="{0F12B2EF-10F7-4D20-90D7-709B0B2861AD}" srcOrd="1" destOrd="0" presId="urn:microsoft.com/office/officeart/2005/8/layout/hierarchy1"/>
    <dgm:cxn modelId="{62723600-4669-47F4-A889-CFEE6B1712B0}" type="presParOf" srcId="{98FF3BC1-AE02-4890-B26E-22BD20D9018B}" destId="{F8681747-8482-4836-97A7-65CD544FFC17}" srcOrd="1" destOrd="0" presId="urn:microsoft.com/office/officeart/2005/8/layout/hierarchy1"/>
    <dgm:cxn modelId="{D0744B95-2477-486E-B894-678EC3B3AA35}" type="presParOf" srcId="{96BAB6F8-8D37-4E5C-9DEC-84E5B94F1DA5}" destId="{A964F31F-47EA-47A7-9B2B-F47A29650A70}" srcOrd="2" destOrd="0" presId="urn:microsoft.com/office/officeart/2005/8/layout/hierarchy1"/>
    <dgm:cxn modelId="{350C940C-F8C4-44C5-9856-77C1D29504B3}" type="presParOf" srcId="{96BAB6F8-8D37-4E5C-9DEC-84E5B94F1DA5}" destId="{58A9C314-6F9E-4AFA-A03A-F32981A607DE}" srcOrd="3" destOrd="0" presId="urn:microsoft.com/office/officeart/2005/8/layout/hierarchy1"/>
    <dgm:cxn modelId="{B89004AC-E716-4393-97EE-6C8057506854}" type="presParOf" srcId="{58A9C314-6F9E-4AFA-A03A-F32981A607DE}" destId="{A5177720-F57B-4E2A-905D-A12E77EC61EA}" srcOrd="0" destOrd="0" presId="urn:microsoft.com/office/officeart/2005/8/layout/hierarchy1"/>
    <dgm:cxn modelId="{DF21FD0E-DE04-4121-B786-1879D28AD2AB}" type="presParOf" srcId="{A5177720-F57B-4E2A-905D-A12E77EC61EA}" destId="{887A5A4A-4F48-4B6D-A5BF-24052FAC101C}" srcOrd="0" destOrd="0" presId="urn:microsoft.com/office/officeart/2005/8/layout/hierarchy1"/>
    <dgm:cxn modelId="{7082EBD7-0545-40FE-B70D-EBB0A80666C6}" type="presParOf" srcId="{A5177720-F57B-4E2A-905D-A12E77EC61EA}" destId="{3A8A2406-620A-4250-B5DE-D48519FDFC5A}" srcOrd="1" destOrd="0" presId="urn:microsoft.com/office/officeart/2005/8/layout/hierarchy1"/>
    <dgm:cxn modelId="{588E6683-1349-47B3-8595-769EBC2376E7}" type="presParOf" srcId="{58A9C314-6F9E-4AFA-A03A-F32981A607DE}" destId="{29E2FAD8-0B4E-4F0B-972F-C399509789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3EDB59-019E-40E2-A4A5-58A508F894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B3BEFE9-4502-4C91-AA71-DAF0AA87821C}">
      <dgm:prSet phldrT="[Text]" custT="1"/>
      <dgm:spPr/>
      <dgm:t>
        <a:bodyPr/>
        <a:lstStyle/>
        <a:p>
          <a:r>
            <a:rPr lang="en-US" sz="3600" b="1" dirty="0">
              <a:solidFill>
                <a:srgbClr val="FF0000"/>
              </a:solidFill>
              <a:latin typeface="Times New Roman" pitchFamily="18" charset="0"/>
              <a:cs typeface="Times New Roman" pitchFamily="18" charset="0"/>
            </a:rPr>
            <a:t>3. </a:t>
          </a:r>
          <a:r>
            <a:rPr lang="en-US" sz="3600" b="1" u="sng" dirty="0" err="1">
              <a:solidFill>
                <a:srgbClr val="FF0000"/>
              </a:solidFill>
              <a:latin typeface="Times New Roman" pitchFamily="18" charset="0"/>
              <a:cs typeface="Times New Roman" pitchFamily="18" charset="0"/>
            </a:rPr>
            <a:t>Bố</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cục</a:t>
          </a:r>
          <a:r>
            <a:rPr lang="en-US" sz="3600" b="1" u="sng" dirty="0">
              <a:solidFill>
                <a:srgbClr val="FF0000"/>
              </a:solidFill>
              <a:latin typeface="Times New Roman" pitchFamily="18" charset="0"/>
              <a:cs typeface="Times New Roman" pitchFamily="18" charset="0"/>
            </a:rPr>
            <a:t> </a:t>
          </a:r>
          <a:r>
            <a:rPr lang="en-US" sz="3600" b="1" dirty="0">
              <a:solidFill>
                <a:schemeClr val="tx1"/>
              </a:solidFill>
              <a:latin typeface="Times New Roman" pitchFamily="18" charset="0"/>
              <a:cs typeface="Times New Roman" pitchFamily="18" charset="0"/>
            </a:rPr>
            <a:t>(SGK/18)</a:t>
          </a:r>
        </a:p>
      </dgm:t>
    </dgm:pt>
    <dgm:pt modelId="{13006422-4286-4ADF-9DF9-1B81F1E3B49E}" type="parTrans" cxnId="{7DB1A009-89D6-42C5-8666-A5D553CB1E14}">
      <dgm:prSet/>
      <dgm:spPr/>
      <dgm:t>
        <a:bodyPr/>
        <a:lstStyle/>
        <a:p>
          <a:endParaRPr lang="en-US">
            <a:solidFill>
              <a:srgbClr val="0070C0"/>
            </a:solidFill>
          </a:endParaRPr>
        </a:p>
      </dgm:t>
    </dgm:pt>
    <dgm:pt modelId="{D35A4175-0946-4B03-8A59-F451EAC94E47}" type="sibTrans" cxnId="{7DB1A009-89D6-42C5-8666-A5D553CB1E14}">
      <dgm:prSet/>
      <dgm:spPr/>
      <dgm:t>
        <a:bodyPr/>
        <a:lstStyle/>
        <a:p>
          <a:endParaRPr lang="en-US">
            <a:solidFill>
              <a:srgbClr val="0070C0"/>
            </a:solidFill>
          </a:endParaRPr>
        </a:p>
      </dgm:t>
    </dgm:pt>
    <dgm:pt modelId="{7FE5B35C-20E2-4C45-B3AF-E956EAE2B272}">
      <dgm:prSet phldrT="[Text]" custT="1"/>
      <dgm:spPr/>
      <dgm:t>
        <a:bodyPr/>
        <a:lstStyle/>
        <a:p>
          <a:pPr algn="l"/>
          <a:r>
            <a:rPr lang="en-US" sz="2400" b="1" dirty="0">
              <a:solidFill>
                <a:srgbClr val="FF0000"/>
              </a:solidFill>
              <a:latin typeface="Times New Roman" pitchFamily="18" charset="0"/>
              <a:cs typeface="Times New Roman" pitchFamily="18" charset="0"/>
            </a:rPr>
            <a:t>a. MB:</a:t>
          </a:r>
          <a:r>
            <a:rPr lang="en-US" sz="2400" dirty="0">
              <a:solidFill>
                <a:srgbClr val="FF0000"/>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giới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thiệu</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được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vấn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đề</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ý ‎</a:t>
          </a:r>
          <a:r>
            <a:rPr lang="en-US" sz="2400" b="1" dirty="0" err="1">
              <a:solidFill>
                <a:schemeClr val="tx1"/>
              </a:solidFill>
              <a:latin typeface="Times New Roman" pitchFamily="18" charset="0"/>
              <a:cs typeface="Times New Roman" pitchFamily="18" charset="0"/>
            </a:rPr>
            <a:t>kiến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của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người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viết</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về</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vấn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đề</a:t>
          </a:r>
          <a:r>
            <a:rPr lang="en-US" sz="2400" b="1" dirty="0">
              <a:solidFill>
                <a:schemeClr val="tx1"/>
              </a:solidFill>
              <a:latin typeface="Times New Roman" pitchFamily="18" charset="0"/>
              <a:cs typeface="Times New Roman" pitchFamily="18" charset="0"/>
            </a:rPr>
            <a:t>.</a:t>
          </a:r>
          <a:endParaRPr lang="en-US" sz="2400" b="1" dirty="0">
            <a:solidFill>
              <a:schemeClr val="tx1"/>
            </a:solidFill>
          </a:endParaRPr>
        </a:p>
      </dgm:t>
    </dgm:pt>
    <dgm:pt modelId="{67B6F3C9-0F05-44F2-BB0E-382DB9DF58BA}" type="parTrans" cxnId="{01C14229-850C-452F-946D-C7DEF746BE03}">
      <dgm:prSet/>
      <dgm:spPr/>
      <dgm:t>
        <a:bodyPr/>
        <a:lstStyle/>
        <a:p>
          <a:endParaRPr lang="en-US">
            <a:solidFill>
              <a:srgbClr val="0070C0"/>
            </a:solidFill>
          </a:endParaRPr>
        </a:p>
      </dgm:t>
    </dgm:pt>
    <dgm:pt modelId="{64E04251-8258-4B5F-9DF6-3D2F493EE3FC}" type="sibTrans" cxnId="{01C14229-850C-452F-946D-C7DEF746BE03}">
      <dgm:prSet/>
      <dgm:spPr/>
      <dgm:t>
        <a:bodyPr/>
        <a:lstStyle/>
        <a:p>
          <a:endParaRPr lang="en-US">
            <a:solidFill>
              <a:srgbClr val="0070C0"/>
            </a:solidFill>
          </a:endParaRPr>
        </a:p>
      </dgm:t>
    </dgm:pt>
    <dgm:pt modelId="{71D8B2EA-A099-414C-9301-C9C2AA97DEEF}">
      <dgm:prSet phldrT="[Text]" custT="1"/>
      <dgm:spPr/>
      <dgm:t>
        <a:bodyPr/>
        <a:lstStyle/>
        <a:p>
          <a:pPr algn="l"/>
          <a:endParaRPr lang="en-US" sz="2400" b="1" dirty="0">
            <a:solidFill>
              <a:srgbClr val="0070C0"/>
            </a:solidFill>
            <a:latin typeface="Times New Roman" pitchFamily="18" charset="0"/>
            <a:cs typeface="Times New Roman" pitchFamily="18" charset="0"/>
          </a:endParaRPr>
        </a:p>
        <a:p>
          <a:pPr algn="l"/>
          <a:r>
            <a:rPr lang="en-US" sz="2400" b="1" dirty="0">
              <a:solidFill>
                <a:srgbClr val="FF0000"/>
              </a:solidFill>
              <a:latin typeface="Times New Roman" pitchFamily="18" charset="0"/>
              <a:cs typeface="Times New Roman" pitchFamily="18" charset="0"/>
            </a:rPr>
            <a:t>b. TB: </a:t>
          </a:r>
        </a:p>
        <a:p>
          <a:pPr algn="l"/>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Giải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thích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vấn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đề</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cần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bàn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sắp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xếp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lẽ</a:t>
          </a:r>
          <a:r>
            <a:rPr lang="en-US" sz="2400" b="1" dirty="0">
              <a:solidFill>
                <a:schemeClr val="tx1"/>
              </a:solidFill>
              <a:latin typeface="Times New Roman" pitchFamily="18" charset="0"/>
              <a:cs typeface="Times New Roman" pitchFamily="18" charset="0"/>
            </a:rPr>
            <a:t>, </a:t>
          </a:r>
          <a:r>
            <a:rPr lang="en-US" sz="2400" b="1" u="sng" dirty="0" err="1">
              <a:solidFill>
                <a:schemeClr val="tx1"/>
              </a:solidFill>
              <a:latin typeface="Times New Roman" pitchFamily="18" charset="0"/>
              <a:cs typeface="Times New Roman" pitchFamily="18" charset="0"/>
            </a:rPr>
            <a:t>bằng</a:t>
          </a:r>
          <a:r>
            <a:rPr lang="en-US" sz="2400" b="1" u="sng" dirty="0">
              <a:solidFill>
                <a:schemeClr val="tx1"/>
              </a:solidFill>
              <a:latin typeface="Times New Roman" pitchFamily="18" charset="0"/>
              <a:cs typeface="Times New Roman" pitchFamily="18" charset="0"/>
            </a:rPr>
            <a:t> </a:t>
          </a:r>
          <a:r>
            <a:rPr lang="en-US" sz="2400" b="1" u="sng" dirty="0" err="1">
              <a:solidFill>
                <a:schemeClr val="tx1"/>
              </a:solidFill>
              <a:latin typeface="Times New Roman" pitchFamily="18" charset="0"/>
              <a:cs typeface="Times New Roman" pitchFamily="18" charset="0"/>
            </a:rPr>
            <a:t>chứng</a:t>
          </a:r>
          <a:r>
            <a:rPr lang="en-US" sz="2400" b="1" u="sng"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theo</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trình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tự</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hợp</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để</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làm</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sáng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tỏ</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lí</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lẽ</a:t>
          </a:r>
          <a:r>
            <a:rPr lang="en-US" sz="2400" b="1" dirty="0">
              <a:solidFill>
                <a:schemeClr val="tx1"/>
              </a:solidFill>
              <a:latin typeface="Times New Roman" pitchFamily="18" charset="0"/>
              <a:cs typeface="Times New Roman" pitchFamily="18" charset="0"/>
            </a:rPr>
            <a:t>.</a:t>
          </a:r>
          <a:endParaRPr lang="en-US" sz="2400" b="1" dirty="0">
            <a:solidFill>
              <a:schemeClr val="tx1"/>
            </a:solidFill>
          </a:endParaRPr>
        </a:p>
      </dgm:t>
    </dgm:pt>
    <dgm:pt modelId="{AA7931F2-2E88-41CE-B3E7-FF40318D736A}" type="parTrans" cxnId="{CAEE59D4-5895-4492-A845-9757BED6F4CE}">
      <dgm:prSet/>
      <dgm:spPr/>
      <dgm:t>
        <a:bodyPr/>
        <a:lstStyle/>
        <a:p>
          <a:endParaRPr lang="en-US">
            <a:solidFill>
              <a:srgbClr val="0070C0"/>
            </a:solidFill>
          </a:endParaRPr>
        </a:p>
      </dgm:t>
    </dgm:pt>
    <dgm:pt modelId="{D73EA985-FBE1-46BD-8C0D-7A5B52735E7F}" type="sibTrans" cxnId="{CAEE59D4-5895-4492-A845-9757BED6F4CE}">
      <dgm:prSet/>
      <dgm:spPr/>
      <dgm:t>
        <a:bodyPr/>
        <a:lstStyle/>
        <a:p>
          <a:endParaRPr lang="en-US">
            <a:solidFill>
              <a:srgbClr val="0070C0"/>
            </a:solidFill>
          </a:endParaRPr>
        </a:p>
      </dgm:t>
    </dgm:pt>
    <dgm:pt modelId="{0EAFC387-5095-4E73-BFC6-52A5CFDBB1C2}">
      <dgm:prSet phldrT="[Text]" custT="1"/>
      <dgm:spPr/>
      <dgm:t>
        <a:bodyPr/>
        <a:lstStyle/>
        <a:p>
          <a:r>
            <a:rPr lang="en-US" sz="2400" b="1" dirty="0" err="1">
              <a:solidFill>
                <a:srgbClr val="FF0000"/>
              </a:solidFill>
              <a:latin typeface="Times New Roman" pitchFamily="18" charset="0"/>
              <a:cs typeface="Times New Roman" pitchFamily="18" charset="0"/>
            </a:rPr>
            <a:t>c.KB</a:t>
          </a:r>
          <a:r>
            <a:rPr lang="en-US" sz="2400" b="1" dirty="0">
              <a:solidFill>
                <a:srgbClr val="FF0000"/>
              </a:solidFill>
              <a:latin typeface="Times New Roman" pitchFamily="18" charset="0"/>
              <a:cs typeface="Times New Roman" pitchFamily="18" charset="0"/>
            </a:rPr>
            <a:t>:</a:t>
          </a:r>
          <a:r>
            <a:rPr lang="en-US" sz="2400" b="1" dirty="0">
              <a:solidFill>
                <a:srgbClr val="0070C0"/>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khẳng</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định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lại</a:t>
          </a:r>
          <a:r>
            <a:rPr lang="en-US" sz="2400" b="1" dirty="0">
              <a:solidFill>
                <a:schemeClr val="tx1"/>
              </a:solidFill>
              <a:latin typeface="Times New Roman" pitchFamily="18" charset="0"/>
              <a:cs typeface="Times New Roman" pitchFamily="18" charset="0"/>
            </a:rPr>
            <a:t> ‎ý </a:t>
          </a:r>
          <a:r>
            <a:rPr lang="en-US" sz="2400" b="1" dirty="0" err="1">
              <a:solidFill>
                <a:schemeClr val="tx1"/>
              </a:solidFill>
              <a:latin typeface="Times New Roman" pitchFamily="18" charset="0"/>
              <a:cs typeface="Times New Roman" pitchFamily="18" charset="0"/>
            </a:rPr>
            <a:t>kiến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đưa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ra</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bài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học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nhận</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thức</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và</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hành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động</a:t>
          </a:r>
          <a:r>
            <a:rPr lang="en-US" sz="2400" b="1" dirty="0">
              <a:solidFill>
                <a:srgbClr val="0070C0"/>
              </a:solidFill>
              <a:latin typeface="Times New Roman" pitchFamily="18" charset="0"/>
              <a:cs typeface="Times New Roman" pitchFamily="18" charset="0"/>
            </a:rPr>
            <a:t>.</a:t>
          </a:r>
          <a:endParaRPr lang="en-US" sz="2400" b="1" dirty="0">
            <a:solidFill>
              <a:srgbClr val="0070C0"/>
            </a:solidFill>
          </a:endParaRPr>
        </a:p>
      </dgm:t>
    </dgm:pt>
    <dgm:pt modelId="{2CE53912-4A7F-44A1-9936-4657D65E44CD}" type="parTrans" cxnId="{743E9FFE-0DF5-4154-899C-E8BA8DF74851}">
      <dgm:prSet/>
      <dgm:spPr/>
      <dgm:t>
        <a:bodyPr/>
        <a:lstStyle/>
        <a:p>
          <a:endParaRPr lang="en-US">
            <a:solidFill>
              <a:srgbClr val="0070C0"/>
            </a:solidFill>
          </a:endParaRPr>
        </a:p>
      </dgm:t>
    </dgm:pt>
    <dgm:pt modelId="{92E178B4-0C4A-4CFF-9BA7-E622CB0A537C}" type="sibTrans" cxnId="{743E9FFE-0DF5-4154-899C-E8BA8DF74851}">
      <dgm:prSet/>
      <dgm:spPr/>
      <dgm:t>
        <a:bodyPr/>
        <a:lstStyle/>
        <a:p>
          <a:endParaRPr lang="en-US">
            <a:solidFill>
              <a:srgbClr val="0070C0"/>
            </a:solidFill>
          </a:endParaRPr>
        </a:p>
      </dgm:t>
    </dgm:pt>
    <dgm:pt modelId="{5BA30D22-97E5-4263-A0CE-1D6A8C3C5EB7}" type="pres">
      <dgm:prSet presAssocID="{2A3EDB59-019E-40E2-A4A5-58A508F8948C}" presName="hierChild1" presStyleCnt="0">
        <dgm:presLayoutVars>
          <dgm:chPref val="1"/>
          <dgm:dir/>
          <dgm:animOne val="branch"/>
          <dgm:animLvl val="lvl"/>
          <dgm:resizeHandles/>
        </dgm:presLayoutVars>
      </dgm:prSet>
      <dgm:spPr/>
    </dgm:pt>
    <dgm:pt modelId="{44E3A01B-2D3B-40A8-9495-AA4E2F3B9BC2}" type="pres">
      <dgm:prSet presAssocID="{9B3BEFE9-4502-4C91-AA71-DAF0AA87821C}" presName="hierRoot1" presStyleCnt="0"/>
      <dgm:spPr/>
    </dgm:pt>
    <dgm:pt modelId="{DCCF8DCB-FEAB-4787-98C4-DD41558408E3}" type="pres">
      <dgm:prSet presAssocID="{9B3BEFE9-4502-4C91-AA71-DAF0AA87821C}" presName="composite" presStyleCnt="0"/>
      <dgm:spPr/>
    </dgm:pt>
    <dgm:pt modelId="{879E41D4-B81D-4FC6-B2C3-0B2C8E9323D2}" type="pres">
      <dgm:prSet presAssocID="{9B3BEFE9-4502-4C91-AA71-DAF0AA87821C}" presName="background" presStyleLbl="node0" presStyleIdx="0" presStyleCnt="1"/>
      <dgm:spPr/>
    </dgm:pt>
    <dgm:pt modelId="{8B27E1D2-C65C-4A50-A224-7A1B3F9DB55D}" type="pres">
      <dgm:prSet presAssocID="{9B3BEFE9-4502-4C91-AA71-DAF0AA87821C}" presName="text" presStyleLbl="fgAcc0" presStyleIdx="0" presStyleCnt="1" custScaleY="39700">
        <dgm:presLayoutVars>
          <dgm:chPref val="3"/>
        </dgm:presLayoutVars>
      </dgm:prSet>
      <dgm:spPr/>
    </dgm:pt>
    <dgm:pt modelId="{96BAB6F8-8D37-4E5C-9DEC-84E5B94F1DA5}" type="pres">
      <dgm:prSet presAssocID="{9B3BEFE9-4502-4C91-AA71-DAF0AA87821C}" presName="hierChild2" presStyleCnt="0"/>
      <dgm:spPr/>
    </dgm:pt>
    <dgm:pt modelId="{34550902-F15F-46AF-A075-EF5953951D5C}" type="pres">
      <dgm:prSet presAssocID="{67B6F3C9-0F05-44F2-BB0E-382DB9DF58BA}" presName="Name10" presStyleLbl="parChTrans1D2" presStyleIdx="0" presStyleCnt="3"/>
      <dgm:spPr/>
    </dgm:pt>
    <dgm:pt modelId="{98FF3BC1-AE02-4890-B26E-22BD20D9018B}" type="pres">
      <dgm:prSet presAssocID="{7FE5B35C-20E2-4C45-B3AF-E956EAE2B272}" presName="hierRoot2" presStyleCnt="0"/>
      <dgm:spPr/>
    </dgm:pt>
    <dgm:pt modelId="{F021B97C-69BB-46FA-9A24-D568281D1343}" type="pres">
      <dgm:prSet presAssocID="{7FE5B35C-20E2-4C45-B3AF-E956EAE2B272}" presName="composite2" presStyleCnt="0"/>
      <dgm:spPr/>
    </dgm:pt>
    <dgm:pt modelId="{74EC2391-F351-48C4-B989-1ED4963219C4}" type="pres">
      <dgm:prSet presAssocID="{7FE5B35C-20E2-4C45-B3AF-E956EAE2B272}" presName="background2" presStyleLbl="node2" presStyleIdx="0" presStyleCnt="3"/>
      <dgm:spPr/>
    </dgm:pt>
    <dgm:pt modelId="{0F12B2EF-10F7-4D20-90D7-709B0B2861AD}" type="pres">
      <dgm:prSet presAssocID="{7FE5B35C-20E2-4C45-B3AF-E956EAE2B272}" presName="text2" presStyleLbl="fgAcc2" presStyleIdx="0" presStyleCnt="3" custScaleX="49399">
        <dgm:presLayoutVars>
          <dgm:chPref val="3"/>
        </dgm:presLayoutVars>
      </dgm:prSet>
      <dgm:spPr/>
    </dgm:pt>
    <dgm:pt modelId="{F8681747-8482-4836-97A7-65CD544FFC17}" type="pres">
      <dgm:prSet presAssocID="{7FE5B35C-20E2-4C45-B3AF-E956EAE2B272}" presName="hierChild3" presStyleCnt="0"/>
      <dgm:spPr/>
    </dgm:pt>
    <dgm:pt modelId="{4D3C4C4A-0E88-4245-BAB4-C63299D61436}" type="pres">
      <dgm:prSet presAssocID="{AA7931F2-2E88-41CE-B3E7-FF40318D736A}" presName="Name10" presStyleLbl="parChTrans1D2" presStyleIdx="1" presStyleCnt="3"/>
      <dgm:spPr/>
    </dgm:pt>
    <dgm:pt modelId="{B45EEA20-7459-4D55-A867-A811A4E40D8A}" type="pres">
      <dgm:prSet presAssocID="{71D8B2EA-A099-414C-9301-C9C2AA97DEEF}" presName="hierRoot2" presStyleCnt="0"/>
      <dgm:spPr/>
    </dgm:pt>
    <dgm:pt modelId="{7E624832-DA7E-40AC-9BA0-D038C01863F6}" type="pres">
      <dgm:prSet presAssocID="{71D8B2EA-A099-414C-9301-C9C2AA97DEEF}" presName="composite2" presStyleCnt="0"/>
      <dgm:spPr/>
    </dgm:pt>
    <dgm:pt modelId="{25DBD939-765B-4BE2-9612-9B70B57FBEC7}" type="pres">
      <dgm:prSet presAssocID="{71D8B2EA-A099-414C-9301-C9C2AA97DEEF}" presName="background2" presStyleLbl="node2" presStyleIdx="1" presStyleCnt="3"/>
      <dgm:spPr/>
    </dgm:pt>
    <dgm:pt modelId="{994DFDE4-723D-421B-BA81-6A0314511B00}" type="pres">
      <dgm:prSet presAssocID="{71D8B2EA-A099-414C-9301-C9C2AA97DEEF}" presName="text2" presStyleLbl="fgAcc2" presStyleIdx="1" presStyleCnt="3" custScaleX="98930" custScaleY="114839" custLinFactNeighborX="-1747" custLinFactNeighborY="15">
        <dgm:presLayoutVars>
          <dgm:chPref val="3"/>
        </dgm:presLayoutVars>
      </dgm:prSet>
      <dgm:spPr/>
    </dgm:pt>
    <dgm:pt modelId="{02416181-B9C9-40F2-AA27-029565B49763}" type="pres">
      <dgm:prSet presAssocID="{71D8B2EA-A099-414C-9301-C9C2AA97DEEF}" presName="hierChild3" presStyleCnt="0"/>
      <dgm:spPr/>
    </dgm:pt>
    <dgm:pt modelId="{A964F31F-47EA-47A7-9B2B-F47A29650A70}" type="pres">
      <dgm:prSet presAssocID="{2CE53912-4A7F-44A1-9936-4657D65E44CD}" presName="Name10" presStyleLbl="parChTrans1D2" presStyleIdx="2" presStyleCnt="3"/>
      <dgm:spPr/>
    </dgm:pt>
    <dgm:pt modelId="{58A9C314-6F9E-4AFA-A03A-F32981A607DE}" type="pres">
      <dgm:prSet presAssocID="{0EAFC387-5095-4E73-BFC6-52A5CFDBB1C2}" presName="hierRoot2" presStyleCnt="0"/>
      <dgm:spPr/>
    </dgm:pt>
    <dgm:pt modelId="{A5177720-F57B-4E2A-905D-A12E77EC61EA}" type="pres">
      <dgm:prSet presAssocID="{0EAFC387-5095-4E73-BFC6-52A5CFDBB1C2}" presName="composite2" presStyleCnt="0"/>
      <dgm:spPr/>
    </dgm:pt>
    <dgm:pt modelId="{887A5A4A-4F48-4B6D-A5BF-24052FAC101C}" type="pres">
      <dgm:prSet presAssocID="{0EAFC387-5095-4E73-BFC6-52A5CFDBB1C2}" presName="background2" presStyleLbl="node2" presStyleIdx="2" presStyleCnt="3"/>
      <dgm:spPr/>
    </dgm:pt>
    <dgm:pt modelId="{3A8A2406-620A-4250-B5DE-D48519FDFC5A}" type="pres">
      <dgm:prSet presAssocID="{0EAFC387-5095-4E73-BFC6-52A5CFDBB1C2}" presName="text2" presStyleLbl="fgAcc2" presStyleIdx="2" presStyleCnt="3" custScaleX="56853">
        <dgm:presLayoutVars>
          <dgm:chPref val="3"/>
        </dgm:presLayoutVars>
      </dgm:prSet>
      <dgm:spPr/>
    </dgm:pt>
    <dgm:pt modelId="{29E2FAD8-0B4E-4F0B-972F-C3995097897B}" type="pres">
      <dgm:prSet presAssocID="{0EAFC387-5095-4E73-BFC6-52A5CFDBB1C2}" presName="hierChild3" presStyleCnt="0"/>
      <dgm:spPr/>
    </dgm:pt>
  </dgm:ptLst>
  <dgm:cxnLst>
    <dgm:cxn modelId="{7C582405-20CC-4DB6-860A-1B760482992F}" type="presOf" srcId="{AA7931F2-2E88-41CE-B3E7-FF40318D736A}" destId="{4D3C4C4A-0E88-4245-BAB4-C63299D61436}" srcOrd="0" destOrd="0" presId="urn:microsoft.com/office/officeart/2005/8/layout/hierarchy1"/>
    <dgm:cxn modelId="{7DB1A009-89D6-42C5-8666-A5D553CB1E14}" srcId="{2A3EDB59-019E-40E2-A4A5-58A508F8948C}" destId="{9B3BEFE9-4502-4C91-AA71-DAF0AA87821C}" srcOrd="0" destOrd="0" parTransId="{13006422-4286-4ADF-9DF9-1B81F1E3B49E}" sibTransId="{D35A4175-0946-4B03-8A59-F451EAC94E47}"/>
    <dgm:cxn modelId="{8D4EBC0F-3711-46A6-8615-238FAEBF7481}" type="presOf" srcId="{9B3BEFE9-4502-4C91-AA71-DAF0AA87821C}" destId="{8B27E1D2-C65C-4A50-A224-7A1B3F9DB55D}" srcOrd="0" destOrd="0" presId="urn:microsoft.com/office/officeart/2005/8/layout/hierarchy1"/>
    <dgm:cxn modelId="{BA926E21-4340-4B8C-92D4-8370EBF9591B}" type="presOf" srcId="{0EAFC387-5095-4E73-BFC6-52A5CFDBB1C2}" destId="{3A8A2406-620A-4250-B5DE-D48519FDFC5A}" srcOrd="0" destOrd="0" presId="urn:microsoft.com/office/officeart/2005/8/layout/hierarchy1"/>
    <dgm:cxn modelId="{01C14229-850C-452F-946D-C7DEF746BE03}" srcId="{9B3BEFE9-4502-4C91-AA71-DAF0AA87821C}" destId="{7FE5B35C-20E2-4C45-B3AF-E956EAE2B272}" srcOrd="0" destOrd="0" parTransId="{67B6F3C9-0F05-44F2-BB0E-382DB9DF58BA}" sibTransId="{64E04251-8258-4B5F-9DF6-3D2F493EE3FC}"/>
    <dgm:cxn modelId="{5CFB208F-F86D-414D-967C-A6AE680FC845}" type="presOf" srcId="{2A3EDB59-019E-40E2-A4A5-58A508F8948C}" destId="{5BA30D22-97E5-4263-A0CE-1D6A8C3C5EB7}" srcOrd="0" destOrd="0" presId="urn:microsoft.com/office/officeart/2005/8/layout/hierarchy1"/>
    <dgm:cxn modelId="{04CEDCA8-3C1A-4642-A32F-FBE8A3EFF3B1}" type="presOf" srcId="{2CE53912-4A7F-44A1-9936-4657D65E44CD}" destId="{A964F31F-47EA-47A7-9B2B-F47A29650A70}" srcOrd="0" destOrd="0" presId="urn:microsoft.com/office/officeart/2005/8/layout/hierarchy1"/>
    <dgm:cxn modelId="{885C50C8-B24A-446C-9AB4-2A45FCA1EAFB}" type="presOf" srcId="{71D8B2EA-A099-414C-9301-C9C2AA97DEEF}" destId="{994DFDE4-723D-421B-BA81-6A0314511B00}" srcOrd="0" destOrd="0" presId="urn:microsoft.com/office/officeart/2005/8/layout/hierarchy1"/>
    <dgm:cxn modelId="{F090FDCC-3FD9-4076-8A51-3A46700630C3}" type="presOf" srcId="{67B6F3C9-0F05-44F2-BB0E-382DB9DF58BA}" destId="{34550902-F15F-46AF-A075-EF5953951D5C}" srcOrd="0" destOrd="0" presId="urn:microsoft.com/office/officeart/2005/8/layout/hierarchy1"/>
    <dgm:cxn modelId="{CAEE59D4-5895-4492-A845-9757BED6F4CE}" srcId="{9B3BEFE9-4502-4C91-AA71-DAF0AA87821C}" destId="{71D8B2EA-A099-414C-9301-C9C2AA97DEEF}" srcOrd="1" destOrd="0" parTransId="{AA7931F2-2E88-41CE-B3E7-FF40318D736A}" sibTransId="{D73EA985-FBE1-46BD-8C0D-7A5B52735E7F}"/>
    <dgm:cxn modelId="{44B540DC-39DB-4190-8630-DC49190D88A9}" type="presOf" srcId="{7FE5B35C-20E2-4C45-B3AF-E956EAE2B272}" destId="{0F12B2EF-10F7-4D20-90D7-709B0B2861AD}" srcOrd="0" destOrd="0" presId="urn:microsoft.com/office/officeart/2005/8/layout/hierarchy1"/>
    <dgm:cxn modelId="{743E9FFE-0DF5-4154-899C-E8BA8DF74851}" srcId="{9B3BEFE9-4502-4C91-AA71-DAF0AA87821C}" destId="{0EAFC387-5095-4E73-BFC6-52A5CFDBB1C2}" srcOrd="2" destOrd="0" parTransId="{2CE53912-4A7F-44A1-9936-4657D65E44CD}" sibTransId="{92E178B4-0C4A-4CFF-9BA7-E622CB0A537C}"/>
    <dgm:cxn modelId="{CD01BF8F-CBE4-4094-AFDB-3312181E4B5F}" type="presParOf" srcId="{5BA30D22-97E5-4263-A0CE-1D6A8C3C5EB7}" destId="{44E3A01B-2D3B-40A8-9495-AA4E2F3B9BC2}" srcOrd="0" destOrd="0" presId="urn:microsoft.com/office/officeart/2005/8/layout/hierarchy1"/>
    <dgm:cxn modelId="{DF85A09C-E960-4B0F-BA37-3DE5E4D09092}" type="presParOf" srcId="{44E3A01B-2D3B-40A8-9495-AA4E2F3B9BC2}" destId="{DCCF8DCB-FEAB-4787-98C4-DD41558408E3}" srcOrd="0" destOrd="0" presId="urn:microsoft.com/office/officeart/2005/8/layout/hierarchy1"/>
    <dgm:cxn modelId="{7EEB9FF7-298C-45CA-BAF3-D707FD269C01}" type="presParOf" srcId="{DCCF8DCB-FEAB-4787-98C4-DD41558408E3}" destId="{879E41D4-B81D-4FC6-B2C3-0B2C8E9323D2}" srcOrd="0" destOrd="0" presId="urn:microsoft.com/office/officeart/2005/8/layout/hierarchy1"/>
    <dgm:cxn modelId="{8E324EBB-226D-4246-A378-53AAB9F07E16}" type="presParOf" srcId="{DCCF8DCB-FEAB-4787-98C4-DD41558408E3}" destId="{8B27E1D2-C65C-4A50-A224-7A1B3F9DB55D}" srcOrd="1" destOrd="0" presId="urn:microsoft.com/office/officeart/2005/8/layout/hierarchy1"/>
    <dgm:cxn modelId="{8BF96988-CB0F-4350-8043-3DD013AA119F}" type="presParOf" srcId="{44E3A01B-2D3B-40A8-9495-AA4E2F3B9BC2}" destId="{96BAB6F8-8D37-4E5C-9DEC-84E5B94F1DA5}" srcOrd="1" destOrd="0" presId="urn:microsoft.com/office/officeart/2005/8/layout/hierarchy1"/>
    <dgm:cxn modelId="{95202369-067D-4861-805A-01E53D5602BE}" type="presParOf" srcId="{96BAB6F8-8D37-4E5C-9DEC-84E5B94F1DA5}" destId="{34550902-F15F-46AF-A075-EF5953951D5C}" srcOrd="0" destOrd="0" presId="urn:microsoft.com/office/officeart/2005/8/layout/hierarchy1"/>
    <dgm:cxn modelId="{AF66672F-551D-4E17-BF37-61EF798372F9}" type="presParOf" srcId="{96BAB6F8-8D37-4E5C-9DEC-84E5B94F1DA5}" destId="{98FF3BC1-AE02-4890-B26E-22BD20D9018B}" srcOrd="1" destOrd="0" presId="urn:microsoft.com/office/officeart/2005/8/layout/hierarchy1"/>
    <dgm:cxn modelId="{8C9EDA6A-4942-4791-994A-920BDEA4091F}" type="presParOf" srcId="{98FF3BC1-AE02-4890-B26E-22BD20D9018B}" destId="{F021B97C-69BB-46FA-9A24-D568281D1343}" srcOrd="0" destOrd="0" presId="urn:microsoft.com/office/officeart/2005/8/layout/hierarchy1"/>
    <dgm:cxn modelId="{546001DE-0FB3-4D41-AE09-D6BEB04451DD}" type="presParOf" srcId="{F021B97C-69BB-46FA-9A24-D568281D1343}" destId="{74EC2391-F351-48C4-B989-1ED4963219C4}" srcOrd="0" destOrd="0" presId="urn:microsoft.com/office/officeart/2005/8/layout/hierarchy1"/>
    <dgm:cxn modelId="{D9DDC107-E008-4DD5-B2DE-9AD1A52B3677}" type="presParOf" srcId="{F021B97C-69BB-46FA-9A24-D568281D1343}" destId="{0F12B2EF-10F7-4D20-90D7-709B0B2861AD}" srcOrd="1" destOrd="0" presId="urn:microsoft.com/office/officeart/2005/8/layout/hierarchy1"/>
    <dgm:cxn modelId="{FF5F4C04-11C7-4385-BF99-1C92D1A9149B}" type="presParOf" srcId="{98FF3BC1-AE02-4890-B26E-22BD20D9018B}" destId="{F8681747-8482-4836-97A7-65CD544FFC17}" srcOrd="1" destOrd="0" presId="urn:microsoft.com/office/officeart/2005/8/layout/hierarchy1"/>
    <dgm:cxn modelId="{24BAED6C-575E-4A54-9485-9C6200A48093}" type="presParOf" srcId="{96BAB6F8-8D37-4E5C-9DEC-84E5B94F1DA5}" destId="{4D3C4C4A-0E88-4245-BAB4-C63299D61436}" srcOrd="2" destOrd="0" presId="urn:microsoft.com/office/officeart/2005/8/layout/hierarchy1"/>
    <dgm:cxn modelId="{78B4C6F1-6700-4FE7-9CD6-555130E67A38}" type="presParOf" srcId="{96BAB6F8-8D37-4E5C-9DEC-84E5B94F1DA5}" destId="{B45EEA20-7459-4D55-A867-A811A4E40D8A}" srcOrd="3" destOrd="0" presId="urn:microsoft.com/office/officeart/2005/8/layout/hierarchy1"/>
    <dgm:cxn modelId="{796F8F9A-B3AA-42F2-BB36-05CD53775743}" type="presParOf" srcId="{B45EEA20-7459-4D55-A867-A811A4E40D8A}" destId="{7E624832-DA7E-40AC-9BA0-D038C01863F6}" srcOrd="0" destOrd="0" presId="urn:microsoft.com/office/officeart/2005/8/layout/hierarchy1"/>
    <dgm:cxn modelId="{C5FF8598-3957-495E-8180-EB0E5B16111F}" type="presParOf" srcId="{7E624832-DA7E-40AC-9BA0-D038C01863F6}" destId="{25DBD939-765B-4BE2-9612-9B70B57FBEC7}" srcOrd="0" destOrd="0" presId="urn:microsoft.com/office/officeart/2005/8/layout/hierarchy1"/>
    <dgm:cxn modelId="{D822509B-2BD3-4CF7-8D04-3311EC238B58}" type="presParOf" srcId="{7E624832-DA7E-40AC-9BA0-D038C01863F6}" destId="{994DFDE4-723D-421B-BA81-6A0314511B00}" srcOrd="1" destOrd="0" presId="urn:microsoft.com/office/officeart/2005/8/layout/hierarchy1"/>
    <dgm:cxn modelId="{34400A67-418B-402E-AE7C-7330BEE96688}" type="presParOf" srcId="{B45EEA20-7459-4D55-A867-A811A4E40D8A}" destId="{02416181-B9C9-40F2-AA27-029565B49763}" srcOrd="1" destOrd="0" presId="urn:microsoft.com/office/officeart/2005/8/layout/hierarchy1"/>
    <dgm:cxn modelId="{65E7AF1C-40DD-4241-800B-B28F6E4B60C0}" type="presParOf" srcId="{96BAB6F8-8D37-4E5C-9DEC-84E5B94F1DA5}" destId="{A964F31F-47EA-47A7-9B2B-F47A29650A70}" srcOrd="4" destOrd="0" presId="urn:microsoft.com/office/officeart/2005/8/layout/hierarchy1"/>
    <dgm:cxn modelId="{89F05C9F-1469-4F61-8789-295C6A5C8408}" type="presParOf" srcId="{96BAB6F8-8D37-4E5C-9DEC-84E5B94F1DA5}" destId="{58A9C314-6F9E-4AFA-A03A-F32981A607DE}" srcOrd="5" destOrd="0" presId="urn:microsoft.com/office/officeart/2005/8/layout/hierarchy1"/>
    <dgm:cxn modelId="{000FF1B1-2C25-4137-B1F4-805B847AB09A}" type="presParOf" srcId="{58A9C314-6F9E-4AFA-A03A-F32981A607DE}" destId="{A5177720-F57B-4E2A-905D-A12E77EC61EA}" srcOrd="0" destOrd="0" presId="urn:microsoft.com/office/officeart/2005/8/layout/hierarchy1"/>
    <dgm:cxn modelId="{A091AE61-42F5-4533-9AA9-3FDEA275AF49}" type="presParOf" srcId="{A5177720-F57B-4E2A-905D-A12E77EC61EA}" destId="{887A5A4A-4F48-4B6D-A5BF-24052FAC101C}" srcOrd="0" destOrd="0" presId="urn:microsoft.com/office/officeart/2005/8/layout/hierarchy1"/>
    <dgm:cxn modelId="{7C2E7369-39A5-4A7B-BA92-1C14451B0A6A}" type="presParOf" srcId="{A5177720-F57B-4E2A-905D-A12E77EC61EA}" destId="{3A8A2406-620A-4250-B5DE-D48519FDFC5A}" srcOrd="1" destOrd="0" presId="urn:microsoft.com/office/officeart/2005/8/layout/hierarchy1"/>
    <dgm:cxn modelId="{1E3AD1BE-05F0-4D6F-865A-FE5C57EF6134}" type="presParOf" srcId="{58A9C314-6F9E-4AFA-A03A-F32981A607DE}" destId="{29E2FAD8-0B4E-4F0B-972F-C3995097897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F31F-47EA-47A7-9B2B-F47A29650A70}">
      <dsp:nvSpPr>
        <dsp:cNvPr id="0" name=""/>
        <dsp:cNvSpPr/>
      </dsp:nvSpPr>
      <dsp:spPr>
        <a:xfrm>
          <a:off x="5693840" y="1040960"/>
          <a:ext cx="3299730" cy="1759223"/>
        </a:xfrm>
        <a:custGeom>
          <a:avLst/>
          <a:gdLst/>
          <a:ahLst/>
          <a:cxnLst/>
          <a:rect l="0" t="0" r="0" b="0"/>
          <a:pathLst>
            <a:path>
              <a:moveTo>
                <a:pt x="0" y="0"/>
              </a:moveTo>
              <a:lnTo>
                <a:pt x="0" y="1253933"/>
              </a:lnTo>
              <a:lnTo>
                <a:pt x="3299730" y="1253933"/>
              </a:lnTo>
              <a:lnTo>
                <a:pt x="3299730" y="1759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550902-F15F-46AF-A075-EF5953951D5C}">
      <dsp:nvSpPr>
        <dsp:cNvPr id="0" name=""/>
        <dsp:cNvSpPr/>
      </dsp:nvSpPr>
      <dsp:spPr>
        <a:xfrm>
          <a:off x="2806899" y="1040960"/>
          <a:ext cx="2886941" cy="1759223"/>
        </a:xfrm>
        <a:custGeom>
          <a:avLst/>
          <a:gdLst/>
          <a:ahLst/>
          <a:cxnLst/>
          <a:rect l="0" t="0" r="0" b="0"/>
          <a:pathLst>
            <a:path>
              <a:moveTo>
                <a:pt x="2886941" y="0"/>
              </a:moveTo>
              <a:lnTo>
                <a:pt x="2886941" y="1253933"/>
              </a:lnTo>
              <a:lnTo>
                <a:pt x="0" y="1253933"/>
              </a:lnTo>
              <a:lnTo>
                <a:pt x="0" y="17592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9E41D4-B81D-4FC6-B2C3-0B2C8E9323D2}">
      <dsp:nvSpPr>
        <dsp:cNvPr id="0" name=""/>
        <dsp:cNvSpPr/>
      </dsp:nvSpPr>
      <dsp:spPr>
        <a:xfrm>
          <a:off x="2198548" y="-172147"/>
          <a:ext cx="6990584" cy="12131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7E1D2-C65C-4A50-A224-7A1B3F9DB55D}">
      <dsp:nvSpPr>
        <dsp:cNvPr id="0" name=""/>
        <dsp:cNvSpPr/>
      </dsp:nvSpPr>
      <dsp:spPr>
        <a:xfrm>
          <a:off x="2804593" y="403595"/>
          <a:ext cx="6990584" cy="12131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FF0000"/>
              </a:solidFill>
              <a:latin typeface="Times New Roman" pitchFamily="18" charset="0"/>
              <a:cs typeface="Times New Roman" pitchFamily="18" charset="0"/>
            </a:rPr>
            <a:t>2. </a:t>
          </a:r>
          <a:r>
            <a:rPr lang="en-US" sz="3600" b="1" u="sng" kern="1200" dirty="0" err="1">
              <a:solidFill>
                <a:srgbClr val="FF0000"/>
              </a:solidFill>
              <a:latin typeface="Times New Roman" pitchFamily="18" charset="0"/>
              <a:cs typeface="Times New Roman" pitchFamily="18" charset="0"/>
            </a:rPr>
            <a:t>Yêu</a:t>
          </a:r>
          <a:r>
            <a:rPr lang="en-US" sz="3600" b="1" u="sng" kern="1200" dirty="0">
              <a:solidFill>
                <a:srgbClr val="FF0000"/>
              </a:solidFill>
              <a:latin typeface="Times New Roman" pitchFamily="18" charset="0"/>
              <a:cs typeface="Times New Roman" pitchFamily="18" charset="0"/>
            </a:rPr>
            <a:t> </a:t>
          </a:r>
          <a:r>
            <a:rPr lang="en-US" sz="3600" b="1" u="sng" kern="1200" dirty="0" err="1">
              <a:solidFill>
                <a:srgbClr val="FF0000"/>
              </a:solidFill>
              <a:latin typeface="Times New Roman" pitchFamily="18" charset="0"/>
              <a:cs typeface="Times New Roman" pitchFamily="18" charset="0"/>
            </a:rPr>
            <a:t>cầu</a:t>
          </a:r>
          <a:r>
            <a:rPr lang="en-US" sz="3600" b="1" u="sng" kern="1200" dirty="0">
              <a:solidFill>
                <a:srgbClr val="FF0000"/>
              </a:solidFill>
              <a:latin typeface="Times New Roman" pitchFamily="18" charset="0"/>
              <a:cs typeface="Times New Roman" pitchFamily="18" charset="0"/>
            </a:rPr>
            <a:t> </a:t>
          </a:r>
          <a:r>
            <a:rPr lang="en-US" sz="3600" b="1" u="sng" kern="1200" dirty="0" err="1">
              <a:solidFill>
                <a:srgbClr val="FF0000"/>
              </a:solidFill>
              <a:latin typeface="Times New Roman" pitchFamily="18" charset="0"/>
              <a:cs typeface="Times New Roman" pitchFamily="18" charset="0"/>
            </a:rPr>
            <a:t>đối</a:t>
          </a:r>
          <a:r>
            <a:rPr lang="en-US" sz="3600" b="1" u="sng" kern="1200" dirty="0">
              <a:solidFill>
                <a:srgbClr val="FF0000"/>
              </a:solidFill>
              <a:latin typeface="Times New Roman" pitchFamily="18" charset="0"/>
              <a:cs typeface="Times New Roman" pitchFamily="18" charset="0"/>
            </a:rPr>
            <a:t> </a:t>
          </a:r>
          <a:r>
            <a:rPr lang="en-US" sz="3600" b="1" u="sng" kern="1200" dirty="0" err="1">
              <a:solidFill>
                <a:srgbClr val="FF0000"/>
              </a:solidFill>
              <a:latin typeface="Times New Roman" pitchFamily="18" charset="0"/>
              <a:cs typeface="Times New Roman" pitchFamily="18" charset="0"/>
            </a:rPr>
            <a:t>với</a:t>
          </a:r>
          <a:r>
            <a:rPr lang="en-US" sz="3600" b="1" u="sng" kern="1200" dirty="0">
              <a:solidFill>
                <a:srgbClr val="FF0000"/>
              </a:solidFill>
              <a:latin typeface="Times New Roman" pitchFamily="18" charset="0"/>
              <a:cs typeface="Times New Roman" pitchFamily="18" charset="0"/>
            </a:rPr>
            <a:t> </a:t>
          </a:r>
          <a:r>
            <a:rPr lang="en-US" sz="3600" b="1" u="sng" kern="1200" dirty="0" err="1">
              <a:solidFill>
                <a:srgbClr val="FF0000"/>
              </a:solidFill>
              <a:latin typeface="Times New Roman" pitchFamily="18" charset="0"/>
              <a:cs typeface="Times New Roman" pitchFamily="18" charset="0"/>
            </a:rPr>
            <a:t>kiểu</a:t>
          </a:r>
          <a:r>
            <a:rPr lang="en-US" sz="3600" b="1" u="sng" kern="1200" dirty="0">
              <a:solidFill>
                <a:srgbClr val="FF0000"/>
              </a:solidFill>
              <a:latin typeface="Times New Roman" pitchFamily="18" charset="0"/>
              <a:cs typeface="Times New Roman" pitchFamily="18" charset="0"/>
            </a:rPr>
            <a:t> </a:t>
          </a:r>
          <a:r>
            <a:rPr lang="en-US" sz="3600" b="1" u="sng" kern="1200" dirty="0" err="1">
              <a:solidFill>
                <a:srgbClr val="FF0000"/>
              </a:solidFill>
              <a:latin typeface="Times New Roman" pitchFamily="18" charset="0"/>
              <a:cs typeface="Times New Roman" pitchFamily="18" charset="0"/>
            </a:rPr>
            <a:t>bài</a:t>
          </a:r>
          <a:r>
            <a:rPr lang="en-US" sz="3600" b="1" u="sng" kern="1200" dirty="0">
              <a:solidFill>
                <a:srgbClr val="FF0000"/>
              </a:solidFill>
              <a:latin typeface="Times New Roman" pitchFamily="18" charset="0"/>
              <a:cs typeface="Times New Roman" pitchFamily="18" charset="0"/>
            </a:rPr>
            <a:t> </a:t>
          </a:r>
        </a:p>
        <a:p>
          <a:pPr marL="0" lvl="0" indent="0" algn="ctr" defTabSz="1600200">
            <a:lnSpc>
              <a:spcPct val="90000"/>
            </a:lnSpc>
            <a:spcBef>
              <a:spcPct val="0"/>
            </a:spcBef>
            <a:spcAft>
              <a:spcPct val="35000"/>
            </a:spcAft>
            <a:buNone/>
          </a:pPr>
          <a:r>
            <a:rPr lang="en-US" sz="3600" b="1" u="sng" kern="1200" dirty="0">
              <a:solidFill>
                <a:srgbClr val="FF0000"/>
              </a:solidFill>
              <a:latin typeface="Times New Roman" pitchFamily="18" charset="0"/>
              <a:cs typeface="Times New Roman" pitchFamily="18" charset="0"/>
            </a:rPr>
            <a:t> NÓI VÀ NGHE :</a:t>
          </a:r>
          <a:endParaRPr lang="en-US" sz="3600" b="0" kern="1200" dirty="0">
            <a:solidFill>
              <a:schemeClr val="tx1"/>
            </a:solidFill>
          </a:endParaRPr>
        </a:p>
      </dsp:txBody>
      <dsp:txXfrm>
        <a:off x="2840124" y="439126"/>
        <a:ext cx="6919522" cy="1142045"/>
      </dsp:txXfrm>
    </dsp:sp>
    <dsp:sp modelId="{74EC2391-F351-48C4-B989-1ED4963219C4}">
      <dsp:nvSpPr>
        <dsp:cNvPr id="0" name=""/>
        <dsp:cNvSpPr/>
      </dsp:nvSpPr>
      <dsp:spPr>
        <a:xfrm>
          <a:off x="206538" y="2800183"/>
          <a:ext cx="5200721" cy="30027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2B2EF-10F7-4D20-90D7-709B0B2861AD}">
      <dsp:nvSpPr>
        <dsp:cNvPr id="0" name=""/>
        <dsp:cNvSpPr/>
      </dsp:nvSpPr>
      <dsp:spPr>
        <a:xfrm>
          <a:off x="812583" y="3375926"/>
          <a:ext cx="5200721" cy="30027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Times New Roman" pitchFamily="18" charset="0"/>
              <a:cs typeface="Times New Roman" pitchFamily="18" charset="0"/>
            </a:rPr>
            <a:t>a. </a:t>
          </a:r>
          <a:r>
            <a:rPr lang="en-US" sz="3200" b="1" kern="1200" dirty="0" err="1">
              <a:solidFill>
                <a:schemeClr val="tx1"/>
              </a:solidFill>
              <a:latin typeface="Times New Roman" pitchFamily="18" charset="0"/>
              <a:cs typeface="Times New Roman" pitchFamily="18" charset="0"/>
            </a:rPr>
            <a:t>Trình</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bày</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rõ</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ràng</a:t>
          </a:r>
          <a:r>
            <a:rPr lang="en-US" sz="3200" b="1" kern="1200" dirty="0">
              <a:solidFill>
                <a:schemeClr val="tx1"/>
              </a:solidFill>
              <a:latin typeface="Times New Roman" pitchFamily="18" charset="0"/>
              <a:cs typeface="Times New Roman" pitchFamily="18" charset="0"/>
            </a:rPr>
            <a:t> ý‎ </a:t>
          </a:r>
          <a:r>
            <a:rPr lang="en-US" sz="3200" b="1" kern="1200" dirty="0" err="1">
              <a:solidFill>
                <a:schemeClr val="tx1"/>
              </a:solidFill>
              <a:latin typeface="Times New Roman" pitchFamily="18" charset="0"/>
              <a:cs typeface="Times New Roman" pitchFamily="18" charset="0"/>
            </a:rPr>
            <a:t>kiến</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về</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vấn</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đề</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cần</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bàn</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luận</a:t>
          </a:r>
          <a:r>
            <a:rPr lang="en-US" sz="3200" b="1" kern="1200" dirty="0">
              <a:solidFill>
                <a:schemeClr val="tx1"/>
              </a:solidFill>
              <a:latin typeface="Times New Roman" pitchFamily="18" charset="0"/>
              <a:cs typeface="Times New Roman" pitchFamily="18" charset="0"/>
            </a:rPr>
            <a:t>.</a:t>
          </a:r>
          <a:endParaRPr lang="en-US" sz="3200" b="1" kern="1200" dirty="0">
            <a:solidFill>
              <a:schemeClr val="tx1"/>
            </a:solidFill>
          </a:endParaRPr>
        </a:p>
      </dsp:txBody>
      <dsp:txXfrm>
        <a:off x="900530" y="3463873"/>
        <a:ext cx="5024827" cy="2826828"/>
      </dsp:txXfrm>
    </dsp:sp>
    <dsp:sp modelId="{887A5A4A-4F48-4B6D-A5BF-24052FAC101C}">
      <dsp:nvSpPr>
        <dsp:cNvPr id="0" name=""/>
        <dsp:cNvSpPr/>
      </dsp:nvSpPr>
      <dsp:spPr>
        <a:xfrm>
          <a:off x="6619350" y="2800183"/>
          <a:ext cx="4748441" cy="27811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A2406-620A-4250-B5DE-D48519FDFC5A}">
      <dsp:nvSpPr>
        <dsp:cNvPr id="0" name=""/>
        <dsp:cNvSpPr/>
      </dsp:nvSpPr>
      <dsp:spPr>
        <a:xfrm>
          <a:off x="7225395" y="3375926"/>
          <a:ext cx="4748441" cy="27811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Times New Roman" pitchFamily="18" charset="0"/>
              <a:cs typeface="Times New Roman" pitchFamily="18" charset="0"/>
            </a:rPr>
            <a:t>b. </a:t>
          </a:r>
          <a:r>
            <a:rPr lang="en-US" sz="3200" b="1" kern="1200" dirty="0" err="1">
              <a:solidFill>
                <a:schemeClr val="tx1"/>
              </a:solidFill>
              <a:latin typeface="Times New Roman" pitchFamily="18" charset="0"/>
              <a:cs typeface="Times New Roman" pitchFamily="18" charset="0"/>
            </a:rPr>
            <a:t>Đưa</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ra</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lí</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lẽ</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bằng</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chứng</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xác</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thực</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đa</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dạng</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để</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làm</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sáng</a:t>
          </a:r>
          <a:r>
            <a:rPr lang="en-US" sz="3200" b="1" kern="1200" dirty="0">
              <a:solidFill>
                <a:schemeClr val="tx1"/>
              </a:solidFill>
              <a:latin typeface="Times New Roman" pitchFamily="18" charset="0"/>
              <a:cs typeface="Times New Roman" pitchFamily="18" charset="0"/>
            </a:rPr>
            <a:t> </a:t>
          </a:r>
          <a:r>
            <a:rPr lang="en-US" sz="3200" b="1" kern="1200" dirty="0" err="1">
              <a:solidFill>
                <a:schemeClr val="tx1"/>
              </a:solidFill>
              <a:latin typeface="Times New Roman" pitchFamily="18" charset="0"/>
              <a:cs typeface="Times New Roman" pitchFamily="18" charset="0"/>
            </a:rPr>
            <a:t>tỏ</a:t>
          </a:r>
          <a:r>
            <a:rPr lang="en-US" sz="3200" b="1" kern="1200" dirty="0">
              <a:solidFill>
                <a:schemeClr val="tx1"/>
              </a:solidFill>
              <a:latin typeface="Times New Roman" pitchFamily="18" charset="0"/>
              <a:cs typeface="Times New Roman" pitchFamily="18" charset="0"/>
            </a:rPr>
            <a:t> ‎ý </a:t>
          </a:r>
          <a:r>
            <a:rPr lang="en-US" sz="3200" b="1" kern="1200" dirty="0" err="1">
              <a:solidFill>
                <a:schemeClr val="tx1"/>
              </a:solidFill>
              <a:latin typeface="Times New Roman" pitchFamily="18" charset="0"/>
              <a:cs typeface="Times New Roman" pitchFamily="18" charset="0"/>
            </a:rPr>
            <a:t>kiến</a:t>
          </a:r>
          <a:r>
            <a:rPr lang="en-US" sz="3200" b="1" kern="1200" dirty="0">
              <a:solidFill>
                <a:schemeClr val="tx1"/>
              </a:solidFill>
              <a:latin typeface="Times New Roman" pitchFamily="18" charset="0"/>
              <a:cs typeface="Times New Roman" pitchFamily="18" charset="0"/>
            </a:rPr>
            <a:t>. </a:t>
          </a:r>
          <a:endParaRPr lang="en-US" sz="3200" b="1" kern="1200" dirty="0">
            <a:solidFill>
              <a:schemeClr val="tx1"/>
            </a:solidFill>
          </a:endParaRPr>
        </a:p>
      </dsp:txBody>
      <dsp:txXfrm>
        <a:off x="7306853" y="3457384"/>
        <a:ext cx="4585525" cy="26182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F31F-47EA-47A7-9B2B-F47A29650A70}">
      <dsp:nvSpPr>
        <dsp:cNvPr id="0" name=""/>
        <dsp:cNvSpPr/>
      </dsp:nvSpPr>
      <dsp:spPr>
        <a:xfrm>
          <a:off x="5853776" y="1074740"/>
          <a:ext cx="4101640" cy="1237612"/>
        </a:xfrm>
        <a:custGeom>
          <a:avLst/>
          <a:gdLst/>
          <a:ahLst/>
          <a:cxnLst/>
          <a:rect l="0" t="0" r="0" b="0"/>
          <a:pathLst>
            <a:path>
              <a:moveTo>
                <a:pt x="0" y="0"/>
              </a:moveTo>
              <a:lnTo>
                <a:pt x="0" y="843396"/>
              </a:lnTo>
              <a:lnTo>
                <a:pt x="4101640" y="843396"/>
              </a:lnTo>
              <a:lnTo>
                <a:pt x="4101640" y="1237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3C4C4A-0E88-4245-BAB4-C63299D61436}">
      <dsp:nvSpPr>
        <dsp:cNvPr id="0" name=""/>
        <dsp:cNvSpPr/>
      </dsp:nvSpPr>
      <dsp:spPr>
        <a:xfrm>
          <a:off x="5620836" y="1074740"/>
          <a:ext cx="232940" cy="1238017"/>
        </a:xfrm>
        <a:custGeom>
          <a:avLst/>
          <a:gdLst/>
          <a:ahLst/>
          <a:cxnLst/>
          <a:rect l="0" t="0" r="0" b="0"/>
          <a:pathLst>
            <a:path>
              <a:moveTo>
                <a:pt x="232940" y="0"/>
              </a:moveTo>
              <a:lnTo>
                <a:pt x="232940" y="843801"/>
              </a:lnTo>
              <a:lnTo>
                <a:pt x="0" y="843801"/>
              </a:lnTo>
              <a:lnTo>
                <a:pt x="0" y="12380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550902-F15F-46AF-A075-EF5953951D5C}">
      <dsp:nvSpPr>
        <dsp:cNvPr id="0" name=""/>
        <dsp:cNvSpPr/>
      </dsp:nvSpPr>
      <dsp:spPr>
        <a:xfrm>
          <a:off x="1593537" y="1074740"/>
          <a:ext cx="4260239" cy="1237612"/>
        </a:xfrm>
        <a:custGeom>
          <a:avLst/>
          <a:gdLst/>
          <a:ahLst/>
          <a:cxnLst/>
          <a:rect l="0" t="0" r="0" b="0"/>
          <a:pathLst>
            <a:path>
              <a:moveTo>
                <a:pt x="4260239" y="0"/>
              </a:moveTo>
              <a:lnTo>
                <a:pt x="4260239" y="843396"/>
              </a:lnTo>
              <a:lnTo>
                <a:pt x="0" y="843396"/>
              </a:lnTo>
              <a:lnTo>
                <a:pt x="0" y="1237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9E41D4-B81D-4FC6-B2C3-0B2C8E9323D2}">
      <dsp:nvSpPr>
        <dsp:cNvPr id="0" name=""/>
        <dsp:cNvSpPr/>
      </dsp:nvSpPr>
      <dsp:spPr>
        <a:xfrm>
          <a:off x="3726076" y="1975"/>
          <a:ext cx="4255399" cy="1072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7E1D2-C65C-4A50-A224-7A1B3F9DB55D}">
      <dsp:nvSpPr>
        <dsp:cNvPr id="0" name=""/>
        <dsp:cNvSpPr/>
      </dsp:nvSpPr>
      <dsp:spPr>
        <a:xfrm>
          <a:off x="4198899" y="451156"/>
          <a:ext cx="4255399" cy="10727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FF0000"/>
              </a:solidFill>
              <a:latin typeface="Times New Roman" pitchFamily="18" charset="0"/>
              <a:cs typeface="Times New Roman" pitchFamily="18" charset="0"/>
            </a:rPr>
            <a:t>3. </a:t>
          </a:r>
          <a:r>
            <a:rPr lang="en-US" sz="3600" b="1" u="sng" kern="1200" dirty="0" err="1">
              <a:solidFill>
                <a:srgbClr val="FF0000"/>
              </a:solidFill>
              <a:latin typeface="Times New Roman" pitchFamily="18" charset="0"/>
              <a:cs typeface="Times New Roman" pitchFamily="18" charset="0"/>
            </a:rPr>
            <a:t>Bố</a:t>
          </a:r>
          <a:r>
            <a:rPr lang="en-US" sz="3600" b="1" u="sng" kern="1200" dirty="0">
              <a:solidFill>
                <a:srgbClr val="FF0000"/>
              </a:solidFill>
              <a:latin typeface="Times New Roman" pitchFamily="18" charset="0"/>
              <a:cs typeface="Times New Roman" pitchFamily="18" charset="0"/>
            </a:rPr>
            <a:t> </a:t>
          </a:r>
          <a:r>
            <a:rPr lang="en-US" sz="3600" b="1" u="sng" kern="1200" dirty="0" err="1">
              <a:solidFill>
                <a:srgbClr val="FF0000"/>
              </a:solidFill>
              <a:latin typeface="Times New Roman" pitchFamily="18" charset="0"/>
              <a:cs typeface="Times New Roman" pitchFamily="18" charset="0"/>
            </a:rPr>
            <a:t>cục</a:t>
          </a:r>
          <a:r>
            <a:rPr lang="en-US" sz="3600" b="1" u="sng" kern="1200" dirty="0">
              <a:solidFill>
                <a:srgbClr val="FF0000"/>
              </a:solidFill>
              <a:latin typeface="Times New Roman" pitchFamily="18" charset="0"/>
              <a:cs typeface="Times New Roman" pitchFamily="18" charset="0"/>
            </a:rPr>
            <a:t> </a:t>
          </a:r>
          <a:r>
            <a:rPr lang="en-US" sz="3600" b="1" kern="1200" dirty="0">
              <a:solidFill>
                <a:schemeClr val="tx1"/>
              </a:solidFill>
              <a:latin typeface="Times New Roman" pitchFamily="18" charset="0"/>
              <a:cs typeface="Times New Roman" pitchFamily="18" charset="0"/>
            </a:rPr>
            <a:t>(SGK/18)</a:t>
          </a:r>
        </a:p>
      </dsp:txBody>
      <dsp:txXfrm>
        <a:off x="4230319" y="482576"/>
        <a:ext cx="4192559" cy="1009925"/>
      </dsp:txXfrm>
    </dsp:sp>
    <dsp:sp modelId="{74EC2391-F351-48C4-B989-1ED4963219C4}">
      <dsp:nvSpPr>
        <dsp:cNvPr id="0" name=""/>
        <dsp:cNvSpPr/>
      </dsp:nvSpPr>
      <dsp:spPr>
        <a:xfrm>
          <a:off x="542475" y="2312352"/>
          <a:ext cx="2102125" cy="2702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2B2EF-10F7-4D20-90D7-709B0B2861AD}">
      <dsp:nvSpPr>
        <dsp:cNvPr id="0" name=""/>
        <dsp:cNvSpPr/>
      </dsp:nvSpPr>
      <dsp:spPr>
        <a:xfrm>
          <a:off x="1015297" y="2761533"/>
          <a:ext cx="2102125" cy="2702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0000"/>
              </a:solidFill>
              <a:latin typeface="Times New Roman" pitchFamily="18" charset="0"/>
              <a:cs typeface="Times New Roman" pitchFamily="18" charset="0"/>
            </a:rPr>
            <a:t>a. MB:</a:t>
          </a:r>
          <a:r>
            <a:rPr lang="en-US" sz="2400" kern="1200" dirty="0">
              <a:solidFill>
                <a:srgbClr val="FF0000"/>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giới</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thiệu</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được</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vấn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đề</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và</a:t>
          </a:r>
          <a:r>
            <a:rPr lang="en-US" sz="2400" b="1" kern="1200" dirty="0">
              <a:solidFill>
                <a:schemeClr val="tx1"/>
              </a:solidFill>
              <a:latin typeface="Times New Roman" pitchFamily="18" charset="0"/>
              <a:cs typeface="Times New Roman" pitchFamily="18" charset="0"/>
            </a:rPr>
            <a:t> ý ‎</a:t>
          </a:r>
          <a:r>
            <a:rPr lang="en-US" sz="2400" b="1" kern="1200" dirty="0" err="1">
              <a:solidFill>
                <a:schemeClr val="tx1"/>
              </a:solidFill>
              <a:latin typeface="Times New Roman" pitchFamily="18" charset="0"/>
              <a:cs typeface="Times New Roman" pitchFamily="18" charset="0"/>
            </a:rPr>
            <a:t>kiến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của</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người</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viết</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về</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vấn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đề</a:t>
          </a:r>
          <a:r>
            <a:rPr lang="en-US" sz="2400" b="1" kern="1200" dirty="0">
              <a:solidFill>
                <a:schemeClr val="tx1"/>
              </a:solidFill>
              <a:latin typeface="Times New Roman" pitchFamily="18" charset="0"/>
              <a:cs typeface="Times New Roman" pitchFamily="18" charset="0"/>
            </a:rPr>
            <a:t>.</a:t>
          </a:r>
          <a:endParaRPr lang="en-US" sz="2400" b="1" kern="1200" dirty="0">
            <a:solidFill>
              <a:schemeClr val="tx1"/>
            </a:solidFill>
          </a:endParaRPr>
        </a:p>
      </dsp:txBody>
      <dsp:txXfrm>
        <a:off x="1076866" y="2823102"/>
        <a:ext cx="1978987" cy="2579040"/>
      </dsp:txXfrm>
    </dsp:sp>
    <dsp:sp modelId="{25DBD939-765B-4BE2-9612-9B70B57FBEC7}">
      <dsp:nvSpPr>
        <dsp:cNvPr id="0" name=""/>
        <dsp:cNvSpPr/>
      </dsp:nvSpPr>
      <dsp:spPr>
        <a:xfrm>
          <a:off x="3515902" y="2312757"/>
          <a:ext cx="4209867" cy="31031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DFDE4-723D-421B-BA81-6A0314511B00}">
      <dsp:nvSpPr>
        <dsp:cNvPr id="0" name=""/>
        <dsp:cNvSpPr/>
      </dsp:nvSpPr>
      <dsp:spPr>
        <a:xfrm>
          <a:off x="3988724" y="2761938"/>
          <a:ext cx="4209867" cy="3103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b="1" kern="1200" dirty="0">
            <a:solidFill>
              <a:srgbClr val="0070C0"/>
            </a:solidFill>
            <a:latin typeface="Times New Roman" pitchFamily="18" charset="0"/>
            <a:cs typeface="Times New Roman" pitchFamily="18" charset="0"/>
          </a:endParaRPr>
        </a:p>
        <a:p>
          <a:pPr marL="0" lvl="0" indent="0" algn="l" defTabSz="1066800">
            <a:lnSpc>
              <a:spcPct val="90000"/>
            </a:lnSpc>
            <a:spcBef>
              <a:spcPct val="0"/>
            </a:spcBef>
            <a:spcAft>
              <a:spcPct val="35000"/>
            </a:spcAft>
            <a:buNone/>
          </a:pPr>
          <a:r>
            <a:rPr lang="en-US" sz="2400" b="1" kern="1200" dirty="0">
              <a:solidFill>
                <a:srgbClr val="FF0000"/>
              </a:solidFill>
              <a:latin typeface="Times New Roman" pitchFamily="18" charset="0"/>
              <a:cs typeface="Times New Roman" pitchFamily="18" charset="0"/>
            </a:rPr>
            <a:t>b. TB: </a:t>
          </a:r>
        </a:p>
        <a:p>
          <a:pPr marL="0" lvl="0" indent="0" algn="l" defTabSz="1066800">
            <a:lnSpc>
              <a:spcPct val="90000"/>
            </a:lnSpc>
            <a:spcBef>
              <a:spcPct val="0"/>
            </a:spcBef>
            <a:spcAft>
              <a:spcPct val="35000"/>
            </a:spcAft>
            <a:buNone/>
          </a:pP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Giải</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thích</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vấn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đề</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cần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bàn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sắp</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xếp</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các</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lí</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lẽ</a:t>
          </a:r>
          <a:r>
            <a:rPr lang="en-US" sz="2400" b="1" kern="1200" dirty="0">
              <a:solidFill>
                <a:schemeClr val="tx1"/>
              </a:solidFill>
              <a:latin typeface="Times New Roman" pitchFamily="18" charset="0"/>
              <a:cs typeface="Times New Roman" pitchFamily="18" charset="0"/>
            </a:rPr>
            <a:t>, </a:t>
          </a:r>
          <a:r>
            <a:rPr lang="en-US" sz="2400" b="1" u="sng" kern="1200" dirty="0" err="1">
              <a:solidFill>
                <a:schemeClr val="tx1"/>
              </a:solidFill>
              <a:latin typeface="Times New Roman" pitchFamily="18" charset="0"/>
              <a:cs typeface="Times New Roman" pitchFamily="18" charset="0"/>
            </a:rPr>
            <a:t>bằng</a:t>
          </a:r>
          <a:r>
            <a:rPr lang="en-US" sz="2400" b="1" u="sng" kern="1200" dirty="0">
              <a:solidFill>
                <a:schemeClr val="tx1"/>
              </a:solidFill>
              <a:latin typeface="Times New Roman" pitchFamily="18" charset="0"/>
              <a:cs typeface="Times New Roman" pitchFamily="18" charset="0"/>
            </a:rPr>
            <a:t> </a:t>
          </a:r>
          <a:r>
            <a:rPr lang="en-US" sz="2400" b="1" u="sng" kern="1200" dirty="0" err="1">
              <a:solidFill>
                <a:schemeClr val="tx1"/>
              </a:solidFill>
              <a:latin typeface="Times New Roman" pitchFamily="18" charset="0"/>
              <a:cs typeface="Times New Roman" pitchFamily="18" charset="0"/>
            </a:rPr>
            <a:t>chứng</a:t>
          </a:r>
          <a:r>
            <a:rPr lang="en-US" sz="2400" b="1" u="sng"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theo</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trình</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tự</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hợp</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lí</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để</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làm</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sáng</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tỏ</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lí</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lẽ</a:t>
          </a:r>
          <a:r>
            <a:rPr lang="en-US" sz="2400" b="1" kern="1200" dirty="0">
              <a:solidFill>
                <a:schemeClr val="tx1"/>
              </a:solidFill>
              <a:latin typeface="Times New Roman" pitchFamily="18" charset="0"/>
              <a:cs typeface="Times New Roman" pitchFamily="18" charset="0"/>
            </a:rPr>
            <a:t>.</a:t>
          </a:r>
          <a:endParaRPr lang="en-US" sz="2400" b="1" kern="1200" dirty="0">
            <a:solidFill>
              <a:schemeClr val="tx1"/>
            </a:solidFill>
          </a:endParaRPr>
        </a:p>
      </dsp:txBody>
      <dsp:txXfrm>
        <a:off x="4079612" y="2852826"/>
        <a:ext cx="4028091" cy="2921379"/>
      </dsp:txXfrm>
    </dsp:sp>
    <dsp:sp modelId="{887A5A4A-4F48-4B6D-A5BF-24052FAC101C}">
      <dsp:nvSpPr>
        <dsp:cNvPr id="0" name=""/>
        <dsp:cNvSpPr/>
      </dsp:nvSpPr>
      <dsp:spPr>
        <a:xfrm>
          <a:off x="8745756" y="2312352"/>
          <a:ext cx="2419322" cy="27021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A2406-620A-4250-B5DE-D48519FDFC5A}">
      <dsp:nvSpPr>
        <dsp:cNvPr id="0" name=""/>
        <dsp:cNvSpPr/>
      </dsp:nvSpPr>
      <dsp:spPr>
        <a:xfrm>
          <a:off x="9218578" y="2761533"/>
          <a:ext cx="2419322" cy="27021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0000"/>
              </a:solidFill>
              <a:latin typeface="Times New Roman" pitchFamily="18" charset="0"/>
              <a:cs typeface="Times New Roman" pitchFamily="18" charset="0"/>
            </a:rPr>
            <a:t>c.KB</a:t>
          </a:r>
          <a:r>
            <a:rPr lang="en-US" sz="2400" b="1" kern="1200" dirty="0">
              <a:solidFill>
                <a:srgbClr val="FF0000"/>
              </a:solidFill>
              <a:latin typeface="Times New Roman" pitchFamily="18" charset="0"/>
              <a:cs typeface="Times New Roman" pitchFamily="18" charset="0"/>
            </a:rPr>
            <a:t>:</a:t>
          </a:r>
          <a:r>
            <a:rPr lang="en-US" sz="2400" b="1" kern="1200" dirty="0">
              <a:solidFill>
                <a:srgbClr val="0070C0"/>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khẳng</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định</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lại</a:t>
          </a:r>
          <a:r>
            <a:rPr lang="en-US" sz="2400" b="1" kern="1200" dirty="0">
              <a:solidFill>
                <a:schemeClr val="tx1"/>
              </a:solidFill>
              <a:latin typeface="Times New Roman" pitchFamily="18" charset="0"/>
              <a:cs typeface="Times New Roman" pitchFamily="18" charset="0"/>
            </a:rPr>
            <a:t> ‎ý </a:t>
          </a:r>
          <a:r>
            <a:rPr lang="en-US" sz="2400" b="1" kern="1200" dirty="0" err="1">
              <a:solidFill>
                <a:schemeClr val="tx1"/>
              </a:solidFill>
              <a:latin typeface="Times New Roman" pitchFamily="18" charset="0"/>
              <a:cs typeface="Times New Roman" pitchFamily="18" charset="0"/>
            </a:rPr>
            <a:t>kiến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đưa</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ra</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bài</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học</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nhận</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thức</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và</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hành</a:t>
          </a:r>
          <a:r>
            <a:rPr lang="en-US" sz="2400" b="1" kern="1200" dirty="0">
              <a:solidFill>
                <a:schemeClr val="tx1"/>
              </a:solidFill>
              <a:latin typeface="Times New Roman" pitchFamily="18" charset="0"/>
              <a:cs typeface="Times New Roman" pitchFamily="18" charset="0"/>
            </a:rPr>
            <a:t> </a:t>
          </a:r>
          <a:r>
            <a:rPr lang="en-US" sz="2400" b="1" kern="1200" dirty="0" err="1">
              <a:solidFill>
                <a:schemeClr val="tx1"/>
              </a:solidFill>
              <a:latin typeface="Times New Roman" pitchFamily="18" charset="0"/>
              <a:cs typeface="Times New Roman" pitchFamily="18" charset="0"/>
            </a:rPr>
            <a:t>động</a:t>
          </a:r>
          <a:r>
            <a:rPr lang="en-US" sz="2400" b="1" kern="1200" dirty="0">
              <a:solidFill>
                <a:srgbClr val="0070C0"/>
              </a:solidFill>
              <a:latin typeface="Times New Roman" pitchFamily="18" charset="0"/>
              <a:cs typeface="Times New Roman" pitchFamily="18" charset="0"/>
            </a:rPr>
            <a:t>.</a:t>
          </a:r>
          <a:endParaRPr lang="en-US" sz="2400" b="1" kern="1200" dirty="0">
            <a:solidFill>
              <a:srgbClr val="0070C0"/>
            </a:solidFill>
          </a:endParaRPr>
        </a:p>
      </dsp:txBody>
      <dsp:txXfrm>
        <a:off x="9289438" y="2832393"/>
        <a:ext cx="2277602" cy="25604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7642F-84CF-4E6E-8D9B-1559D5DD298A}"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7EBA6-D8B2-4F34-9D4D-5B81A547A6C9}" type="slidenum">
              <a:rPr lang="en-US" smtClean="0"/>
              <a:t>‹#›</a:t>
            </a:fld>
            <a:endParaRPr lang="en-US"/>
          </a:p>
        </p:txBody>
      </p:sp>
    </p:spTree>
    <p:extLst>
      <p:ext uri="{BB962C8B-B14F-4D97-AF65-F5344CB8AC3E}">
        <p14:creationId xmlns:p14="http://schemas.microsoft.com/office/powerpoint/2010/main" val="39395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97756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242906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10888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02642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1994523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619A97-DE41-4561-83C7-408EDD7DBC48}"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398243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19A97-DE41-4561-83C7-408EDD7DBC48}"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30272105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5939557"/>
      </p:ext>
    </p:extLst>
  </p:cSld>
  <p:clrMapOvr>
    <a:masterClrMapping/>
  </p:clrMapOvr>
  <p:transition spd="slow" advClick="0">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2855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8736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8153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4116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4869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334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8418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3062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91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19A97-DE41-4561-83C7-408EDD7DBC48}"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7539511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2230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766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187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239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399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96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287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285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09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333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19A97-DE41-4561-83C7-408EDD7DBC48}"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3376636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874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33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079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080019"/>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1665233852"/>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465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610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650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512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9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619A97-DE41-4561-83C7-408EDD7DBC48}"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911657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851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122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266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038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740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624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822492"/>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1137453260"/>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730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619A97-DE41-4561-83C7-408EDD7DBC48}"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29388425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778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947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74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641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23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955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818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865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6190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76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619A97-DE41-4561-83C7-408EDD7DBC48}" type="datetimeFigureOut">
              <a:rPr lang="en-US" smtClean="0"/>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13541814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421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62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469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6013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415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468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20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7020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3393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1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619A97-DE41-4561-83C7-408EDD7DBC48}" type="datetimeFigureOut">
              <a:rPr lang="en-US" smtClean="0"/>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23430269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17586"/>
      </p:ext>
    </p:extLst>
  </p:cSld>
  <p:clrMapOvr>
    <a:masterClrMapping/>
  </p:clrMapOvr>
  <p:transition spd="slow" advClick="0">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720704680"/>
      </p:ext>
    </p:extLst>
  </p:cSld>
  <p:clrMapOvr>
    <a:masterClrMapping/>
  </p:clrMapOvr>
  <p:transition spd="slow" advClick="0">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0769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329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041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191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655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290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2186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37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19A97-DE41-4561-83C7-408EDD7DBC48}" type="datetimeFigureOut">
              <a:rPr lang="en-US" smtClean="0"/>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225455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251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4856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7098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308372"/>
      </p:ext>
    </p:extLst>
  </p:cSld>
  <p:clrMapOvr>
    <a:masterClrMapping/>
  </p:clrMapOvr>
  <p:transition spd="slow" advClick="0">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3753814727"/>
      </p:ext>
    </p:extLst>
  </p:cSld>
  <p:clrMapOvr>
    <a:masterClrMapping/>
  </p:clrMapOvr>
  <p:transition spd="slow" advClick="0">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5557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6817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0298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9523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5382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19A97-DE41-4561-83C7-408EDD7DBC48}"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7802274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5553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4481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9877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8952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76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552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029419"/>
      </p:ext>
    </p:extLst>
  </p:cSld>
  <p:clrMapOvr>
    <a:masterClrMapping/>
  </p:clrMapOvr>
  <p:transition spd="slow" advClick="0">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92015" cy="2247075"/>
          </a:xfrm>
          <a:prstGeom prst="rect">
            <a:avLst/>
          </a:prstGeom>
        </p:spPr>
      </p:pic>
    </p:spTree>
    <p:extLst>
      <p:ext uri="{BB962C8B-B14F-4D97-AF65-F5344CB8AC3E}">
        <p14:creationId xmlns:p14="http://schemas.microsoft.com/office/powerpoint/2010/main" val="2128242321"/>
      </p:ext>
    </p:extLst>
  </p:cSld>
  <p:clrMapOvr>
    <a:masterClrMapping/>
  </p:clrMapOvr>
  <p:transition spd="slow" advClick="0">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135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43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619A97-DE41-4561-83C7-408EDD7DBC48}" type="datetimeFigureOut">
              <a:rPr lang="en-US" smtClean="0"/>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C9FCE-7576-4096-A12A-C1D91BBA0E08}" type="slidenum">
              <a:rPr lang="en-US" smtClean="0"/>
              <a:t>‹#›</a:t>
            </a:fld>
            <a:endParaRPr lang="en-US"/>
          </a:p>
        </p:txBody>
      </p:sp>
    </p:spTree>
    <p:extLst>
      <p:ext uri="{BB962C8B-B14F-4D97-AF65-F5344CB8AC3E}">
        <p14:creationId xmlns:p14="http://schemas.microsoft.com/office/powerpoint/2010/main" val="5545223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6284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0788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2773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5052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01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6048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2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3217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5927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468593"/>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9.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19A97-DE41-4561-83C7-408EDD7DBC48}" type="datetimeFigureOut">
              <a:rPr lang="en-US" smtClean="0"/>
              <a:t>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C9FCE-7576-4096-A12A-C1D91BBA0E08}" type="slidenum">
              <a:rPr lang="en-US" smtClean="0"/>
              <a:t>‹#›</a:t>
            </a:fld>
            <a:endParaRPr lang="en-US"/>
          </a:p>
        </p:txBody>
      </p:sp>
    </p:spTree>
    <p:extLst>
      <p:ext uri="{BB962C8B-B14F-4D97-AF65-F5344CB8AC3E}">
        <p14:creationId xmlns:p14="http://schemas.microsoft.com/office/powerpoint/2010/main" val="174875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59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0239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0755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32651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80516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36474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2BEF9-2E64-44D0-B552-8A1B983B2EF7}"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83685-8711-42F6-A8A5-C9C136123F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51506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19A97-DE41-4561-83C7-408EDD7DBC48}" type="datetimeFigureOut">
              <a:rPr lang="en-US" smtClean="0">
                <a:solidFill>
                  <a:prstClr val="black">
                    <a:tint val="75000"/>
                  </a:prstClr>
                </a:solidFill>
              </a:rPr>
              <a:pPr/>
              <a:t>1/13/2025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C9FCE-7576-4096-A12A-C1D91BBA0E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47104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0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tmp"/><Relationship Id="rId1" Type="http://schemas.openxmlformats.org/officeDocument/2006/relationships/slideLayout" Target="../slideLayouts/slideLayout100.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mp"/><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tmp"/><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tmp"/><Relationship Id="rId1" Type="http://schemas.openxmlformats.org/officeDocument/2006/relationships/slideLayout" Target="../slideLayouts/slideLayout8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2767" y="465031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01862" flipH="1">
            <a:off x="12496801" y="5925278"/>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228440" y="1861947"/>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358190" y="1766599"/>
            <a:ext cx="7880684" cy="1569660"/>
          </a:xfrm>
          <a:prstGeom prst="rect">
            <a:avLst/>
          </a:prstGeom>
          <a:noFill/>
        </p:spPr>
        <p:txBody>
          <a:bodyPr wrap="square" rtlCol="0">
            <a:spAutoFit/>
          </a:bodyPr>
          <a:lstStyle/>
          <a:p>
            <a:pPr algn="ctr"/>
            <a:r>
              <a:rPr lang="en-US" sz="4800" b="1" dirty="0">
                <a:solidFill>
                  <a:srgbClr val="FF0000"/>
                </a:solidFill>
                <a:latin typeface="Times New Roman" pitchFamily="18" charset="0"/>
                <a:cs typeface="Times New Roman" pitchFamily="18" charset="0"/>
              </a:rPr>
              <a:t>TIẾT 83</a:t>
            </a:r>
          </a:p>
          <a:p>
            <a:pPr algn="ctr"/>
            <a:r>
              <a:rPr lang="en-US" sz="4800" b="1" dirty="0" err="1">
                <a:solidFill>
                  <a:prstClr val="black"/>
                </a:solidFill>
                <a:latin typeface="Times New Roman" pitchFamily="18" charset="0"/>
                <a:cs typeface="Times New Roman" pitchFamily="18" charset="0"/>
              </a:rPr>
              <a:t>Nói</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và</a:t>
            </a:r>
            <a:r>
              <a:rPr lang="en-US" sz="4800" b="1" dirty="0">
                <a:solidFill>
                  <a:prstClr val="black"/>
                </a:solidFill>
                <a:latin typeface="Times New Roman" pitchFamily="18" charset="0"/>
                <a:cs typeface="Times New Roman" pitchFamily="18" charset="0"/>
              </a:rPr>
              <a:t> </a:t>
            </a:r>
            <a:r>
              <a:rPr lang="en-US" sz="4800" b="1" dirty="0" err="1">
                <a:solidFill>
                  <a:prstClr val="black"/>
                </a:solidFill>
                <a:latin typeface="Times New Roman" pitchFamily="18" charset="0"/>
                <a:cs typeface="Times New Roman" pitchFamily="18" charset="0"/>
              </a:rPr>
              <a:t>nghe</a:t>
            </a:r>
            <a:r>
              <a:rPr lang="en-US" sz="4800" b="1" dirty="0">
                <a:solidFill>
                  <a:prstClr val="black"/>
                </a:solidFill>
                <a:latin typeface="Times New Roman" pitchFamily="18" charset="0"/>
                <a:cs typeface="Times New Roman" pitchFamily="18" charset="0"/>
              </a:rPr>
              <a:t>:</a:t>
            </a:r>
          </a:p>
        </p:txBody>
      </p:sp>
      <p:pic>
        <p:nvPicPr>
          <p:cNvPr id="19" name="PA_图片 18">
            <a:extLst>
              <a:ext uri="{FF2B5EF4-FFF2-40B4-BE49-F238E27FC236}">
                <a16:creationId xmlns:a16="http://schemas.microsoft.com/office/drawing/2014/main" id="{11BC83E5-FD8D-456F-97F7-EC96C2FE378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09552" y="1"/>
            <a:ext cx="1938949" cy="2361887"/>
          </a:xfrm>
          <a:prstGeom prst="rect">
            <a:avLst/>
          </a:prstGeom>
        </p:spPr>
      </p:pic>
      <p:pic>
        <p:nvPicPr>
          <p:cNvPr id="20" name="PA_图片 12">
            <a:extLst>
              <a:ext uri="{FF2B5EF4-FFF2-40B4-BE49-F238E27FC236}">
                <a16:creationId xmlns:a16="http://schemas.microsoft.com/office/drawing/2014/main" id="{F00B450D-DBE3-42E8-8AD4-A94E148320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37" y="4201873"/>
            <a:ext cx="3311692" cy="2746467"/>
          </a:xfrm>
          <a:prstGeom prst="rect">
            <a:avLst/>
          </a:prstGeom>
        </p:spPr>
      </p:pic>
      <p:sp>
        <p:nvSpPr>
          <p:cNvPr id="13" name="文本框 10">
            <a:extLst>
              <a:ext uri="{FF2B5EF4-FFF2-40B4-BE49-F238E27FC236}">
                <a16:creationId xmlns:a16="http://schemas.microsoft.com/office/drawing/2014/main" id="{6035EB75-F946-4E83-A818-608789F1851B}"/>
              </a:ext>
            </a:extLst>
          </p:cNvPr>
          <p:cNvSpPr txBox="1"/>
          <p:nvPr/>
        </p:nvSpPr>
        <p:spPr>
          <a:xfrm>
            <a:off x="1987622" y="2364159"/>
            <a:ext cx="7935134" cy="2800767"/>
          </a:xfrm>
          <a:prstGeom prst="rect">
            <a:avLst/>
          </a:prstGeom>
          <a:noFill/>
        </p:spPr>
        <p:txBody>
          <a:bodyPr wrap="square" rtlCol="0">
            <a:spAutoFit/>
          </a:bodyPr>
          <a:lstStyle/>
          <a:p>
            <a:pPr algn="ctr">
              <a:defRPr/>
            </a:pPr>
            <a:endParaRPr lang="en-US" sz="4400" b="1" dirty="0">
              <a:solidFill>
                <a:srgbClr val="FF0000"/>
              </a:solidFill>
              <a:latin typeface="Times New Roman" panose="02020603050405020304" pitchFamily="18" charset="0"/>
              <a:cs typeface="Times New Roman" panose="02020603050405020304" pitchFamily="18" charset="0"/>
            </a:endParaRPr>
          </a:p>
          <a:p>
            <a:pPr algn="ctr">
              <a:defRPr/>
            </a:pPr>
            <a:endParaRPr lang="en-US" sz="4400" b="1" dirty="0">
              <a:solidFill>
                <a:srgbClr val="FF0000"/>
              </a:solidFill>
              <a:latin typeface="Times New Roman" panose="02020603050405020304" pitchFamily="18" charset="0"/>
              <a:cs typeface="Times New Roman" panose="02020603050405020304" pitchFamily="18" charset="0"/>
            </a:endParaRPr>
          </a:p>
          <a:p>
            <a:pPr algn="ctr">
              <a:defRPr/>
            </a:pPr>
            <a:r>
              <a:rPr lang="en-US" sz="4400" b="1" dirty="0">
                <a:solidFill>
                  <a:srgbClr val="FF0000"/>
                </a:solidFill>
                <a:latin typeface="Times New Roman" panose="02020603050405020304" pitchFamily="18" charset="0"/>
                <a:cs typeface="Times New Roman" panose="02020603050405020304" pitchFamily="18" charset="0"/>
              </a:rPr>
              <a:t>TRÌNH BÀY Ý KIẾN VỀ MỘT VẤN ĐỀ TRONG ĐỜI SỐNG</a:t>
            </a:r>
          </a:p>
        </p:txBody>
      </p:sp>
    </p:spTree>
    <p:extLst>
      <p:ext uri="{BB962C8B-B14F-4D97-AF65-F5344CB8AC3E}">
        <p14:creationId xmlns:p14="http://schemas.microsoft.com/office/powerpoint/2010/main" val="28366274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7" dur="5000" fill="hold"/>
                                        <p:tgtEl>
                                          <p:spTgt spid="10"/>
                                        </p:tgtEl>
                                        <p:attrNameLst>
                                          <p:attrName>ppt_x</p:attrName>
                                          <p:attrName>ppt_y</p:attrName>
                                        </p:attrNameLst>
                                      </p:cBhvr>
                                      <p:rCtr x="-48125" y="-50401"/>
                                    </p:animMotion>
                                  </p:childTnLst>
                                </p:cTn>
                              </p:par>
                              <p:par>
                                <p:cTn id="18" presetID="42" presetClass="entr" presetSubtype="0" fill="hold" nodeType="withEffect">
                                  <p:stCondLst>
                                    <p:cond delay="156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3" name="Rectangle 2"/>
          <p:cNvSpPr/>
          <p:nvPr/>
        </p:nvSpPr>
        <p:spPr>
          <a:xfrm>
            <a:off x="644768" y="363991"/>
            <a:ext cx="10210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II. </a:t>
            </a:r>
            <a:r>
              <a:rPr lang="en-US" sz="3600" b="1" u="sng" dirty="0">
                <a:solidFill>
                  <a:srgbClr val="FF0000"/>
                </a:solidFill>
                <a:latin typeface="Times New Roman" pitchFamily="18" charset="0"/>
                <a:cs typeface="Times New Roman" pitchFamily="18" charset="0"/>
              </a:rPr>
              <a:t>THỰC HÀNH NÓI VÀ NGHE</a:t>
            </a:r>
            <a:r>
              <a:rPr lang="en-US" sz="3600" b="1" dirty="0">
                <a:solidFill>
                  <a:srgbClr val="FF0000"/>
                </a:solidFill>
                <a:latin typeface="Times New Roman" pitchFamily="18" charset="0"/>
                <a:cs typeface="Times New Roman" pitchFamily="18" charset="0"/>
              </a:rPr>
              <a:t>:</a:t>
            </a:r>
          </a:p>
        </p:txBody>
      </p:sp>
      <p:sp>
        <p:nvSpPr>
          <p:cNvPr id="4" name="Rectangle 3"/>
          <p:cNvSpPr/>
          <p:nvPr/>
        </p:nvSpPr>
        <p:spPr>
          <a:xfrm>
            <a:off x="844062" y="2118316"/>
            <a:ext cx="10381401" cy="1754326"/>
          </a:xfrm>
          <a:prstGeom prst="rect">
            <a:avLst/>
          </a:prstGeom>
        </p:spPr>
        <p:txBody>
          <a:bodyPr wrap="square">
            <a:spAutoFit/>
          </a:bodyPr>
          <a:lstStyle/>
          <a:p>
            <a:pPr algn="just" defTabSz="914217"/>
            <a:r>
              <a:rPr lang="en-US" sz="3600" b="1" dirty="0" err="1">
                <a:solidFill>
                  <a:srgbClr val="FF0000"/>
                </a:solidFill>
                <a:latin typeface="Times New Roman" pitchFamily="18" charset="0"/>
                <a:cs typeface="Times New Roman" pitchFamily="18" charset="0"/>
              </a:rPr>
              <a:t>Đề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latin typeface="Times New Roman" pitchFamily="18" charset="0"/>
                <a:cs typeface="Times New Roman" pitchFamily="18" charset="0"/>
              </a:rPr>
              <a:t>Hãy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suy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em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những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tích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sinh</a:t>
            </a:r>
            <a:r>
              <a:rPr lang="en-US" sz="3600" b="1" dirty="0">
                <a:latin typeface="Times New Roman" pitchFamily="18" charset="0"/>
                <a:cs typeface="Times New Roman" pitchFamily="18" charset="0"/>
              </a:rPr>
              <a:t>.</a:t>
            </a:r>
          </a:p>
        </p:txBody>
      </p:sp>
    </p:spTree>
    <p:extLst>
      <p:ext uri="{BB962C8B-B14F-4D97-AF65-F5344CB8AC3E}">
        <p14:creationId xmlns:p14="http://schemas.microsoft.com/office/powerpoint/2010/main" val="291966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Rectangle 1">
            <a:extLst>
              <a:ext uri="{FF2B5EF4-FFF2-40B4-BE49-F238E27FC236}">
                <a16:creationId xmlns:a16="http://schemas.microsoft.com/office/drawing/2014/main" id="{DC9EBC85-6083-467B-9450-44A7B9AEAA40}"/>
              </a:ext>
            </a:extLst>
          </p:cNvPr>
          <p:cNvSpPr/>
          <p:nvPr/>
        </p:nvSpPr>
        <p:spPr>
          <a:xfrm>
            <a:off x="421104" y="381847"/>
            <a:ext cx="10885091" cy="584775"/>
          </a:xfrm>
          <a:prstGeom prst="rect">
            <a:avLst/>
          </a:prstGeom>
        </p:spPr>
        <p:txBody>
          <a:bodyPr wrap="square">
            <a:spAutoFit/>
          </a:bodyPr>
          <a:lstStyle/>
          <a:p>
            <a:pPr lvl="0">
              <a:defRPr/>
            </a:pPr>
            <a:r>
              <a:rPr lang="en-US" sz="3200" b="1" kern="100" dirty="0" err="1">
                <a:solidFill>
                  <a:srgbClr val="FF0000"/>
                </a:solidFill>
                <a:latin typeface="Times New Roman" panose="02020603050405020304" pitchFamily="18" charset="0"/>
                <a:ea typeface="SimSun" panose="02010600030101010101" pitchFamily="2" charset="-122"/>
              </a:rPr>
              <a:t>Bước</a:t>
            </a:r>
            <a:r>
              <a:rPr lang="en-US" sz="3200" b="1" kern="100" dirty="0">
                <a:solidFill>
                  <a:srgbClr val="FF0000"/>
                </a:solidFill>
                <a:latin typeface="Times New Roman" panose="02020603050405020304" pitchFamily="18" charset="0"/>
                <a:ea typeface="SimSun" panose="02010600030101010101" pitchFamily="2" charset="-122"/>
              </a:rPr>
              <a:t> 1: </a:t>
            </a:r>
            <a:r>
              <a:rPr lang="vi-VN" sz="3200" b="1" kern="100" dirty="0">
                <a:solidFill>
                  <a:srgbClr val="FF0000"/>
                </a:solidFill>
                <a:latin typeface="Times New Roman" panose="02020603050405020304" pitchFamily="18" charset="0"/>
                <a:ea typeface="SimSun" panose="02010600030101010101" pitchFamily="2" charset="-122"/>
              </a:rPr>
              <a:t>Xác định đề tài, không gian và thời gian nói</a:t>
            </a:r>
            <a:endParaRPr kumimoji="0" lang="en-US" sz="3200" b="1" i="0" u="none" strike="noStrike" kern="1200" cap="none" spc="0" normalizeH="0" baseline="0" noProof="0" dirty="0">
              <a:ln>
                <a:noFill/>
              </a:ln>
              <a:solidFill>
                <a:srgbClr val="FF0000"/>
              </a:solidFill>
              <a:effectLst/>
              <a:uLnTx/>
              <a:uFillTx/>
              <a:latin typeface="等线" panose="020F0502020204030204"/>
            </a:endParaRPr>
          </a:p>
        </p:txBody>
      </p:sp>
      <p:graphicFrame>
        <p:nvGraphicFramePr>
          <p:cNvPr id="16" name="Table 15">
            <a:extLst>
              <a:ext uri="{FF2B5EF4-FFF2-40B4-BE49-F238E27FC236}">
                <a16:creationId xmlns:a16="http://schemas.microsoft.com/office/drawing/2014/main" id="{01A0F3F3-2380-4DF7-8D00-8C3D45DAFD14}"/>
              </a:ext>
            </a:extLst>
          </p:cNvPr>
          <p:cNvGraphicFramePr>
            <a:graphicFrameLocks noGrp="1"/>
          </p:cNvGraphicFramePr>
          <p:nvPr>
            <p:extLst>
              <p:ext uri="{D42A27DB-BD31-4B8C-83A1-F6EECF244321}">
                <p14:modId xmlns:p14="http://schemas.microsoft.com/office/powerpoint/2010/main" val="3123166553"/>
              </p:ext>
            </p:extLst>
          </p:nvPr>
        </p:nvGraphicFramePr>
        <p:xfrm>
          <a:off x="204878" y="1226608"/>
          <a:ext cx="11782244" cy="3763216"/>
        </p:xfrm>
        <a:graphic>
          <a:graphicData uri="http://schemas.openxmlformats.org/drawingml/2006/table">
            <a:tbl>
              <a:tblPr firstRow="1" firstCol="1" bandRow="1"/>
              <a:tblGrid>
                <a:gridCol w="3146822">
                  <a:extLst>
                    <a:ext uri="{9D8B030D-6E8A-4147-A177-3AD203B41FA5}">
                      <a16:colId xmlns:a16="http://schemas.microsoft.com/office/drawing/2014/main" val="1226048416"/>
                    </a:ext>
                  </a:extLst>
                </a:gridCol>
                <a:gridCol w="3359475">
                  <a:extLst>
                    <a:ext uri="{9D8B030D-6E8A-4147-A177-3AD203B41FA5}">
                      <a16:colId xmlns:a16="http://schemas.microsoft.com/office/drawing/2014/main" val="629730985"/>
                    </a:ext>
                  </a:extLst>
                </a:gridCol>
                <a:gridCol w="5275947">
                  <a:extLst>
                    <a:ext uri="{9D8B030D-6E8A-4147-A177-3AD203B41FA5}">
                      <a16:colId xmlns:a16="http://schemas.microsoft.com/office/drawing/2014/main" val="3040522633"/>
                    </a:ext>
                  </a:extLst>
                </a:gridCol>
              </a:tblGrid>
              <a:tr h="909580">
                <a:tc>
                  <a:txBody>
                    <a:bodyPr/>
                    <a:lstStyle/>
                    <a:p>
                      <a:pPr algn="just">
                        <a:lnSpc>
                          <a:spcPct val="150000"/>
                        </a:lnSpc>
                        <a:spcAft>
                          <a:spcPts val="0"/>
                        </a:spcAft>
                      </a:pP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Yếu</a:t>
                      </a:r>
                      <a:r>
                        <a:rPr lang="en-US"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tố</a:t>
                      </a:r>
                      <a:endParaRPr lang="en-US" sz="32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spcAft>
                          <a:spcPts val="0"/>
                        </a:spcAft>
                      </a:pP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Dự</a:t>
                      </a:r>
                      <a:r>
                        <a:rPr lang="en-US"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kiến</a:t>
                      </a:r>
                      <a:r>
                        <a:rPr lang="en-US"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tôi</a:t>
                      </a:r>
                      <a:endParaRPr lang="en-US" sz="32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50000"/>
                        </a:lnSpc>
                        <a:spcAft>
                          <a:spcPts val="0"/>
                        </a:spcAft>
                      </a:pP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Cách</a:t>
                      </a:r>
                      <a:r>
                        <a:rPr lang="en-US"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thức</a:t>
                      </a:r>
                      <a:r>
                        <a:rPr lang="en-US"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bày</a:t>
                      </a:r>
                      <a:r>
                        <a:rPr lang="en-US"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phù</a:t>
                      </a:r>
                      <a:r>
                        <a:rPr lang="en-US" sz="32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hợp</a:t>
                      </a:r>
                      <a:endParaRPr lang="en-US" sz="3200" b="1"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71218111"/>
                  </a:ext>
                </a:extLst>
              </a:tr>
              <a:tr h="713409">
                <a:tc>
                  <a:txBody>
                    <a:bodyPr/>
                    <a:lstStyle/>
                    <a:p>
                      <a:pPr algn="just">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Mục</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đích</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nói</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Thuyết</a:t>
                      </a:r>
                      <a:r>
                        <a:rPr lang="en-US" sz="3200"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baseline="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phục</a:t>
                      </a:r>
                      <a:r>
                        <a:rPr lang="en-US" sz="3200"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HS</a:t>
                      </a: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24307"/>
                  </a:ext>
                </a:extLst>
              </a:tr>
              <a:tr h="713409">
                <a:tc>
                  <a:txBody>
                    <a:bodyPr/>
                    <a:lstStyle/>
                    <a:p>
                      <a:pPr algn="just">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nghe</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Thầy</a:t>
                      </a:r>
                      <a:r>
                        <a:rPr lang="en-US" sz="3200"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baseline="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a:t>
                      </a:r>
                      <a:r>
                        <a:rPr lang="en-US" sz="32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ô</a:t>
                      </a:r>
                      <a:r>
                        <a:rPr lang="en-US" sz="3200"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baseline="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200"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baseline="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bạn</a:t>
                      </a:r>
                      <a:r>
                        <a:rPr lang="en-US" sz="3200"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882362"/>
                  </a:ext>
                </a:extLst>
              </a:tr>
              <a:tr h="713409">
                <a:tc>
                  <a:txBody>
                    <a:bodyPr/>
                    <a:lstStyle/>
                    <a:p>
                      <a:pPr algn="just">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Thời</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khoảng</a:t>
                      </a:r>
                      <a:r>
                        <a:rPr lang="en-US" sz="3200"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5</a:t>
                      </a:r>
                      <a:r>
                        <a:rPr lang="en-US"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phút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6858"/>
                  </a:ext>
                </a:extLst>
              </a:tr>
              <a:tr h="713409">
                <a:tc>
                  <a:txBody>
                    <a:bodyPr/>
                    <a:lstStyle/>
                    <a:p>
                      <a:pPr algn="just">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Nói</a:t>
                      </a:r>
                      <a:r>
                        <a:rPr lang="en-US" sz="3200"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ở </a:t>
                      </a:r>
                      <a:r>
                        <a:rPr lang="en-US" sz="3200" kern="100" baseline="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lớp</a:t>
                      </a:r>
                      <a:r>
                        <a:rPr lang="en-US" sz="3200"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baseline="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734576"/>
                  </a:ext>
                </a:extLst>
              </a:tr>
            </a:tbl>
          </a:graphicData>
        </a:graphic>
      </p:graphicFrame>
      <p:sp>
        <p:nvSpPr>
          <p:cNvPr id="12" name="Rectangle 11">
            <a:extLst>
              <a:ext uri="{FF2B5EF4-FFF2-40B4-BE49-F238E27FC236}">
                <a16:creationId xmlns:a16="http://schemas.microsoft.com/office/drawing/2014/main" id="{DC9EBC85-6083-467B-9450-44A7B9AEAA40}"/>
              </a:ext>
            </a:extLst>
          </p:cNvPr>
          <p:cNvSpPr/>
          <p:nvPr/>
        </p:nvSpPr>
        <p:spPr>
          <a:xfrm>
            <a:off x="240632" y="381847"/>
            <a:ext cx="11811883" cy="584775"/>
          </a:xfrm>
          <a:prstGeom prst="rect">
            <a:avLst/>
          </a:prstGeom>
        </p:spPr>
        <p:txBody>
          <a:bodyPr wrap="square">
            <a:spAutoFit/>
          </a:bodyPr>
          <a:lstStyle/>
          <a:p>
            <a:pPr algn="just">
              <a:defRPr/>
            </a:pPr>
            <a:r>
              <a:rPr lang="en-US" sz="3200" dirty="0">
                <a:latin typeface="Times New Roman" pitchFamily="18" charset="0"/>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31283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sp>
        <p:nvSpPr>
          <p:cNvPr id="5" name="Rectangle 4"/>
          <p:cNvSpPr/>
          <p:nvPr/>
        </p:nvSpPr>
        <p:spPr>
          <a:xfrm>
            <a:off x="0" y="156486"/>
            <a:ext cx="12055642" cy="6186309"/>
          </a:xfrm>
          <a:prstGeom prst="rect">
            <a:avLst/>
          </a:prstGeom>
        </p:spPr>
        <p:txBody>
          <a:bodyPr wrap="square">
            <a:spAutoFit/>
          </a:bodyPr>
          <a:lstStyle/>
          <a:p>
            <a:pPr lvl="0" algn="just" eaLnBrk="0" fontAlgn="base" hangingPunct="0">
              <a:spcBef>
                <a:spcPct val="0"/>
              </a:spcBef>
              <a:spcAft>
                <a:spcPct val="0"/>
              </a:spcAft>
              <a:tabLst>
                <a:tab pos="228600" algn="l"/>
                <a:tab pos="495300" algn="l"/>
              </a:tabLst>
            </a:pPr>
            <a:endParaRPr lang="en-US" sz="3600" dirty="0">
              <a:latin typeface="Times New Roman" pitchFamily="18" charset="0"/>
              <a:ea typeface="Times New Roman" pitchFamily="18" charset="0"/>
              <a:cs typeface="Times New Roman" pitchFamily="18" charset="0"/>
            </a:endParaRPr>
          </a:p>
          <a:p>
            <a:pPr lvl="0" indent="252413" algn="just" eaLnBrk="0" fontAlgn="base" hangingPunct="0">
              <a:spcBef>
                <a:spcPct val="0"/>
              </a:spcBef>
              <a:spcAft>
                <a:spcPct val="0"/>
              </a:spcAft>
              <a:buFontTx/>
              <a:buChar char="•"/>
              <a:tabLst>
                <a:tab pos="228600" algn="l"/>
                <a:tab pos="495300" algn="l"/>
              </a:tabLst>
            </a:pPr>
            <a:r>
              <a:rPr lang="en-US" sz="3600" dirty="0" err="1">
                <a:solidFill>
                  <a:srgbClr val="0070C0"/>
                </a:solidFill>
                <a:latin typeface="Times New Roman" pitchFamily="18" charset="0"/>
                <a:ea typeface="Times New Roman" pitchFamily="18" charset="0"/>
                <a:cs typeface="Times New Roman" pitchFamily="18" charset="0"/>
              </a:rPr>
              <a:t>Chuẩn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bị</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thêm</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các</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phương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tiện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giao</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tiếp</a:t>
            </a:r>
            <a:r>
              <a:rPr lang="en-US" sz="3600" dirty="0">
                <a:solidFill>
                  <a:srgbClr val="0070C0"/>
                </a:solidFill>
                <a:latin typeface="Times New Roman" pitchFamily="18" charset="0"/>
                <a:ea typeface="Times New Roman" pitchFamily="18" charset="0"/>
                <a:cs typeface="Times New Roman" pitchFamily="18" charset="0"/>
              </a:rPr>
              <a:t> phi </a:t>
            </a:r>
            <a:r>
              <a:rPr lang="en-US" sz="3600" dirty="0" err="1">
                <a:solidFill>
                  <a:srgbClr val="0070C0"/>
                </a:solidFill>
                <a:latin typeface="Times New Roman" pitchFamily="18" charset="0"/>
                <a:ea typeface="Times New Roman" pitchFamily="18" charset="0"/>
                <a:cs typeface="Times New Roman" pitchFamily="18" charset="0"/>
              </a:rPr>
              <a:t>ngôn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ngữ</a:t>
            </a:r>
            <a:endParaRPr lang="en-US" sz="3600" dirty="0">
              <a:solidFill>
                <a:srgbClr val="0070C0"/>
              </a:solidFill>
              <a:latin typeface="Times New Roman" pitchFamily="18" charset="0"/>
              <a:ea typeface="Times New Roman" pitchFamily="18" charset="0"/>
              <a:cs typeface="Times New Roman" pitchFamily="18" charset="0"/>
            </a:endParaRPr>
          </a:p>
          <a:p>
            <a:pPr lvl="0" indent="252413" algn="just" eaLnBrk="0" fontAlgn="base" hangingPunct="0">
              <a:spcBef>
                <a:spcPct val="0"/>
              </a:spcBef>
              <a:spcAft>
                <a:spcPct val="0"/>
              </a:spcAft>
              <a:buFontTx/>
              <a:buChar char="•"/>
              <a:tabLst>
                <a:tab pos="228600" algn="l"/>
                <a:tab pos="495300" algn="l"/>
              </a:tabLst>
            </a:pPr>
            <a:r>
              <a:rPr lang="en-US" sz="3600" dirty="0" err="1">
                <a:solidFill>
                  <a:srgbClr val="0070C0"/>
                </a:solidFill>
                <a:latin typeface="Times New Roman" pitchFamily="18" charset="0"/>
                <a:ea typeface="Times New Roman" pitchFamily="18" charset="0"/>
                <a:cs typeface="Times New Roman" pitchFamily="18" charset="0"/>
              </a:rPr>
              <a:t>Dự</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kiến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câu</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hỏi</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phản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hồi</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người</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nghe</a:t>
            </a:r>
            <a:r>
              <a:rPr lang="en-US" sz="3600" dirty="0">
                <a:solidFill>
                  <a:srgbClr val="0070C0"/>
                </a:solidFill>
                <a:latin typeface="Times New Roman" pitchFamily="18" charset="0"/>
                <a:ea typeface="Times New Roman" pitchFamily="18" charset="0"/>
                <a:cs typeface="Times New Roman" pitchFamily="18" charset="0"/>
              </a:rPr>
              <a:t> - </a:t>
            </a:r>
            <a:r>
              <a:rPr lang="en-US" sz="3600" dirty="0" err="1">
                <a:solidFill>
                  <a:srgbClr val="0070C0"/>
                </a:solidFill>
                <a:latin typeface="Times New Roman" pitchFamily="18" charset="0"/>
                <a:ea typeface="Times New Roman" pitchFamily="18" charset="0"/>
                <a:cs typeface="Times New Roman" pitchFamily="18" charset="0"/>
              </a:rPr>
              <a:t>chuẩn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bị</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câu</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trả</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lời</a:t>
            </a:r>
            <a:r>
              <a:rPr lang="en-US" sz="3600" dirty="0">
                <a:solidFill>
                  <a:srgbClr val="0070C0"/>
                </a:solidFill>
                <a:latin typeface="Times New Roman" pitchFamily="18" charset="0"/>
                <a:ea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a:p>
            <a:pPr lvl="0" indent="252413" algn="just" eaLnBrk="0" fontAlgn="base" hangingPunct="0">
              <a:spcBef>
                <a:spcPct val="0"/>
              </a:spcBef>
              <a:spcAft>
                <a:spcPct val="0"/>
              </a:spcAft>
              <a:buFontTx/>
              <a:buChar char="•"/>
              <a:tabLst>
                <a:tab pos="228600" algn="l"/>
                <a:tab pos="495300" algn="l"/>
              </a:tabLst>
            </a:pPr>
            <a:r>
              <a:rPr lang="en-US" sz="3600" dirty="0" err="1">
                <a:solidFill>
                  <a:srgbClr val="0070C0"/>
                </a:solidFill>
                <a:latin typeface="Times New Roman" pitchFamily="18" charset="0"/>
                <a:ea typeface="Times New Roman" pitchFamily="18" charset="0"/>
                <a:cs typeface="Times New Roman" pitchFamily="18" charset="0"/>
              </a:rPr>
              <a:t>Tóm</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tắt</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hệ</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thống</a:t>
            </a:r>
            <a:r>
              <a:rPr lang="en-US" sz="3600" dirty="0">
                <a:solidFill>
                  <a:srgbClr val="0070C0"/>
                </a:solidFill>
                <a:latin typeface="Times New Roman" pitchFamily="18" charset="0"/>
                <a:ea typeface="Times New Roman" pitchFamily="18" charset="0"/>
                <a:cs typeface="Times New Roman" pitchFamily="18" charset="0"/>
              </a:rPr>
              <a:t> ý </a:t>
            </a:r>
            <a:r>
              <a:rPr lang="en-US" sz="3600" dirty="0" err="1">
                <a:solidFill>
                  <a:srgbClr val="0070C0"/>
                </a:solidFill>
                <a:latin typeface="Times New Roman" pitchFamily="18" charset="0"/>
                <a:ea typeface="Times New Roman" pitchFamily="18" charset="0"/>
                <a:cs typeface="Times New Roman" pitchFamily="18" charset="0"/>
              </a:rPr>
              <a:t>dưới</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dạng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sơ</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đồ</a:t>
            </a:r>
            <a:r>
              <a:rPr lang="en-US" sz="3600" dirty="0">
                <a:solidFill>
                  <a:srgbClr val="0070C0"/>
                </a:solidFill>
                <a:latin typeface="Times New Roman" pitchFamily="18" charset="0"/>
                <a:ea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a:p>
            <a:pPr lvl="0" indent="252413" algn="just" eaLnBrk="0" fontAlgn="base" hangingPunct="0">
              <a:spcBef>
                <a:spcPct val="0"/>
              </a:spcBef>
              <a:spcAft>
                <a:spcPct val="0"/>
              </a:spcAft>
              <a:buFontTx/>
              <a:buChar char="•"/>
              <a:tabLst>
                <a:tab pos="228600" algn="l"/>
                <a:tab pos="495300" algn="l"/>
              </a:tabLst>
            </a:pPr>
            <a:r>
              <a:rPr lang="en-US" sz="3600" dirty="0" err="1">
                <a:solidFill>
                  <a:srgbClr val="0070C0"/>
                </a:solidFill>
                <a:latin typeface="Times New Roman" pitchFamily="18" charset="0"/>
                <a:ea typeface="Times New Roman" pitchFamily="18" charset="0"/>
                <a:cs typeface="Times New Roman" pitchFamily="18" charset="0"/>
              </a:rPr>
              <a:t>Nêu</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rõ</a:t>
            </a:r>
            <a:r>
              <a:rPr lang="en-US" sz="3600" dirty="0">
                <a:solidFill>
                  <a:srgbClr val="0070C0"/>
                </a:solidFill>
                <a:latin typeface="Times New Roman" pitchFamily="18" charset="0"/>
                <a:ea typeface="Times New Roman" pitchFamily="18" charset="0"/>
                <a:cs typeface="Times New Roman" pitchFamily="18" charset="0"/>
              </a:rPr>
              <a:t> ý </a:t>
            </a:r>
            <a:r>
              <a:rPr lang="en-US" sz="3600" dirty="0" err="1">
                <a:solidFill>
                  <a:srgbClr val="0070C0"/>
                </a:solidFill>
                <a:latin typeface="Times New Roman" pitchFamily="18" charset="0"/>
                <a:ea typeface="Times New Roman" pitchFamily="18" charset="0"/>
                <a:cs typeface="Times New Roman" pitchFamily="18" charset="0"/>
              </a:rPr>
              <a:t>kiến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lí</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lẽ</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và</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bằng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chứng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thuyết</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phục</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cụ</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thể</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như</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sau</a:t>
            </a:r>
            <a:r>
              <a:rPr lang="en-US" sz="3600" dirty="0">
                <a:solidFill>
                  <a:srgbClr val="0070C0"/>
                </a:solidFill>
                <a:latin typeface="Times New Roman" pitchFamily="18" charset="0"/>
                <a:ea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a:p>
            <a:pPr lvl="0" indent="252413" algn="just" eaLnBrk="0" fontAlgn="base" hangingPunct="0">
              <a:spcBef>
                <a:spcPct val="0"/>
              </a:spcBef>
              <a:spcAft>
                <a:spcPct val="0"/>
              </a:spcAft>
              <a:tabLst>
                <a:tab pos="228600" algn="l"/>
                <a:tab pos="495300" algn="l"/>
              </a:tabLst>
            </a:pP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Nêu</a:t>
            </a:r>
            <a:r>
              <a:rPr lang="en-US" sz="3600" dirty="0">
                <a:solidFill>
                  <a:srgbClr val="0070C0"/>
                </a:solidFill>
                <a:latin typeface="Times New Roman" pitchFamily="18" charset="0"/>
                <a:ea typeface="Times New Roman" pitchFamily="18" charset="0"/>
                <a:cs typeface="Times New Roman" pitchFamily="18" charset="0"/>
              </a:rPr>
              <a:t> ý </a:t>
            </a:r>
            <a:r>
              <a:rPr lang="en-US" sz="3600" dirty="0" err="1">
                <a:solidFill>
                  <a:srgbClr val="0070C0"/>
                </a:solidFill>
                <a:latin typeface="Times New Roman" pitchFamily="18" charset="0"/>
                <a:ea typeface="Times New Roman" pitchFamily="18" charset="0"/>
                <a:cs typeface="Times New Roman" pitchFamily="18" charset="0"/>
              </a:rPr>
              <a:t>kiến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trực</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tiếp</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chọn</a:t>
            </a:r>
            <a:r>
              <a:rPr lang="en-US" sz="3600" dirty="0">
                <a:solidFill>
                  <a:srgbClr val="0070C0"/>
                </a:solidFill>
                <a:latin typeface="Times New Roman" pitchFamily="18" charset="0"/>
                <a:ea typeface="Times New Roman" pitchFamily="18" charset="0"/>
                <a:cs typeface="Times New Roman" pitchFamily="18" charset="0"/>
              </a:rPr>
              <a:t> ý </a:t>
            </a:r>
            <a:r>
              <a:rPr lang="en-US" sz="3600" dirty="0" err="1">
                <a:solidFill>
                  <a:srgbClr val="0070C0"/>
                </a:solidFill>
                <a:latin typeface="Times New Roman" pitchFamily="18" charset="0"/>
                <a:ea typeface="Times New Roman" pitchFamily="18" charset="0"/>
                <a:cs typeface="Times New Roman" pitchFamily="18" charset="0"/>
              </a:rPr>
              <a:t>kiến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trọng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tâm</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tạo</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điểm</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nhấn</a:t>
            </a:r>
            <a:r>
              <a:rPr lang="en-US" sz="3600" dirty="0">
                <a:solidFill>
                  <a:srgbClr val="0070C0"/>
                </a:solidFill>
                <a:latin typeface="Times New Roman" pitchFamily="18" charset="0"/>
                <a:ea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a:p>
            <a:pPr lvl="0" indent="252413" algn="just" eaLnBrk="0" fontAlgn="base" hangingPunct="0">
              <a:spcBef>
                <a:spcPct val="0"/>
              </a:spcBef>
              <a:spcAft>
                <a:spcPct val="0"/>
              </a:spcAft>
              <a:tabLst>
                <a:tab pos="228600" algn="l"/>
                <a:tab pos="495300" algn="l"/>
              </a:tabLst>
            </a:pP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Đảm</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bảo</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các</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lí</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lẽ</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có</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đủ</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cơ</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sở</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và</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kết</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luận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sắp</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xếp</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các</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lí</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lẽ</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theo</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trình</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tự</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hợp</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lí</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sử</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dụng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trích</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dẫn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tăng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thuyết</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phục</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cho</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lí</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lẽ</a:t>
            </a:r>
            <a:r>
              <a:rPr lang="en-US" sz="3600" dirty="0">
                <a:solidFill>
                  <a:srgbClr val="0070C0"/>
                </a:solidFill>
                <a:latin typeface="Times New Roman" pitchFamily="18" charset="0"/>
                <a:ea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a:p>
            <a:pPr lvl="0" indent="252413" algn="just" eaLnBrk="0" fontAlgn="base" hangingPunct="0">
              <a:spcBef>
                <a:spcPct val="0"/>
              </a:spcBef>
              <a:spcAft>
                <a:spcPct val="0"/>
              </a:spcAft>
              <a:tabLst>
                <a:tab pos="228600" algn="l"/>
                <a:tab pos="495300" algn="l"/>
              </a:tabLst>
            </a:pP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Bằng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chứng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cần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cụ</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thể</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tiêu</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biểu</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và</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liên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kết</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chặt</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chẽ</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với</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lí</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lẽ</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Bằng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chứng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cần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chọn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lọc</a:t>
            </a:r>
            <a:r>
              <a:rPr lang="en-US" sz="3600" dirty="0">
                <a:solidFill>
                  <a:srgbClr val="0070C0"/>
                </a:solidFill>
                <a:latin typeface="Times New Roman" pitchFamily="18" charset="0"/>
                <a:ea typeface="Times New Roman" pitchFamily="18" charset="0"/>
                <a:cs typeface="Times New Roman" pitchFamily="18" charset="0"/>
              </a:rPr>
              <a:t> chi </a:t>
            </a:r>
            <a:r>
              <a:rPr lang="en-US" sz="3600" dirty="0" err="1">
                <a:solidFill>
                  <a:srgbClr val="0070C0"/>
                </a:solidFill>
                <a:latin typeface="Times New Roman" pitchFamily="18" charset="0"/>
                <a:ea typeface="Times New Roman" pitchFamily="18" charset="0"/>
                <a:cs typeface="Times New Roman" pitchFamily="18" charset="0"/>
              </a:rPr>
              <a:t>tiết</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sự</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việc</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câu</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chuyện</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thông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điệp</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sâu</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sắc</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khơi</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gợi</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sự</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đồng</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cảm</a:t>
            </a:r>
            <a:r>
              <a:rPr lang="en-US" sz="3600" dirty="0">
                <a:solidFill>
                  <a:srgbClr val="0070C0"/>
                </a:solidFill>
                <a:latin typeface="Times New Roman" pitchFamily="18" charset="0"/>
                <a:ea typeface="Times New Roman" pitchFamily="18" charset="0"/>
                <a:cs typeface="Times New Roman" pitchFamily="18" charset="0"/>
              </a:rPr>
              <a:t> ở </a:t>
            </a:r>
            <a:r>
              <a:rPr lang="en-US" sz="3600" dirty="0" err="1">
                <a:solidFill>
                  <a:srgbClr val="0070C0"/>
                </a:solidFill>
                <a:latin typeface="Times New Roman" pitchFamily="18" charset="0"/>
                <a:ea typeface="Times New Roman" pitchFamily="18" charset="0"/>
                <a:cs typeface="Times New Roman" pitchFamily="18" charset="0"/>
              </a:rPr>
              <a:t>người</a:t>
            </a:r>
            <a:r>
              <a:rPr lang="en-US" sz="3600" dirty="0">
                <a:solidFill>
                  <a:srgbClr val="0070C0"/>
                </a:solidFill>
                <a:latin typeface="Times New Roman" pitchFamily="18" charset="0"/>
                <a:ea typeface="Times New Roman" pitchFamily="18" charset="0"/>
                <a:cs typeface="Times New Roman" pitchFamily="18" charset="0"/>
              </a:rPr>
              <a:t> </a:t>
            </a:r>
            <a:r>
              <a:rPr lang="en-US" sz="3600" dirty="0" err="1">
                <a:solidFill>
                  <a:srgbClr val="0070C0"/>
                </a:solidFill>
                <a:latin typeface="Times New Roman" pitchFamily="18" charset="0"/>
                <a:ea typeface="Times New Roman" pitchFamily="18" charset="0"/>
                <a:cs typeface="Times New Roman" pitchFamily="18" charset="0"/>
              </a:rPr>
              <a:t>nghe</a:t>
            </a:r>
            <a:r>
              <a:rPr lang="en-US" sz="3600" dirty="0">
                <a:solidFill>
                  <a:srgbClr val="0070C0"/>
                </a:solidFill>
                <a:latin typeface="Times New Roman" pitchFamily="18" charset="0"/>
                <a:ea typeface="Times New Roman" pitchFamily="18" charset="0"/>
                <a:cs typeface="Times New Roman" pitchFamily="18" charset="0"/>
              </a:rPr>
              <a:t>.</a:t>
            </a:r>
            <a:endParaRPr lang="en-US" sz="4800" dirty="0">
              <a:solidFill>
                <a:srgbClr val="0070C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DC9EBC85-6083-467B-9450-44A7B9AEAA40}"/>
              </a:ext>
            </a:extLst>
          </p:cNvPr>
          <p:cNvSpPr/>
          <p:nvPr/>
        </p:nvSpPr>
        <p:spPr>
          <a:xfrm>
            <a:off x="0" y="-110316"/>
            <a:ext cx="11306196" cy="646331"/>
          </a:xfrm>
          <a:prstGeom prst="rect">
            <a:avLst/>
          </a:prstGeom>
        </p:spPr>
        <p:txBody>
          <a:bodyPr wrap="square">
            <a:spAutoFit/>
          </a:bodyPr>
          <a:lstStyle/>
          <a:p>
            <a:pPr lvl="0">
              <a:defRPr/>
            </a:pPr>
            <a:r>
              <a:rPr lang="en-US" sz="3600" b="1" kern="100" dirty="0" err="1">
                <a:solidFill>
                  <a:srgbClr val="FF0000"/>
                </a:solidFill>
                <a:latin typeface="Times New Roman" panose="02020603050405020304" pitchFamily="18" charset="0"/>
                <a:ea typeface="SimSun" panose="02010600030101010101" pitchFamily="2" charset="-122"/>
              </a:rPr>
              <a:t>Bước</a:t>
            </a:r>
            <a:r>
              <a:rPr lang="en-US" sz="3600" b="1" kern="100" dirty="0">
                <a:solidFill>
                  <a:srgbClr val="FF0000"/>
                </a:solidFill>
                <a:latin typeface="Times New Roman" panose="02020603050405020304" pitchFamily="18" charset="0"/>
                <a:ea typeface="SimSun" panose="02010600030101010101" pitchFamily="2" charset="-122"/>
              </a:rPr>
              <a:t> 2: </a:t>
            </a:r>
            <a:r>
              <a:rPr lang="en-US" sz="3600" b="1" kern="100" dirty="0" err="1">
                <a:solidFill>
                  <a:srgbClr val="FF0000"/>
                </a:solidFill>
                <a:latin typeface="Times New Roman" panose="02020603050405020304" pitchFamily="18" charset="0"/>
                <a:ea typeface="SimSun" panose="02010600030101010101" pitchFamily="2" charset="-122"/>
              </a:rPr>
              <a:t>Tìm</a:t>
            </a:r>
            <a:r>
              <a:rPr lang="en-US" sz="3600" b="1" kern="100" dirty="0">
                <a:solidFill>
                  <a:srgbClr val="FF0000"/>
                </a:solidFill>
                <a:latin typeface="Times New Roman" panose="02020603050405020304" pitchFamily="18" charset="0"/>
                <a:ea typeface="SimSun" panose="02010600030101010101" pitchFamily="2" charset="-122"/>
              </a:rPr>
              <a:t> ý, </a:t>
            </a:r>
            <a:r>
              <a:rPr lang="en-US" sz="3600" b="1" kern="100" dirty="0" err="1">
                <a:solidFill>
                  <a:srgbClr val="FF0000"/>
                </a:solidFill>
                <a:latin typeface="Times New Roman" panose="02020603050405020304" pitchFamily="18" charset="0"/>
                <a:ea typeface="SimSun" panose="02010600030101010101" pitchFamily="2" charset="-122"/>
              </a:rPr>
              <a:t>lập</a:t>
            </a:r>
            <a:r>
              <a:rPr lang="en-US" sz="3600" b="1" kern="100" dirty="0">
                <a:solidFill>
                  <a:srgbClr val="FF0000"/>
                </a:solidFill>
                <a:latin typeface="Times New Roman" panose="02020603050405020304" pitchFamily="18" charset="0"/>
                <a:ea typeface="SimSun" panose="02010600030101010101" pitchFamily="2" charset="-122"/>
              </a:rPr>
              <a:t> </a:t>
            </a:r>
            <a:r>
              <a:rPr lang="en-US" sz="3600" b="1" kern="100" dirty="0" err="1">
                <a:solidFill>
                  <a:srgbClr val="FF0000"/>
                </a:solidFill>
                <a:latin typeface="Times New Roman" panose="02020603050405020304" pitchFamily="18" charset="0"/>
                <a:ea typeface="SimSun" panose="02010600030101010101" pitchFamily="2" charset="-122"/>
              </a:rPr>
              <a:t>dàn</a:t>
            </a:r>
            <a:r>
              <a:rPr lang="en-US" sz="3600" b="1" kern="100" dirty="0">
                <a:solidFill>
                  <a:srgbClr val="FF0000"/>
                </a:solidFill>
                <a:latin typeface="Times New Roman" panose="02020603050405020304" pitchFamily="18" charset="0"/>
                <a:ea typeface="SimSun" panose="02010600030101010101" pitchFamily="2" charset="-122"/>
              </a:rPr>
              <a:t> ý </a:t>
            </a:r>
            <a:endParaRPr kumimoji="0" lang="en-US" sz="3600" b="1" i="0" u="none" strike="noStrike" kern="1200" cap="none" spc="0" normalizeH="0" baseline="0" noProof="0" dirty="0">
              <a:ln>
                <a:noFill/>
              </a:ln>
              <a:solidFill>
                <a:srgbClr val="FF0000"/>
              </a:solidFill>
              <a:effectLst/>
              <a:uLnTx/>
              <a:uFillTx/>
              <a:latin typeface="等线" panose="020F0502020204030204"/>
            </a:endParaRPr>
          </a:p>
        </p:txBody>
      </p:sp>
    </p:spTree>
    <p:extLst>
      <p:ext uri="{BB962C8B-B14F-4D97-AF65-F5344CB8AC3E}">
        <p14:creationId xmlns:p14="http://schemas.microsoft.com/office/powerpoint/2010/main" val="385410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arn(inVertical)">
                                      <p:cBhvr>
                                        <p:cTn id="10" dur="500"/>
                                        <p:tgtEl>
                                          <p:spTgt spid="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arn(inVertical)">
                                      <p:cBhvr>
                                        <p:cTn id="13" dur="500"/>
                                        <p:tgtEl>
                                          <p:spTgt spid="5">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arn(inVertical)">
                                      <p:cBhvr>
                                        <p:cTn id="16" dur="500"/>
                                        <p:tgtEl>
                                          <p:spTgt spid="5">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arn(inVertical)">
                                      <p:cBhvr>
                                        <p:cTn id="19" dur="500"/>
                                        <p:tgtEl>
                                          <p:spTgt spid="5">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barn(inVertical)">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sp>
        <p:nvSpPr>
          <p:cNvPr id="20" name="文本框 14">
            <a:extLst>
              <a:ext uri="{FF2B5EF4-FFF2-40B4-BE49-F238E27FC236}">
                <a16:creationId xmlns:a16="http://schemas.microsoft.com/office/drawing/2014/main" id="{F0F96C13-F1CE-4378-A0F1-B16B64AED055}"/>
              </a:ext>
            </a:extLst>
          </p:cNvPr>
          <p:cNvSpPr txBox="1"/>
          <p:nvPr/>
        </p:nvSpPr>
        <p:spPr>
          <a:xfrm>
            <a:off x="0" y="144652"/>
            <a:ext cx="10326849" cy="646331"/>
          </a:xfrm>
          <a:prstGeom prst="rect">
            <a:avLst/>
          </a:prstGeom>
          <a:noFill/>
        </p:spPr>
        <p:txBody>
          <a:bodyPr wrap="square" rtlCol="0">
            <a:spAutoFit/>
          </a:bodyPr>
          <a:lstStyle/>
          <a:p>
            <a:pPr lvl="0">
              <a:defRPr/>
            </a:pP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Bước</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3.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Luyện</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tập</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và</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trình</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bày</a:t>
            </a:r>
            <a:endParaRPr kumimoji="0" lang="zh-CN" altLang="en-US" sz="3600" b="1" i="0" u="none" strike="noStrike" kern="1200" cap="none" spc="0" normalizeH="0" baseline="0" noProof="0" dirty="0">
              <a:ln w="25400">
                <a:noFill/>
              </a:ln>
              <a:solidFill>
                <a:srgbClr val="FF000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22" name="图片 15">
            <a:extLst>
              <a:ext uri="{FF2B5EF4-FFF2-40B4-BE49-F238E27FC236}">
                <a16:creationId xmlns:a16="http://schemas.microsoft.com/office/drawing/2014/main" id="{D6659063-46DD-4CD6-AC46-93B275E93F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191" y="2922703"/>
            <a:ext cx="3462076" cy="3467708"/>
          </a:xfrm>
          <a:prstGeom prst="rect">
            <a:avLst/>
          </a:prstGeom>
        </p:spPr>
      </p:pic>
      <p:grpSp>
        <p:nvGrpSpPr>
          <p:cNvPr id="8" name="Group 7"/>
          <p:cNvGrpSpPr/>
          <p:nvPr/>
        </p:nvGrpSpPr>
        <p:grpSpPr>
          <a:xfrm>
            <a:off x="6214821" y="1043556"/>
            <a:ext cx="5919818" cy="2659007"/>
            <a:chOff x="6214821" y="1043556"/>
            <a:chExt cx="5919818" cy="2659007"/>
          </a:xfrm>
        </p:grpSpPr>
        <p:pic>
          <p:nvPicPr>
            <p:cNvPr id="10" name="图片 9">
              <a:extLst>
                <a:ext uri="{FF2B5EF4-FFF2-40B4-BE49-F238E27FC236}">
                  <a16:creationId xmlns:a16="http://schemas.microsoft.com/office/drawing/2014/main" id="{B44DD55D-B81B-4DEE-ACB2-4711D96CD1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536" t="57112" r="11839" b="1779"/>
            <a:stretch/>
          </p:blipFill>
          <p:spPr>
            <a:xfrm>
              <a:off x="6214821" y="1043556"/>
              <a:ext cx="5919818" cy="2659007"/>
            </a:xfrm>
            <a:prstGeom prst="rect">
              <a:avLst/>
            </a:prstGeom>
          </p:spPr>
        </p:pic>
        <p:sp>
          <p:nvSpPr>
            <p:cNvPr id="5" name="Rectangle 4">
              <a:extLst>
                <a:ext uri="{FF2B5EF4-FFF2-40B4-BE49-F238E27FC236}">
                  <a16:creationId xmlns:a16="http://schemas.microsoft.com/office/drawing/2014/main" id="{77243BE6-8057-4540-8DB9-08FD767A1D10}"/>
                </a:ext>
              </a:extLst>
            </p:cNvPr>
            <p:cNvSpPr/>
            <p:nvPr/>
          </p:nvSpPr>
          <p:spPr>
            <a:xfrm>
              <a:off x="6447295" y="1277446"/>
              <a:ext cx="5532895" cy="1384995"/>
            </a:xfrm>
            <a:prstGeom prst="rect">
              <a:avLst/>
            </a:prstGeom>
          </p:spPr>
          <p:txBody>
            <a:bodyPr wrap="square">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d. </a:t>
              </a:r>
              <a:r>
                <a:rPr lang="en-US" sz="2800" b="1" dirty="0" err="1">
                  <a:solidFill>
                    <a:srgbClr val="0070C0"/>
                  </a:solidFill>
                  <a:latin typeface="Times New Roman" panose="02020603050405020304" pitchFamily="18" charset="0"/>
                  <a:cs typeface="Times New Roman" panose="02020603050405020304" pitchFamily="18" charset="0"/>
                </a:rPr>
                <a:t>Khẳng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định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trực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tiếp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rõ</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ràng</a:t>
              </a:r>
              <a:r>
                <a:rPr lang="en-US" sz="2800" b="1" dirty="0">
                  <a:solidFill>
                    <a:srgbClr val="0070C0"/>
                  </a:solidFill>
                  <a:latin typeface="Times New Roman" panose="02020603050405020304" pitchFamily="18" charset="0"/>
                  <a:cs typeface="Times New Roman" panose="02020603050405020304" pitchFamily="18" charset="0"/>
                </a:rPr>
                <a:t> ý </a:t>
              </a:r>
              <a:r>
                <a:rPr lang="en-US" sz="2800" b="1" dirty="0" err="1">
                  <a:solidFill>
                    <a:srgbClr val="0070C0"/>
                  </a:solidFill>
                  <a:latin typeface="Times New Roman" panose="02020603050405020304" pitchFamily="18" charset="0"/>
                  <a:cs typeface="Times New Roman" panose="02020603050405020304" pitchFamily="18" charset="0"/>
                </a:rPr>
                <a:t>kiến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thân</a:t>
              </a:r>
              <a:r>
                <a:rPr lang="en-US" sz="2800" b="1" dirty="0">
                  <a:solidFill>
                    <a:srgbClr val="0070C0"/>
                  </a:solidFill>
                  <a:latin typeface="Times New Roman" panose="02020603050405020304" pitchFamily="18" charset="0"/>
                  <a:cs typeface="Times New Roman" panose="02020603050405020304" pitchFamily="18" charset="0"/>
                </a:rPr>
                <a:t>: Theo </a:t>
              </a:r>
              <a:r>
                <a:rPr lang="en-US" sz="2800" b="1" dirty="0" err="1">
                  <a:solidFill>
                    <a:srgbClr val="0070C0"/>
                  </a:solidFill>
                  <a:latin typeface="Times New Roman" panose="02020603050405020304" pitchFamily="18" charset="0"/>
                  <a:cs typeface="Times New Roman" panose="02020603050405020304" pitchFamily="18" charset="0"/>
                </a:rPr>
                <a:t>quan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điểm</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của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tôi</a:t>
              </a:r>
              <a:r>
                <a:rPr lang="en-US" sz="2800" b="1" dirty="0">
                  <a:solidFill>
                    <a:srgbClr val="0070C0"/>
                  </a:solidFill>
                  <a:latin typeface="Times New Roman" panose="02020603050405020304" pitchFamily="18" charset="0"/>
                  <a:cs typeface="Times New Roman" panose="02020603050405020304" pitchFamily="18" charset="0"/>
                </a:rPr>
                <a:t>, “ </a:t>
              </a:r>
              <a:r>
                <a:rPr lang="en-US" sz="2800" b="1" dirty="0" err="1">
                  <a:solidFill>
                    <a:srgbClr val="0070C0"/>
                  </a:solidFill>
                  <a:latin typeface="Times New Roman" panose="02020603050405020304" pitchFamily="18" charset="0"/>
                  <a:cs typeface="Times New Roman" panose="02020603050405020304" pitchFamily="18" charset="0"/>
                </a:rPr>
                <a:t>Tôi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nghĩ</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rằng</a:t>
              </a:r>
              <a:r>
                <a:rPr lang="en-US" sz="2800" b="1" dirty="0">
                  <a:solidFill>
                    <a:srgbClr val="0070C0"/>
                  </a:solidFill>
                  <a:latin typeface="Times New Roman" panose="02020603050405020304" pitchFamily="18" charset="0"/>
                  <a:cs typeface="Times New Roman" panose="02020603050405020304" pitchFamily="18" charset="0"/>
                </a:rPr>
                <a:t>’’…</a:t>
              </a:r>
            </a:p>
          </p:txBody>
        </p:sp>
      </p:grpSp>
      <p:grpSp>
        <p:nvGrpSpPr>
          <p:cNvPr id="9" name="Group 8"/>
          <p:cNvGrpSpPr/>
          <p:nvPr/>
        </p:nvGrpSpPr>
        <p:grpSpPr>
          <a:xfrm>
            <a:off x="7341565" y="3963760"/>
            <a:ext cx="4850434" cy="2426650"/>
            <a:chOff x="7284204" y="3963761"/>
            <a:chExt cx="4850434" cy="2426650"/>
          </a:xfrm>
        </p:grpSpPr>
        <p:pic>
          <p:nvPicPr>
            <p:cNvPr id="13" name="图片 12">
              <a:extLst>
                <a:ext uri="{FF2B5EF4-FFF2-40B4-BE49-F238E27FC236}">
                  <a16:creationId xmlns:a16="http://schemas.microsoft.com/office/drawing/2014/main" id="{B2309D60-8064-4C7B-869B-9097541E35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536" t="57112" r="11839" b="1779"/>
            <a:stretch/>
          </p:blipFill>
          <p:spPr>
            <a:xfrm>
              <a:off x="7284204" y="3963761"/>
              <a:ext cx="4850434" cy="2426650"/>
            </a:xfrm>
            <a:prstGeom prst="rect">
              <a:avLst/>
            </a:prstGeom>
          </p:spPr>
        </p:pic>
        <p:sp>
          <p:nvSpPr>
            <p:cNvPr id="14" name="Rectangle 13">
              <a:extLst>
                <a:ext uri="{FF2B5EF4-FFF2-40B4-BE49-F238E27FC236}">
                  <a16:creationId xmlns:a16="http://schemas.microsoft.com/office/drawing/2014/main" id="{EE87B2DF-56ED-4192-A280-4B4F093AD936}"/>
                </a:ext>
              </a:extLst>
            </p:cNvPr>
            <p:cNvSpPr/>
            <p:nvPr/>
          </p:nvSpPr>
          <p:spPr>
            <a:xfrm>
              <a:off x="7501180" y="4266376"/>
              <a:ext cx="4479010" cy="1384995"/>
            </a:xfrm>
            <a:prstGeom prst="rect">
              <a:avLst/>
            </a:prstGeom>
          </p:spPr>
          <p:txBody>
            <a:bodyPr wrap="square">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e. </a:t>
              </a:r>
              <a:r>
                <a:rPr lang="vi-VN" sz="2800" b="1" dirty="0">
                  <a:solidFill>
                    <a:srgbClr val="0070C0"/>
                  </a:solidFill>
                  <a:latin typeface="Times New Roman" panose="02020603050405020304" pitchFamily="18" charset="0"/>
                  <a:cs typeface="Times New Roman" panose="02020603050405020304" pitchFamily="18" charset="0"/>
                </a:rPr>
                <a:t>Sử dụng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phương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tiện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giao</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tiếp</a:t>
              </a:r>
              <a:r>
                <a:rPr lang="en-US" sz="2800" b="1" dirty="0">
                  <a:solidFill>
                    <a:srgbClr val="0070C0"/>
                  </a:solidFill>
                  <a:latin typeface="Times New Roman" panose="02020603050405020304" pitchFamily="18" charset="0"/>
                  <a:cs typeface="Times New Roman" panose="02020603050405020304" pitchFamily="18" charset="0"/>
                </a:rPr>
                <a:t> phi </a:t>
              </a:r>
              <a:r>
                <a:rPr lang="en-US" sz="2800" b="1" dirty="0" err="1">
                  <a:solidFill>
                    <a:srgbClr val="0070C0"/>
                  </a:solidFill>
                  <a:latin typeface="Times New Roman" panose="02020603050405020304" pitchFamily="18" charset="0"/>
                  <a:cs typeface="Times New Roman" panose="02020603050405020304" pitchFamily="18" charset="0"/>
                </a:rPr>
                <a:t>ngôn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ngữ</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phù</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hợp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nói</a:t>
              </a:r>
              <a:r>
                <a:rPr lang="en-US" sz="2800" b="1" dirty="0">
                  <a:solidFill>
                    <a:srgbClr val="0070C0"/>
                  </a:solidFill>
                  <a:latin typeface="Times New Roman" panose="02020603050405020304" pitchFamily="18" charset="0"/>
                  <a:cs typeface="Times New Roman" panose="02020603050405020304" pitchFamily="18" charset="0"/>
                </a:rPr>
                <a:t>. </a:t>
              </a:r>
            </a:p>
          </p:txBody>
        </p:sp>
      </p:grpSp>
      <p:grpSp>
        <p:nvGrpSpPr>
          <p:cNvPr id="3" name="Group 2"/>
          <p:cNvGrpSpPr/>
          <p:nvPr/>
        </p:nvGrpSpPr>
        <p:grpSpPr>
          <a:xfrm>
            <a:off x="78931" y="2462066"/>
            <a:ext cx="4563407" cy="1804310"/>
            <a:chOff x="78931" y="2462066"/>
            <a:chExt cx="4338323" cy="1804310"/>
          </a:xfrm>
        </p:grpSpPr>
        <p:pic>
          <p:nvPicPr>
            <p:cNvPr id="7" name="图片 6">
              <a:extLst>
                <a:ext uri="{FF2B5EF4-FFF2-40B4-BE49-F238E27FC236}">
                  <a16:creationId xmlns:a16="http://schemas.microsoft.com/office/drawing/2014/main" id="{96D2BDC6-DFA1-4E80-AFC0-C47597FAC9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20" r="10654" b="57226"/>
            <a:stretch/>
          </p:blipFill>
          <p:spPr>
            <a:xfrm>
              <a:off x="78931" y="2462066"/>
              <a:ext cx="4338323" cy="1804310"/>
            </a:xfrm>
            <a:prstGeom prst="rect">
              <a:avLst/>
            </a:prstGeom>
          </p:spPr>
        </p:pic>
        <p:sp>
          <p:nvSpPr>
            <p:cNvPr id="15" name="Rectangle 14">
              <a:extLst>
                <a:ext uri="{FF2B5EF4-FFF2-40B4-BE49-F238E27FC236}">
                  <a16:creationId xmlns:a16="http://schemas.microsoft.com/office/drawing/2014/main" id="{CBE36492-F95F-43DE-AC2F-C5CEFA7F3DF8}"/>
                </a:ext>
              </a:extLst>
            </p:cNvPr>
            <p:cNvSpPr/>
            <p:nvPr/>
          </p:nvSpPr>
          <p:spPr>
            <a:xfrm>
              <a:off x="308349" y="2721904"/>
              <a:ext cx="3894922" cy="954107"/>
            </a:xfrm>
            <a:prstGeom prst="rect">
              <a:avLst/>
            </a:prstGeom>
          </p:spPr>
          <p:txBody>
            <a:bodyPr wrap="square">
              <a:spAutoFit/>
            </a:bodyPr>
            <a:lstStyle/>
            <a:p>
              <a:pPr algn="just"/>
              <a:r>
                <a:rPr lang="en-US" sz="2800" b="1" dirty="0">
                  <a:solidFill>
                    <a:srgbClr val="0070C0"/>
                  </a:solidFill>
                  <a:latin typeface="Times New Roman" panose="02020603050405020304" pitchFamily="18" charset="0"/>
                  <a:cs typeface="Times New Roman" panose="02020603050405020304" pitchFamily="18" charset="0"/>
                </a:rPr>
                <a:t>b. </a:t>
              </a:r>
              <a:r>
                <a:rPr lang="vi-VN" sz="2800" b="1" dirty="0">
                  <a:solidFill>
                    <a:srgbClr val="0070C0"/>
                  </a:solidFill>
                  <a:latin typeface="Times New Roman" panose="02020603050405020304" pitchFamily="18" charset="0"/>
                  <a:cs typeface="Times New Roman" panose="02020603050405020304" pitchFamily="18" charset="0"/>
                </a:rPr>
                <a:t>Chuẩn bị phần mở đầu và phần kết thúc hấp dẫn </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nvGrpSpPr>
          <p:cNvPr id="2" name="Group 1"/>
          <p:cNvGrpSpPr/>
          <p:nvPr/>
        </p:nvGrpSpPr>
        <p:grpSpPr>
          <a:xfrm>
            <a:off x="-59976" y="736033"/>
            <a:ext cx="6274797" cy="2003267"/>
            <a:chOff x="-59976" y="736033"/>
            <a:chExt cx="6274797" cy="2003267"/>
          </a:xfrm>
        </p:grpSpPr>
        <p:pic>
          <p:nvPicPr>
            <p:cNvPr id="4"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684" r="11491" b="56505"/>
            <a:stretch/>
          </p:blipFill>
          <p:spPr>
            <a:xfrm>
              <a:off x="-59976" y="736033"/>
              <a:ext cx="6274797" cy="2003267"/>
            </a:xfrm>
            <a:prstGeom prst="rect">
              <a:avLst/>
            </a:prstGeom>
          </p:spPr>
        </p:pic>
        <p:sp>
          <p:nvSpPr>
            <p:cNvPr id="16" name="Rectangle 15">
              <a:extLst>
                <a:ext uri="{FF2B5EF4-FFF2-40B4-BE49-F238E27FC236}">
                  <a16:creationId xmlns:a16="http://schemas.microsoft.com/office/drawing/2014/main" id="{A7562249-F6DE-4F7E-B7DC-D185E74C8B47}"/>
                </a:ext>
              </a:extLst>
            </p:cNvPr>
            <p:cNvSpPr/>
            <p:nvPr/>
          </p:nvSpPr>
          <p:spPr>
            <a:xfrm>
              <a:off x="136858" y="1043556"/>
              <a:ext cx="5627371" cy="1508105"/>
            </a:xfrm>
            <a:prstGeom prst="rect">
              <a:avLst/>
            </a:prstGeom>
          </p:spPr>
          <p:txBody>
            <a:bodyPr wrap="square">
              <a:spAutoFit/>
            </a:bodyPr>
            <a:lstStyle/>
            <a:p>
              <a:pPr algn="just"/>
              <a:r>
                <a:rPr lang="en-US" sz="2800" b="1" dirty="0" err="1">
                  <a:solidFill>
                    <a:srgbClr val="0070C0"/>
                  </a:solidFill>
                  <a:latin typeface="Times New Roman" panose="02020603050405020304" pitchFamily="18" charset="0"/>
                  <a:cs typeface="Times New Roman" panose="02020603050405020304" pitchFamily="18" charset="0"/>
                </a:rPr>
                <a:t>a.Lựa</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chọn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từ</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ngữ</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phù</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hợp</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với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văn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nói</a:t>
              </a:r>
              <a:endParaRPr lang="en-US" sz="2800" b="1" dirty="0">
                <a:solidFill>
                  <a:srgbClr val="0070C0"/>
                </a:solidFill>
                <a:latin typeface="Times New Roman" panose="02020603050405020304" pitchFamily="18" charset="0"/>
                <a:cs typeface="Times New Roman" panose="02020603050405020304" pitchFamily="18" charset="0"/>
              </a:endParaRPr>
            </a:p>
            <a:p>
              <a:pPr algn="just"/>
              <a:endParaRPr lang="en-US" sz="3600" dirty="0">
                <a:solidFill>
                  <a:schemeClr val="accent5">
                    <a:lumMod val="75000"/>
                  </a:schemeClr>
                </a:solidFill>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36858" y="4505108"/>
            <a:ext cx="4642338" cy="1804310"/>
            <a:chOff x="0" y="4505108"/>
            <a:chExt cx="4642338" cy="1804310"/>
          </a:xfrm>
        </p:grpSpPr>
        <p:pic>
          <p:nvPicPr>
            <p:cNvPr id="17" name="图片 6">
              <a:extLst>
                <a:ext uri="{FF2B5EF4-FFF2-40B4-BE49-F238E27FC236}">
                  <a16:creationId xmlns:a16="http://schemas.microsoft.com/office/drawing/2014/main" id="{96D2BDC6-DFA1-4E80-AFC0-C47597FAC9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620" r="10654" b="57226"/>
            <a:stretch/>
          </p:blipFill>
          <p:spPr>
            <a:xfrm>
              <a:off x="0" y="4505108"/>
              <a:ext cx="4642338" cy="1804310"/>
            </a:xfrm>
            <a:prstGeom prst="rect">
              <a:avLst/>
            </a:prstGeom>
          </p:spPr>
        </p:pic>
        <p:sp>
          <p:nvSpPr>
            <p:cNvPr id="18" name="Rectangle 17">
              <a:extLst>
                <a:ext uri="{FF2B5EF4-FFF2-40B4-BE49-F238E27FC236}">
                  <a16:creationId xmlns:a16="http://schemas.microsoft.com/office/drawing/2014/main" id="{CBE36492-F95F-43DE-AC2F-C5CEFA7F3DF8}"/>
                </a:ext>
              </a:extLst>
            </p:cNvPr>
            <p:cNvSpPr/>
            <p:nvPr/>
          </p:nvSpPr>
          <p:spPr>
            <a:xfrm>
              <a:off x="308348" y="4700032"/>
              <a:ext cx="4108905" cy="954107"/>
            </a:xfrm>
            <a:prstGeom prst="rect">
              <a:avLst/>
            </a:prstGeom>
          </p:spPr>
          <p:txBody>
            <a:bodyPr wrap="square">
              <a:spAutoFit/>
            </a:bodyPr>
            <a:lstStyle/>
            <a:p>
              <a:pPr algn="just"/>
              <a:r>
                <a:rPr lang="en-US" sz="2800" b="1" dirty="0" err="1">
                  <a:solidFill>
                    <a:srgbClr val="0070C0"/>
                  </a:solidFill>
                  <a:latin typeface="Times New Roman" panose="02020603050405020304" pitchFamily="18" charset="0"/>
                  <a:cs typeface="Times New Roman" panose="02020603050405020304" pitchFamily="18" charset="0"/>
                </a:rPr>
                <a:t>c.Tương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với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người</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nghe</a:t>
              </a:r>
              <a:endParaRPr lang="en-US" sz="28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8514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sp>
        <p:nvSpPr>
          <p:cNvPr id="6" name="Rectangle 5"/>
          <p:cNvSpPr/>
          <p:nvPr/>
        </p:nvSpPr>
        <p:spPr>
          <a:xfrm>
            <a:off x="216568" y="766813"/>
            <a:ext cx="11742822" cy="5016758"/>
          </a:xfrm>
          <a:prstGeom prst="rect">
            <a:avLst/>
          </a:prstGeom>
        </p:spPr>
        <p:txBody>
          <a:bodyPr wrap="square">
            <a:spAutoFit/>
          </a:bodyPr>
          <a:lstStyle/>
          <a:p>
            <a:pPr lvl="0" indent="252413" fontAlgn="base">
              <a:spcBef>
                <a:spcPct val="0"/>
              </a:spcBef>
              <a:spcAft>
                <a:spcPct val="0"/>
              </a:spcAft>
              <a:tabLst>
                <a:tab pos="228600" algn="l"/>
                <a:tab pos="500063" algn="l"/>
              </a:tabLst>
            </a:pP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Trao</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đổi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với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người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nghe</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nên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có</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thái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độ</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cầu</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thị</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và</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phản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hồi</a:t>
            </a:r>
            <a:r>
              <a:rPr lang="en-US" sz="3200" b="1" dirty="0">
                <a:latin typeface="Times New Roman" pitchFamily="18" charset="0"/>
                <a:ea typeface="Times New Roman" pitchFamily="18" charset="0"/>
                <a:cs typeface="Times New Roman" pitchFamily="18" charset="0"/>
              </a:rPr>
              <a:t>.</a:t>
            </a:r>
            <a:endParaRPr lang="en-US" sz="3200" b="1" dirty="0">
              <a:latin typeface="Times New Roman" pitchFamily="18" charset="0"/>
              <a:cs typeface="Times New Roman" pitchFamily="18" charset="0"/>
            </a:endParaRPr>
          </a:p>
          <a:p>
            <a:pPr lvl="0" indent="254000" eaLnBrk="0" fontAlgn="base" hangingPunct="0">
              <a:spcBef>
                <a:spcPct val="0"/>
              </a:spcBef>
              <a:spcAft>
                <a:spcPct val="0"/>
              </a:spcAft>
              <a:tabLst>
                <a:tab pos="228600" algn="l"/>
                <a:tab pos="500063" algn="l"/>
              </a:tabLst>
            </a:pP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Trước</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những</a:t>
            </a:r>
            <a:r>
              <a:rPr lang="en-US" sz="3200" b="1" dirty="0">
                <a:latin typeface="Times New Roman" pitchFamily="18" charset="0"/>
                <a:ea typeface="Times New Roman" pitchFamily="18" charset="0"/>
                <a:cs typeface="Times New Roman" pitchFamily="18" charset="0"/>
              </a:rPr>
              <a:t> ý </a:t>
            </a:r>
            <a:r>
              <a:rPr lang="en-US" sz="3200" b="1" dirty="0" err="1">
                <a:latin typeface="Times New Roman" pitchFamily="18" charset="0"/>
                <a:ea typeface="Times New Roman" pitchFamily="18" charset="0"/>
                <a:cs typeface="Times New Roman" pitchFamily="18" charset="0"/>
              </a:rPr>
              <a:t>kiến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phản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bác</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của</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người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nghe</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em</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có</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thể</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bảo</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vệ</a:t>
            </a:r>
            <a:r>
              <a:rPr lang="en-US" sz="3200" b="1" dirty="0">
                <a:latin typeface="Times New Roman" pitchFamily="18" charset="0"/>
                <a:ea typeface="Times New Roman" pitchFamily="18" charset="0"/>
                <a:cs typeface="Times New Roman" pitchFamily="18" charset="0"/>
              </a:rPr>
              <a:t> ý </a:t>
            </a:r>
            <a:r>
              <a:rPr lang="en-US" sz="3200" b="1" dirty="0" err="1">
                <a:latin typeface="Times New Roman" pitchFamily="18" charset="0"/>
                <a:ea typeface="Times New Roman" pitchFamily="18" charset="0"/>
                <a:cs typeface="Times New Roman" pitchFamily="18" charset="0"/>
              </a:rPr>
              <a:t>kiến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của</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mình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bằng</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cách</a:t>
            </a:r>
            <a:r>
              <a:rPr lang="en-US" sz="3200" b="1" dirty="0">
                <a:latin typeface="Times New Roman" pitchFamily="18" charset="0"/>
                <a:ea typeface="Times New Roman" pitchFamily="18" charset="0"/>
                <a:cs typeface="Times New Roman" pitchFamily="18" charset="0"/>
              </a:rPr>
              <a:t>:</a:t>
            </a:r>
            <a:endParaRPr lang="en-US" sz="3200" b="1" dirty="0">
              <a:latin typeface="Times New Roman" pitchFamily="18" charset="0"/>
              <a:cs typeface="Times New Roman" pitchFamily="18" charset="0"/>
            </a:endParaRPr>
          </a:p>
          <a:p>
            <a:pPr lvl="0" indent="254000" eaLnBrk="0" fontAlgn="base" hangingPunct="0">
              <a:spcBef>
                <a:spcPct val="0"/>
              </a:spcBef>
              <a:spcAft>
                <a:spcPct val="0"/>
              </a:spcAft>
              <a:buFontTx/>
              <a:buChar char="•"/>
              <a:tabLst>
                <a:tab pos="228600" algn="l"/>
                <a:tab pos="500063" algn="l"/>
              </a:tabLst>
            </a:pPr>
            <a:r>
              <a:rPr lang="en-US" sz="3200" b="1" dirty="0" err="1">
                <a:latin typeface="Times New Roman" pitchFamily="18" charset="0"/>
                <a:ea typeface="Times New Roman" pitchFamily="18" charset="0"/>
                <a:cs typeface="Times New Roman" pitchFamily="18" charset="0"/>
              </a:rPr>
              <a:t>Chuẩn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bị</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một</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tâm</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thế</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tích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cực</a:t>
            </a:r>
            <a:r>
              <a:rPr lang="en-US" sz="3200" b="1" dirty="0">
                <a:latin typeface="Times New Roman" pitchFamily="18" charset="0"/>
                <a:ea typeface="Times New Roman" pitchFamily="18" charset="0"/>
                <a:cs typeface="Times New Roman" pitchFamily="18" charset="0"/>
              </a:rPr>
              <a:t>:</a:t>
            </a:r>
            <a:r>
              <a:rPr lang="en-US" sz="3200" b="1" dirty="0">
                <a:solidFill>
                  <a:schemeClr val="accent5">
                    <a:lumMod val="75000"/>
                  </a:schemeClr>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người</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nói</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và</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người</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nghe</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có</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thái</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độ</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hoà</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nhã</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tôn</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trọng</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lẫn</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nhau</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sẵn</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sàng</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tiếp</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thu</a:t>
            </a:r>
            <a:r>
              <a:rPr lang="en-US" sz="3200" b="1" dirty="0">
                <a:solidFill>
                  <a:srgbClr val="0070C0"/>
                </a:solidFill>
                <a:latin typeface="Times New Roman" pitchFamily="18" charset="0"/>
                <a:ea typeface="Times New Roman" pitchFamily="18" charset="0"/>
                <a:cs typeface="Times New Roman" pitchFamily="18" charset="0"/>
              </a:rPr>
              <a:t> ý </a:t>
            </a:r>
            <a:r>
              <a:rPr lang="en-US" sz="3200" b="1" dirty="0" err="1">
                <a:solidFill>
                  <a:srgbClr val="0070C0"/>
                </a:solidFill>
                <a:latin typeface="Times New Roman" pitchFamily="18" charset="0"/>
                <a:ea typeface="Times New Roman" pitchFamily="18" charset="0"/>
                <a:cs typeface="Times New Roman" pitchFamily="18" charset="0"/>
              </a:rPr>
              <a:t>kiến</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đúng</a:t>
            </a:r>
            <a:r>
              <a:rPr lang="en-US" sz="3200" b="1" dirty="0">
                <a:solidFill>
                  <a:srgbClr val="0070C0"/>
                </a:solidFill>
                <a:latin typeface="Times New Roman" pitchFamily="18" charset="0"/>
                <a:ea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a:p>
            <a:pPr lvl="0" indent="254000" eaLnBrk="0" fontAlgn="base" hangingPunct="0">
              <a:spcBef>
                <a:spcPct val="0"/>
              </a:spcBef>
              <a:spcAft>
                <a:spcPct val="0"/>
              </a:spcAft>
              <a:buFontTx/>
              <a:buChar char="•"/>
              <a:tabLst>
                <a:tab pos="228600" algn="l"/>
                <a:tab pos="500063" algn="l"/>
              </a:tabLst>
            </a:pPr>
            <a:r>
              <a:rPr lang="en-US" sz="3200" b="1" dirty="0" err="1">
                <a:latin typeface="Times New Roman" pitchFamily="18" charset="0"/>
                <a:ea typeface="Times New Roman" pitchFamily="18" charset="0"/>
                <a:cs typeface="Times New Roman" pitchFamily="18" charset="0"/>
              </a:rPr>
              <a:t>Sử</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dụng</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một</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số</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mẫu</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câu</a:t>
            </a:r>
            <a:r>
              <a:rPr lang="en-US" sz="3200" b="1"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tabLst>
                <a:tab pos="228600" algn="l"/>
                <a:tab pos="500063" algn="l"/>
              </a:tabLst>
            </a:pPr>
            <a:r>
              <a:rPr lang="en-US" sz="3200" b="1" dirty="0">
                <a:latin typeface="Times New Roman" pitchFamily="18" charset="0"/>
                <a:ea typeface="Times New Roman" pitchFamily="18" charset="0"/>
                <a:cs typeface="Times New Roman" pitchFamily="18" charset="0"/>
              </a:rPr>
              <a:t> </a:t>
            </a:r>
            <a:r>
              <a:rPr lang="en-US" sz="3200" b="1" i="1" dirty="0">
                <a:solidFill>
                  <a:srgbClr val="0070C0"/>
                </a:solidFill>
                <a:latin typeface="Times New Roman" pitchFamily="18" charset="0"/>
                <a:ea typeface="Times New Roman" pitchFamily="18" charset="0"/>
                <a:cs typeface="Times New Roman" pitchFamily="18" charset="0"/>
              </a:rPr>
              <a:t>“</a:t>
            </a:r>
            <a:r>
              <a:rPr lang="en-US" sz="3200" b="1" i="1" dirty="0" err="1">
                <a:solidFill>
                  <a:srgbClr val="0070C0"/>
                </a:solidFill>
                <a:latin typeface="Times New Roman" pitchFamily="18" charset="0"/>
                <a:ea typeface="Times New Roman" pitchFamily="18" charset="0"/>
                <a:cs typeface="Times New Roman" pitchFamily="18" charset="0"/>
              </a:rPr>
              <a:t>Có</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phải</a:t>
            </a:r>
            <a:r>
              <a:rPr lang="en-US" sz="3200" b="1" i="1" dirty="0">
                <a:solidFill>
                  <a:srgbClr val="0070C0"/>
                </a:solidFill>
                <a:latin typeface="Times New Roman" pitchFamily="18" charset="0"/>
                <a:ea typeface="Times New Roman" pitchFamily="18" charset="0"/>
                <a:cs typeface="Times New Roman" pitchFamily="18" charset="0"/>
              </a:rPr>
              <a:t> ý </a:t>
            </a:r>
            <a:r>
              <a:rPr lang="en-US" sz="3200" b="1" i="1" dirty="0" err="1">
                <a:solidFill>
                  <a:srgbClr val="0070C0"/>
                </a:solidFill>
                <a:latin typeface="Times New Roman" pitchFamily="18" charset="0"/>
                <a:ea typeface="Times New Roman" pitchFamily="18" charset="0"/>
                <a:cs typeface="Times New Roman" pitchFamily="18" charset="0"/>
              </a:rPr>
              <a:t>của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là</a:t>
            </a:r>
            <a:r>
              <a:rPr lang="en-US" sz="3200" b="1" i="1" dirty="0">
                <a:solidFill>
                  <a:srgbClr val="0070C0"/>
                </a:solidFill>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tabLst>
                <a:tab pos="228600" algn="l"/>
                <a:tab pos="500063" algn="l"/>
              </a:tabLst>
            </a:pPr>
            <a:r>
              <a:rPr lang="en-US" sz="3200" b="1" i="1" dirty="0">
                <a:solidFill>
                  <a:srgbClr val="0070C0"/>
                </a:solidFill>
                <a:latin typeface="Times New Roman" pitchFamily="18" charset="0"/>
                <a:ea typeface="Times New Roman" pitchFamily="18" charset="0"/>
                <a:cs typeface="Times New Roman" pitchFamily="18" charset="0"/>
              </a:rPr>
              <a:t> “Theo </a:t>
            </a:r>
            <a:r>
              <a:rPr lang="en-US" sz="3200" b="1" i="1" dirty="0" err="1">
                <a:solidFill>
                  <a:srgbClr val="0070C0"/>
                </a:solidFill>
                <a:latin typeface="Times New Roman" pitchFamily="18" charset="0"/>
                <a:ea typeface="Times New Roman" pitchFamily="18" charset="0"/>
                <a:cs typeface="Times New Roman" pitchFamily="18" charset="0"/>
              </a:rPr>
              <a:t>tôi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hiểu</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cho</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rằng</a:t>
            </a:r>
            <a:r>
              <a:rPr lang="en-US" sz="3200" b="1" i="1" dirty="0">
                <a:solidFill>
                  <a:srgbClr val="0070C0"/>
                </a:solidFill>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tabLst>
                <a:tab pos="228600" algn="l"/>
                <a:tab pos="500063" algn="l"/>
              </a:tabLst>
            </a:pP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Vì</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sao</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cho</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rằng</a:t>
            </a:r>
            <a:r>
              <a:rPr lang="en-US" sz="3200" b="1" i="1" dirty="0">
                <a:solidFill>
                  <a:srgbClr val="0070C0"/>
                </a:solidFill>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tabLst>
                <a:tab pos="228600" algn="l"/>
                <a:tab pos="500063" algn="l"/>
              </a:tabLst>
            </a:pP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có</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thể</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giải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thích</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rõ</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hơn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về</a:t>
            </a:r>
            <a:r>
              <a:rPr lang="en-US" sz="3200" b="1" i="1" dirty="0">
                <a:solidFill>
                  <a:srgbClr val="0070C0"/>
                </a:solidFill>
                <a:latin typeface="Times New Roman" pitchFamily="18" charset="0"/>
                <a:ea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p:txBody>
      </p:sp>
      <p:sp>
        <p:nvSpPr>
          <p:cNvPr id="9" name="文本框 14">
            <a:extLst>
              <a:ext uri="{FF2B5EF4-FFF2-40B4-BE49-F238E27FC236}">
                <a16:creationId xmlns:a16="http://schemas.microsoft.com/office/drawing/2014/main" id="{F0F96C13-F1CE-4378-A0F1-B16B64AED055}"/>
              </a:ext>
            </a:extLst>
          </p:cNvPr>
          <p:cNvSpPr txBox="1"/>
          <p:nvPr/>
        </p:nvSpPr>
        <p:spPr>
          <a:xfrm>
            <a:off x="0" y="-2628"/>
            <a:ext cx="8088276" cy="646331"/>
          </a:xfrm>
          <a:prstGeom prst="rect">
            <a:avLst/>
          </a:prstGeom>
          <a:noFill/>
        </p:spPr>
        <p:txBody>
          <a:bodyPr wrap="square" rtlCol="0">
            <a:spAutoFit/>
          </a:bodyPr>
          <a:lstStyle/>
          <a:p>
            <a:pPr lvl="0">
              <a:defRPr/>
            </a:pP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Bước</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4.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Trao</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đổi</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và</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đánh</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3600" b="1" dirty="0" err="1">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giá</a:t>
            </a:r>
            <a:r>
              <a:rPr lang="en-US" altLang="zh-CN" sz="3600" b="1" dirty="0">
                <a:ln w="25400">
                  <a:noFill/>
                </a:ln>
                <a:solidFill>
                  <a:srgbClr val="FF0000"/>
                </a:solidFill>
                <a:latin typeface="Times New Roman" panose="02020603050405020304" pitchFamily="18" charset="0"/>
                <a:ea typeface="字魂27号-布丁体" panose="00000500000000000000" pitchFamily="2" charset="-122"/>
                <a:cs typeface="Times New Roman" panose="02020603050405020304" pitchFamily="18" charset="0"/>
              </a:rPr>
              <a:t> </a:t>
            </a:r>
            <a:endParaRPr kumimoji="0" lang="zh-CN" altLang="en-US" sz="3600" b="1" i="0" u="none" strike="noStrike" kern="1200" cap="none" spc="0" normalizeH="0" baseline="0" noProof="0" dirty="0">
              <a:ln w="25400">
                <a:noFill/>
              </a:ln>
              <a:solidFill>
                <a:srgbClr val="FF000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27597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sp>
        <p:nvSpPr>
          <p:cNvPr id="4" name="Rectangle 3"/>
          <p:cNvSpPr/>
          <p:nvPr/>
        </p:nvSpPr>
        <p:spPr>
          <a:xfrm>
            <a:off x="0" y="0"/>
            <a:ext cx="11971606" cy="6986528"/>
          </a:xfrm>
          <a:prstGeom prst="rect">
            <a:avLst/>
          </a:prstGeom>
        </p:spPr>
        <p:txBody>
          <a:bodyPr wrap="square">
            <a:spAutoFit/>
          </a:bodyPr>
          <a:lstStyle/>
          <a:p>
            <a:pPr lvl="0" indent="252413" algn="just" eaLnBrk="0" fontAlgn="base" hangingPunct="0">
              <a:spcBef>
                <a:spcPct val="0"/>
              </a:spcBef>
              <a:spcAft>
                <a:spcPct val="0"/>
              </a:spcAft>
              <a:buFontTx/>
              <a:buChar char="•"/>
              <a:tabLst>
                <a:tab pos="228600" algn="l"/>
                <a:tab pos="366713" algn="l"/>
              </a:tabLst>
            </a:pPr>
            <a:r>
              <a:rPr lang="en-US" sz="3200" b="1" dirty="0" err="1">
                <a:latin typeface="Times New Roman" pitchFamily="18" charset="0"/>
                <a:ea typeface="Times New Roman" pitchFamily="18" charset="0"/>
                <a:cs typeface="Times New Roman" pitchFamily="18" charset="0"/>
              </a:rPr>
              <a:t>Nếu</a:t>
            </a:r>
            <a:r>
              <a:rPr lang="en-US" sz="3200" b="1" dirty="0">
                <a:latin typeface="Times New Roman" pitchFamily="18" charset="0"/>
                <a:ea typeface="Times New Roman" pitchFamily="18" charset="0"/>
                <a:cs typeface="Times New Roman" pitchFamily="18" charset="0"/>
              </a:rPr>
              <a:t> ý </a:t>
            </a:r>
            <a:r>
              <a:rPr lang="en-US" sz="3200" b="1" dirty="0" err="1">
                <a:latin typeface="Times New Roman" pitchFamily="18" charset="0"/>
                <a:ea typeface="Times New Roman" pitchFamily="18" charset="0"/>
                <a:cs typeface="Times New Roman" pitchFamily="18" charset="0"/>
              </a:rPr>
              <a:t>kiến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phản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bác</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xuất</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phát</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từ</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việc</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hiểu</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chưa</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đúng</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nội</a:t>
            </a:r>
            <a:r>
              <a:rPr lang="en-US" sz="3200" b="1" dirty="0">
                <a:latin typeface="Times New Roman" pitchFamily="18" charset="0"/>
                <a:ea typeface="Times New Roman" pitchFamily="18" charset="0"/>
                <a:cs typeface="Times New Roman" pitchFamily="18" charset="0"/>
              </a:rPr>
              <a:t> dung </a:t>
            </a:r>
            <a:r>
              <a:rPr lang="en-US" sz="3200" b="1" dirty="0" err="1">
                <a:latin typeface="Times New Roman" pitchFamily="18" charset="0"/>
                <a:ea typeface="Times New Roman" pitchFamily="18" charset="0"/>
                <a:cs typeface="Times New Roman" pitchFamily="18" charset="0"/>
              </a:rPr>
              <a:t>bài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nói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khẳng</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định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lại</a:t>
            </a:r>
            <a:r>
              <a:rPr lang="en-US" sz="3200" b="1" dirty="0">
                <a:latin typeface="Times New Roman" pitchFamily="18" charset="0"/>
                <a:ea typeface="Times New Roman" pitchFamily="18" charset="0"/>
                <a:cs typeface="Times New Roman" pitchFamily="18" charset="0"/>
              </a:rPr>
              <a:t> ý </a:t>
            </a:r>
            <a:r>
              <a:rPr lang="en-US" sz="3200" b="1" dirty="0" err="1">
                <a:latin typeface="Times New Roman" pitchFamily="18" charset="0"/>
                <a:ea typeface="Times New Roman" pitchFamily="18" charset="0"/>
                <a:cs typeface="Times New Roman" pitchFamily="18" charset="0"/>
              </a:rPr>
              <a:t>kiến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bằng</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cách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nói</a:t>
            </a:r>
            <a:r>
              <a:rPr lang="en-US" sz="3200" b="1" dirty="0">
                <a:latin typeface="Times New Roman" pitchFamily="18" charset="0"/>
                <a:ea typeface="Times New Roman" pitchFamily="18" charset="0"/>
                <a:cs typeface="Times New Roman" pitchFamily="18" charset="0"/>
              </a:rPr>
              <a:t>: </a:t>
            </a:r>
            <a:r>
              <a:rPr lang="en-US" sz="3200" b="1" i="1" dirty="0">
                <a:solidFill>
                  <a:srgbClr val="0070C0"/>
                </a:solidFill>
                <a:latin typeface="Times New Roman" pitchFamily="18" charset="0"/>
                <a:ea typeface="Times New Roman" pitchFamily="18" charset="0"/>
                <a:cs typeface="Times New Roman" pitchFamily="18" charset="0"/>
              </a:rPr>
              <a:t>“</a:t>
            </a:r>
            <a:r>
              <a:rPr lang="en-US" sz="3200" b="1" i="1" dirty="0" err="1">
                <a:solidFill>
                  <a:srgbClr val="0070C0"/>
                </a:solidFill>
                <a:latin typeface="Times New Roman" pitchFamily="18" charset="0"/>
                <a:ea typeface="Times New Roman" pitchFamily="18" charset="0"/>
                <a:cs typeface="Times New Roman" pitchFamily="18" charset="0"/>
              </a:rPr>
              <a:t>Có</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thể</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đã</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hiểu</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lầm</a:t>
            </a:r>
            <a:r>
              <a:rPr lang="en-US" sz="3200" b="1" i="1" dirty="0">
                <a:solidFill>
                  <a:srgbClr val="0070C0"/>
                </a:solidFill>
                <a:latin typeface="Times New Roman" pitchFamily="18" charset="0"/>
                <a:ea typeface="Times New Roman" pitchFamily="18" charset="0"/>
                <a:cs typeface="Times New Roman" pitchFamily="18" charset="0"/>
              </a:rPr>
              <a:t> ý </a:t>
            </a:r>
            <a:r>
              <a:rPr lang="en-US" sz="3200" b="1" i="1" dirty="0" err="1">
                <a:solidFill>
                  <a:srgbClr val="0070C0"/>
                </a:solidFill>
                <a:latin typeface="Times New Roman" pitchFamily="18" charset="0"/>
                <a:ea typeface="Times New Roman" pitchFamily="18" charset="0"/>
                <a:cs typeface="Times New Roman" pitchFamily="18" charset="0"/>
              </a:rPr>
              <a:t>của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tôi</a:t>
            </a:r>
            <a:r>
              <a:rPr lang="en-US" sz="3200" b="1" i="1" dirty="0">
                <a:solidFill>
                  <a:srgbClr val="0070C0"/>
                </a:solidFill>
                <a:latin typeface="Times New Roman" pitchFamily="18" charset="0"/>
                <a:ea typeface="Times New Roman" pitchFamily="18" charset="0"/>
                <a:cs typeface="Times New Roman" pitchFamily="18" charset="0"/>
              </a:rPr>
              <a:t>. Ý </a:t>
            </a:r>
            <a:r>
              <a:rPr lang="en-US" sz="3200" b="1" i="1" dirty="0" err="1">
                <a:solidFill>
                  <a:srgbClr val="0070C0"/>
                </a:solidFill>
                <a:latin typeface="Times New Roman" pitchFamily="18" charset="0"/>
                <a:ea typeface="Times New Roman" pitchFamily="18" charset="0"/>
                <a:cs typeface="Times New Roman" pitchFamily="18" charset="0"/>
              </a:rPr>
              <a:t>của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tôi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là</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Tôi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không</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cho</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rằng</a:t>
            </a:r>
            <a:r>
              <a:rPr lang="en-US" sz="3200" b="1" i="1" dirty="0">
                <a:solidFill>
                  <a:srgbClr val="0070C0"/>
                </a:solidFill>
                <a:latin typeface="Times New Roman" pitchFamily="18" charset="0"/>
                <a:ea typeface="Times New Roman" pitchFamily="18" charset="0"/>
                <a:cs typeface="Times New Roman" pitchFamily="18" charset="0"/>
              </a:rPr>
              <a:t>… ý </a:t>
            </a:r>
            <a:r>
              <a:rPr lang="en-US" sz="3200" b="1" i="1" dirty="0" err="1">
                <a:solidFill>
                  <a:srgbClr val="0070C0"/>
                </a:solidFill>
                <a:latin typeface="Times New Roman" pitchFamily="18" charset="0"/>
                <a:ea typeface="Times New Roman" pitchFamily="18" charset="0"/>
                <a:cs typeface="Times New Roman" pitchFamily="18" charset="0"/>
              </a:rPr>
              <a:t>tôi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là</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Tôi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xin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được</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nhắc</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lại</a:t>
            </a:r>
            <a:r>
              <a:rPr lang="en-US" sz="3200" b="1" i="1" dirty="0">
                <a:solidFill>
                  <a:srgbClr val="0070C0"/>
                </a:solidFill>
                <a:latin typeface="Times New Roman" pitchFamily="18" charset="0"/>
                <a:ea typeface="Times New Roman" pitchFamily="18" charset="0"/>
                <a:cs typeface="Times New Roman" pitchFamily="18" charset="0"/>
              </a:rPr>
              <a:t> ý </a:t>
            </a:r>
            <a:r>
              <a:rPr lang="en-US" sz="3200" b="1" i="1" dirty="0" err="1">
                <a:solidFill>
                  <a:srgbClr val="0070C0"/>
                </a:solidFill>
                <a:latin typeface="Times New Roman" pitchFamily="18" charset="0"/>
                <a:ea typeface="Times New Roman" pitchFamily="18" charset="0"/>
                <a:cs typeface="Times New Roman" pitchFamily="18" charset="0"/>
              </a:rPr>
              <a:t>kiến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của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mình</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đó</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là</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chứ</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không</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phải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là</a:t>
            </a:r>
            <a:r>
              <a:rPr lang="en-US" sz="3200" b="1" i="1" dirty="0">
                <a:solidFill>
                  <a:srgbClr val="0070C0"/>
                </a:solidFill>
                <a:latin typeface="Times New Roman" pitchFamily="18" charset="0"/>
                <a:ea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a:p>
            <a:pPr lvl="0" indent="252413" algn="just" eaLnBrk="0" fontAlgn="base" hangingPunct="0">
              <a:spcBef>
                <a:spcPct val="0"/>
              </a:spcBef>
              <a:spcAft>
                <a:spcPct val="0"/>
              </a:spcAft>
              <a:buFontTx/>
              <a:buChar char="•"/>
              <a:tabLst>
                <a:tab pos="228600" algn="l"/>
                <a:tab pos="366713" algn="l"/>
              </a:tabLst>
            </a:pPr>
            <a:r>
              <a:rPr lang="en-US" sz="3200" b="1" dirty="0" err="1">
                <a:latin typeface="Times New Roman" pitchFamily="18" charset="0"/>
                <a:ea typeface="Times New Roman" pitchFamily="18" charset="0"/>
                <a:cs typeface="Times New Roman" pitchFamily="18" charset="0"/>
              </a:rPr>
              <a:t>Nếu</a:t>
            </a:r>
            <a:r>
              <a:rPr lang="en-US" sz="3200" b="1" dirty="0">
                <a:latin typeface="Times New Roman" pitchFamily="18" charset="0"/>
                <a:ea typeface="Times New Roman" pitchFamily="18" charset="0"/>
                <a:cs typeface="Times New Roman" pitchFamily="18" charset="0"/>
              </a:rPr>
              <a:t> ý </a:t>
            </a:r>
            <a:r>
              <a:rPr lang="en-US" sz="3200" b="1" dirty="0" err="1">
                <a:latin typeface="Times New Roman" pitchFamily="18" charset="0"/>
                <a:ea typeface="Times New Roman" pitchFamily="18" charset="0"/>
                <a:cs typeface="Times New Roman" pitchFamily="18" charset="0"/>
              </a:rPr>
              <a:t>kiến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phản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bác</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của</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người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nghe</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chưa</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hợp</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lí</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phản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biện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bằng</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một</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số</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mẫu</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câu</a:t>
            </a:r>
            <a:r>
              <a:rPr lang="en-US" sz="3200" b="1" dirty="0">
                <a:latin typeface="Times New Roman" pitchFamily="18" charset="0"/>
                <a:ea typeface="Times New Roman" pitchFamily="18" charset="0"/>
                <a:cs typeface="Times New Roman" pitchFamily="18" charset="0"/>
              </a:rPr>
              <a:t>: </a:t>
            </a:r>
            <a:r>
              <a:rPr lang="en-US" sz="3200" b="1" i="1" dirty="0">
                <a:solidFill>
                  <a:srgbClr val="0070C0"/>
                </a:solidFill>
                <a:latin typeface="Times New Roman" pitchFamily="18" charset="0"/>
                <a:ea typeface="Times New Roman" pitchFamily="18" charset="0"/>
                <a:cs typeface="Times New Roman" pitchFamily="18" charset="0"/>
              </a:rPr>
              <a:t>“</a:t>
            </a:r>
            <a:r>
              <a:rPr lang="en-US" sz="3200" b="1" i="1" dirty="0" err="1">
                <a:solidFill>
                  <a:srgbClr val="0070C0"/>
                </a:solidFill>
                <a:latin typeface="Times New Roman" pitchFamily="18" charset="0"/>
                <a:ea typeface="Times New Roman" pitchFamily="18" charset="0"/>
                <a:cs typeface="Times New Roman" pitchFamily="18" charset="0"/>
              </a:rPr>
              <a:t>Tôi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nghĩ</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rằng</a:t>
            </a:r>
            <a:r>
              <a:rPr lang="en-US" sz="3200" b="1" i="1" dirty="0">
                <a:solidFill>
                  <a:srgbClr val="0070C0"/>
                </a:solidFill>
                <a:latin typeface="Times New Roman" pitchFamily="18" charset="0"/>
                <a:ea typeface="Times New Roman" pitchFamily="18" charset="0"/>
                <a:cs typeface="Times New Roman" pitchFamily="18" charset="0"/>
              </a:rPr>
              <a:t> ý </a:t>
            </a:r>
            <a:r>
              <a:rPr lang="en-US" sz="3200" b="1" i="1" dirty="0" err="1">
                <a:solidFill>
                  <a:srgbClr val="0070C0"/>
                </a:solidFill>
                <a:latin typeface="Times New Roman" pitchFamily="18" charset="0"/>
                <a:ea typeface="Times New Roman" pitchFamily="18" charset="0"/>
                <a:cs typeface="Times New Roman" pitchFamily="18" charset="0"/>
              </a:rPr>
              <a:t>kiến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của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chưa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hợp</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lí</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bởi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vì</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Những</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bằng</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chứng</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đưa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ra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chưa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thuyết</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phục</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vì</a:t>
            </a:r>
            <a:r>
              <a:rPr lang="en-US" sz="3200" b="1" i="1" dirty="0">
                <a:solidFill>
                  <a:srgbClr val="0070C0"/>
                </a:solidFill>
                <a:latin typeface="Times New Roman" pitchFamily="18" charset="0"/>
                <a:ea typeface="Times New Roman" pitchFamily="18" charset="0"/>
                <a:cs typeface="Times New Roman" pitchFamily="18" charset="0"/>
              </a:rPr>
              <a:t>…”</a:t>
            </a:r>
            <a:r>
              <a:rPr lang="en-US" sz="3200" b="1" dirty="0">
                <a:solidFill>
                  <a:srgbClr val="0070C0"/>
                </a:solidFill>
                <a:latin typeface="Times New Roman" pitchFamily="18" charset="0"/>
                <a:ea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a:p>
            <a:pPr lvl="0" indent="252413" algn="just" eaLnBrk="0" fontAlgn="base" hangingPunct="0">
              <a:spcBef>
                <a:spcPct val="0"/>
              </a:spcBef>
              <a:spcAft>
                <a:spcPct val="0"/>
              </a:spcAft>
              <a:buFontTx/>
              <a:buChar char="•"/>
              <a:tabLst>
                <a:tab pos="228600" algn="l"/>
                <a:tab pos="366713" algn="l"/>
              </a:tabLst>
            </a:pPr>
            <a:r>
              <a:rPr lang="en-US" sz="3200" b="1" dirty="0" err="1">
                <a:latin typeface="Times New Roman" pitchFamily="18" charset="0"/>
                <a:ea typeface="Times New Roman" pitchFamily="18" charset="0"/>
                <a:cs typeface="Times New Roman" pitchFamily="18" charset="0"/>
              </a:rPr>
              <a:t>Nếu</a:t>
            </a:r>
            <a:r>
              <a:rPr lang="en-US" sz="3200" b="1" dirty="0">
                <a:latin typeface="Times New Roman" pitchFamily="18" charset="0"/>
                <a:ea typeface="Times New Roman" pitchFamily="18" charset="0"/>
                <a:cs typeface="Times New Roman" pitchFamily="18" charset="0"/>
              </a:rPr>
              <a:t> ý </a:t>
            </a:r>
            <a:r>
              <a:rPr lang="en-US" sz="3200" b="1" dirty="0" err="1">
                <a:latin typeface="Times New Roman" pitchFamily="18" charset="0"/>
                <a:ea typeface="Times New Roman" pitchFamily="18" charset="0"/>
                <a:cs typeface="Times New Roman" pitchFamily="18" charset="0"/>
              </a:rPr>
              <a:t>kiến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của</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người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nghe</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hợp</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lí</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thuyết</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phục</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ghi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nhận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và</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phản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hồi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bằng</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một</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số</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mẫu</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câu</a:t>
            </a:r>
            <a:r>
              <a:rPr lang="en-US" sz="3200" b="1" dirty="0">
                <a:latin typeface="Times New Roman" pitchFamily="18" charset="0"/>
                <a:ea typeface="Times New Roman" pitchFamily="18" charset="0"/>
                <a:cs typeface="Times New Roman" pitchFamily="18" charset="0"/>
              </a:rPr>
              <a:t>: </a:t>
            </a:r>
            <a:r>
              <a:rPr lang="en-US" sz="3200" b="1" i="1" dirty="0">
                <a:solidFill>
                  <a:srgbClr val="0070C0"/>
                </a:solidFill>
                <a:latin typeface="Times New Roman" pitchFamily="18" charset="0"/>
                <a:ea typeface="Times New Roman" pitchFamily="18" charset="0"/>
                <a:cs typeface="Times New Roman" pitchFamily="18" charset="0"/>
              </a:rPr>
              <a:t>“</a:t>
            </a:r>
            <a:r>
              <a:rPr lang="en-US" sz="3200" b="1" i="1" dirty="0" err="1">
                <a:solidFill>
                  <a:srgbClr val="0070C0"/>
                </a:solidFill>
                <a:latin typeface="Times New Roman" pitchFamily="18" charset="0"/>
                <a:ea typeface="Times New Roman" pitchFamily="18" charset="0"/>
                <a:cs typeface="Times New Roman" pitchFamily="18" charset="0"/>
              </a:rPr>
              <a:t>Cảm</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ơn</a:t>
            </a:r>
            <a:r>
              <a:rPr lang="en-US" sz="3200" b="1" i="1" dirty="0">
                <a:solidFill>
                  <a:srgbClr val="0070C0"/>
                </a:solidFill>
                <a:latin typeface="Times New Roman" pitchFamily="18" charset="0"/>
                <a:ea typeface="Times New Roman" pitchFamily="18" charset="0"/>
                <a:cs typeface="Times New Roman" pitchFamily="18" charset="0"/>
              </a:rPr>
              <a:t> ý </a:t>
            </a:r>
            <a:r>
              <a:rPr lang="en-US" sz="3200" b="1" i="1" dirty="0" err="1">
                <a:solidFill>
                  <a:srgbClr val="0070C0"/>
                </a:solidFill>
                <a:latin typeface="Times New Roman" pitchFamily="18" charset="0"/>
                <a:ea typeface="Times New Roman" pitchFamily="18" charset="0"/>
                <a:cs typeface="Times New Roman" pitchFamily="18" charset="0"/>
              </a:rPr>
              <a:t>kiến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của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tôi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sẽ</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tiếp</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thu</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để</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bài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nói</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của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mình</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hoàn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thiện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hơn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Cảm</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ơn</a:t>
            </a:r>
            <a:r>
              <a:rPr lang="en-US" sz="3200" b="1" i="1" dirty="0">
                <a:solidFill>
                  <a:srgbClr val="0070C0"/>
                </a:solidFill>
                <a:latin typeface="Times New Roman" pitchFamily="18" charset="0"/>
                <a:ea typeface="Times New Roman" pitchFamily="18" charset="0"/>
                <a:cs typeface="Times New Roman" pitchFamily="18" charset="0"/>
              </a:rPr>
              <a:t> ý </a:t>
            </a:r>
            <a:r>
              <a:rPr lang="en-US" sz="3200" b="1" i="1" dirty="0" err="1">
                <a:solidFill>
                  <a:srgbClr val="0070C0"/>
                </a:solidFill>
                <a:latin typeface="Times New Roman" pitchFamily="18" charset="0"/>
                <a:ea typeface="Times New Roman" pitchFamily="18" charset="0"/>
                <a:cs typeface="Times New Roman" pitchFamily="18" charset="0"/>
              </a:rPr>
              <a:t>kiến</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của</a:t>
            </a:r>
            <a:r>
              <a:rPr lang="en-US" sz="3200" b="1" i="1" dirty="0">
                <a:solidFill>
                  <a:srgbClr val="0070C0"/>
                </a:solidFill>
                <a:latin typeface="Times New Roman" pitchFamily="18" charset="0"/>
                <a:ea typeface="Times New Roman" pitchFamily="18" charset="0"/>
                <a:cs typeface="Times New Roman" pitchFamily="18" charset="0"/>
              </a:rPr>
              <a:t> </a:t>
            </a:r>
            <a:r>
              <a:rPr lang="en-US" sz="3200" b="1" i="1" dirty="0" err="1">
                <a:solidFill>
                  <a:srgbClr val="0070C0"/>
                </a:solidFill>
                <a:latin typeface="Times New Roman" pitchFamily="18" charset="0"/>
                <a:ea typeface="Times New Roman" pitchFamily="18" charset="0"/>
                <a:cs typeface="Times New Roman" pitchFamily="18" charset="0"/>
              </a:rPr>
              <a:t>bạn</a:t>
            </a:r>
            <a:r>
              <a:rPr lang="en-US" sz="3200" b="1" i="1" dirty="0">
                <a:solidFill>
                  <a:srgbClr val="0070C0"/>
                </a:solidFill>
                <a:latin typeface="Times New Roman" pitchFamily="18" charset="0"/>
                <a:ea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a:p>
            <a:pPr lvl="0" indent="252413" algn="just" eaLnBrk="0" fontAlgn="base" hangingPunct="0">
              <a:spcBef>
                <a:spcPct val="0"/>
              </a:spcBef>
              <a:spcAft>
                <a:spcPct val="0"/>
              </a:spcAft>
              <a:tabLst>
                <a:tab pos="228600" algn="l"/>
                <a:tab pos="366713" algn="l"/>
              </a:tabLst>
            </a:pPr>
            <a:r>
              <a:rPr lang="en-US" sz="3200" b="1" dirty="0" err="1">
                <a:latin typeface="Times New Roman" pitchFamily="18" charset="0"/>
                <a:ea typeface="Times New Roman" pitchFamily="18" charset="0"/>
                <a:cs typeface="Times New Roman" pitchFamily="18" charset="0"/>
              </a:rPr>
              <a:t>Khi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đánh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giá</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em</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có</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hai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vai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trò</a:t>
            </a:r>
            <a:r>
              <a:rPr lang="en-US" sz="3200" b="1" dirty="0">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người</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nói</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và</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người</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err="1">
                <a:solidFill>
                  <a:srgbClr val="0070C0"/>
                </a:solidFill>
                <a:latin typeface="Times New Roman" pitchFamily="18" charset="0"/>
                <a:ea typeface="Times New Roman" pitchFamily="18" charset="0"/>
                <a:cs typeface="Times New Roman" pitchFamily="18" charset="0"/>
              </a:rPr>
              <a:t>nghe</a:t>
            </a:r>
            <a:r>
              <a:rPr lang="en-US" sz="3200" b="1" dirty="0">
                <a:solidFill>
                  <a:srgbClr val="0070C0"/>
                </a:solidFill>
                <a:latin typeface="Times New Roman" pitchFamily="18" charset="0"/>
                <a:ea typeface="Times New Roman" pitchFamily="18" charset="0"/>
                <a:cs typeface="Times New Roman" pitchFamily="18" charset="0"/>
              </a:rPr>
              <a:t> </a:t>
            </a:r>
            <a:r>
              <a:rPr lang="en-US" sz="3200" b="1" dirty="0">
                <a:latin typeface="Times New Roman" pitchFamily="18" charset="0"/>
                <a:ea typeface="Times New Roman" pitchFamily="18" charset="0"/>
                <a:cs typeface="Times New Roman" pitchFamily="18" charset="0"/>
              </a:rPr>
              <a:t>(</a:t>
            </a:r>
            <a:r>
              <a:rPr lang="en-US" sz="3200" b="1" dirty="0" err="1">
                <a:solidFill>
                  <a:srgbClr val="FF0000"/>
                </a:solidFill>
                <a:latin typeface="Times New Roman" pitchFamily="18" charset="0"/>
                <a:ea typeface="Times New Roman" pitchFamily="18" charset="0"/>
                <a:cs typeface="Times New Roman" pitchFamily="18" charset="0"/>
              </a:rPr>
              <a:t>người</a:t>
            </a:r>
            <a:r>
              <a:rPr lang="en-US" sz="3200" b="1" dirty="0">
                <a:solidFill>
                  <a:srgbClr val="FF0000"/>
                </a:solidFill>
                <a:latin typeface="Times New Roman" pitchFamily="18" charset="0"/>
                <a:ea typeface="Times New Roman" pitchFamily="18" charset="0"/>
                <a:cs typeface="Times New Roman" pitchFamily="18" charset="0"/>
              </a:rPr>
              <a:t> </a:t>
            </a:r>
            <a:r>
              <a:rPr lang="en-US" sz="3200" b="1" dirty="0" err="1">
                <a:solidFill>
                  <a:srgbClr val="FF0000"/>
                </a:solidFill>
                <a:latin typeface="Times New Roman" pitchFamily="18" charset="0"/>
                <a:ea typeface="Times New Roman" pitchFamily="18" charset="0"/>
                <a:cs typeface="Times New Roman" pitchFamily="18" charset="0"/>
              </a:rPr>
              <a:t>nói</a:t>
            </a:r>
            <a:r>
              <a:rPr lang="en-US" sz="3200" b="1" dirty="0">
                <a:solidFill>
                  <a:srgbClr val="FF0000"/>
                </a:solidFill>
                <a:latin typeface="Times New Roman" pitchFamily="18" charset="0"/>
                <a:ea typeface="Times New Roman" pitchFamily="18" charset="0"/>
                <a:cs typeface="Times New Roman" pitchFamily="18" charset="0"/>
              </a:rPr>
              <a:t>:</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em</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tự</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đánh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giá</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phần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trình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bày</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của</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mình</a:t>
            </a:r>
            <a:r>
              <a:rPr lang="en-US" sz="3200" b="1" dirty="0">
                <a:latin typeface="Times New Roman" pitchFamily="18" charset="0"/>
                <a:ea typeface="Times New Roman" pitchFamily="18" charset="0"/>
                <a:cs typeface="Times New Roman" pitchFamily="18" charset="0"/>
              </a:rPr>
              <a:t>, </a:t>
            </a:r>
            <a:r>
              <a:rPr lang="en-US" sz="3200" b="1" dirty="0" err="1">
                <a:solidFill>
                  <a:srgbClr val="FF0000"/>
                </a:solidFill>
                <a:latin typeface="Times New Roman" pitchFamily="18" charset="0"/>
                <a:ea typeface="Times New Roman" pitchFamily="18" charset="0"/>
                <a:cs typeface="Times New Roman" pitchFamily="18" charset="0"/>
              </a:rPr>
              <a:t>người</a:t>
            </a:r>
            <a:r>
              <a:rPr lang="en-US" sz="3200" b="1" dirty="0">
                <a:solidFill>
                  <a:srgbClr val="FF0000"/>
                </a:solidFill>
                <a:latin typeface="Times New Roman" pitchFamily="18" charset="0"/>
                <a:ea typeface="Times New Roman" pitchFamily="18" charset="0"/>
                <a:cs typeface="Times New Roman" pitchFamily="18" charset="0"/>
              </a:rPr>
              <a:t> </a:t>
            </a:r>
            <a:r>
              <a:rPr lang="en-US" sz="3200" b="1" dirty="0" err="1">
                <a:solidFill>
                  <a:srgbClr val="FF0000"/>
                </a:solidFill>
                <a:latin typeface="Times New Roman" pitchFamily="18" charset="0"/>
                <a:ea typeface="Times New Roman" pitchFamily="18" charset="0"/>
                <a:cs typeface="Times New Roman" pitchFamily="18" charset="0"/>
              </a:rPr>
              <a:t>nghe</a:t>
            </a:r>
            <a:r>
              <a:rPr lang="en-US" sz="3200" b="1" dirty="0">
                <a:solidFill>
                  <a:srgbClr val="FF0000"/>
                </a:solidFill>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em</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nghe</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và</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đánh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giá</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phần</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trình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bày</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của</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bạn</a:t>
            </a:r>
            <a:r>
              <a:rPr lang="en-US" sz="3200" b="1" dirty="0">
                <a:latin typeface="Times New Roman" pitchFamily="18" charset="0"/>
                <a:ea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20175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sp>
        <p:nvSpPr>
          <p:cNvPr id="5" name="Rectangle 5"/>
          <p:cNvSpPr>
            <a:spLocks noChangeArrowheads="1"/>
          </p:cNvSpPr>
          <p:nvPr/>
        </p:nvSpPr>
        <p:spPr bwMode="auto">
          <a:xfrm>
            <a:off x="4076700" y="3867823"/>
            <a:ext cx="18473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1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b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4076700" y="3833654"/>
          <a:ext cx="4038600" cy="172720"/>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172720">
                <a:tc>
                  <a:txBody>
                    <a:bodyPr/>
                    <a:lstStyle/>
                    <a:p>
                      <a:pPr marL="0" marR="0">
                        <a:spcBef>
                          <a:spcPts val="0"/>
                        </a:spcBef>
                        <a:spcAft>
                          <a:spcPts val="0"/>
                        </a:spcAft>
                      </a:pPr>
                      <a:r>
                        <a:rPr lang="en-US" sz="1100">
                          <a:effectLst/>
                        </a:rPr>
                        <a:t>Nội dung kiểm tra</a:t>
                      </a:r>
                      <a:endParaRPr lang="en-US" sz="1000">
                        <a:effectLst/>
                        <a:latin typeface="Calibri"/>
                        <a:ea typeface="Calibri"/>
                        <a:cs typeface="Arial"/>
                      </a:endParaRPr>
                    </a:p>
                  </a:txBody>
                  <a:tcPr marL="0" marR="0" marT="0" marB="0" anchor="b"/>
                </a:tc>
                <a:tc>
                  <a:txBody>
                    <a:bodyPr/>
                    <a:lstStyle/>
                    <a:p>
                      <a:pPr marL="800100" marR="0">
                        <a:spcBef>
                          <a:spcPts val="0"/>
                        </a:spcBef>
                        <a:spcAft>
                          <a:spcPts val="0"/>
                        </a:spcAft>
                      </a:pPr>
                      <a:r>
                        <a:rPr lang="en-US" sz="1100">
                          <a:effectLst/>
                        </a:rPr>
                        <a:t>Đạt</a:t>
                      </a:r>
                      <a:endParaRPr lang="en-US" sz="1000">
                        <a:effectLst/>
                        <a:latin typeface="Calibri"/>
                        <a:ea typeface="Calibri"/>
                        <a:cs typeface="Arial"/>
                      </a:endParaRPr>
                    </a:p>
                  </a:txBody>
                  <a:tcPr marL="0" marR="0" marT="0" marB="0" anchor="b"/>
                </a:tc>
                <a:tc>
                  <a:txBody>
                    <a:bodyPr/>
                    <a:lstStyle/>
                    <a:p>
                      <a:pPr marL="266700" marR="0">
                        <a:spcBef>
                          <a:spcPts val="0"/>
                        </a:spcBef>
                        <a:spcAft>
                          <a:spcPts val="0"/>
                        </a:spcAft>
                      </a:pPr>
                      <a:r>
                        <a:rPr lang="en-US" sz="1100" dirty="0" err="1">
                          <a:effectLst/>
                        </a:rPr>
                        <a:t>Chưa</a:t>
                      </a:r>
                      <a:r>
                        <a:rPr lang="en-US" sz="1100" dirty="0">
                          <a:effectLst/>
                        </a:rPr>
                        <a:t> </a:t>
                      </a:r>
                      <a:r>
                        <a:rPr lang="en-US" sz="1100" dirty="0" err="1">
                          <a:effectLst/>
                        </a:rPr>
                        <a:t>đạt</a:t>
                      </a:r>
                      <a:endParaRPr lang="en-US" sz="1000" dirty="0">
                        <a:effectLst/>
                        <a:latin typeface="Calibri"/>
                        <a:ea typeface="Calibri"/>
                        <a:cs typeface="Arial"/>
                      </a:endParaRPr>
                    </a:p>
                  </a:txBody>
                  <a:tcPr marL="0" marR="0" marT="0" marB="0" anchor="b"/>
                </a:tc>
                <a:extLst>
                  <a:ext uri="{0D108BD9-81ED-4DB2-BD59-A6C34878D82A}">
                    <a16:rowId xmlns:a16="http://schemas.microsoft.com/office/drawing/2014/main" val="10000"/>
                  </a:ext>
                </a:extLst>
              </a:tr>
            </a:tbl>
          </a:graphicData>
        </a:graphic>
      </p:graphicFrame>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26" y="562638"/>
            <a:ext cx="11631042" cy="61335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1186234" y="-662871"/>
            <a:ext cx="11005766" cy="132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23672" tIns="779217" rIns="699867" bIns="46023"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Bảng</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kiểm</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trình</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bày</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ý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kiến</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về</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một</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vấn</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đề</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trong</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đời</a:t>
            </a:r>
            <a:r>
              <a:rPr kumimoji="0" lang="en-US" sz="3200" b="1" i="1" u="none" strike="noStrike" cap="none" normalizeH="0" baseline="0" dirty="0">
                <a:ln>
                  <a:noFill/>
                </a:ln>
                <a:solidFill>
                  <a:srgbClr val="FF0000"/>
                </a:solidFill>
                <a:effectLst/>
                <a:latin typeface="Times New Roman" pitchFamily="18" charset="0"/>
                <a:ea typeface="Arial" pitchFamily="34" charset="0"/>
                <a:cs typeface="Times New Roman" pitchFamily="18" charset="0"/>
              </a:rPr>
              <a:t> </a:t>
            </a:r>
            <a:r>
              <a:rPr kumimoji="0" lang="en-US" sz="3200" b="1" i="1" u="none" strike="noStrike" cap="none" normalizeH="0" baseline="0" dirty="0" err="1">
                <a:ln>
                  <a:noFill/>
                </a:ln>
                <a:solidFill>
                  <a:srgbClr val="FF0000"/>
                </a:solidFill>
                <a:effectLst/>
                <a:latin typeface="Times New Roman" pitchFamily="18" charset="0"/>
                <a:ea typeface="Arial" pitchFamily="34" charset="0"/>
                <a:cs typeface="Times New Roman" pitchFamily="18" charset="0"/>
              </a:rPr>
              <a:t>sống</a:t>
            </a:r>
            <a:endParaRPr kumimoji="0" lang="en-US" sz="2800" b="0" i="0" u="none" strike="noStrike" cap="none" normalizeH="0" baseline="0" dirty="0">
              <a:ln>
                <a:noFill/>
              </a:ln>
              <a:solidFill>
                <a:srgbClr val="FF0000"/>
              </a:solidFill>
              <a:effectLst/>
              <a:latin typeface="Times New Roman" pitchFamily="18" charset="0"/>
              <a:cs typeface="Times New Roman" pitchFamily="18" charset="0"/>
            </a:endParaRPr>
          </a:p>
        </p:txBody>
      </p:sp>
      <p:sp>
        <p:nvSpPr>
          <p:cNvPr id="9" name="Rectangle 10"/>
          <p:cNvSpPr>
            <a:spLocks noChangeArrowheads="1"/>
          </p:cNvSpPr>
          <p:nvPr/>
        </p:nvSpPr>
        <p:spPr bwMode="auto">
          <a:xfrm>
            <a:off x="4076700" y="3867823"/>
            <a:ext cx="18473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1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b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0" name="Rectangle 9"/>
          <p:cNvSpPr/>
          <p:nvPr/>
        </p:nvSpPr>
        <p:spPr>
          <a:xfrm>
            <a:off x="3009741" y="769381"/>
            <a:ext cx="2989921"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Nội</a:t>
            </a:r>
            <a:r>
              <a:rPr lang="en-US" sz="2800" b="1" dirty="0">
                <a:solidFill>
                  <a:srgbClr val="FF0000"/>
                </a:solidFill>
                <a:latin typeface="Times New Roman" pitchFamily="18" charset="0"/>
                <a:cs typeface="Times New Roman" pitchFamily="18" charset="0"/>
              </a:rPr>
              <a:t> dung </a:t>
            </a:r>
            <a:r>
              <a:rPr lang="en-US" sz="2800" b="1" dirty="0" err="1">
                <a:solidFill>
                  <a:srgbClr val="FF0000"/>
                </a:solidFill>
                <a:latin typeface="Times New Roman" pitchFamily="18" charset="0"/>
                <a:cs typeface="Times New Roman" pitchFamily="18" charset="0"/>
              </a:rPr>
              <a:t>kiểm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a:t>
            </a:r>
            <a:endParaRPr lang="en-US" sz="2800" dirty="0">
              <a:solidFill>
                <a:srgbClr val="FF0000"/>
              </a:solidFill>
              <a:latin typeface="Times New Roman" pitchFamily="18" charset="0"/>
              <a:cs typeface="Times New Roman" pitchFamily="18" charset="0"/>
            </a:endParaRPr>
          </a:p>
        </p:txBody>
      </p:sp>
      <p:sp>
        <p:nvSpPr>
          <p:cNvPr id="11" name="Rectangle 10"/>
          <p:cNvSpPr/>
          <p:nvPr/>
        </p:nvSpPr>
        <p:spPr>
          <a:xfrm>
            <a:off x="221224" y="1410231"/>
            <a:ext cx="7888698" cy="461665"/>
          </a:xfrm>
          <a:prstGeom prst="rect">
            <a:avLst/>
          </a:prstGeom>
        </p:spPr>
        <p:txBody>
          <a:bodyPr wrap="none">
            <a:spAutoFit/>
          </a:bodyPr>
          <a:lstStyle/>
          <a:p>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dung,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thúc</a:t>
            </a:r>
            <a:r>
              <a:rPr lang="en-US" sz="2400" dirty="0">
                <a:latin typeface="Times New Roman" pitchFamily="18" charset="0"/>
                <a:cs typeface="Times New Roman" pitchFamily="18" charset="0"/>
              </a:rPr>
              <a:t>.</a:t>
            </a:r>
          </a:p>
        </p:txBody>
      </p:sp>
      <p:sp>
        <p:nvSpPr>
          <p:cNvPr id="12" name="Rectangle 11"/>
          <p:cNvSpPr/>
          <p:nvPr/>
        </p:nvSpPr>
        <p:spPr>
          <a:xfrm>
            <a:off x="221225" y="1978242"/>
            <a:ext cx="5210081" cy="461665"/>
          </a:xfrm>
          <a:prstGeom prst="rect">
            <a:avLst/>
          </a:prstGeom>
        </p:spPr>
        <p:txBody>
          <a:bodyPr wrap="none">
            <a:spAutoFit/>
          </a:bodyPr>
          <a:lstStyle/>
          <a:p>
            <a:r>
              <a:rPr lang="en-US" sz="2400" b="1" dirty="0" err="1">
                <a:latin typeface="Times New Roman" pitchFamily="18" charset="0"/>
                <a:cs typeface="Times New Roman" pitchFamily="18" charset="0"/>
              </a:rPr>
              <a:t>Mở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ấn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hút</a:t>
            </a:r>
            <a:r>
              <a:rPr lang="en-US" sz="2400" b="1" dirty="0">
                <a:latin typeface="Times New Roman" pitchFamily="18" charset="0"/>
                <a:cs typeface="Times New Roman" pitchFamily="18" charset="0"/>
              </a:rPr>
              <a:t>.</a:t>
            </a:r>
          </a:p>
        </p:txBody>
      </p:sp>
      <p:sp>
        <p:nvSpPr>
          <p:cNvPr id="13" name="Rectangle 12"/>
          <p:cNvSpPr/>
          <p:nvPr/>
        </p:nvSpPr>
        <p:spPr>
          <a:xfrm>
            <a:off x="207156" y="2644170"/>
            <a:ext cx="7516005" cy="461665"/>
          </a:xfrm>
          <a:prstGeom prst="rect">
            <a:avLst/>
          </a:prstGeom>
        </p:spPr>
        <p:txBody>
          <a:bodyPr wrap="square">
            <a:spAutoFit/>
          </a:bodyPr>
          <a:lstStyle/>
          <a:p>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rõ</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ràng</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vấn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đề</a:t>
            </a:r>
            <a:r>
              <a:rPr lang="en-US" sz="2400" b="1" dirty="0">
                <a:latin typeface="Times New Roman" pitchFamily="18" charset="0"/>
                <a:cs typeface="Times New Roman" pitchFamily="18" charset="0"/>
              </a:rPr>
              <a:t>.</a:t>
            </a:r>
          </a:p>
        </p:txBody>
      </p:sp>
      <p:sp>
        <p:nvSpPr>
          <p:cNvPr id="14" name="Rectangle 13"/>
          <p:cNvSpPr/>
          <p:nvPr/>
        </p:nvSpPr>
        <p:spPr>
          <a:xfrm>
            <a:off x="260660" y="3172282"/>
            <a:ext cx="5816016" cy="461665"/>
          </a:xfrm>
          <a:prstGeom prst="rect">
            <a:avLst/>
          </a:prstGeom>
        </p:spPr>
        <p:txBody>
          <a:bodyPr wrap="none">
            <a:spAutoFit/>
          </a:bodyPr>
          <a:lstStyle/>
          <a:p>
            <a:r>
              <a:rPr lang="en-US" sz="2400" b="1" dirty="0" err="1">
                <a:latin typeface="Times New Roman" pitchFamily="18" charset="0"/>
                <a:cs typeface="Times New Roman" pitchFamily="18" charset="0"/>
              </a:rPr>
              <a:t>Đưa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thuyết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a:t>
            </a:r>
          </a:p>
        </p:txBody>
      </p:sp>
      <p:sp>
        <p:nvSpPr>
          <p:cNvPr id="15" name="Rectangle 14"/>
          <p:cNvSpPr/>
          <p:nvPr/>
        </p:nvSpPr>
        <p:spPr>
          <a:xfrm>
            <a:off x="260660" y="3867823"/>
            <a:ext cx="6300123" cy="461665"/>
          </a:xfrm>
          <a:prstGeom prst="rect">
            <a:avLst/>
          </a:prstGeom>
        </p:spPr>
        <p:txBody>
          <a:bodyPr wrap="none">
            <a:spAutoFit/>
          </a:bodyPr>
          <a:lstStyle/>
          <a:p>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rõ</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a:t>
            </a:r>
          </a:p>
        </p:txBody>
      </p:sp>
      <p:sp>
        <p:nvSpPr>
          <p:cNvPr id="16" name="Rectangle 15"/>
          <p:cNvSpPr/>
          <p:nvPr/>
        </p:nvSpPr>
        <p:spPr>
          <a:xfrm>
            <a:off x="221224" y="4470768"/>
            <a:ext cx="7516003" cy="830997"/>
          </a:xfrm>
          <a:prstGeom prst="rect">
            <a:avLst/>
          </a:prstGeom>
        </p:spPr>
        <p:txBody>
          <a:bodyPr wrap="square">
            <a:spAutoFit/>
          </a:bodyPr>
          <a:lstStyle/>
          <a:p>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tin, </a:t>
            </a:r>
            <a:r>
              <a:rPr lang="en-US" sz="2400" b="1" dirty="0" err="1">
                <a:latin typeface="Times New Roman" pitchFamily="18" charset="0"/>
                <a:cs typeface="Times New Roman" pitchFamily="18" charset="0"/>
              </a:rPr>
              <a:t>nhìn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hợp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lí</a:t>
            </a:r>
            <a:r>
              <a:rPr lang="en-US" sz="2400" b="1" dirty="0">
                <a:latin typeface="Times New Roman" pitchFamily="18" charset="0"/>
                <a:cs typeface="Times New Roman" pitchFamily="18" charset="0"/>
              </a:rPr>
              <a:t>.</a:t>
            </a:r>
          </a:p>
        </p:txBody>
      </p:sp>
      <p:sp>
        <p:nvSpPr>
          <p:cNvPr id="17" name="Rectangle 16"/>
          <p:cNvSpPr/>
          <p:nvPr/>
        </p:nvSpPr>
        <p:spPr>
          <a:xfrm>
            <a:off x="174154" y="5516188"/>
            <a:ext cx="7501936" cy="830997"/>
          </a:xfrm>
          <a:prstGeom prst="rect">
            <a:avLst/>
          </a:prstGeom>
        </p:spPr>
        <p:txBody>
          <a:bodyPr wrap="square">
            <a:spAutoFit/>
          </a:bodyPr>
          <a:lstStyle/>
          <a:p>
            <a:r>
              <a:rPr lang="en-US" sz="2400" b="1" dirty="0" err="1">
                <a:latin typeface="Times New Roman" pitchFamily="18" charset="0"/>
                <a:cs typeface="Times New Roman" pitchFamily="18" charset="0"/>
              </a:rPr>
              <a:t>Ghi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thoả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p>
        </p:txBody>
      </p:sp>
      <p:sp>
        <p:nvSpPr>
          <p:cNvPr id="18" name="Rectangle 17"/>
          <p:cNvSpPr/>
          <p:nvPr/>
        </p:nvSpPr>
        <p:spPr>
          <a:xfrm>
            <a:off x="260660" y="6118108"/>
            <a:ext cx="7148111" cy="461665"/>
          </a:xfrm>
          <a:prstGeom prst="rect">
            <a:avLst/>
          </a:prstGeom>
        </p:spPr>
        <p:txBody>
          <a:bodyPr wrap="none">
            <a:spAutoFit/>
          </a:bodyPr>
          <a:lstStyle/>
          <a:p>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nghe</a:t>
            </a:r>
            <a:r>
              <a:rPr lang="en-US" sz="2400" dirty="0">
                <a:latin typeface="Times New Roman" pitchFamily="18" charset="0"/>
                <a:cs typeface="Times New Roman" pitchFamily="18" charset="0"/>
              </a:rPr>
              <a:t>.</a:t>
            </a:r>
          </a:p>
        </p:txBody>
      </p:sp>
      <p:sp>
        <p:nvSpPr>
          <p:cNvPr id="19" name="Rectangle 18"/>
          <p:cNvSpPr/>
          <p:nvPr/>
        </p:nvSpPr>
        <p:spPr>
          <a:xfrm>
            <a:off x="8251429" y="740662"/>
            <a:ext cx="744114" cy="523220"/>
          </a:xfrm>
          <a:prstGeom prst="rect">
            <a:avLst/>
          </a:prstGeom>
        </p:spPr>
        <p:txBody>
          <a:bodyPr wrap="none">
            <a:spAutoFit/>
          </a:bodyPr>
          <a:lstStyle/>
          <a:p>
            <a:r>
              <a:rPr lang="en-US" sz="2800" b="1" dirty="0" err="1">
                <a:solidFill>
                  <a:srgbClr val="FF0000"/>
                </a:solidFill>
                <a:latin typeface="Times New Roman" pitchFamily="18" charset="0"/>
                <a:cs typeface="Times New Roman" pitchFamily="18" charset="0"/>
              </a:rPr>
              <a:t>Đạt</a:t>
            </a:r>
            <a:endParaRPr lang="en-US" sz="2800" dirty="0">
              <a:solidFill>
                <a:srgbClr val="FF0000"/>
              </a:solidFill>
              <a:latin typeface="Times New Roman" pitchFamily="18" charset="0"/>
              <a:cs typeface="Times New Roman" pitchFamily="18" charset="0"/>
            </a:endParaRPr>
          </a:p>
        </p:txBody>
      </p:sp>
      <p:sp>
        <p:nvSpPr>
          <p:cNvPr id="20" name="Rectangle 19"/>
          <p:cNvSpPr/>
          <p:nvPr/>
        </p:nvSpPr>
        <p:spPr>
          <a:xfrm>
            <a:off x="10034337" y="684212"/>
            <a:ext cx="1696452" cy="523220"/>
          </a:xfrm>
          <a:prstGeom prst="rect">
            <a:avLst/>
          </a:prstGeom>
        </p:spPr>
        <p:txBody>
          <a:bodyPr wrap="square">
            <a:spAutoFit/>
          </a:bodyPr>
          <a:lstStyle/>
          <a:p>
            <a:r>
              <a:rPr lang="en-US" sz="2800" b="1" dirty="0" err="1">
                <a:solidFill>
                  <a:srgbClr val="FF0000"/>
                </a:solidFill>
                <a:latin typeface="Times New Roman" pitchFamily="18" charset="0"/>
                <a:cs typeface="Times New Roman" pitchFamily="18" charset="0"/>
              </a:rPr>
              <a:t>Chưa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5472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3716082" cy="995209"/>
          </a:xfrm>
          <a:prstGeom prst="rect">
            <a:avLst/>
          </a:prstGeom>
          <a:noFill/>
        </p:spPr>
        <p:txBody>
          <a:bodyPr wrap="none" rtlCol="0">
            <a:spAutoFit/>
          </a:bodyPr>
          <a:lstStyle/>
          <a:p>
            <a:r>
              <a:rPr lang="en-US" sz="5867" b="1" dirty="0">
                <a:solidFill>
                  <a:srgbClr val="C00000"/>
                </a:solidFill>
                <a:latin typeface="Times New Roman" panose="02020603050405020304" pitchFamily="18" charset="0"/>
                <a:cs typeface="Times New Roman" panose="02020603050405020304" pitchFamily="18" charset="0"/>
              </a:rPr>
              <a:t>CỦNG CỐ</a:t>
            </a:r>
          </a:p>
        </p:txBody>
      </p:sp>
    </p:spTree>
    <p:extLst>
      <p:ext uri="{BB962C8B-B14F-4D97-AF65-F5344CB8AC3E}">
        <p14:creationId xmlns:p14="http://schemas.microsoft.com/office/powerpoint/2010/main" val="302641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id="{F0F96C13-F1CE-4378-A0F1-B16B64AED055}"/>
              </a:ext>
            </a:extLst>
          </p:cNvPr>
          <p:cNvSpPr txBox="1"/>
          <p:nvPr/>
        </p:nvSpPr>
        <p:spPr>
          <a:xfrm>
            <a:off x="1863066" y="657337"/>
            <a:ext cx="3241043"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6600" b="1" dirty="0" err="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Trò</a:t>
            </a:r>
            <a:r>
              <a:rPr lang="en-US" altLang="zh-CN" sz="66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6600" b="1" dirty="0" err="1">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chơi</a:t>
            </a:r>
            <a:r>
              <a:rPr lang="en-US" altLang="zh-CN" sz="6600" b="1" dirty="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a:t>
            </a:r>
            <a:endParaRPr kumimoji="0" lang="zh-CN" altLang="en-US" sz="66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252" y="550650"/>
            <a:ext cx="1328172" cy="1229416"/>
          </a:xfrm>
          <a:prstGeom prst="rect">
            <a:avLst/>
          </a:prstGeom>
        </p:spPr>
      </p:pic>
      <p:grpSp>
        <p:nvGrpSpPr>
          <p:cNvPr id="6" name="组合 8">
            <a:extLst>
              <a:ext uri="{FF2B5EF4-FFF2-40B4-BE49-F238E27FC236}">
                <a16:creationId xmlns:a16="http://schemas.microsoft.com/office/drawing/2014/main" id="{EFD22353-B207-48B5-A681-7C544DA32DF3}"/>
              </a:ext>
            </a:extLst>
          </p:cNvPr>
          <p:cNvGrpSpPr/>
          <p:nvPr/>
        </p:nvGrpSpPr>
        <p:grpSpPr>
          <a:xfrm>
            <a:off x="800576" y="1616903"/>
            <a:ext cx="5823861" cy="4261041"/>
            <a:chOff x="2536369" y="234038"/>
            <a:chExt cx="7119263" cy="5208825"/>
          </a:xfrm>
        </p:grpSpPr>
        <p:grpSp>
          <p:nvGrpSpPr>
            <p:cNvPr id="7" name="组合 4">
              <a:extLst>
                <a:ext uri="{FF2B5EF4-FFF2-40B4-BE49-F238E27FC236}">
                  <a16:creationId xmlns:a16="http://schemas.microsoft.com/office/drawing/2014/main" id="{64723883-66CC-4B2C-903D-12629887E6B2}"/>
                </a:ext>
              </a:extLst>
            </p:cNvPr>
            <p:cNvGrpSpPr/>
            <p:nvPr/>
          </p:nvGrpSpPr>
          <p:grpSpPr>
            <a:xfrm>
              <a:off x="3156857" y="464457"/>
              <a:ext cx="5878286" cy="4978406"/>
              <a:chOff x="3004458" y="406400"/>
              <a:chExt cx="5878286" cy="4978406"/>
            </a:xfrm>
          </p:grpSpPr>
          <p:pic>
            <p:nvPicPr>
              <p:cNvPr id="11" name="图片 2">
                <a:extLst>
                  <a:ext uri="{FF2B5EF4-FFF2-40B4-BE49-F238E27FC236}">
                    <a16:creationId xmlns:a16="http://schemas.microsoft.com/office/drawing/2014/main" id="{A6AB18C0-B05D-4939-81C2-623389C79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1908" y="406400"/>
                <a:ext cx="4978406" cy="4978406"/>
              </a:xfrm>
              <a:prstGeom prst="rect">
                <a:avLst/>
              </a:prstGeom>
            </p:spPr>
          </p:pic>
          <p:sp>
            <p:nvSpPr>
              <p:cNvPr id="12" name="图文框 3">
                <a:extLst>
                  <a:ext uri="{FF2B5EF4-FFF2-40B4-BE49-F238E27FC236}">
                    <a16:creationId xmlns:a16="http://schemas.microsoft.com/office/drawing/2014/main" id="{15131436-5C57-471C-8F23-1ED44EB6827C}"/>
                  </a:ext>
                </a:extLst>
              </p:cNvPr>
              <p:cNvSpPr/>
              <p:nvPr/>
            </p:nvSpPr>
            <p:spPr>
              <a:xfrm>
                <a:off x="3004458" y="566056"/>
                <a:ext cx="5878286" cy="4267201"/>
              </a:xfrm>
              <a:prstGeom prst="frame">
                <a:avLst>
                  <a:gd name="adj1" fmla="val 637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grpSp>
        <p:grpSp>
          <p:nvGrpSpPr>
            <p:cNvPr id="8" name="组合 7">
              <a:extLst>
                <a:ext uri="{FF2B5EF4-FFF2-40B4-BE49-F238E27FC236}">
                  <a16:creationId xmlns:a16="http://schemas.microsoft.com/office/drawing/2014/main" id="{952EAC6D-BAD2-4DAD-8AB7-613CAEDD7D63}"/>
                </a:ext>
              </a:extLst>
            </p:cNvPr>
            <p:cNvGrpSpPr/>
            <p:nvPr/>
          </p:nvGrpSpPr>
          <p:grpSpPr>
            <a:xfrm>
              <a:off x="2536369" y="234038"/>
              <a:ext cx="7119263" cy="986977"/>
              <a:chOff x="2536369" y="234038"/>
              <a:chExt cx="7119263" cy="986977"/>
            </a:xfrm>
          </p:grpSpPr>
          <p:pic>
            <p:nvPicPr>
              <p:cNvPr id="9" name="图片 5">
                <a:extLst>
                  <a:ext uri="{FF2B5EF4-FFF2-40B4-BE49-F238E27FC236}">
                    <a16:creationId xmlns:a16="http://schemas.microsoft.com/office/drawing/2014/main" id="{EB07DE6D-33B5-4D6F-81EE-DA3411B314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8655" y="234038"/>
                <a:ext cx="986977" cy="986977"/>
              </a:xfrm>
              <a:prstGeom prst="rect">
                <a:avLst/>
              </a:prstGeom>
            </p:spPr>
          </p:pic>
          <p:pic>
            <p:nvPicPr>
              <p:cNvPr id="10" name="图片 6">
                <a:extLst>
                  <a:ext uri="{FF2B5EF4-FFF2-40B4-BE49-F238E27FC236}">
                    <a16:creationId xmlns:a16="http://schemas.microsoft.com/office/drawing/2014/main" id="{BBCF898D-3AD6-430D-A692-B241A2466A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536369" y="234038"/>
                <a:ext cx="986977" cy="986977"/>
              </a:xfrm>
              <a:prstGeom prst="rect">
                <a:avLst/>
              </a:prstGeom>
            </p:spPr>
          </p:pic>
        </p:grpSp>
      </p:grpSp>
      <p:grpSp>
        <p:nvGrpSpPr>
          <p:cNvPr id="13" name="组合 34">
            <a:extLst>
              <a:ext uri="{FF2B5EF4-FFF2-40B4-BE49-F238E27FC236}">
                <a16:creationId xmlns:a16="http://schemas.microsoft.com/office/drawing/2014/main" id="{4570762A-279B-4EAD-B017-B6DDC6F22BFE}"/>
              </a:ext>
            </a:extLst>
          </p:cNvPr>
          <p:cNvGrpSpPr/>
          <p:nvPr/>
        </p:nvGrpSpPr>
        <p:grpSpPr>
          <a:xfrm>
            <a:off x="6784725" y="1324900"/>
            <a:ext cx="4072548" cy="3800274"/>
            <a:chOff x="427439" y="2703753"/>
            <a:chExt cx="3497134" cy="3136067"/>
          </a:xfrm>
        </p:grpSpPr>
        <p:grpSp>
          <p:nvGrpSpPr>
            <p:cNvPr id="14" name="组合 7">
              <a:extLst>
                <a:ext uri="{FF2B5EF4-FFF2-40B4-BE49-F238E27FC236}">
                  <a16:creationId xmlns:a16="http://schemas.microsoft.com/office/drawing/2014/main" id="{86E5B562-2575-4C3D-80A6-AC8A742C456C}"/>
                </a:ext>
              </a:extLst>
            </p:cNvPr>
            <p:cNvGrpSpPr/>
            <p:nvPr/>
          </p:nvGrpSpPr>
          <p:grpSpPr>
            <a:xfrm>
              <a:off x="1312002" y="3227249"/>
              <a:ext cx="2612571" cy="2612571"/>
              <a:chOff x="1712686" y="1683752"/>
              <a:chExt cx="2612571" cy="2612571"/>
            </a:xfrm>
          </p:grpSpPr>
          <p:grpSp>
            <p:nvGrpSpPr>
              <p:cNvPr id="22" name="组合 8">
                <a:extLst>
                  <a:ext uri="{FF2B5EF4-FFF2-40B4-BE49-F238E27FC236}">
                    <a16:creationId xmlns:a16="http://schemas.microsoft.com/office/drawing/2014/main" id="{A37DD25B-9B79-4A1D-ACC1-AD2AD1CA2E9D}"/>
                  </a:ext>
                </a:extLst>
              </p:cNvPr>
              <p:cNvGrpSpPr/>
              <p:nvPr/>
            </p:nvGrpSpPr>
            <p:grpSpPr>
              <a:xfrm>
                <a:off x="1712686" y="1683752"/>
                <a:ext cx="2612571" cy="2612571"/>
                <a:chOff x="1436914" y="1996996"/>
                <a:chExt cx="2612571" cy="2612571"/>
              </a:xfrm>
            </p:grpSpPr>
            <p:sp>
              <p:nvSpPr>
                <p:cNvPr id="25" name="椭圆 10">
                  <a:extLst>
                    <a:ext uri="{FF2B5EF4-FFF2-40B4-BE49-F238E27FC236}">
                      <a16:creationId xmlns:a16="http://schemas.microsoft.com/office/drawing/2014/main" id="{3F569A37-65AD-4D49-957D-FA7EFE3433F5}"/>
                    </a:ext>
                  </a:extLst>
                </p:cNvPr>
                <p:cNvSpPr/>
                <p:nvPr/>
              </p:nvSpPr>
              <p:spPr>
                <a:xfrm>
                  <a:off x="1436914" y="1996996"/>
                  <a:ext cx="2612571" cy="2612571"/>
                </a:xfrm>
                <a:prstGeom prst="ellipse">
                  <a:avLst/>
                </a:prstGeom>
                <a:solidFill>
                  <a:srgbClr val="1E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26" name="椭圆 11">
                  <a:extLst>
                    <a:ext uri="{FF2B5EF4-FFF2-40B4-BE49-F238E27FC236}">
                      <a16:creationId xmlns:a16="http://schemas.microsoft.com/office/drawing/2014/main" id="{BB1A1583-F07E-45F5-84D6-9B16678012FD}"/>
                    </a:ext>
                  </a:extLst>
                </p:cNvPr>
                <p:cNvSpPr/>
                <p:nvPr/>
              </p:nvSpPr>
              <p:spPr>
                <a:xfrm>
                  <a:off x="1523358" y="2083440"/>
                  <a:ext cx="2439681" cy="2439681"/>
                </a:xfrm>
                <a:prstGeom prst="ellipse">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24" name="矩形 9">
                <a:extLst>
                  <a:ext uri="{FF2B5EF4-FFF2-40B4-BE49-F238E27FC236}">
                    <a16:creationId xmlns:a16="http://schemas.microsoft.com/office/drawing/2014/main" id="{33E7A429-33D3-4675-8C90-9CF863E9BED2}"/>
                  </a:ext>
                </a:extLst>
              </p:cNvPr>
              <p:cNvSpPr/>
              <p:nvPr/>
            </p:nvSpPr>
            <p:spPr>
              <a:xfrm>
                <a:off x="1900940" y="2809395"/>
                <a:ext cx="2259063" cy="9905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AI NHANH H</a:t>
                </a: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Ơ</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a:t>
                </a:r>
              </a:p>
            </p:txBody>
          </p:sp>
        </p:grpSp>
        <p:grpSp>
          <p:nvGrpSpPr>
            <p:cNvPr id="15" name="组合 22">
              <a:extLst>
                <a:ext uri="{FF2B5EF4-FFF2-40B4-BE49-F238E27FC236}">
                  <a16:creationId xmlns:a16="http://schemas.microsoft.com/office/drawing/2014/main" id="{CCA4A05F-46EF-473F-B342-99459917102A}"/>
                </a:ext>
              </a:extLst>
            </p:cNvPr>
            <p:cNvGrpSpPr/>
            <p:nvPr/>
          </p:nvGrpSpPr>
          <p:grpSpPr>
            <a:xfrm>
              <a:off x="427439" y="2703753"/>
              <a:ext cx="3001836" cy="1372141"/>
              <a:chOff x="916786" y="1453191"/>
              <a:chExt cx="3001836" cy="1372141"/>
            </a:xfrm>
          </p:grpSpPr>
          <p:sp>
            <p:nvSpPr>
              <p:cNvPr id="16" name="矩形: 圆角 23">
                <a:extLst>
                  <a:ext uri="{FF2B5EF4-FFF2-40B4-BE49-F238E27FC236}">
                    <a16:creationId xmlns:a16="http://schemas.microsoft.com/office/drawing/2014/main" id="{7E605B74-4DDF-4588-97B5-6806286AFE5E}"/>
                  </a:ext>
                </a:extLst>
              </p:cNvPr>
              <p:cNvSpPr/>
              <p:nvPr/>
            </p:nvSpPr>
            <p:spPr>
              <a:xfrm>
                <a:off x="1478941" y="1968589"/>
                <a:ext cx="2439681" cy="495211"/>
              </a:xfrm>
              <a:prstGeom prst="roundRect">
                <a:avLst>
                  <a:gd name="adj" fmla="val 39748"/>
                </a:avLst>
              </a:prstGeom>
              <a:solidFill>
                <a:srgbClr val="F2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pic>
            <p:nvPicPr>
              <p:cNvPr id="17" name="图片 24">
                <a:extLst>
                  <a:ext uri="{FF2B5EF4-FFF2-40B4-BE49-F238E27FC236}">
                    <a16:creationId xmlns:a16="http://schemas.microsoft.com/office/drawing/2014/main" id="{FB508CA6-FD53-4F68-8CC8-4B4201264C1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16786" y="1453191"/>
                <a:ext cx="1372141" cy="1372141"/>
              </a:xfrm>
              <a:prstGeom prst="rect">
                <a:avLst/>
              </a:prstGeom>
              <a:effectLst>
                <a:outerShdw blurRad="50800" dist="38100" dir="2700000" algn="tl" rotWithShape="0">
                  <a:prstClr val="black">
                    <a:alpha val="40000"/>
                  </a:prstClr>
                </a:outerShdw>
              </a:effectLst>
            </p:spPr>
          </p:pic>
          <p:sp>
            <p:nvSpPr>
              <p:cNvPr id="18" name="文本框 25">
                <a:extLst>
                  <a:ext uri="{FF2B5EF4-FFF2-40B4-BE49-F238E27FC236}">
                    <a16:creationId xmlns:a16="http://schemas.microsoft.com/office/drawing/2014/main" id="{D4E7496B-B4E1-4ECA-B1DC-3691837AEA22}"/>
                  </a:ext>
                </a:extLst>
              </p:cNvPr>
              <p:cNvSpPr txBox="1"/>
              <p:nvPr/>
            </p:nvSpPr>
            <p:spPr>
              <a:xfrm>
                <a:off x="2450131" y="2016139"/>
                <a:ext cx="13380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0670EB"/>
                  </a:solidFill>
                  <a:effectLst/>
                  <a:uLnTx/>
                  <a:uFillTx/>
                  <a:latin typeface="等线" panose="020F0502020204030204"/>
                  <a:ea typeface="等线" panose="02010600030101010101" pitchFamily="2" charset="-122"/>
                  <a:cs typeface="+mn-ea"/>
                  <a:sym typeface="+mn-lt"/>
                </a:endParaRPr>
              </a:p>
            </p:txBody>
          </p:sp>
        </p:grpSp>
      </p:grpSp>
    </p:spTree>
    <p:extLst>
      <p:ext uri="{BB962C8B-B14F-4D97-AF65-F5344CB8AC3E}">
        <p14:creationId xmlns:p14="http://schemas.microsoft.com/office/powerpoint/2010/main" val="359754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Rectangle: Rounded Corners 1">
            <a:extLst>
              <a:ext uri="{FF2B5EF4-FFF2-40B4-BE49-F238E27FC236}">
                <a16:creationId xmlns:a16="http://schemas.microsoft.com/office/drawing/2014/main"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cần</a:t>
            </a:r>
            <a:r>
              <a:rPr lang="en-US" sz="3600" b="1" dirty="0">
                <a:latin typeface="Times New Roman" panose="02020603050405020304" pitchFamily="18" charset="0"/>
                <a:cs typeface="Times New Roman" panose="02020603050405020304" pitchFamily="18" charset="0"/>
              </a:rPr>
              <a:t> </a:t>
            </a: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335560" y="2252199"/>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chỉnh</a:t>
            </a:r>
            <a:r>
              <a:rPr lang="en-US" sz="3600" dirty="0">
                <a:latin typeface="Times New Roman" panose="02020603050405020304" pitchFamily="18" charset="0"/>
                <a:cs typeface="Times New Roman" panose="02020603050405020304" pitchFamily="18" charset="0"/>
              </a:rPr>
              <a:t> chu.</a:t>
            </a: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335560" y="4131336"/>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Chuẩn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mở</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6342078" y="2252199"/>
            <a:ext cx="5466745"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Tập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nghỉ</a:t>
            </a:r>
            <a:r>
              <a:rPr lang="en-US" sz="36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3CED5576-5F2C-432F-B054-4020BD30BA75}"/>
              </a:ext>
            </a:extLst>
          </p:cNvPr>
          <p:cNvSpPr/>
          <p:nvPr/>
        </p:nvSpPr>
        <p:spPr>
          <a:xfrm>
            <a:off x="6342078" y="4131336"/>
            <a:ext cx="5466745"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Tóm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tắt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dàn</a:t>
            </a:r>
            <a:r>
              <a:rPr lang="en-US" sz="3600"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1579602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778872" cy="1015663"/>
          </a:xfrm>
          <a:prstGeom prst="rect">
            <a:avLst/>
          </a:prstGeom>
          <a:noFill/>
        </p:spPr>
        <p:txBody>
          <a:bodyPr wrap="none" rtlCol="0">
            <a:spAutoFit/>
          </a:bodyPr>
          <a:lstStyle/>
          <a:p>
            <a:r>
              <a:rPr lang="en-US" sz="6000" b="1" dirty="0">
                <a:solidFill>
                  <a:srgbClr val="0070C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9985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Rectangle: Rounded Corners 1">
            <a:extLst>
              <a:ext uri="{FF2B5EF4-FFF2-40B4-BE49-F238E27FC236}">
                <a16:creationId xmlns:a16="http://schemas.microsoft.com/office/drawing/2014/main"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latin typeface="Times New Roman" panose="02020603050405020304" pitchFamily="18" charset="0"/>
                <a:cs typeface="Times New Roman" panose="02020603050405020304" pitchFamily="18" charset="0"/>
              </a:rPr>
              <a:t>Việc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chiếu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ảnh</a:t>
            </a:r>
            <a:r>
              <a:rPr lang="en-US" sz="3600" b="1" dirty="0">
                <a:latin typeface="Times New Roman" panose="02020603050405020304" pitchFamily="18" charset="0"/>
                <a:cs typeface="Times New Roman" panose="02020603050405020304" pitchFamily="18" charset="0"/>
              </a:rPr>
              <a:t>, video….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góp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335560" y="2448147"/>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Dễ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nghe</a:t>
            </a:r>
            <a:r>
              <a:rPr lang="en-US" sz="3600" dirty="0">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335560" y="4327284"/>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6342078" y="2448147"/>
            <a:ext cx="5440619"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Trung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3CED5576-5F2C-432F-B054-4020BD30BA75}"/>
              </a:ext>
            </a:extLst>
          </p:cNvPr>
          <p:cNvSpPr/>
          <p:nvPr/>
        </p:nvSpPr>
        <p:spPr>
          <a:xfrm>
            <a:off x="6342078" y="4327284"/>
            <a:ext cx="5440619"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04158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Rectangle: Rounded Corners 1">
            <a:extLst>
              <a:ext uri="{FF2B5EF4-FFF2-40B4-BE49-F238E27FC236}">
                <a16:creationId xmlns:a16="http://schemas.microsoft.com/office/drawing/2014/main"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nên</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335560" y="2565710"/>
            <a:ext cx="5466745"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cắt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335560" y="4444847"/>
            <a:ext cx="5466745"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biện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vì</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sợ</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lòng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6342078" y="2565710"/>
            <a:ext cx="5466745"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CED5576-5F2C-432F-B054-4020BD30BA75}"/>
              </a:ext>
            </a:extLst>
          </p:cNvPr>
          <p:cNvSpPr/>
          <p:nvPr/>
        </p:nvSpPr>
        <p:spPr>
          <a:xfrm>
            <a:off x="6342078" y="4444847"/>
            <a:ext cx="5466745"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thị</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lắng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góp</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2003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Rectangle: Rounded Corners 1">
            <a:extLst>
              <a:ext uri="{FF2B5EF4-FFF2-40B4-BE49-F238E27FC236}">
                <a16:creationId xmlns:a16="http://schemas.microsoft.com/office/drawing/2014/main"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Câu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4.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335560" y="2487332"/>
            <a:ext cx="5427556"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thật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lướt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335560" y="4366469"/>
            <a:ext cx="5427556"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chậm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rãi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6342078" y="2487332"/>
            <a:ext cx="5427556"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Trình</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bày</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quát</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3CED5576-5F2C-432F-B054-4020BD30BA75}"/>
              </a:ext>
            </a:extLst>
          </p:cNvPr>
          <p:cNvSpPr/>
          <p:nvPr/>
        </p:nvSpPr>
        <p:spPr>
          <a:xfrm>
            <a:off x="6342078" y="4366469"/>
            <a:ext cx="5427556"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D.Nhìn</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3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9599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5285421" cy="995209"/>
          </a:xfrm>
          <a:prstGeom prst="rect">
            <a:avLst/>
          </a:prstGeom>
          <a:noFill/>
        </p:spPr>
        <p:txBody>
          <a:bodyPr wrap="none" rtlCol="0">
            <a:spAutoFit/>
          </a:bodyPr>
          <a:lstStyle/>
          <a:p>
            <a:r>
              <a:rPr lang="en-US" sz="5867" b="1" dirty="0">
                <a:solidFill>
                  <a:srgbClr val="C00000"/>
                </a:solidFill>
                <a:latin typeface="Times New Roman" panose="02020603050405020304" pitchFamily="18" charset="0"/>
                <a:cs typeface="Times New Roman" panose="02020603050405020304" pitchFamily="18" charset="0"/>
              </a:rPr>
              <a:t>III.VẬN DỤNG</a:t>
            </a:r>
          </a:p>
        </p:txBody>
      </p:sp>
    </p:spTree>
    <p:extLst>
      <p:ext uri="{BB962C8B-B14F-4D97-AF65-F5344CB8AC3E}">
        <p14:creationId xmlns:p14="http://schemas.microsoft.com/office/powerpoint/2010/main" val="182390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3">
            <a:extLst>
              <a:ext uri="{FF2B5EF4-FFF2-40B4-BE49-F238E27FC236}">
                <a16:creationId xmlns:a16="http://schemas.microsoft.com/office/drawing/2014/main" id="{8A5F7F03-AF72-49F3-BD40-DE7D864A4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pic>
        <p:nvPicPr>
          <p:cNvPr id="23" name="图片 28">
            <a:extLst>
              <a:ext uri="{FF2B5EF4-FFF2-40B4-BE49-F238E27FC236}">
                <a16:creationId xmlns:a16="http://schemas.microsoft.com/office/drawing/2014/main" id="{A91641A5-07F9-4BE1-9AA5-03EAA029A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4259" y="168083"/>
            <a:ext cx="1328172" cy="1229416"/>
          </a:xfrm>
          <a:prstGeom prst="rect">
            <a:avLst/>
          </a:prstGeom>
        </p:spPr>
      </p:pic>
      <p:pic>
        <p:nvPicPr>
          <p:cNvPr id="8" name="图片 12">
            <a:extLst>
              <a:ext uri="{FF2B5EF4-FFF2-40B4-BE49-F238E27FC236}">
                <a16:creationId xmlns:a16="http://schemas.microsoft.com/office/drawing/2014/main" id="{76212AB1-FFD9-4AA2-B728-71E8E468DFC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382205" y="4296510"/>
            <a:ext cx="2324107" cy="2324107"/>
          </a:xfrm>
          <a:prstGeom prst="rect">
            <a:avLst/>
          </a:prstGeom>
        </p:spPr>
      </p:pic>
      <p:sp>
        <p:nvSpPr>
          <p:cNvPr id="11" name="文本框 12">
            <a:extLst>
              <a:ext uri="{FF2B5EF4-FFF2-40B4-BE49-F238E27FC236}">
                <a16:creationId xmlns:a16="http://schemas.microsoft.com/office/drawing/2014/main" id="{653AF131-19B7-45B2-80CB-17B931194D9B}"/>
              </a:ext>
            </a:extLst>
          </p:cNvPr>
          <p:cNvSpPr txBox="1"/>
          <p:nvPr/>
        </p:nvSpPr>
        <p:spPr>
          <a:xfrm>
            <a:off x="1702274" y="-228694"/>
            <a:ext cx="9110131" cy="3477875"/>
          </a:xfrm>
          <a:prstGeom prst="rect">
            <a:avLst/>
          </a:prstGeom>
          <a:noFill/>
        </p:spPr>
        <p:txBody>
          <a:bodyPr wrap="square" rtlCol="0">
            <a:spAutoFit/>
          </a:bodyPr>
          <a:lstStyle/>
          <a:p>
            <a:pPr lvl="0">
              <a:defRPr/>
            </a:pPr>
            <a:r>
              <a:rPr lang="en-US" sz="4400" b="1" dirty="0" err="1">
                <a:solidFill>
                  <a:prstClr val="white"/>
                </a:solidFill>
                <a:latin typeface="Times New Roman" panose="02020603050405020304" pitchFamily="18" charset="0"/>
                <a:cs typeface="Times New Roman" panose="02020603050405020304" pitchFamily="18" charset="0"/>
              </a:rPr>
              <a:t>Em</a:t>
            </a:r>
            <a:r>
              <a:rPr lang="en-US" sz="4400" b="1" dirty="0">
                <a:solidFill>
                  <a:prstClr val="white"/>
                </a:solidFill>
                <a:latin typeface="Times New Roman" panose="02020603050405020304" pitchFamily="18" charset="0"/>
                <a:cs typeface="Times New Roman" panose="02020603050405020304" pitchFamily="18" charset="0"/>
              </a:rPr>
              <a:t> </a:t>
            </a:r>
            <a:r>
              <a:rPr lang="en-US" sz="4400" b="1" dirty="0" err="1">
                <a:solidFill>
                  <a:prstClr val="white"/>
                </a:solidFill>
                <a:latin typeface="Times New Roman" panose="02020603050405020304" pitchFamily="18" charset="0"/>
                <a:cs typeface="Times New Roman" panose="02020603050405020304" pitchFamily="18" charset="0"/>
              </a:rPr>
              <a:t>hãy</a:t>
            </a:r>
            <a:r>
              <a:rPr lang="en-US" sz="4400" b="1" dirty="0">
                <a:solidFill>
                  <a:prstClr val="white"/>
                </a:solidFill>
                <a:latin typeface="Times New Roman" panose="02020603050405020304" pitchFamily="18" charset="0"/>
                <a:cs typeface="Times New Roman" panose="02020603050405020304" pitchFamily="18" charset="0"/>
              </a:rPr>
              <a:t> </a:t>
            </a:r>
            <a:r>
              <a:rPr lang="en-US" sz="4400" b="1" dirty="0" err="1">
                <a:solidFill>
                  <a:prstClr val="white"/>
                </a:solidFill>
                <a:latin typeface="Times New Roman" panose="02020603050405020304" pitchFamily="18" charset="0"/>
                <a:cs typeface="Times New Roman" panose="02020603050405020304" pitchFamily="18" charset="0"/>
              </a:rPr>
              <a:t>nêu</a:t>
            </a:r>
            <a:r>
              <a:rPr lang="en-US" sz="4400" b="1" dirty="0">
                <a:solidFill>
                  <a:prstClr val="white"/>
                </a:solidFill>
                <a:latin typeface="Times New Roman" panose="02020603050405020304" pitchFamily="18" charset="0"/>
                <a:cs typeface="Times New Roman" panose="02020603050405020304" pitchFamily="18" charset="0"/>
              </a:rPr>
              <a:t> ý </a:t>
            </a:r>
            <a:r>
              <a:rPr lang="en-US" sz="4400" b="1" dirty="0" err="1">
                <a:solidFill>
                  <a:prstClr val="white"/>
                </a:solidFill>
                <a:latin typeface="Times New Roman" panose="02020603050405020304" pitchFamily="18" charset="0"/>
                <a:cs typeface="Times New Roman" panose="02020603050405020304" pitchFamily="18" charset="0"/>
              </a:rPr>
              <a:t>kiến</a:t>
            </a:r>
            <a:r>
              <a:rPr lang="en-US" sz="4400" b="1" dirty="0">
                <a:solidFill>
                  <a:prstClr val="white"/>
                </a:solidFill>
                <a:latin typeface="Times New Roman" panose="02020603050405020304" pitchFamily="18" charset="0"/>
                <a:cs typeface="Times New Roman" panose="02020603050405020304" pitchFamily="18" charset="0"/>
              </a:rPr>
              <a:t> </a:t>
            </a:r>
            <a:r>
              <a:rPr lang="en-US" sz="4400" b="1" dirty="0" err="1">
                <a:solidFill>
                  <a:prstClr val="white"/>
                </a:solidFill>
                <a:latin typeface="Times New Roman" panose="02020603050405020304" pitchFamily="18" charset="0"/>
                <a:cs typeface="Times New Roman" panose="02020603050405020304" pitchFamily="18" charset="0"/>
              </a:rPr>
              <a:t>của</a:t>
            </a:r>
            <a:r>
              <a:rPr lang="en-US" sz="4400" b="1" dirty="0">
                <a:solidFill>
                  <a:prstClr val="white"/>
                </a:solidFill>
                <a:latin typeface="Times New Roman" panose="02020603050405020304" pitchFamily="18" charset="0"/>
                <a:cs typeface="Times New Roman" panose="02020603050405020304" pitchFamily="18" charset="0"/>
              </a:rPr>
              <a:t> </a:t>
            </a:r>
            <a:r>
              <a:rPr lang="en-US" sz="4400" b="1" dirty="0" err="1">
                <a:solidFill>
                  <a:prstClr val="white"/>
                </a:solidFill>
                <a:latin typeface="Times New Roman" panose="02020603050405020304" pitchFamily="18" charset="0"/>
                <a:cs typeface="Times New Roman" panose="02020603050405020304" pitchFamily="18" charset="0"/>
              </a:rPr>
              <a:t>em</a:t>
            </a:r>
            <a:r>
              <a:rPr lang="en-US" sz="4400" b="1" dirty="0">
                <a:solidFill>
                  <a:prstClr val="white"/>
                </a:solidFill>
                <a:latin typeface="Times New Roman" panose="02020603050405020304" pitchFamily="18" charset="0"/>
                <a:cs typeface="Times New Roman" panose="02020603050405020304" pitchFamily="18" charset="0"/>
              </a:rPr>
              <a:t> </a:t>
            </a:r>
            <a:r>
              <a:rPr lang="en-US" sz="4400" b="1" dirty="0" err="1">
                <a:solidFill>
                  <a:prstClr val="white"/>
                </a:solidFill>
                <a:latin typeface="Times New Roman" panose="02020603050405020304" pitchFamily="18" charset="0"/>
                <a:cs typeface="Times New Roman" panose="02020603050405020304" pitchFamily="18" charset="0"/>
              </a:rPr>
              <a:t>về</a:t>
            </a:r>
            <a:r>
              <a:rPr lang="en-US" sz="4400" b="1" dirty="0">
                <a:solidFill>
                  <a:prstClr val="white"/>
                </a:solidFill>
                <a:latin typeface="Times New Roman" panose="02020603050405020304" pitchFamily="18" charset="0"/>
                <a:cs typeface="Times New Roman" panose="02020603050405020304" pitchFamily="18" charset="0"/>
              </a:rPr>
              <a:t> </a:t>
            </a:r>
            <a:r>
              <a:rPr lang="en-US" sz="4400" b="1" dirty="0" err="1">
                <a:solidFill>
                  <a:prstClr val="white"/>
                </a:solidFill>
                <a:latin typeface="Times New Roman" panose="02020603050405020304" pitchFamily="18" charset="0"/>
                <a:cs typeface="Times New Roman" panose="02020603050405020304" pitchFamily="18" charset="0"/>
              </a:rPr>
              <a:t>vấn</a:t>
            </a:r>
            <a:r>
              <a:rPr lang="en-US" sz="4400" b="1" dirty="0">
                <a:solidFill>
                  <a:prstClr val="white"/>
                </a:solidFill>
                <a:latin typeface="Times New Roman" panose="02020603050405020304" pitchFamily="18" charset="0"/>
                <a:cs typeface="Times New Roman" panose="02020603050405020304" pitchFamily="18" charset="0"/>
              </a:rPr>
              <a:t> </a:t>
            </a:r>
            <a:r>
              <a:rPr lang="en-US" sz="4400" b="1" dirty="0" err="1">
                <a:solidFill>
                  <a:prstClr val="white"/>
                </a:solidFill>
                <a:latin typeface="Times New Roman" panose="02020603050405020304" pitchFamily="18" charset="0"/>
                <a:cs typeface="Times New Roman" panose="02020603050405020304" pitchFamily="18" charset="0"/>
              </a:rPr>
              <a:t>đề</a:t>
            </a:r>
            <a:r>
              <a:rPr lang="en-US" sz="4400" b="1" dirty="0">
                <a:solidFill>
                  <a:prstClr val="white"/>
                </a:solidFill>
                <a:latin typeface="Times New Roman" panose="02020603050405020304" pitchFamily="18" charset="0"/>
                <a:cs typeface="Times New Roman" panose="02020603050405020304" pitchFamily="18" charset="0"/>
              </a:rPr>
              <a:t>: </a:t>
            </a:r>
          </a:p>
          <a:p>
            <a:pPr lvl="0" algn="just">
              <a:defRPr/>
            </a:pPr>
            <a:r>
              <a:rPr lang="en-US" sz="4400" b="1" dirty="0">
                <a:solidFill>
                  <a:srgbClr val="FF0000"/>
                </a:solidFill>
                <a:latin typeface="Times New Roman" pitchFamily="18" charset="0"/>
                <a:cs typeface="Times New Roman" pitchFamily="18" charset="0"/>
              </a:rPr>
              <a:t>ĐỀ TÀI:</a:t>
            </a:r>
          </a:p>
          <a:p>
            <a:pPr lvl="0" algn="just">
              <a:defRPr/>
            </a:pPr>
            <a:r>
              <a:rPr lang="en-US" sz="4400" b="1" dirty="0" err="1">
                <a:latin typeface="Times New Roman" pitchFamily="18" charset="0"/>
                <a:cs typeface="Times New Roman" pitchFamily="18" charset="0"/>
              </a:rPr>
              <a:t>Em</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suy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nghĩ</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gì</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về</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việc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thực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hiện</a:t>
            </a:r>
            <a:r>
              <a:rPr lang="en-US" sz="4400" b="1" dirty="0">
                <a:latin typeface="Times New Roman" pitchFamily="18" charset="0"/>
                <a:cs typeface="Times New Roman" pitchFamily="18" charset="0"/>
              </a:rPr>
              <a:t> An </a:t>
            </a:r>
            <a:r>
              <a:rPr lang="en-US" sz="4400" b="1" dirty="0" err="1">
                <a:latin typeface="Times New Roman" pitchFamily="18" charset="0"/>
                <a:cs typeface="Times New Roman" pitchFamily="18" charset="0"/>
              </a:rPr>
              <a:t>toàn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giao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thông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trong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học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sinh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hiện</a:t>
            </a:r>
            <a:r>
              <a:rPr lang="en-US" sz="4400" b="1" dirty="0">
                <a:latin typeface="Times New Roman" pitchFamily="18" charset="0"/>
                <a:cs typeface="Times New Roman" pitchFamily="18" charset="0"/>
              </a:rPr>
              <a:t> nay.</a:t>
            </a:r>
            <a:endParaRPr lang="en-US" altLang="zh-CN" sz="4400" b="1" dirty="0">
              <a:ln w="12700">
                <a:noFill/>
              </a:ln>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图片 3">
            <a:extLst>
              <a:ext uri="{FF2B5EF4-FFF2-40B4-BE49-F238E27FC236}">
                <a16:creationId xmlns:a16="http://schemas.microsoft.com/office/drawing/2014/main" id="{B8765F51-6459-4392-995D-9BD73D4B48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4494" y="4256839"/>
            <a:ext cx="2676939" cy="2617726"/>
          </a:xfrm>
          <a:prstGeom prst="rect">
            <a:avLst/>
          </a:prstGeom>
        </p:spPr>
      </p:pic>
    </p:spTree>
    <p:extLst>
      <p:ext uri="{BB962C8B-B14F-4D97-AF65-F5344CB8AC3E}">
        <p14:creationId xmlns:p14="http://schemas.microsoft.com/office/powerpoint/2010/main" val="2446977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3" name="Rectangle 2"/>
          <p:cNvSpPr/>
          <p:nvPr/>
        </p:nvSpPr>
        <p:spPr>
          <a:xfrm>
            <a:off x="421104" y="907277"/>
            <a:ext cx="11285621" cy="618630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Kiểu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Văn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nghị</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luận</a:t>
            </a:r>
            <a:endParaRPr lang="en-US" sz="3600" dirty="0">
              <a:solidFill>
                <a:prstClr val="black"/>
              </a:solidFill>
              <a:latin typeface="Times New Roman" pitchFamily="18" charset="0"/>
              <a:cs typeface="Times New Roman" pitchFamily="18" charset="0"/>
            </a:endParaRPr>
          </a:p>
          <a:p>
            <a:pPr lvl="0" algn="just">
              <a:defRPr/>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Vấn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nghị</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luận</a:t>
            </a:r>
            <a:r>
              <a:rPr lang="en-US" sz="3600" b="1" dirty="0">
                <a:solidFill>
                  <a:srgbClr val="FF0000"/>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việc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thực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hiện</a:t>
            </a:r>
            <a:r>
              <a:rPr lang="en-US" sz="3600" dirty="0">
                <a:solidFill>
                  <a:prstClr val="black"/>
                </a:solidFill>
                <a:latin typeface="Times New Roman" pitchFamily="18" charset="0"/>
                <a:cs typeface="Times New Roman" pitchFamily="18" charset="0"/>
              </a:rPr>
              <a:t> An </a:t>
            </a:r>
            <a:r>
              <a:rPr lang="en-US" sz="3600" dirty="0" err="1">
                <a:solidFill>
                  <a:prstClr val="black"/>
                </a:solidFill>
                <a:latin typeface="Times New Roman" pitchFamily="18" charset="0"/>
                <a:cs typeface="Times New Roman" pitchFamily="18" charset="0"/>
              </a:rPr>
              <a:t>toàn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giao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thông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học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sinh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hiện</a:t>
            </a:r>
            <a:r>
              <a:rPr lang="en-US" sz="3600" dirty="0">
                <a:solidFill>
                  <a:prstClr val="black"/>
                </a:solidFill>
                <a:latin typeface="Times New Roman" pitchFamily="18" charset="0"/>
                <a:cs typeface="Times New Roman" pitchFamily="18" charset="0"/>
              </a:rPr>
              <a:t> nay.</a:t>
            </a:r>
          </a:p>
          <a:p>
            <a:r>
              <a:rPr lang="en-US" sz="3600" b="1" dirty="0">
                <a:latin typeface="inherit"/>
              </a:rPr>
              <a:t>1</a:t>
            </a:r>
            <a:r>
              <a:rPr lang="vi-VN" sz="3600" b="1" dirty="0">
                <a:latin typeface="inherit"/>
              </a:rPr>
              <a:t>. Mở bài</a:t>
            </a:r>
            <a:r>
              <a:rPr lang="en-US" sz="3600" dirty="0">
                <a:latin typeface="arial"/>
              </a:rPr>
              <a:t>:</a:t>
            </a:r>
            <a:r>
              <a:rPr lang="vi-VN" sz="3600" i="1" dirty="0">
                <a:latin typeface="arial"/>
              </a:rPr>
              <a:t>- Giới thiệu vấn đề nghị luận: vấn đề an toàn giao thông ở nước ta hiện nay.</a:t>
            </a:r>
          </a:p>
          <a:p>
            <a:pPr algn="just"/>
            <a:r>
              <a:rPr lang="vi-VN" sz="3600" dirty="0">
                <a:solidFill>
                  <a:srgbClr val="FF0000"/>
                </a:solidFill>
                <a:latin typeface="arial"/>
              </a:rPr>
              <a:t>Ví dụ: </a:t>
            </a:r>
            <a:r>
              <a:rPr lang="vi-VN" sz="3600" dirty="0">
                <a:latin typeface="arial"/>
              </a:rPr>
              <a:t>Ngày nay xã hội phát triển</a:t>
            </a:r>
            <a:r>
              <a:rPr lang="en-US" sz="3600" dirty="0">
                <a:latin typeface="arial"/>
              </a:rPr>
              <a:t>, </a:t>
            </a:r>
            <a:r>
              <a:rPr lang="vi-VN" sz="3600" dirty="0">
                <a:latin typeface="arial"/>
              </a:rPr>
              <a:t>nhu cầu về cơ sở vật chất của con người ngày càng tăng</a:t>
            </a:r>
            <a:r>
              <a:rPr lang="en-US" sz="3600" dirty="0">
                <a:latin typeface="arial"/>
              </a:rPr>
              <a:t>, </a:t>
            </a:r>
            <a:r>
              <a:rPr lang="en-US" sz="3600" dirty="0" err="1">
                <a:latin typeface="arial"/>
              </a:rPr>
              <a:t>việc</a:t>
            </a:r>
            <a:r>
              <a:rPr lang="en-US" sz="3600" dirty="0">
                <a:latin typeface="arial"/>
              </a:rPr>
              <a:t> </a:t>
            </a:r>
            <a:r>
              <a:rPr lang="vi-VN" sz="3600" dirty="0">
                <a:latin typeface="arial"/>
              </a:rPr>
              <a:t>đi lại ngày càng nhiều. Chính vì thế mà tình trạng gia</a:t>
            </a:r>
            <a:r>
              <a:rPr lang="en-US" sz="3600" dirty="0">
                <a:latin typeface="arial"/>
              </a:rPr>
              <a:t>o</a:t>
            </a:r>
            <a:r>
              <a:rPr lang="vi-VN" sz="3600" dirty="0">
                <a:latin typeface="arial"/>
              </a:rPr>
              <a:t> thông </a:t>
            </a:r>
            <a:r>
              <a:rPr lang="en-US" sz="3600" dirty="0" err="1">
                <a:latin typeface="arial"/>
              </a:rPr>
              <a:t>diễn</a:t>
            </a:r>
            <a:r>
              <a:rPr lang="en-US" sz="3600" dirty="0">
                <a:latin typeface="arial"/>
              </a:rPr>
              <a:t> </a:t>
            </a:r>
            <a:r>
              <a:rPr lang="en-US" sz="3600" dirty="0" err="1">
                <a:latin typeface="arial"/>
              </a:rPr>
              <a:t>ra</a:t>
            </a:r>
            <a:r>
              <a:rPr lang="en-US" sz="3600" dirty="0">
                <a:latin typeface="arial"/>
              </a:rPr>
              <a:t> </a:t>
            </a:r>
            <a:r>
              <a:rPr lang="vi-VN" sz="3600" dirty="0">
                <a:latin typeface="arial"/>
              </a:rPr>
              <a:t>khá phức tạp. </a:t>
            </a:r>
            <a:r>
              <a:rPr lang="en-US" sz="3600" dirty="0" err="1">
                <a:latin typeface="arial"/>
              </a:rPr>
              <a:t>Vậy</a:t>
            </a:r>
            <a:r>
              <a:rPr lang="en-US" sz="3600" dirty="0">
                <a:latin typeface="arial"/>
              </a:rPr>
              <a:t> </a:t>
            </a:r>
            <a:r>
              <a:rPr lang="vi-VN" sz="3600" dirty="0">
                <a:latin typeface="arial"/>
              </a:rPr>
              <a:t>học sinh </a:t>
            </a:r>
            <a:r>
              <a:rPr lang="en-US" sz="3600" dirty="0" err="1">
                <a:latin typeface="arial"/>
              </a:rPr>
              <a:t>chúng</a:t>
            </a:r>
            <a:r>
              <a:rPr lang="en-US" sz="3600" dirty="0">
                <a:latin typeface="arial"/>
              </a:rPr>
              <a:t> ta </a:t>
            </a:r>
            <a:r>
              <a:rPr lang="vi-VN" sz="3600" dirty="0">
                <a:latin typeface="arial"/>
              </a:rPr>
              <a:t>nên làm gì để hiểu rõ hơn về an toàn giao thông.</a:t>
            </a:r>
          </a:p>
          <a:p>
            <a:endParaRPr lang="vi-VN" sz="36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005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3" name="Rectangle 2"/>
          <p:cNvSpPr/>
          <p:nvPr/>
        </p:nvSpPr>
        <p:spPr>
          <a:xfrm>
            <a:off x="445168" y="379243"/>
            <a:ext cx="11285621" cy="15665827"/>
          </a:xfrm>
          <a:prstGeom prst="rect">
            <a:avLst/>
          </a:prstGeom>
        </p:spPr>
        <p:txBody>
          <a:bodyPr wrap="square">
            <a:spAutoFit/>
          </a:bodyPr>
          <a:lstStyle/>
          <a:p>
            <a:r>
              <a:rPr lang="vi-VN" sz="3200" b="1" dirty="0">
                <a:solidFill>
                  <a:srgbClr val="FF0000"/>
                </a:solidFill>
                <a:latin typeface="Times New Roman" pitchFamily="18" charset="0"/>
                <a:cs typeface="Times New Roman" pitchFamily="18" charset="0"/>
              </a:rPr>
              <a:t>2. Thân bài</a:t>
            </a:r>
          </a:p>
          <a:p>
            <a:r>
              <a:rPr lang="en-US" sz="2800" b="1" dirty="0">
                <a:solidFill>
                  <a:srgbClr val="FF0000"/>
                </a:solidFill>
                <a:latin typeface="inherit"/>
              </a:rPr>
              <a:t> a.  </a:t>
            </a:r>
            <a:r>
              <a:rPr lang="vi-VN" sz="2800" b="1" dirty="0">
                <a:solidFill>
                  <a:srgbClr val="FF0000"/>
                </a:solidFill>
                <a:latin typeface="inherit"/>
              </a:rPr>
              <a:t> Thực trạng về an toàn giao thông hiện nay</a:t>
            </a:r>
            <a:endParaRPr lang="vi-VN" sz="2800" dirty="0">
              <a:solidFill>
                <a:srgbClr val="FF0000"/>
              </a:solidFill>
              <a:latin typeface="arial"/>
            </a:endParaRPr>
          </a:p>
          <a:p>
            <a:r>
              <a:rPr lang="vi-VN" sz="2800" dirty="0">
                <a:latin typeface="arial"/>
              </a:rPr>
              <a:t>Tình trạng tai nạn giao thông xảy ra ở nước ta ngày càng phổ biến. Theo Cục CSGT, năm 2016 thì:</a:t>
            </a:r>
          </a:p>
          <a:p>
            <a:r>
              <a:rPr lang="vi-VN" sz="2800" dirty="0">
                <a:latin typeface="arial"/>
              </a:rPr>
              <a:t>- Cả nước xảy ra hơn 21.000 vụ tai nạn giao thông</a:t>
            </a:r>
          </a:p>
          <a:p>
            <a:r>
              <a:rPr lang="vi-VN" sz="2800" dirty="0">
                <a:latin typeface="arial"/>
              </a:rPr>
              <a:t>- Cướp đi sinh mạng gần 9.000 người.</a:t>
            </a:r>
          </a:p>
          <a:p>
            <a:pPr marL="457200" indent="-457200">
              <a:buFontTx/>
              <a:buChar char="-"/>
            </a:pPr>
            <a:r>
              <a:rPr lang="vi-VN" sz="2800" dirty="0">
                <a:latin typeface="arial"/>
              </a:rPr>
              <a:t>Cùng nhiều thiệt hại về tài sản khác</a:t>
            </a:r>
            <a:r>
              <a:rPr lang="en-US" sz="2800" dirty="0">
                <a:latin typeface="arial"/>
              </a:rPr>
              <a:t>.</a:t>
            </a:r>
          </a:p>
          <a:p>
            <a:r>
              <a:rPr lang="vi-VN" sz="2800" b="1" dirty="0">
                <a:latin typeface="inherit"/>
              </a:rPr>
              <a:t>2. Nguyên nhân dẫn đến tai nạn giao thông</a:t>
            </a:r>
            <a:endParaRPr lang="vi-VN" sz="2800" dirty="0">
              <a:latin typeface="arial"/>
            </a:endParaRPr>
          </a:p>
          <a:p>
            <a:pPr lvl="0"/>
            <a:r>
              <a:rPr lang="en-US" sz="2800" dirty="0">
                <a:latin typeface="arial"/>
              </a:rPr>
              <a:t>- </a:t>
            </a:r>
            <a:r>
              <a:rPr lang="vi-VN" sz="2800" dirty="0">
                <a:latin typeface="arial"/>
              </a:rPr>
              <a:t>Do người tham gia giao thông không </a:t>
            </a:r>
            <a:r>
              <a:rPr lang="vi-VN" sz="2800" dirty="0">
                <a:solidFill>
                  <a:prstClr val="black"/>
                </a:solidFill>
                <a:latin typeface="arial"/>
              </a:rPr>
              <a:t>nắm được luật giao thông</a:t>
            </a:r>
          </a:p>
          <a:p>
            <a:r>
              <a:rPr lang="en-US" sz="2800" dirty="0">
                <a:latin typeface="arial"/>
              </a:rPr>
              <a:t> </a:t>
            </a:r>
            <a:r>
              <a:rPr lang="en-US" sz="2800" dirty="0" err="1">
                <a:latin typeface="arial"/>
              </a:rPr>
              <a:t>nên</a:t>
            </a:r>
            <a:r>
              <a:rPr lang="en-US" sz="2800" dirty="0">
                <a:latin typeface="arial"/>
              </a:rPr>
              <a:t> </a:t>
            </a:r>
            <a:r>
              <a:rPr lang="en-US" sz="2800" dirty="0" err="1">
                <a:latin typeface="arial"/>
              </a:rPr>
              <a:t>không</a:t>
            </a:r>
            <a:r>
              <a:rPr lang="en-US" sz="2800" dirty="0">
                <a:latin typeface="arial"/>
              </a:rPr>
              <a:t> </a:t>
            </a:r>
            <a:r>
              <a:rPr lang="vi-VN" sz="2800" dirty="0">
                <a:latin typeface="arial"/>
              </a:rPr>
              <a:t>chấp hành đúng luật </a:t>
            </a:r>
            <a:r>
              <a:rPr lang="en-US" sz="2800" dirty="0">
                <a:latin typeface="arial"/>
              </a:rPr>
              <a:t>.</a:t>
            </a:r>
          </a:p>
          <a:p>
            <a:r>
              <a:rPr lang="vi-VN" sz="2800" dirty="0">
                <a:latin typeface="arial"/>
              </a:rPr>
              <a:t>- Sự thiếu ý thức, thiếu trách nhiệm của người tham gia giao thông như: lạng lách, đua xe, đi xe không đúng tốc độ, không đúng làn đường quy định.</a:t>
            </a:r>
          </a:p>
          <a:p>
            <a:r>
              <a:rPr lang="vi-VN" sz="2800" dirty="0">
                <a:latin typeface="arial"/>
              </a:rPr>
              <a:t>- Say xỉn khi tham gia giao thông</a:t>
            </a:r>
          </a:p>
          <a:p>
            <a:r>
              <a:rPr lang="vi-VN" sz="2800" dirty="0">
                <a:latin typeface="arial"/>
              </a:rPr>
              <a:t>- Những người đi bộ, người bán hàng rong đi không đúng đường quy định.</a:t>
            </a:r>
          </a:p>
          <a:p>
            <a:r>
              <a:rPr lang="vi-VN" sz="2800" dirty="0">
                <a:latin typeface="arial"/>
              </a:rPr>
              <a:t>- Lỗi do phương tiện giao thông yếu kém</a:t>
            </a:r>
          </a:p>
          <a:p>
            <a:r>
              <a:rPr lang="vi-VN" sz="2800" dirty="0">
                <a:latin typeface="arial"/>
              </a:rPr>
              <a:t>- Những phương tiện giao thông đã quá cũ kĩ không thể tiếp tục tham gia giao thông</a:t>
            </a:r>
          </a:p>
          <a:p>
            <a:r>
              <a:rPr lang="vi-VN" sz="2800" dirty="0">
                <a:latin typeface="arial"/>
              </a:rPr>
              <a:t>- Lỗi do cơ sở hạ tầng yếu kém: giao thông có những ổ voi, ổ gà, đường quá chật,….</a:t>
            </a:r>
          </a:p>
          <a:p>
            <a:r>
              <a:rPr lang="vi-VN" sz="2800" b="1" dirty="0">
                <a:latin typeface="inherit"/>
              </a:rPr>
              <a:t>3. Hậu quả</a:t>
            </a:r>
            <a:endParaRPr lang="vi-VN" sz="2800" dirty="0">
              <a:latin typeface="arial"/>
            </a:endParaRPr>
          </a:p>
          <a:p>
            <a:r>
              <a:rPr lang="vi-VN" sz="2800" dirty="0">
                <a:latin typeface="arial"/>
              </a:rPr>
              <a:t>- Nhiều người thiệt mạng</a:t>
            </a:r>
          </a:p>
          <a:p>
            <a:r>
              <a:rPr lang="vi-VN" sz="2800" dirty="0">
                <a:latin typeface="arial"/>
              </a:rPr>
              <a:t>- Mất mát về tiền của, vật chất của con người</a:t>
            </a:r>
          </a:p>
          <a:p>
            <a:r>
              <a:rPr lang="vi-VN" sz="2800" dirty="0">
                <a:latin typeface="arial"/>
              </a:rPr>
              <a:t>- Ùn tắc giao thông, mất trật tự xã hội</a:t>
            </a:r>
          </a:p>
          <a:p>
            <a:r>
              <a:rPr lang="vi-VN" sz="2800" b="1" dirty="0">
                <a:latin typeface="inherit"/>
              </a:rPr>
              <a:t>4. Giải pháp giảm thiểu tai nạn giao thông</a:t>
            </a:r>
            <a:endParaRPr lang="vi-VN" sz="2800" dirty="0">
              <a:latin typeface="arial"/>
            </a:endParaRPr>
          </a:p>
          <a:p>
            <a:r>
              <a:rPr lang="vi-VN" sz="2800" dirty="0">
                <a:latin typeface="arial"/>
              </a:rPr>
              <a:t>- Đưa ra những biện pháp tuyên truyền, giáo dục nâng cao ý thức tham gia giao thông của người tham gia giao thông…</a:t>
            </a:r>
          </a:p>
          <a:p>
            <a:r>
              <a:rPr lang="vi-VN" sz="2800" dirty="0">
                <a:latin typeface="arial"/>
              </a:rPr>
              <a:t>- Đưa ra những chính sách phù hợp nhằm mang tính chất răn đe phòng ngừa những người tham gia giao thông để họ có thể tham gia giao thông an toàn.</a:t>
            </a:r>
          </a:p>
          <a:p>
            <a:r>
              <a:rPr lang="vi-VN" sz="2800" dirty="0">
                <a:latin typeface="arial"/>
              </a:rPr>
              <a:t>- Làm tốt hơn nữa việc kiểm tra chất lượng cũng như khắc phục cơ sở hạ tầng giao thông.</a:t>
            </a:r>
          </a:p>
          <a:p>
            <a:r>
              <a:rPr lang="vi-VN" sz="2800" b="1" dirty="0">
                <a:latin typeface="inherit"/>
              </a:rPr>
              <a:t>III. Kết bài:</a:t>
            </a:r>
            <a:endParaRPr lang="vi-VN" sz="2800" dirty="0">
              <a:latin typeface="arial"/>
            </a:endParaRPr>
          </a:p>
          <a:p>
            <a:r>
              <a:rPr lang="vi-VN" sz="2800" dirty="0">
                <a:latin typeface="arial"/>
              </a:rPr>
              <a:t>- Nêu cảm nghĩ của cá nhân em về tai nạn giao thông</a:t>
            </a:r>
          </a:p>
          <a:p>
            <a:pPr marL="457200" indent="-457200">
              <a:buFontTx/>
              <a:buChar char="-"/>
            </a:pPr>
            <a:endParaRPr lang="vi-VN" sz="2800" dirty="0">
              <a:latin typeface="arial"/>
            </a:endParaRPr>
          </a:p>
        </p:txBody>
      </p:sp>
    </p:spTree>
    <p:extLst>
      <p:ext uri="{BB962C8B-B14F-4D97-AF65-F5344CB8AC3E}">
        <p14:creationId xmlns:p14="http://schemas.microsoft.com/office/powerpoint/2010/main" val="40751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arn(inVertical)">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arn(inVertical)">
                                      <p:cBhvr>
                                        <p:cTn id="77" dur="500"/>
                                        <p:tgtEl>
                                          <p:spTgt spid="3">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Effect transition="in" filter="barn(inVertical)">
                                      <p:cBhvr>
                                        <p:cTn id="82" dur="500"/>
                                        <p:tgtEl>
                                          <p:spTgt spid="3">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Effect transition="in" filter="barn(inVertical)">
                                      <p:cBhvr>
                                        <p:cTn id="87" dur="500"/>
                                        <p:tgtEl>
                                          <p:spTgt spid="3">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
                                            <p:txEl>
                                              <p:pRg st="17" end="17"/>
                                            </p:txEl>
                                          </p:spTgt>
                                        </p:tgtEl>
                                        <p:attrNameLst>
                                          <p:attrName>style.visibility</p:attrName>
                                        </p:attrNameLst>
                                      </p:cBhvr>
                                      <p:to>
                                        <p:strVal val="visible"/>
                                      </p:to>
                                    </p:set>
                                    <p:animEffect transition="in" filter="barn(inVertical)">
                                      <p:cBhvr>
                                        <p:cTn id="92" dur="500"/>
                                        <p:tgtEl>
                                          <p:spTgt spid="3">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3">
                                            <p:txEl>
                                              <p:pRg st="18" end="18"/>
                                            </p:txEl>
                                          </p:spTgt>
                                        </p:tgtEl>
                                        <p:attrNameLst>
                                          <p:attrName>style.visibility</p:attrName>
                                        </p:attrNameLst>
                                      </p:cBhvr>
                                      <p:to>
                                        <p:strVal val="visible"/>
                                      </p:to>
                                    </p:set>
                                    <p:animEffect transition="in" filter="barn(inVertical)">
                                      <p:cBhvr>
                                        <p:cTn id="97" dur="500"/>
                                        <p:tgtEl>
                                          <p:spTgt spid="3">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3">
                                            <p:txEl>
                                              <p:pRg st="19" end="19"/>
                                            </p:txEl>
                                          </p:spTgt>
                                        </p:tgtEl>
                                        <p:attrNameLst>
                                          <p:attrName>style.visibility</p:attrName>
                                        </p:attrNameLst>
                                      </p:cBhvr>
                                      <p:to>
                                        <p:strVal val="visible"/>
                                      </p:to>
                                    </p:set>
                                    <p:animEffect transition="in" filter="barn(inVertical)">
                                      <p:cBhvr>
                                        <p:cTn id="102" dur="500"/>
                                        <p:tgtEl>
                                          <p:spTgt spid="3">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3">
                                            <p:txEl>
                                              <p:pRg st="20" end="20"/>
                                            </p:txEl>
                                          </p:spTgt>
                                        </p:tgtEl>
                                        <p:attrNameLst>
                                          <p:attrName>style.visibility</p:attrName>
                                        </p:attrNameLst>
                                      </p:cBhvr>
                                      <p:to>
                                        <p:strVal val="visible"/>
                                      </p:to>
                                    </p:set>
                                    <p:animEffect transition="in" filter="barn(inVertical)">
                                      <p:cBhvr>
                                        <p:cTn id="107" dur="500"/>
                                        <p:tgtEl>
                                          <p:spTgt spid="3">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3">
                                            <p:txEl>
                                              <p:pRg st="21" end="21"/>
                                            </p:txEl>
                                          </p:spTgt>
                                        </p:tgtEl>
                                        <p:attrNameLst>
                                          <p:attrName>style.visibility</p:attrName>
                                        </p:attrNameLst>
                                      </p:cBhvr>
                                      <p:to>
                                        <p:strVal val="visible"/>
                                      </p:to>
                                    </p:set>
                                    <p:animEffect transition="in" filter="barn(inVertical)">
                                      <p:cBhvr>
                                        <p:cTn id="112" dur="500"/>
                                        <p:tgtEl>
                                          <p:spTgt spid="3">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3">
                                            <p:txEl>
                                              <p:pRg st="22" end="22"/>
                                            </p:txEl>
                                          </p:spTgt>
                                        </p:tgtEl>
                                        <p:attrNameLst>
                                          <p:attrName>style.visibility</p:attrName>
                                        </p:attrNameLst>
                                      </p:cBhvr>
                                      <p:to>
                                        <p:strVal val="visible"/>
                                      </p:to>
                                    </p:set>
                                    <p:animEffect transition="in" filter="barn(inVertical)">
                                      <p:cBhvr>
                                        <p:cTn id="117" dur="500"/>
                                        <p:tgtEl>
                                          <p:spTgt spid="3">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3">
                                            <p:txEl>
                                              <p:pRg st="23" end="23"/>
                                            </p:txEl>
                                          </p:spTgt>
                                        </p:tgtEl>
                                        <p:attrNameLst>
                                          <p:attrName>style.visibility</p:attrName>
                                        </p:attrNameLst>
                                      </p:cBhvr>
                                      <p:to>
                                        <p:strVal val="visible"/>
                                      </p:to>
                                    </p:set>
                                    <p:animEffect transition="in" filter="barn(inVertical)">
                                      <p:cBhvr>
                                        <p:cTn id="122" dur="500"/>
                                        <p:tgtEl>
                                          <p:spTgt spid="3">
                                            <p:txEl>
                                              <p:pRg st="23" end="2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3">
                                            <p:txEl>
                                              <p:pRg st="24" end="24"/>
                                            </p:txEl>
                                          </p:spTgt>
                                        </p:tgtEl>
                                        <p:attrNameLst>
                                          <p:attrName>style.visibility</p:attrName>
                                        </p:attrNameLst>
                                      </p:cBhvr>
                                      <p:to>
                                        <p:strVal val="visible"/>
                                      </p:to>
                                    </p:set>
                                    <p:animEffect transition="in" filter="barn(inVertical)">
                                      <p:cBhvr>
                                        <p:cTn id="127" dur="500"/>
                                        <p:tgtEl>
                                          <p:spTgt spid="3">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3" name="Rectangle 2"/>
          <p:cNvSpPr/>
          <p:nvPr/>
        </p:nvSpPr>
        <p:spPr>
          <a:xfrm>
            <a:off x="445168" y="379243"/>
            <a:ext cx="11285621" cy="6001643"/>
          </a:xfrm>
          <a:prstGeom prst="rect">
            <a:avLst/>
          </a:prstGeom>
        </p:spPr>
        <p:txBody>
          <a:bodyPr wrap="square">
            <a:spAutoFit/>
          </a:bodyPr>
          <a:lstStyle/>
          <a:p>
            <a:r>
              <a:rPr lang="vi-VN" sz="3200" dirty="0">
                <a:solidFill>
                  <a:prstClr val="black"/>
                </a:solidFill>
              </a:rPr>
              <a:t>- Những người đi bộ, người bán hàng rong </a:t>
            </a:r>
            <a:r>
              <a:rPr lang="en-US" sz="3200" dirty="0" err="1">
                <a:solidFill>
                  <a:prstClr val="black"/>
                </a:solidFill>
              </a:rPr>
              <a:t>đi</a:t>
            </a:r>
            <a:r>
              <a:rPr lang="en-US" sz="3200" dirty="0">
                <a:solidFill>
                  <a:prstClr val="black"/>
                </a:solidFill>
              </a:rPr>
              <a:t>, </a:t>
            </a:r>
            <a:r>
              <a:rPr lang="en-US" sz="3200" dirty="0" err="1">
                <a:solidFill>
                  <a:prstClr val="black"/>
                </a:solidFill>
              </a:rPr>
              <a:t>lấn</a:t>
            </a:r>
            <a:r>
              <a:rPr lang="en-US" sz="3200" dirty="0">
                <a:solidFill>
                  <a:prstClr val="black"/>
                </a:solidFill>
              </a:rPr>
              <a:t> </a:t>
            </a:r>
            <a:r>
              <a:rPr lang="en-US" sz="3200" dirty="0" err="1">
                <a:solidFill>
                  <a:prstClr val="black"/>
                </a:solidFill>
              </a:rPr>
              <a:t>chiếm</a:t>
            </a:r>
            <a:r>
              <a:rPr lang="vi-VN" sz="3200" dirty="0">
                <a:solidFill>
                  <a:prstClr val="black"/>
                </a:solidFill>
              </a:rPr>
              <a:t> không đúng đường quy định.</a:t>
            </a:r>
          </a:p>
          <a:p>
            <a:r>
              <a:rPr lang="vi-VN" sz="3200" dirty="0">
                <a:solidFill>
                  <a:prstClr val="black"/>
                </a:solidFill>
              </a:rPr>
              <a:t>- Lỗi do phương tiện giao thông yếu kém</a:t>
            </a:r>
          </a:p>
          <a:p>
            <a:r>
              <a:rPr lang="en-US" sz="3200" dirty="0">
                <a:solidFill>
                  <a:prstClr val="black"/>
                </a:solidFill>
              </a:rPr>
              <a:t>- P</a:t>
            </a:r>
            <a:r>
              <a:rPr lang="vi-VN" sz="3200" dirty="0">
                <a:solidFill>
                  <a:prstClr val="black"/>
                </a:solidFill>
              </a:rPr>
              <a:t>hương tiện giao thông đã quá cũ kĩ </a:t>
            </a:r>
            <a:r>
              <a:rPr lang="en-US" sz="3200" dirty="0">
                <a:solidFill>
                  <a:prstClr val="black"/>
                </a:solidFill>
              </a:rPr>
              <a:t>.</a:t>
            </a:r>
          </a:p>
          <a:p>
            <a:r>
              <a:rPr lang="vi-VN" sz="3200" dirty="0">
                <a:solidFill>
                  <a:prstClr val="black"/>
                </a:solidFill>
              </a:rPr>
              <a:t>- Lỗi do cơ sở hạ tầng yếu kém: giao thông có những ổ voi, ổ gà, đường quá chật,….</a:t>
            </a:r>
          </a:p>
          <a:p>
            <a:r>
              <a:rPr lang="vi-VN" sz="3200" b="1" dirty="0">
                <a:solidFill>
                  <a:prstClr val="black"/>
                </a:solidFill>
                <a:latin typeface="inherit"/>
              </a:rPr>
              <a:t>3. Hậu quả</a:t>
            </a:r>
            <a:endParaRPr lang="vi-VN" sz="3200" dirty="0">
              <a:solidFill>
                <a:prstClr val="black"/>
              </a:solidFill>
            </a:endParaRPr>
          </a:p>
          <a:p>
            <a:r>
              <a:rPr lang="vi-VN" sz="3200" dirty="0">
                <a:solidFill>
                  <a:prstClr val="black"/>
                </a:solidFill>
              </a:rPr>
              <a:t>- Nhiều người thiệt mạng</a:t>
            </a:r>
          </a:p>
          <a:p>
            <a:r>
              <a:rPr lang="vi-VN" sz="3200" dirty="0">
                <a:solidFill>
                  <a:prstClr val="black"/>
                </a:solidFill>
              </a:rPr>
              <a:t>- Mất mát về tiền của, vật chất của con người</a:t>
            </a:r>
          </a:p>
          <a:p>
            <a:pPr marL="457200" indent="-457200">
              <a:buFontTx/>
              <a:buChar char="-"/>
            </a:pPr>
            <a:r>
              <a:rPr lang="vi-VN" sz="3200" dirty="0">
                <a:solidFill>
                  <a:prstClr val="black"/>
                </a:solidFill>
              </a:rPr>
              <a:t>Ùn tắc giao thông, mất trật tự xã hội</a:t>
            </a:r>
            <a:r>
              <a:rPr lang="en-US" sz="3200" dirty="0">
                <a:solidFill>
                  <a:prstClr val="black"/>
                </a:solidFill>
              </a:rPr>
              <a:t>.</a:t>
            </a:r>
          </a:p>
          <a:p>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Lỡ</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phải</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thương</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tật</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ảnh</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hưởng</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đến</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vật</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chất</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tinh</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thần</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gia</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đình</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và</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xã</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hội</a:t>
            </a:r>
            <a:r>
              <a:rPr lang="en-US" sz="3200" dirty="0">
                <a:solidFill>
                  <a:prstClr val="black"/>
                </a:solidFill>
                <a:latin typeface="Arial" pitchFamily="34" charset="0"/>
                <a:cs typeface="Arial" pitchFamily="34" charset="0"/>
              </a:rPr>
              <a:t>...</a:t>
            </a:r>
            <a:endParaRPr lang="vi-VN" sz="3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3901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3" name="Rectangle 2"/>
          <p:cNvSpPr/>
          <p:nvPr/>
        </p:nvSpPr>
        <p:spPr>
          <a:xfrm>
            <a:off x="445168" y="379243"/>
            <a:ext cx="11285621" cy="5509200"/>
          </a:xfrm>
          <a:prstGeom prst="rect">
            <a:avLst/>
          </a:prstGeom>
        </p:spPr>
        <p:txBody>
          <a:bodyPr wrap="square">
            <a:spAutoFit/>
          </a:bodyPr>
          <a:lstStyle/>
          <a:p>
            <a:r>
              <a:rPr lang="vi-VN" sz="3200" b="1" dirty="0">
                <a:solidFill>
                  <a:prstClr val="black"/>
                </a:solidFill>
                <a:latin typeface="Arial" pitchFamily="34" charset="0"/>
                <a:cs typeface="Arial" pitchFamily="34" charset="0"/>
              </a:rPr>
              <a:t>4. Giải pháp giảm thiểu tai nạn giao thông</a:t>
            </a:r>
            <a:endParaRPr lang="vi-VN" sz="3200" dirty="0">
              <a:solidFill>
                <a:prstClr val="black"/>
              </a:solidFill>
              <a:latin typeface="Arial" pitchFamily="34" charset="0"/>
              <a:cs typeface="Arial" pitchFamily="34" charset="0"/>
            </a:endParaRPr>
          </a:p>
          <a:p>
            <a:r>
              <a:rPr lang="vi-VN"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Chúng</a:t>
            </a:r>
            <a:r>
              <a:rPr lang="en-US" sz="3200" dirty="0">
                <a:solidFill>
                  <a:prstClr val="black"/>
                </a:solidFill>
                <a:latin typeface="Arial" pitchFamily="34" charset="0"/>
                <a:cs typeface="Arial" pitchFamily="34" charset="0"/>
              </a:rPr>
              <a:t> ta </a:t>
            </a:r>
            <a:r>
              <a:rPr lang="en-US" sz="3200" dirty="0" err="1">
                <a:solidFill>
                  <a:prstClr val="black"/>
                </a:solidFill>
                <a:latin typeface="Arial" pitchFamily="34" charset="0"/>
                <a:cs typeface="Arial" pitchFamily="34" charset="0"/>
              </a:rPr>
              <a:t>cần</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thực</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hiện</a:t>
            </a:r>
            <a:r>
              <a:rPr lang="vi-VN" sz="3200" dirty="0">
                <a:solidFill>
                  <a:prstClr val="black"/>
                </a:solidFill>
                <a:latin typeface="Arial" pitchFamily="34" charset="0"/>
                <a:cs typeface="Arial" pitchFamily="34" charset="0"/>
              </a:rPr>
              <a:t> những biện pháp tuyên truyền, giáo dục nâng cao ý thức của người tham gia giao thông…</a:t>
            </a:r>
          </a:p>
          <a:p>
            <a:r>
              <a:rPr lang="vi-VN" sz="3200" dirty="0">
                <a:solidFill>
                  <a:prstClr val="black"/>
                </a:solidFill>
                <a:latin typeface="Arial" pitchFamily="34" charset="0"/>
                <a:cs typeface="Arial" pitchFamily="34" charset="0"/>
              </a:rPr>
              <a:t>- Đưa ra những chính sách </a:t>
            </a:r>
            <a:r>
              <a:rPr lang="en-US" sz="3200" dirty="0" err="1">
                <a:solidFill>
                  <a:prstClr val="black"/>
                </a:solidFill>
                <a:latin typeface="Arial" pitchFamily="34" charset="0"/>
                <a:cs typeface="Arial" pitchFamily="34" charset="0"/>
              </a:rPr>
              <a:t>xử</a:t>
            </a:r>
            <a:r>
              <a:rPr lang="en-US" sz="3200" dirty="0">
                <a:solidFill>
                  <a:prstClr val="black"/>
                </a:solidFill>
                <a:latin typeface="Arial" pitchFamily="34" charset="0"/>
                <a:cs typeface="Arial" pitchFamily="34" charset="0"/>
              </a:rPr>
              <a:t> </a:t>
            </a:r>
            <a:r>
              <a:rPr lang="en-US" sz="3200" dirty="0" err="1">
                <a:solidFill>
                  <a:prstClr val="black"/>
                </a:solidFill>
                <a:latin typeface="Arial" pitchFamily="34" charset="0"/>
                <a:cs typeface="Arial" pitchFamily="34" charset="0"/>
              </a:rPr>
              <a:t>phạt</a:t>
            </a:r>
            <a:r>
              <a:rPr lang="en-US" sz="3200" dirty="0">
                <a:solidFill>
                  <a:prstClr val="black"/>
                </a:solidFill>
                <a:latin typeface="Arial" pitchFamily="34" charset="0"/>
                <a:cs typeface="Arial" pitchFamily="34" charset="0"/>
              </a:rPr>
              <a:t> </a:t>
            </a:r>
            <a:r>
              <a:rPr lang="vi-VN" sz="3200" dirty="0">
                <a:solidFill>
                  <a:prstClr val="black"/>
                </a:solidFill>
                <a:latin typeface="Arial" pitchFamily="34" charset="0"/>
                <a:cs typeface="Arial" pitchFamily="34" charset="0"/>
              </a:rPr>
              <a:t>phù hợp nhằm mang tính chất răn đe phòng ngừa những người tham gia giao thông để họ có thể tham gia giao thông an toàn.</a:t>
            </a:r>
          </a:p>
          <a:p>
            <a:r>
              <a:rPr lang="vi-VN" sz="3200" dirty="0">
                <a:solidFill>
                  <a:prstClr val="black"/>
                </a:solidFill>
                <a:latin typeface="Arial" pitchFamily="34" charset="0"/>
                <a:cs typeface="Arial" pitchFamily="34" charset="0"/>
              </a:rPr>
              <a:t>- Làm tốt hơn nữa việc kiểm tra chất lượng cũng như khắc phục cơ sở hạ tầng giao thông.</a:t>
            </a:r>
            <a:r>
              <a:rPr lang="en-US" sz="3200" dirty="0">
                <a:solidFill>
                  <a:prstClr val="black"/>
                </a:solidFill>
                <a:latin typeface="Arial" pitchFamily="34" charset="0"/>
                <a:cs typeface="Arial" pitchFamily="34" charset="0"/>
              </a:rPr>
              <a:t>..</a:t>
            </a:r>
            <a:endParaRPr lang="vi-VN" sz="3200" dirty="0">
              <a:solidFill>
                <a:prstClr val="black"/>
              </a:solidFill>
              <a:latin typeface="Arial" pitchFamily="34" charset="0"/>
              <a:cs typeface="Arial" pitchFamily="34" charset="0"/>
            </a:endParaRPr>
          </a:p>
          <a:p>
            <a:r>
              <a:rPr lang="vi-VN" sz="3200" b="1" dirty="0">
                <a:solidFill>
                  <a:prstClr val="black"/>
                </a:solidFill>
                <a:latin typeface="Arial" pitchFamily="34" charset="0"/>
                <a:cs typeface="Arial" pitchFamily="34" charset="0"/>
              </a:rPr>
              <a:t>III. Kết bài:</a:t>
            </a:r>
            <a:endParaRPr lang="vi-VN" sz="3200" dirty="0">
              <a:solidFill>
                <a:prstClr val="black"/>
              </a:solidFill>
              <a:latin typeface="Arial" pitchFamily="34" charset="0"/>
              <a:cs typeface="Arial" pitchFamily="34" charset="0"/>
            </a:endParaRPr>
          </a:p>
          <a:p>
            <a:r>
              <a:rPr lang="vi-VN" sz="3200" dirty="0">
                <a:solidFill>
                  <a:prstClr val="black"/>
                </a:solidFill>
                <a:latin typeface="Arial" pitchFamily="34" charset="0"/>
                <a:cs typeface="Arial" pitchFamily="34" charset="0"/>
              </a:rPr>
              <a:t>- Nêu cảm nghĩ của cá nhân em về tai nạn giao thông</a:t>
            </a:r>
          </a:p>
          <a:p>
            <a:pPr marL="457200" indent="-457200">
              <a:buFontTx/>
              <a:buChar char="-"/>
            </a:pPr>
            <a:endParaRPr lang="vi-VN" sz="3200" dirty="0">
              <a:solidFill>
                <a:prstClr val="black"/>
              </a:solidFill>
            </a:endParaRPr>
          </a:p>
        </p:txBody>
      </p:sp>
    </p:spTree>
    <p:extLst>
      <p:ext uri="{BB962C8B-B14F-4D97-AF65-F5344CB8AC3E}">
        <p14:creationId xmlns:p14="http://schemas.microsoft.com/office/powerpoint/2010/main" val="207135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8" y="0"/>
            <a:ext cx="12187738" cy="6852334"/>
          </a:xfrm>
          <a:prstGeom prst="rect">
            <a:avLst/>
          </a:prstGeom>
        </p:spPr>
      </p:pic>
      <p:sp>
        <p:nvSpPr>
          <p:cNvPr id="5" name="椭圆 4">
            <a:extLst>
              <a:ext uri="{FF2B5EF4-FFF2-40B4-BE49-F238E27FC236}">
                <a16:creationId xmlns:a16="http://schemas.microsoft.com/office/drawing/2014/main" id="{3DAE0D1A-C18C-462D-9E2C-4A65C61AECA0}"/>
              </a:ext>
            </a:extLst>
          </p:cNvPr>
          <p:cNvSpPr/>
          <p:nvPr/>
        </p:nvSpPr>
        <p:spPr>
          <a:xfrm>
            <a:off x="68898" y="4311846"/>
            <a:ext cx="2103848" cy="2103848"/>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a:solidFill>
                <a:srgbClr val="FFFFFF"/>
              </a:solidFill>
              <a:latin typeface="Arial Unicode MS"/>
              <a:ea typeface="黑体"/>
            </a:endParaRPr>
          </a:p>
        </p:txBody>
      </p:sp>
      <p:sp>
        <p:nvSpPr>
          <p:cNvPr id="6" name="椭圆 5">
            <a:extLst>
              <a:ext uri="{FF2B5EF4-FFF2-40B4-BE49-F238E27FC236}">
                <a16:creationId xmlns:a16="http://schemas.microsoft.com/office/drawing/2014/main" id="{27020907-42DE-441D-B558-D04CF2D2FE95}"/>
              </a:ext>
            </a:extLst>
          </p:cNvPr>
          <p:cNvSpPr/>
          <p:nvPr/>
        </p:nvSpPr>
        <p:spPr>
          <a:xfrm>
            <a:off x="10439909" y="2696956"/>
            <a:ext cx="1614890" cy="1614890"/>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a:solidFill>
                <a:srgbClr val="FFFFFF"/>
              </a:solidFill>
              <a:latin typeface="Arial Unicode MS"/>
              <a:ea typeface="黑体"/>
            </a:endParaRPr>
          </a:p>
        </p:txBody>
      </p:sp>
      <p:sp>
        <p:nvSpPr>
          <p:cNvPr id="10" name="椭圆 9">
            <a:extLst>
              <a:ext uri="{FF2B5EF4-FFF2-40B4-BE49-F238E27FC236}">
                <a16:creationId xmlns:a16="http://schemas.microsoft.com/office/drawing/2014/main" id="{7DA23B47-F7D7-4911-BD6D-B6C2AB13EDAB}"/>
              </a:ext>
            </a:extLst>
          </p:cNvPr>
          <p:cNvSpPr/>
          <p:nvPr/>
        </p:nvSpPr>
        <p:spPr>
          <a:xfrm>
            <a:off x="10019255" y="3202823"/>
            <a:ext cx="1651879" cy="165187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a:solidFill>
                <a:srgbClr val="FFFFFF"/>
              </a:solidFill>
              <a:latin typeface="Arial Unicode MS"/>
              <a:ea typeface="黑体"/>
            </a:endParaRPr>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606" t="-1143" r="26891" b="81649"/>
          <a:stretch/>
        </p:blipFill>
        <p:spPr>
          <a:xfrm>
            <a:off x="9416974" y="-60615"/>
            <a:ext cx="2345812" cy="978882"/>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7501" y="-344158"/>
            <a:ext cx="1183102" cy="1183102"/>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a:solidFill>
                <a:srgbClr val="FFFFFF"/>
              </a:solidFill>
              <a:latin typeface="Arial Unicode MS"/>
              <a:ea typeface="黑体"/>
            </a:endParaRPr>
          </a:p>
        </p:txBody>
      </p:sp>
      <p:sp>
        <p:nvSpPr>
          <p:cNvPr id="23" name="椭圆 22">
            <a:extLst>
              <a:ext uri="{FF2B5EF4-FFF2-40B4-BE49-F238E27FC236}">
                <a16:creationId xmlns:a16="http://schemas.microsoft.com/office/drawing/2014/main" id="{892D825C-2FA8-4570-B0B4-80F806B35ABE}"/>
              </a:ext>
            </a:extLst>
          </p:cNvPr>
          <p:cNvSpPr/>
          <p:nvPr/>
        </p:nvSpPr>
        <p:spPr>
          <a:xfrm>
            <a:off x="184050" y="480313"/>
            <a:ext cx="717265" cy="717265"/>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a:solidFill>
                <a:srgbClr val="FFFFFF"/>
              </a:solidFill>
              <a:latin typeface="Arial Unicode MS"/>
              <a:ea typeface="黑体"/>
            </a:endParaRPr>
          </a:p>
        </p:txBody>
      </p:sp>
      <p:pic>
        <p:nvPicPr>
          <p:cNvPr id="21" name="图片 69">
            <a:extLst>
              <a:ext uri="{FF2B5EF4-FFF2-40B4-BE49-F238E27FC236}">
                <a16:creationId xmlns:a16="http://schemas.microsoft.com/office/drawing/2014/main" id="{65B8F962-2975-4A85-B4F0-12371E730A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474247" y="1121475"/>
            <a:ext cx="1104692" cy="613540"/>
          </a:xfrm>
          <a:prstGeom prst="rect">
            <a:avLst/>
          </a:prstGeom>
        </p:spPr>
      </p:pic>
      <p:pic>
        <p:nvPicPr>
          <p:cNvPr id="25" name="图片 74">
            <a:extLst>
              <a:ext uri="{FF2B5EF4-FFF2-40B4-BE49-F238E27FC236}">
                <a16:creationId xmlns:a16="http://schemas.microsoft.com/office/drawing/2014/main" id="{CE565F27-2DB3-464F-887A-824D0FF1F2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76750" y="838944"/>
            <a:ext cx="937257" cy="1218101"/>
          </a:xfrm>
          <a:prstGeom prst="rect">
            <a:avLst/>
          </a:prstGeom>
        </p:spPr>
      </p:pic>
      <p:sp>
        <p:nvSpPr>
          <p:cNvPr id="2" name="Rectangle 1">
            <a:extLst>
              <a:ext uri="{FF2B5EF4-FFF2-40B4-BE49-F238E27FC236}">
                <a16:creationId xmlns:a16="http://schemas.microsoft.com/office/drawing/2014/main" id="{26927DBB-6E79-4F87-A7E2-B1AF9FC2FF95}"/>
              </a:ext>
            </a:extLst>
          </p:cNvPr>
          <p:cNvSpPr/>
          <p:nvPr/>
        </p:nvSpPr>
        <p:spPr>
          <a:xfrm>
            <a:off x="542681" y="1735016"/>
            <a:ext cx="5473108" cy="2554545"/>
          </a:xfrm>
          <a:prstGeom prst="rect">
            <a:avLst/>
          </a:prstGeom>
        </p:spPr>
        <p:txBody>
          <a:bodyPr wrap="square">
            <a:spAutoFit/>
          </a:bodyPr>
          <a:lstStyle/>
          <a:p>
            <a:pPr algn="just" defTabSz="914217">
              <a:defRPr/>
            </a:pPr>
            <a:r>
              <a:rPr lang="en-US" sz="3200" b="1" dirty="0">
                <a:solidFill>
                  <a:srgbClr val="FF0000"/>
                </a:solidFill>
                <a:latin typeface="Times New Roman" panose="02020603050405020304" pitchFamily="18" charset="0"/>
                <a:ea typeface="黑体"/>
                <a:cs typeface="Times New Roman" panose="02020603050405020304" pitchFamily="18" charset="0"/>
              </a:rPr>
              <a:t>1* </a:t>
            </a:r>
            <a:r>
              <a:rPr lang="en-US" sz="3200" b="1" u="sng" dirty="0" err="1">
                <a:solidFill>
                  <a:srgbClr val="FF0000"/>
                </a:solidFill>
                <a:latin typeface="Times New Roman" panose="02020603050405020304" pitchFamily="18" charset="0"/>
                <a:ea typeface="黑体"/>
                <a:cs typeface="Times New Roman" panose="02020603050405020304" pitchFamily="18" charset="0"/>
              </a:rPr>
              <a:t>Bài</a:t>
            </a:r>
            <a:r>
              <a:rPr lang="en-US" sz="3200" b="1" u="sng" dirty="0">
                <a:solidFill>
                  <a:srgbClr val="FF0000"/>
                </a:solidFill>
                <a:latin typeface="Times New Roman" panose="02020603050405020304" pitchFamily="18" charset="0"/>
                <a:ea typeface="黑体"/>
                <a:cs typeface="Times New Roman" panose="02020603050405020304" pitchFamily="18" charset="0"/>
              </a:rPr>
              <a:t> </a:t>
            </a:r>
            <a:r>
              <a:rPr lang="en-US" sz="3200" b="1" u="sng" dirty="0" err="1">
                <a:solidFill>
                  <a:srgbClr val="FF0000"/>
                </a:solidFill>
                <a:latin typeface="Times New Roman" panose="02020603050405020304" pitchFamily="18" charset="0"/>
                <a:ea typeface="黑体"/>
                <a:cs typeface="Times New Roman" panose="02020603050405020304" pitchFamily="18" charset="0"/>
              </a:rPr>
              <a:t>vừa</a:t>
            </a:r>
            <a:r>
              <a:rPr lang="en-US" sz="3200" b="1" u="sng" dirty="0">
                <a:solidFill>
                  <a:srgbClr val="FF0000"/>
                </a:solidFill>
                <a:latin typeface="Times New Roman" panose="02020603050405020304" pitchFamily="18" charset="0"/>
                <a:ea typeface="黑体"/>
                <a:cs typeface="Times New Roman" panose="02020603050405020304" pitchFamily="18" charset="0"/>
              </a:rPr>
              <a:t> </a:t>
            </a:r>
            <a:r>
              <a:rPr lang="en-US" sz="3200" b="1" u="sng" dirty="0" err="1">
                <a:solidFill>
                  <a:srgbClr val="FF0000"/>
                </a:solidFill>
                <a:latin typeface="Times New Roman" panose="02020603050405020304" pitchFamily="18" charset="0"/>
                <a:ea typeface="黑体"/>
                <a:cs typeface="Times New Roman" panose="02020603050405020304" pitchFamily="18" charset="0"/>
              </a:rPr>
              <a:t>học</a:t>
            </a:r>
            <a:r>
              <a:rPr lang="en-US" sz="3200" b="1" u="sng" dirty="0">
                <a:solidFill>
                  <a:srgbClr val="FF0000"/>
                </a:solidFill>
                <a:latin typeface="Times New Roman" panose="02020603050405020304" pitchFamily="18" charset="0"/>
                <a:ea typeface="黑体"/>
                <a:cs typeface="Times New Roman" panose="02020603050405020304" pitchFamily="18" charset="0"/>
              </a:rPr>
              <a:t> </a:t>
            </a:r>
            <a:r>
              <a:rPr lang="en-US" sz="3200" b="1" dirty="0">
                <a:solidFill>
                  <a:srgbClr val="FF0000"/>
                </a:solidFill>
                <a:latin typeface="Times New Roman" panose="02020603050405020304" pitchFamily="18" charset="0"/>
                <a:ea typeface="黑体"/>
                <a:cs typeface="Times New Roman" panose="02020603050405020304" pitchFamily="18" charset="0"/>
              </a:rPr>
              <a:t>:</a:t>
            </a:r>
          </a:p>
          <a:p>
            <a:pPr algn="just" defTabSz="914217">
              <a:defRPr/>
            </a:pPr>
            <a:r>
              <a:rPr lang="en-US" sz="3200" b="1" dirty="0">
                <a:solidFill>
                  <a:prstClr val="black"/>
                </a:solidFill>
                <a:latin typeface="Times New Roman" panose="02020603050405020304" pitchFamily="18" charset="0"/>
                <a:ea typeface="黑体"/>
                <a:cs typeface="Times New Roman" panose="02020603050405020304" pitchFamily="18" charset="0"/>
              </a:rPr>
              <a:t>-</a:t>
            </a:r>
            <a:r>
              <a:rPr lang="en-US" sz="3200" b="1" dirty="0" err="1">
                <a:solidFill>
                  <a:prstClr val="black"/>
                </a:solidFill>
                <a:latin typeface="Times New Roman" panose="02020603050405020304" pitchFamily="18" charset="0"/>
                <a:ea typeface="黑体"/>
                <a:cs typeface="Times New Roman" panose="02020603050405020304" pitchFamily="18" charset="0"/>
              </a:rPr>
              <a:t>Cách</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trình</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bày</a:t>
            </a:r>
            <a:r>
              <a:rPr lang="en-US" sz="3200" b="1" dirty="0">
                <a:solidFill>
                  <a:prstClr val="black"/>
                </a:solidFill>
                <a:latin typeface="Times New Roman" panose="02020603050405020304" pitchFamily="18" charset="0"/>
                <a:ea typeface="黑体"/>
                <a:cs typeface="Times New Roman" panose="02020603050405020304" pitchFamily="18" charset="0"/>
              </a:rPr>
              <a:t> ý </a:t>
            </a:r>
            <a:r>
              <a:rPr lang="en-US" sz="3200" b="1" dirty="0" err="1">
                <a:solidFill>
                  <a:prstClr val="black"/>
                </a:solidFill>
                <a:latin typeface="Times New Roman" panose="02020603050405020304" pitchFamily="18" charset="0"/>
                <a:ea typeface="黑体"/>
                <a:cs typeface="Times New Roman" panose="02020603050405020304" pitchFamily="18" charset="0"/>
              </a:rPr>
              <a:t>kiến</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về</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một</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vấn</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đề</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trong</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đời</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sống</a:t>
            </a:r>
            <a:r>
              <a:rPr lang="en-US" sz="3200" b="1" dirty="0">
                <a:solidFill>
                  <a:prstClr val="black"/>
                </a:solidFill>
                <a:latin typeface="Times New Roman" panose="02020603050405020304" pitchFamily="18" charset="0"/>
                <a:ea typeface="黑体"/>
                <a:cs typeface="Times New Roman" panose="02020603050405020304" pitchFamily="18" charset="0"/>
              </a:rPr>
              <a:t>.</a:t>
            </a:r>
          </a:p>
          <a:p>
            <a:pPr defTabSz="914217">
              <a:defRPr/>
            </a:pPr>
            <a:r>
              <a:rPr lang="en-US" sz="3200" b="1" dirty="0">
                <a:solidFill>
                  <a:prstClr val="black"/>
                </a:solidFill>
                <a:latin typeface="Times New Roman" panose="02020603050405020304" pitchFamily="18" charset="0"/>
                <a:ea typeface="黑体"/>
                <a:cs typeface="Times New Roman" panose="02020603050405020304" pitchFamily="18" charset="0"/>
              </a:rPr>
              <a:t>-</a:t>
            </a:r>
            <a:r>
              <a:rPr lang="en-US" sz="3200" b="1" dirty="0" err="1">
                <a:solidFill>
                  <a:prstClr val="black"/>
                </a:solidFill>
                <a:latin typeface="Times New Roman" panose="02020603050405020304" pitchFamily="18" charset="0"/>
                <a:ea typeface="黑体"/>
                <a:cs typeface="Times New Roman" panose="02020603050405020304" pitchFamily="18" charset="0"/>
              </a:rPr>
              <a:t>Thực</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hành</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Bài</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tập</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vận</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dụng</a:t>
            </a:r>
            <a:r>
              <a:rPr lang="en-US" sz="3200" b="1" dirty="0">
                <a:solidFill>
                  <a:prstClr val="black"/>
                </a:solidFill>
                <a:latin typeface="Times New Roman" panose="02020603050405020304" pitchFamily="18" charset="0"/>
                <a:ea typeface="黑体"/>
                <a:cs typeface="Times New Roman" panose="02020603050405020304" pitchFamily="18" charset="0"/>
              </a:rPr>
              <a:t>. .</a:t>
            </a:r>
          </a:p>
        </p:txBody>
      </p:sp>
      <p:sp>
        <p:nvSpPr>
          <p:cNvPr id="16" name="文本框 41">
            <a:extLst>
              <a:ext uri="{FF2B5EF4-FFF2-40B4-BE49-F238E27FC236}">
                <a16:creationId xmlns:a16="http://schemas.microsoft.com/office/drawing/2014/main" id="{5B099D9A-4075-406C-A1F6-B7AAA8071D6D}"/>
              </a:ext>
            </a:extLst>
          </p:cNvPr>
          <p:cNvSpPr txBox="1"/>
          <p:nvPr/>
        </p:nvSpPr>
        <p:spPr>
          <a:xfrm>
            <a:off x="1564680" y="95656"/>
            <a:ext cx="7692615" cy="769313"/>
          </a:xfrm>
          <a:prstGeom prst="rect">
            <a:avLst/>
          </a:prstGeom>
          <a:noFill/>
        </p:spPr>
        <p:txBody>
          <a:bodyPr vert="horz" wrap="square" rtlCol="0">
            <a:spAutoFit/>
          </a:bodyPr>
          <a:lstStyle/>
          <a:p>
            <a:pPr algn="ctr" defTabSz="914217">
              <a:defRPr/>
            </a:pPr>
            <a:r>
              <a:rPr lang="en-US" altLang="zh-CN" sz="4399" b="1" u="sng" dirty="0">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HƯỚNG DẪN TỰ HỌC</a:t>
            </a:r>
            <a:endParaRPr lang="vi-VN" altLang="zh-CN" sz="4399" b="1" u="sng" dirty="0">
              <a:ln w="12700">
                <a:noFill/>
              </a:ln>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8" name="图片 69">
            <a:extLst>
              <a:ext uri="{FF2B5EF4-FFF2-40B4-BE49-F238E27FC236}">
                <a16:creationId xmlns:a16="http://schemas.microsoft.com/office/drawing/2014/main" id="{D554DD5B-8688-469D-B92B-AEEB4671870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14317" y="1121475"/>
            <a:ext cx="1104692" cy="613542"/>
          </a:xfrm>
          <a:prstGeom prst="rect">
            <a:avLst/>
          </a:prstGeom>
        </p:spPr>
      </p:pic>
      <p:sp>
        <p:nvSpPr>
          <p:cNvPr id="20" name="Rectangle 19">
            <a:extLst>
              <a:ext uri="{FF2B5EF4-FFF2-40B4-BE49-F238E27FC236}">
                <a16:creationId xmlns:a16="http://schemas.microsoft.com/office/drawing/2014/main" id="{5BA63FFC-8413-44C3-A37E-0A07997EF13A}"/>
              </a:ext>
            </a:extLst>
          </p:cNvPr>
          <p:cNvSpPr/>
          <p:nvPr/>
        </p:nvSpPr>
        <p:spPr>
          <a:xfrm>
            <a:off x="6564921" y="2093962"/>
            <a:ext cx="5489877" cy="1569660"/>
          </a:xfrm>
          <a:prstGeom prst="rect">
            <a:avLst/>
          </a:prstGeom>
        </p:spPr>
        <p:txBody>
          <a:bodyPr wrap="square">
            <a:spAutoFit/>
          </a:bodyPr>
          <a:lstStyle/>
          <a:p>
            <a:pPr algn="just" defTabSz="914217">
              <a:defRPr/>
            </a:pPr>
            <a:r>
              <a:rPr lang="en-US" sz="3200" b="1" dirty="0">
                <a:solidFill>
                  <a:srgbClr val="FF0000"/>
                </a:solidFill>
                <a:latin typeface="Times New Roman" panose="02020603050405020304" pitchFamily="18" charset="0"/>
                <a:ea typeface="黑体"/>
                <a:cs typeface="Times New Roman" panose="02020603050405020304" pitchFamily="18" charset="0"/>
              </a:rPr>
              <a:t>2* </a:t>
            </a:r>
            <a:r>
              <a:rPr lang="en-US" sz="3200" b="1" u="sng" dirty="0" err="1">
                <a:solidFill>
                  <a:srgbClr val="FF0000"/>
                </a:solidFill>
                <a:latin typeface="Times New Roman" panose="02020603050405020304" pitchFamily="18" charset="0"/>
                <a:ea typeface="黑体"/>
                <a:cs typeface="Times New Roman" panose="02020603050405020304" pitchFamily="18" charset="0"/>
              </a:rPr>
              <a:t>Bài</a:t>
            </a:r>
            <a:r>
              <a:rPr lang="en-US" sz="3200" b="1" u="sng" dirty="0">
                <a:solidFill>
                  <a:srgbClr val="FF0000"/>
                </a:solidFill>
                <a:latin typeface="Times New Roman" panose="02020603050405020304" pitchFamily="18" charset="0"/>
                <a:ea typeface="黑体"/>
                <a:cs typeface="Times New Roman" panose="02020603050405020304" pitchFamily="18" charset="0"/>
              </a:rPr>
              <a:t> </a:t>
            </a:r>
            <a:r>
              <a:rPr lang="en-US" sz="3200" b="1" u="sng" dirty="0" err="1">
                <a:solidFill>
                  <a:srgbClr val="FF0000"/>
                </a:solidFill>
                <a:latin typeface="Times New Roman" panose="02020603050405020304" pitchFamily="18" charset="0"/>
                <a:ea typeface="黑体"/>
                <a:cs typeface="Times New Roman" panose="02020603050405020304" pitchFamily="18" charset="0"/>
              </a:rPr>
              <a:t>sắp</a:t>
            </a:r>
            <a:r>
              <a:rPr lang="en-US" sz="3200" b="1" u="sng" dirty="0">
                <a:solidFill>
                  <a:srgbClr val="FF0000"/>
                </a:solidFill>
                <a:latin typeface="Times New Roman" panose="02020603050405020304" pitchFamily="18" charset="0"/>
                <a:ea typeface="黑体"/>
                <a:cs typeface="Times New Roman" panose="02020603050405020304" pitchFamily="18" charset="0"/>
              </a:rPr>
              <a:t> </a:t>
            </a:r>
            <a:r>
              <a:rPr lang="en-US" sz="3200" b="1" u="sng" dirty="0" err="1">
                <a:solidFill>
                  <a:srgbClr val="FF0000"/>
                </a:solidFill>
                <a:latin typeface="Times New Roman" panose="02020603050405020304" pitchFamily="18" charset="0"/>
                <a:ea typeface="黑体"/>
                <a:cs typeface="Times New Roman" panose="02020603050405020304" pitchFamily="18" charset="0"/>
              </a:rPr>
              <a:t>học</a:t>
            </a:r>
            <a:r>
              <a:rPr lang="en-US" sz="3200" b="1" dirty="0">
                <a:solidFill>
                  <a:srgbClr val="FF0000"/>
                </a:solidFill>
                <a:latin typeface="Times New Roman" panose="02020603050405020304" pitchFamily="18" charset="0"/>
                <a:ea typeface="黑体"/>
                <a:cs typeface="Times New Roman" panose="02020603050405020304" pitchFamily="18" charset="0"/>
              </a:rPr>
              <a:t>: (TIẾT 84)</a:t>
            </a:r>
          </a:p>
          <a:p>
            <a:pPr algn="just" defTabSz="914217">
              <a:defRPr/>
            </a:pPr>
            <a:r>
              <a:rPr lang="en-US" sz="3200" b="1" dirty="0">
                <a:solidFill>
                  <a:srgbClr val="FF0000"/>
                </a:solidFill>
                <a:latin typeface="Times New Roman" panose="02020603050405020304" pitchFamily="18" charset="0"/>
                <a:ea typeface="黑体"/>
                <a:cs typeface="Times New Roman" panose="02020603050405020304" pitchFamily="18" charset="0"/>
              </a:rPr>
              <a:t> </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a:solidFill>
                  <a:srgbClr val="FF0000"/>
                </a:solidFill>
                <a:latin typeface="Times New Roman" panose="02020603050405020304" pitchFamily="18" charset="0"/>
                <a:ea typeface="黑体"/>
                <a:cs typeface="Times New Roman" panose="02020603050405020304" pitchFamily="18" charset="0"/>
              </a:rPr>
              <a:t>ÔN TẬP (BÀI 6) </a:t>
            </a:r>
          </a:p>
          <a:p>
            <a:pPr defTabSz="914217">
              <a:defRPr/>
            </a:pP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Chuẩn</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bị</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bài</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ôn</a:t>
            </a:r>
            <a:r>
              <a:rPr lang="en-US" sz="3200" b="1" dirty="0">
                <a:solidFill>
                  <a:prstClr val="black"/>
                </a:solidFill>
                <a:latin typeface="Times New Roman" panose="02020603050405020304" pitchFamily="18" charset="0"/>
                <a:ea typeface="黑体"/>
                <a:cs typeface="Times New Roman" panose="02020603050405020304" pitchFamily="18" charset="0"/>
              </a:rPr>
              <a:t> </a:t>
            </a:r>
            <a:r>
              <a:rPr lang="en-US" sz="3200" b="1" dirty="0" err="1">
                <a:solidFill>
                  <a:prstClr val="black"/>
                </a:solidFill>
                <a:latin typeface="Times New Roman" panose="02020603050405020304" pitchFamily="18" charset="0"/>
                <a:ea typeface="黑体"/>
                <a:cs typeface="Times New Roman" panose="02020603050405020304" pitchFamily="18" charset="0"/>
              </a:rPr>
              <a:t>tập</a:t>
            </a:r>
            <a:r>
              <a:rPr lang="en-US" sz="3200" b="1" dirty="0">
                <a:solidFill>
                  <a:prstClr val="black"/>
                </a:solidFill>
                <a:latin typeface="Times New Roman" panose="02020603050405020304" pitchFamily="18" charset="0"/>
                <a:ea typeface="黑体"/>
                <a:cs typeface="Times New Roman" panose="02020603050405020304" pitchFamily="18" charset="0"/>
              </a:rPr>
              <a:t> (SGK/26)</a:t>
            </a:r>
          </a:p>
        </p:txBody>
      </p:sp>
      <p:pic>
        <p:nvPicPr>
          <p:cNvPr id="28" name="图片 69">
            <a:extLst>
              <a:ext uri="{FF2B5EF4-FFF2-40B4-BE49-F238E27FC236}">
                <a16:creationId xmlns:a16="http://schemas.microsoft.com/office/drawing/2014/main" id="{7FAFBB51-57D9-4593-A653-5F9AA05D904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39909" y="543675"/>
            <a:ext cx="1104692" cy="781721"/>
          </a:xfrm>
          <a:prstGeom prst="rect">
            <a:avLst/>
          </a:prstGeom>
        </p:spPr>
      </p:pic>
    </p:spTree>
    <p:extLst>
      <p:ext uri="{BB962C8B-B14F-4D97-AF65-F5344CB8AC3E}">
        <p14:creationId xmlns:p14="http://schemas.microsoft.com/office/powerpoint/2010/main" val="2130150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26" presetClass="emph" presetSubtype="0" repeatCount="indefinite" fill="hold" grpId="1" nodeType="withEffect">
                                  <p:stCondLst>
                                    <p:cond delay="0"/>
                                  </p:stCondLst>
                                  <p:endCondLst>
                                    <p:cond evt="onNext" delay="0">
                                      <p:tgtEl>
                                        <p:sldTgt/>
                                      </p:tgtEl>
                                    </p:cond>
                                  </p:endCondLst>
                                  <p:childTnLst>
                                    <p:animEffect transition="out" filter="fade">
                                      <p:cBhvr>
                                        <p:cTn id="36" dur="1000" tmFilter="0, 0; .2, .5; .8, .5; 1, 0"/>
                                        <p:tgtEl>
                                          <p:spTgt spid="22"/>
                                        </p:tgtEl>
                                      </p:cBhvr>
                                    </p:animEffect>
                                    <p:animScale>
                                      <p:cBhvr>
                                        <p:cTn id="37" dur="500" autoRev="1" fill="hold"/>
                                        <p:tgtEl>
                                          <p:spTgt spid="22"/>
                                        </p:tgtEl>
                                      </p:cBhvr>
                                      <p:by x="105000" y="105000"/>
                                    </p:animScale>
                                  </p:childTnLst>
                                </p:cTn>
                              </p:par>
                              <p:par>
                                <p:cTn id="38" presetID="26" presetClass="emph" presetSubtype="0" repeatCount="indefinite" fill="hold" grpId="1" nodeType="withEffect">
                                  <p:stCondLst>
                                    <p:cond delay="0"/>
                                  </p:stCondLst>
                                  <p:endCondLst>
                                    <p:cond evt="onNext" delay="0">
                                      <p:tgtEl>
                                        <p:sldTgt/>
                                      </p:tgtEl>
                                    </p:cond>
                                  </p:endCondLst>
                                  <p:childTnLst>
                                    <p:animEffect transition="out" filter="fade">
                                      <p:cBhvr>
                                        <p:cTn id="39" dur="1000" tmFilter="0, 0; .2, .5; .8, .5; 1, 0"/>
                                        <p:tgtEl>
                                          <p:spTgt spid="23"/>
                                        </p:tgtEl>
                                      </p:cBhvr>
                                    </p:animEffect>
                                    <p:animScale>
                                      <p:cBhvr>
                                        <p:cTn id="40" dur="500" autoRev="1" fill="hold"/>
                                        <p:tgtEl>
                                          <p:spTgt spid="23"/>
                                        </p:tgtEl>
                                      </p:cBhvr>
                                      <p:by x="105000" y="105000"/>
                                    </p:animScale>
                                  </p:childTnLst>
                                </p:cTn>
                              </p:par>
                              <p:par>
                                <p:cTn id="41" presetID="26" presetClass="emph" presetSubtype="0" repeatCount="indefinite" fill="hold" grpId="1" nodeType="withEffect">
                                  <p:stCondLst>
                                    <p:cond delay="0"/>
                                  </p:stCondLst>
                                  <p:endCondLst>
                                    <p:cond evt="onNext" delay="0">
                                      <p:tgtEl>
                                        <p:sldTgt/>
                                      </p:tgtEl>
                                    </p:cond>
                                  </p:endCondLst>
                                  <p:childTnLst>
                                    <p:animEffect transition="out" filter="fade">
                                      <p:cBhvr>
                                        <p:cTn id="42" dur="1000" tmFilter="0, 0; .2, .5; .8, .5; 1, 0"/>
                                        <p:tgtEl>
                                          <p:spTgt spid="6"/>
                                        </p:tgtEl>
                                      </p:cBhvr>
                                    </p:animEffect>
                                    <p:animScale>
                                      <p:cBhvr>
                                        <p:cTn id="43" dur="500" autoRev="1" fill="hold"/>
                                        <p:tgtEl>
                                          <p:spTgt spid="6"/>
                                        </p:tgtEl>
                                      </p:cBhvr>
                                      <p:by x="105000" y="105000"/>
                                    </p:animScale>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10"/>
                                        </p:tgtEl>
                                      </p:cBhvr>
                                    </p:animEffect>
                                    <p:animScale>
                                      <p:cBhvr>
                                        <p:cTn id="46" dur="500" autoRev="1" fill="hold"/>
                                        <p:tgtEl>
                                          <p:spTgt spid="10"/>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5"/>
                                        </p:tgtEl>
                                      </p:cBhvr>
                                    </p:animEffect>
                                    <p:animScale>
                                      <p:cBhvr>
                                        <p:cTn id="49" dur="500" autoRev="1" fill="hold"/>
                                        <p:tgtEl>
                                          <p:spTgt spid="5"/>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inVertical)">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 grpId="0"/>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4" name="Slide Number Placeholder 3">
            <a:extLst>
              <a:ext uri="{FF2B5EF4-FFF2-40B4-BE49-F238E27FC236}">
                <a16:creationId xmlns:a16="http://schemas.microsoft.com/office/drawing/2014/main" id="{ED34D0F5-FA5A-41F0-9878-836D4D323857}"/>
              </a:ext>
            </a:extLst>
          </p:cNvPr>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33C1BA83-95E3-4F3F-B768-EA277A0CDC62}"/>
              </a:ext>
            </a:extLst>
          </p:cNvPr>
          <p:cNvSpPr txBox="1"/>
          <p:nvPr/>
        </p:nvSpPr>
        <p:spPr>
          <a:xfrm>
            <a:off x="757989" y="0"/>
            <a:ext cx="10589950" cy="1077218"/>
          </a:xfrm>
          <a:prstGeom prst="rect">
            <a:avLst/>
          </a:prstGeom>
          <a:noFill/>
        </p:spPr>
        <p:txBody>
          <a:bodyPr wrap="square" rtlCol="0">
            <a:spAutoFit/>
          </a:bodyPr>
          <a:lstStyle/>
          <a:p>
            <a:pPr algn="just"/>
            <a:r>
              <a:rPr lang="en-US" sz="3200" b="1" dirty="0" err="1">
                <a:solidFill>
                  <a:srgbClr val="0070C0"/>
                </a:solidFill>
                <a:latin typeface="Times New Roman" panose="02020603050405020304" pitchFamily="18" charset="0"/>
                <a:cs typeface="Times New Roman" panose="02020603050405020304" pitchFamily="18" charset="0"/>
              </a:rPr>
              <a:t>Quan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sát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tranh</a:t>
            </a:r>
            <a:r>
              <a:rPr lang="en-US" sz="3200" b="1" dirty="0">
                <a:solidFill>
                  <a:srgbClr val="0070C0"/>
                </a:solidFill>
                <a:latin typeface="Times New Roman" panose="02020603050405020304" pitchFamily="18" charset="0"/>
                <a:cs typeface="Times New Roman" panose="02020603050405020304" pitchFamily="18" charset="0"/>
              </a:rPr>
              <a:t> minh </a:t>
            </a:r>
            <a:r>
              <a:rPr lang="en-US" sz="3200" b="1" dirty="0" err="1">
                <a:solidFill>
                  <a:srgbClr val="0070C0"/>
                </a:solidFill>
                <a:latin typeface="Times New Roman" panose="02020603050405020304" pitchFamily="18" charset="0"/>
                <a:cs typeface="Times New Roman" panose="02020603050405020304" pitchFamily="18" charset="0"/>
              </a:rPr>
              <a:t>họa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và</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những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hình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ảnh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này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gợi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em</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nhớ</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đến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vấn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nào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đời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sống</a:t>
            </a:r>
            <a:r>
              <a:rPr lang="en-US" sz="3200" b="1" dirty="0">
                <a:solidFill>
                  <a:srgbClr val="0070C0"/>
                </a:solidFill>
                <a:latin typeface="Times New Roman" panose="02020603050405020304" pitchFamily="18" charset="0"/>
                <a:cs typeface="Times New Roman" panose="02020603050405020304" pitchFamily="18" charset="0"/>
              </a:rPr>
              <a:t> ?</a:t>
            </a:r>
          </a:p>
        </p:txBody>
      </p:sp>
      <p:sp>
        <p:nvSpPr>
          <p:cNvPr id="7" name="Rectangle: Rounded Corners 6">
            <a:extLst>
              <a:ext uri="{FF2B5EF4-FFF2-40B4-BE49-F238E27FC236}">
                <a16:creationId xmlns:a16="http://schemas.microsoft.com/office/drawing/2014/main" id="{B5E0C7EE-8315-42AD-8770-5858A5061700}"/>
              </a:ext>
            </a:extLst>
          </p:cNvPr>
          <p:cNvSpPr/>
          <p:nvPr/>
        </p:nvSpPr>
        <p:spPr>
          <a:xfrm>
            <a:off x="6920197" y="1077218"/>
            <a:ext cx="4719741" cy="2171308"/>
          </a:xfrm>
          <a:prstGeom prst="roundRect">
            <a:avLst/>
          </a:prstGeom>
          <a:ln w="57150">
            <a:prstDash val="dash"/>
          </a:ln>
        </p:spPr>
        <p:style>
          <a:lnRef idx="2">
            <a:schemeClr val="accent5"/>
          </a:lnRef>
          <a:fillRef idx="1">
            <a:schemeClr val="lt1"/>
          </a:fillRef>
          <a:effectRef idx="0">
            <a:schemeClr val="accent5"/>
          </a:effectRef>
          <a:fontRef idx="minor">
            <a:schemeClr val="dk1"/>
          </a:fontRef>
        </p:style>
        <p:txBody>
          <a:bodyPr rtlCol="0" anchor="ctr"/>
          <a:lstStyle/>
          <a:p>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Lòng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biết</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ơn</a:t>
            </a:r>
            <a:r>
              <a:rPr lang="en-US" sz="3200" b="1" dirty="0">
                <a:solidFill>
                  <a:srgbClr val="7030A0"/>
                </a:solidFill>
                <a:latin typeface="Times New Roman" panose="02020603050405020304" pitchFamily="18" charset="0"/>
                <a:cs typeface="Times New Roman" panose="02020603050405020304" pitchFamily="18" charset="0"/>
              </a:rPr>
              <a:t>.</a:t>
            </a:r>
          </a:p>
          <a:p>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Tình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yêu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thương</a:t>
            </a:r>
            <a:endParaRPr lang="en-US" sz="3200" b="1" dirty="0">
              <a:solidFill>
                <a:srgbClr val="7030A0"/>
              </a:solidFill>
              <a:latin typeface="Times New Roman" panose="02020603050405020304" pitchFamily="18" charset="0"/>
              <a:cs typeface="Times New Roman" panose="02020603050405020304" pitchFamily="18" charset="0"/>
            </a:endParaRPr>
          </a:p>
          <a:p>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Tinh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thần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tự</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học</a:t>
            </a:r>
            <a:endParaRPr lang="en-US" sz="3200" b="1" dirty="0">
              <a:solidFill>
                <a:srgbClr val="7030A0"/>
              </a:solidFill>
              <a:latin typeface="Times New Roman" panose="02020603050405020304" pitchFamily="18" charset="0"/>
              <a:cs typeface="Times New Roman" panose="02020603050405020304" pitchFamily="18" charset="0"/>
            </a:endParaRPr>
          </a:p>
        </p:txBody>
      </p:sp>
      <p:pic>
        <p:nvPicPr>
          <p:cNvPr id="8196" name="Picture 4" descr="C:\Users\DELL\Desktop\tải xuống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73" y="1077218"/>
            <a:ext cx="6231987" cy="261647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58" y="3693695"/>
            <a:ext cx="5991726" cy="275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0196" y="3693695"/>
            <a:ext cx="4954972" cy="282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0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50D420B-442A-40B5-B68F-C45D0671716B}"/>
              </a:ext>
            </a:extLst>
          </p:cNvPr>
          <p:cNvPicPr>
            <a:picLocks noChangeAspect="1"/>
          </p:cNvPicPr>
          <p:nvPr/>
        </p:nvPicPr>
        <p:blipFill rotWithShape="1">
          <a:blip r:embed="rId3">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6" name="图片 10">
            <a:extLst>
              <a:ext uri="{FF2B5EF4-FFF2-40B4-BE49-F238E27FC236}">
                <a16:creationId xmlns:a16="http://schemas.microsoft.com/office/drawing/2014/main" id="{DE233F98-2212-496E-8BE0-202F758FA2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0117" y="-489249"/>
            <a:ext cx="6188945" cy="6188945"/>
          </a:xfrm>
          <a:prstGeom prst="rect">
            <a:avLst/>
          </a:prstGeom>
        </p:spPr>
      </p:pic>
      <p:sp>
        <p:nvSpPr>
          <p:cNvPr id="10" name="文本框 11">
            <a:extLst>
              <a:ext uri="{FF2B5EF4-FFF2-40B4-BE49-F238E27FC236}">
                <a16:creationId xmlns:a16="http://schemas.microsoft.com/office/drawing/2014/main" id="{C6095E9E-1F5C-41D8-AE18-43A23A7698E5}"/>
              </a:ext>
            </a:extLst>
          </p:cNvPr>
          <p:cNvSpPr txBox="1"/>
          <p:nvPr/>
        </p:nvSpPr>
        <p:spPr>
          <a:xfrm>
            <a:off x="3661109" y="2800998"/>
            <a:ext cx="528155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Times New Roman" panose="02020603050405020304" pitchFamily="18" charset="0"/>
                <a:ea typeface="等线" panose="02010600030101010101" pitchFamily="2" charset="-122"/>
                <a:cs typeface="Times New Roman" panose="02020603050405020304" pitchFamily="18" charset="0"/>
                <a:sym typeface="+mn-lt"/>
              </a:rPr>
              <a:t>CHÚC CÁC EM HỌC TỐT !</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120634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C9E6F7-ED01-4857-BBCF-E7782D6AE007}"/>
              </a:ext>
            </a:extLst>
          </p:cNvPr>
          <p:cNvSpPr>
            <a:spLocks noGrp="1"/>
          </p:cNvSpPr>
          <p:nvPr>
            <p:ph type="sldNum" sz="quarter" idx="12"/>
          </p:nvPr>
        </p:nvSpPr>
        <p:spPr/>
        <p:txBody>
          <a:bodyPr/>
          <a:lstStyle/>
          <a:p>
            <a:pPr algn="ctr" defTabSz="914217">
              <a:defRPr/>
            </a:pPr>
            <a:fld id="{601EE9E8-4134-49B0-9AA7-3089E6521627}" type="slidenum">
              <a:rPr lang="en-US" sz="1600">
                <a:solidFill>
                  <a:prstClr val="black">
                    <a:tint val="75000"/>
                  </a:prstClr>
                </a:solidFill>
                <a:latin typeface="ITC Avant Garde Std Bk" panose="020B0502020202020204" pitchFamily="34" charset="0"/>
              </a:rPr>
              <a:pPr algn="ctr" defTabSz="914217">
                <a:defRPr/>
              </a:pPr>
              <a:t>4</a:t>
            </a:fld>
            <a:endParaRPr lang="en-US" sz="1600" dirty="0">
              <a:solidFill>
                <a:prstClr val="black">
                  <a:tint val="75000"/>
                </a:prstClr>
              </a:solidFill>
              <a:latin typeface="ITC Avant Garde Std Bk" panose="020B0502020202020204" pitchFamily="34" charset="0"/>
            </a:endParaRPr>
          </a:p>
        </p:txBody>
      </p:sp>
      <p:pic>
        <p:nvPicPr>
          <p:cNvPr id="17" name="图片 11">
            <a:extLst>
              <a:ext uri="{FF2B5EF4-FFF2-40B4-BE49-F238E27FC236}">
                <a16:creationId xmlns:a16="http://schemas.microsoft.com/office/drawing/2014/main" id="{2B95A3F4-F6B7-4BAC-BB49-6D0D5EDA6B6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16329" y="6145341"/>
            <a:ext cx="1777590" cy="683601"/>
          </a:xfrm>
          <a:prstGeom prst="rect">
            <a:avLst/>
          </a:prstGeom>
        </p:spPr>
      </p:pic>
      <p:pic>
        <p:nvPicPr>
          <p:cNvPr id="18" name="图片 12">
            <a:extLst>
              <a:ext uri="{FF2B5EF4-FFF2-40B4-BE49-F238E27FC236}">
                <a16:creationId xmlns:a16="http://schemas.microsoft.com/office/drawing/2014/main" id="{210DAB6B-DA50-4C70-B363-5987612488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445373" y="6129221"/>
            <a:ext cx="1777590" cy="683601"/>
          </a:xfrm>
          <a:prstGeom prst="rect">
            <a:avLst/>
          </a:prstGeom>
        </p:spPr>
      </p:pic>
      <p:pic>
        <p:nvPicPr>
          <p:cNvPr id="19" name="图片 13">
            <a:extLst>
              <a:ext uri="{FF2B5EF4-FFF2-40B4-BE49-F238E27FC236}">
                <a16:creationId xmlns:a16="http://schemas.microsoft.com/office/drawing/2014/main" id="{FB0D5F7B-CD06-4D9A-8334-21BA4770F84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18" y="6129220"/>
            <a:ext cx="1777590" cy="683601"/>
          </a:xfrm>
          <a:prstGeom prst="rect">
            <a:avLst/>
          </a:prstGeom>
        </p:spPr>
      </p:pic>
      <p:pic>
        <p:nvPicPr>
          <p:cNvPr id="21" name="图片 32">
            <a:extLst>
              <a:ext uri="{FF2B5EF4-FFF2-40B4-BE49-F238E27FC236}">
                <a16:creationId xmlns:a16="http://schemas.microsoft.com/office/drawing/2014/main" id="{C5E65F22-6F3A-4B3B-918B-0676FB0C2E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36209" y="5851860"/>
            <a:ext cx="2574243" cy="989967"/>
          </a:xfrm>
          <a:prstGeom prst="rect">
            <a:avLst/>
          </a:prstGeom>
        </p:spPr>
      </p:pic>
      <p:pic>
        <p:nvPicPr>
          <p:cNvPr id="22" name="图片 65">
            <a:extLst>
              <a:ext uri="{FF2B5EF4-FFF2-40B4-BE49-F238E27FC236}">
                <a16:creationId xmlns:a16="http://schemas.microsoft.com/office/drawing/2014/main" id="{04BB644F-80A0-4339-8040-F422C22C2A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11155" y="6337363"/>
            <a:ext cx="1278264" cy="491577"/>
          </a:xfrm>
          <a:prstGeom prst="rect">
            <a:avLst/>
          </a:prstGeom>
        </p:spPr>
      </p:pic>
      <p:pic>
        <p:nvPicPr>
          <p:cNvPr id="23" name="图片 66">
            <a:extLst>
              <a:ext uri="{FF2B5EF4-FFF2-40B4-BE49-F238E27FC236}">
                <a16:creationId xmlns:a16="http://schemas.microsoft.com/office/drawing/2014/main" id="{177FB685-A0CF-4A80-9E5C-AD171980235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10501" y="6011022"/>
            <a:ext cx="2160368" cy="830805"/>
          </a:xfrm>
          <a:prstGeom prst="rect">
            <a:avLst/>
          </a:prstGeom>
        </p:spPr>
      </p:pic>
      <p:pic>
        <p:nvPicPr>
          <p:cNvPr id="24" name="图片 67">
            <a:extLst>
              <a:ext uri="{FF2B5EF4-FFF2-40B4-BE49-F238E27FC236}">
                <a16:creationId xmlns:a16="http://schemas.microsoft.com/office/drawing/2014/main" id="{511098DF-AA42-4B9B-82F2-2F6100A4C5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65434" y="6288696"/>
            <a:ext cx="1326564" cy="510152"/>
          </a:xfrm>
          <a:prstGeom prst="rect">
            <a:avLst/>
          </a:prstGeom>
        </p:spPr>
      </p:pic>
      <p:grpSp>
        <p:nvGrpSpPr>
          <p:cNvPr id="264" name="组合 14">
            <a:extLst>
              <a:ext uri="{FF2B5EF4-FFF2-40B4-BE49-F238E27FC236}">
                <a16:creationId xmlns:a16="http://schemas.microsoft.com/office/drawing/2014/main" id="{8ABEF6F9-0E37-40F0-993D-5401AB3B0AF4}"/>
              </a:ext>
            </a:extLst>
          </p:cNvPr>
          <p:cNvGrpSpPr/>
          <p:nvPr/>
        </p:nvGrpSpPr>
        <p:grpSpPr>
          <a:xfrm>
            <a:off x="312821" y="84221"/>
            <a:ext cx="11610473" cy="6498929"/>
            <a:chOff x="1451314" y="2141289"/>
            <a:chExt cx="3523458" cy="2575421"/>
          </a:xfrm>
        </p:grpSpPr>
        <p:pic>
          <p:nvPicPr>
            <p:cNvPr id="265" name="图片 15">
              <a:extLst>
                <a:ext uri="{FF2B5EF4-FFF2-40B4-BE49-F238E27FC236}">
                  <a16:creationId xmlns:a16="http://schemas.microsoft.com/office/drawing/2014/main" id="{316F57E5-03D9-4648-B0CD-61D063A3BA48}"/>
                </a:ext>
              </a:extLst>
            </p:cNvPr>
            <p:cNvPicPr>
              <a:picLocks noChangeAspect="1"/>
            </p:cNvPicPr>
            <p:nvPr/>
          </p:nvPicPr>
          <p:blipFill>
            <a:blip r:embed="rId3"/>
            <a:stretch>
              <a:fillRect/>
            </a:stretch>
          </p:blipFill>
          <p:spPr>
            <a:xfrm>
              <a:off x="1451314" y="2141289"/>
              <a:ext cx="3523458" cy="2575421"/>
            </a:xfrm>
            <a:prstGeom prst="rect">
              <a:avLst/>
            </a:prstGeom>
          </p:spPr>
        </p:pic>
        <p:sp>
          <p:nvSpPr>
            <p:cNvPr id="275" name="文本框 25">
              <a:extLst>
                <a:ext uri="{FF2B5EF4-FFF2-40B4-BE49-F238E27FC236}">
                  <a16:creationId xmlns:a16="http://schemas.microsoft.com/office/drawing/2014/main" id="{AE432247-82AF-4A3B-B89B-E5F219D6BE61}"/>
                </a:ext>
              </a:extLst>
            </p:cNvPr>
            <p:cNvSpPr txBox="1"/>
            <p:nvPr/>
          </p:nvSpPr>
          <p:spPr>
            <a:xfrm>
              <a:off x="1832575" y="2546971"/>
              <a:ext cx="2955983" cy="1597766"/>
            </a:xfrm>
            <a:prstGeom prst="rect">
              <a:avLst/>
            </a:prstGeom>
            <a:noFill/>
          </p:spPr>
          <p:txBody>
            <a:bodyPr wrap="square" rtlCol="0">
              <a:spAutoFit/>
            </a:bodyPr>
            <a:lstStyle/>
            <a:p>
              <a:pPr algn="just" defTabSz="914217"/>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Trong</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cuộc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sống</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có</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rất</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nhiều</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vấn</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đề</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cần</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bàn</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Chắc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chắn</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sẽ</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có</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những</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lúc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các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em</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cần</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thuyết</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phục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người</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khác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về</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một</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vấn</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đề</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nào</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đó</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Tuy</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nhiên</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nói</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để</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người</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khác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lắng</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nghe</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mình</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không</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phải</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là</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điều</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dễ</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thực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hiện</a:t>
              </a:r>
              <a:r>
                <a:rPr lang="en-US" sz="3200" b="1" i="1" dirty="0">
                  <a:solidFill>
                    <a:srgbClr val="0070C0"/>
                  </a:solidFill>
                  <a:latin typeface="Times New Roman" panose="02020603050405020304" pitchFamily="18" charset="0"/>
                </a:rPr>
                <a:t>. </a:t>
              </a:r>
            </a:p>
            <a:p>
              <a:pPr algn="just" defTabSz="914217"/>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Vậy</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làm</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thế</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nào</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để</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em</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có</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thể</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trình</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bày</a:t>
              </a:r>
              <a:r>
                <a:rPr lang="en-US" sz="3200" b="1" i="1" dirty="0">
                  <a:solidFill>
                    <a:srgbClr val="0070C0"/>
                  </a:solidFill>
                  <a:latin typeface="Times New Roman" panose="02020603050405020304" pitchFamily="18" charset="0"/>
                </a:rPr>
                <a:t> ý </a:t>
              </a:r>
              <a:r>
                <a:rPr lang="en-US" sz="3200" b="1" i="1" dirty="0" err="1">
                  <a:solidFill>
                    <a:srgbClr val="0070C0"/>
                  </a:solidFill>
                  <a:latin typeface="Times New Roman" panose="02020603050405020304" pitchFamily="18" charset="0"/>
                </a:rPr>
                <a:t>kiến</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của</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mình</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một</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cách</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rõ</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ràng</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mạch</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lạc</a:t>
              </a:r>
              <a:r>
                <a:rPr lang="en-US" sz="3200" b="1" i="1" dirty="0">
                  <a:solidFill>
                    <a:srgbClr val="0070C0"/>
                  </a:solidFill>
                  <a:latin typeface="Times New Roman" panose="02020603050405020304" pitchFamily="18" charset="0"/>
                </a:rPr>
                <a:t> ? </a:t>
              </a:r>
              <a:r>
                <a:rPr lang="en-US" sz="3200" b="1" i="1" dirty="0" err="1">
                  <a:solidFill>
                    <a:srgbClr val="0070C0"/>
                  </a:solidFill>
                  <a:latin typeface="Times New Roman" panose="02020603050405020304" pitchFamily="18" charset="0"/>
                </a:rPr>
                <a:t>Bài</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học</a:t>
              </a:r>
              <a:r>
                <a:rPr lang="en-US" sz="3200" b="1" i="1" dirty="0">
                  <a:solidFill>
                    <a:srgbClr val="0070C0"/>
                  </a:solidFill>
                  <a:latin typeface="Times New Roman" panose="02020603050405020304" pitchFamily="18" charset="0"/>
                </a:rPr>
                <a:t> NÓI VÀ NGHE </a:t>
              </a:r>
              <a:r>
                <a:rPr lang="en-US" sz="3200" b="1" i="1" dirty="0" err="1">
                  <a:solidFill>
                    <a:srgbClr val="0070C0"/>
                  </a:solidFill>
                  <a:latin typeface="Times New Roman" panose="02020603050405020304" pitchFamily="18" charset="0"/>
                </a:rPr>
                <a:t>sẽ</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giúp</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các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em</a:t>
              </a:r>
              <a:r>
                <a:rPr lang="en-US" sz="3200" b="1" i="1" dirty="0">
                  <a:solidFill>
                    <a:srgbClr val="0070C0"/>
                  </a:solidFill>
                  <a:latin typeface="Times New Roman" panose="02020603050405020304" pitchFamily="18" charset="0"/>
                </a:rPr>
                <a:t> </a:t>
              </a:r>
              <a:r>
                <a:rPr lang="en-US" sz="3200" b="1" i="1" dirty="0" err="1">
                  <a:solidFill>
                    <a:srgbClr val="FF0000"/>
                  </a:solidFill>
                  <a:latin typeface="Times New Roman" panose="02020603050405020304" pitchFamily="18" charset="0"/>
                </a:rPr>
                <a:t>Trình</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bày</a:t>
              </a:r>
              <a:r>
                <a:rPr lang="en-US" sz="3200" b="1" i="1" dirty="0">
                  <a:solidFill>
                    <a:srgbClr val="FF0000"/>
                  </a:solidFill>
                  <a:latin typeface="Times New Roman" panose="02020603050405020304" pitchFamily="18" charset="0"/>
                </a:rPr>
                <a:t> ý </a:t>
              </a:r>
              <a:r>
                <a:rPr lang="en-US" sz="3200" b="1" i="1" dirty="0" err="1">
                  <a:solidFill>
                    <a:srgbClr val="FF0000"/>
                  </a:solidFill>
                  <a:latin typeface="Times New Roman" panose="02020603050405020304" pitchFamily="18" charset="0"/>
                </a:rPr>
                <a:t>kiến</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về</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một</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vấn</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đề</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trong</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đời</a:t>
              </a:r>
              <a:r>
                <a:rPr lang="en-US" sz="3200" b="1" i="1" dirty="0">
                  <a:solidFill>
                    <a:srgbClr val="FF0000"/>
                  </a:solidFill>
                  <a:latin typeface="Times New Roman" panose="02020603050405020304" pitchFamily="18" charset="0"/>
                </a:rPr>
                <a:t> </a:t>
              </a:r>
              <a:r>
                <a:rPr lang="en-US" sz="3200" b="1" i="1" dirty="0" err="1">
                  <a:solidFill>
                    <a:srgbClr val="FF0000"/>
                  </a:solidFill>
                  <a:latin typeface="Times New Roman" panose="02020603050405020304" pitchFamily="18" charset="0"/>
                </a:rPr>
                <a:t>sống</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trước</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tập</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thể</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một</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cách</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thuyết</a:t>
              </a:r>
              <a:r>
                <a:rPr lang="en-US" sz="3200" b="1" i="1" dirty="0">
                  <a:solidFill>
                    <a:srgbClr val="0070C0"/>
                  </a:solidFill>
                  <a:latin typeface="Times New Roman" panose="02020603050405020304" pitchFamily="18" charset="0"/>
                </a:rPr>
                <a:t> </a:t>
              </a:r>
              <a:r>
                <a:rPr lang="en-US" sz="3200" b="1" i="1" dirty="0" err="1">
                  <a:solidFill>
                    <a:srgbClr val="0070C0"/>
                  </a:solidFill>
                  <a:latin typeface="Times New Roman" panose="02020603050405020304" pitchFamily="18" charset="0"/>
                </a:rPr>
                <a:t>phục</a:t>
              </a:r>
              <a:r>
                <a:rPr lang="en-US" sz="3200" b="1" i="1" dirty="0">
                  <a:solidFill>
                    <a:srgbClr val="0070C0"/>
                  </a:solidFill>
                  <a:latin typeface="Times New Roman" panose="02020603050405020304" pitchFamily="18" charset="0"/>
                </a:rPr>
                <a:t>.</a:t>
              </a:r>
              <a:endParaRPr lang="en-US" sz="3200" b="1" i="1" dirty="0">
                <a:solidFill>
                  <a:srgbClr val="0070C0"/>
                </a:solidFill>
              </a:endParaRPr>
            </a:p>
          </p:txBody>
        </p:sp>
      </p:grpSp>
    </p:spTree>
    <p:extLst>
      <p:ext uri="{BB962C8B-B14F-4D97-AF65-F5344CB8AC3E}">
        <p14:creationId xmlns:p14="http://schemas.microsoft.com/office/powerpoint/2010/main" val="93676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8950" y="-33201"/>
            <a:ext cx="12179565" cy="6851005"/>
          </a:xfrm>
          <a:prstGeom prst="rect">
            <a:avLst/>
          </a:prstGeom>
          <a:noFill/>
        </p:spPr>
      </p:pic>
      <p:sp>
        <p:nvSpPr>
          <p:cNvPr id="2" name="Rectangle: Rounded Corners 1">
            <a:extLst>
              <a:ext uri="{FF2B5EF4-FFF2-40B4-BE49-F238E27FC236}">
                <a16:creationId xmlns:a16="http://schemas.microsoft.com/office/drawing/2014/main"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a:solidFill>
                  <a:srgbClr val="7030A0"/>
                </a:solidFill>
                <a:latin typeface="Times New Roman" panose="02020603050405020304" pitchFamily="18" charset="0"/>
                <a:cs typeface="Times New Roman" panose="02020603050405020304" pitchFamily="18" charset="0"/>
              </a:rPr>
              <a:t>YÊU CẦU CẦN ĐẠT:</a:t>
            </a:r>
          </a:p>
        </p:txBody>
      </p:sp>
      <p:sp>
        <p:nvSpPr>
          <p:cNvPr id="3" name="Rectangle: Rounded Corners 2">
            <a:extLst>
              <a:ext uri="{FF2B5EF4-FFF2-40B4-BE49-F238E27FC236}">
                <a16:creationId xmlns:a16="http://schemas.microsoft.com/office/drawing/2014/main" id="{5EE8FF77-32E1-4C9B-B0AD-6054E6B77071}"/>
              </a:ext>
            </a:extLst>
          </p:cNvPr>
          <p:cNvSpPr/>
          <p:nvPr/>
        </p:nvSpPr>
        <p:spPr>
          <a:xfrm>
            <a:off x="216972" y="2494370"/>
            <a:ext cx="5760440" cy="1788871"/>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200" b="1" dirty="0">
                <a:solidFill>
                  <a:srgbClr val="0070C0"/>
                </a:solidFill>
                <a:latin typeface="Times New Roman" panose="02020603050405020304" pitchFamily="18" charset="0"/>
                <a:cs typeface="Times New Roman" panose="02020603050405020304" pitchFamily="18" charset="0"/>
              </a:rPr>
              <a:t>1- </a:t>
            </a:r>
            <a:r>
              <a:rPr lang="en-US" sz="3200" b="1" dirty="0" err="1">
                <a:solidFill>
                  <a:srgbClr val="0070C0"/>
                </a:solidFill>
                <a:latin typeface="Times New Roman" panose="02020603050405020304" pitchFamily="18" charset="0"/>
                <a:cs typeface="Times New Roman" panose="02020603050405020304" pitchFamily="18" charset="0"/>
              </a:rPr>
              <a:t>Trình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được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vấn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luận</a:t>
            </a:r>
            <a:r>
              <a:rPr lang="en-US" sz="3200" b="1" dirty="0">
                <a:solidFill>
                  <a:srgbClr val="0070C0"/>
                </a:solidFill>
                <a:latin typeface="Times New Roman" panose="02020603050405020304" pitchFamily="18" charset="0"/>
                <a:cs typeface="Times New Roman" panose="02020603050405020304" pitchFamily="18" charset="0"/>
              </a:rPr>
              <a:t>.</a:t>
            </a:r>
          </a:p>
        </p:txBody>
      </p:sp>
      <p:sp>
        <p:nvSpPr>
          <p:cNvPr id="4" name="Rectangle: Rounded Corners 3">
            <a:extLst>
              <a:ext uri="{FF2B5EF4-FFF2-40B4-BE49-F238E27FC236}">
                <a16:creationId xmlns:a16="http://schemas.microsoft.com/office/drawing/2014/main" id="{F454CE6A-59C8-4027-A200-78385DE728A4}"/>
              </a:ext>
            </a:extLst>
          </p:cNvPr>
          <p:cNvSpPr/>
          <p:nvPr/>
        </p:nvSpPr>
        <p:spPr>
          <a:xfrm>
            <a:off x="208951" y="4644187"/>
            <a:ext cx="5760440" cy="1828801"/>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b="1" dirty="0">
                <a:solidFill>
                  <a:srgbClr val="0070C0"/>
                </a:solidFill>
                <a:latin typeface="Times New Roman" panose="02020603050405020304" pitchFamily="18" charset="0"/>
                <a:cs typeface="Times New Roman" panose="02020603050405020304" pitchFamily="18" charset="0"/>
              </a:rPr>
              <a:t>3. </a:t>
            </a:r>
            <a:r>
              <a:rPr lang="en-US" sz="3600" b="1" dirty="0" err="1">
                <a:solidFill>
                  <a:srgbClr val="0070C0"/>
                </a:solidFill>
                <a:latin typeface="Times New Roman" panose="02020603050405020304" pitchFamily="18" charset="0"/>
                <a:cs typeface="Times New Roman" panose="02020603050405020304" pitchFamily="18" charset="0"/>
              </a:rPr>
              <a:t>Nhận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xét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ưu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khuyết</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điểm</a:t>
            </a:r>
            <a:r>
              <a:rPr lang="en-US" sz="3600" b="1" dirty="0">
                <a:solidFill>
                  <a:srgbClr val="0070C0"/>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1340B982-47EC-496A-BA7B-CD63240563E3}"/>
              </a:ext>
            </a:extLst>
          </p:cNvPr>
          <p:cNvSpPr/>
          <p:nvPr/>
        </p:nvSpPr>
        <p:spPr>
          <a:xfrm>
            <a:off x="6292516" y="2494371"/>
            <a:ext cx="5633832" cy="1788870"/>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200" b="1" dirty="0">
                <a:solidFill>
                  <a:srgbClr val="0070C0"/>
                </a:solidFill>
                <a:latin typeface="Times New Roman" panose="02020603050405020304" pitchFamily="18" charset="0"/>
                <a:cs typeface="Times New Roman" panose="02020603050405020304" pitchFamily="18" charset="0"/>
              </a:rPr>
              <a:t>2. </a:t>
            </a:r>
            <a:r>
              <a:rPr lang="en-US" sz="3200" b="1" dirty="0" err="1">
                <a:solidFill>
                  <a:srgbClr val="0070C0"/>
                </a:solidFill>
                <a:latin typeface="Times New Roman" panose="02020603050405020304" pitchFamily="18" charset="0"/>
                <a:cs typeface="Times New Roman" panose="02020603050405020304" pitchFamily="18" charset="0"/>
              </a:rPr>
              <a:t>Trình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được</a:t>
            </a:r>
            <a:r>
              <a:rPr lang="en-US" sz="3200" b="1" dirty="0">
                <a:solidFill>
                  <a:srgbClr val="0070C0"/>
                </a:solidFill>
                <a:latin typeface="Times New Roman" panose="02020603050405020304" pitchFamily="18" charset="0"/>
                <a:cs typeface="Times New Roman" panose="02020603050405020304" pitchFamily="18" charset="0"/>
              </a:rPr>
              <a:t> ý </a:t>
            </a:r>
            <a:r>
              <a:rPr lang="en-US" sz="3200" b="1" dirty="0" err="1">
                <a:solidFill>
                  <a:srgbClr val="0070C0"/>
                </a:solidFill>
                <a:latin typeface="Times New Roman" panose="02020603050405020304" pitchFamily="18" charset="0"/>
                <a:cs typeface="Times New Roman" panose="02020603050405020304" pitchFamily="18" charset="0"/>
              </a:rPr>
              <a:t>kiến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tán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thành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phản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đối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của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người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viết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đối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với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vấn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cần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bàn</a:t>
            </a:r>
            <a:r>
              <a:rPr lang="en-US" sz="3200" b="1" dirty="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781509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1996226"/>
            <a:ext cx="6896584" cy="3128188"/>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3611821" y="2639200"/>
            <a:ext cx="5806782" cy="1938992"/>
          </a:xfrm>
          <a:prstGeom prst="rect">
            <a:avLst/>
          </a:prstGeom>
          <a:noFill/>
        </p:spPr>
        <p:txBody>
          <a:bodyPr wrap="none" rtlCol="0">
            <a:spAutoFit/>
          </a:bodyPr>
          <a:lstStyle/>
          <a:p>
            <a:pPr algn="ctr"/>
            <a:r>
              <a:rPr lang="en-US" sz="6000" b="1" dirty="0">
                <a:solidFill>
                  <a:srgbClr val="0070C0"/>
                </a:solidFill>
                <a:latin typeface="Times New Roman" panose="02020603050405020304" pitchFamily="18" charset="0"/>
                <a:cs typeface="Times New Roman" panose="02020603050405020304" pitchFamily="18" charset="0"/>
              </a:rPr>
              <a:t>HÌNH THÀNH </a:t>
            </a:r>
          </a:p>
          <a:p>
            <a:r>
              <a:rPr lang="en-US" sz="6000" b="1" dirty="0">
                <a:solidFill>
                  <a:srgbClr val="0070C0"/>
                </a:solidFill>
                <a:latin typeface="Times New Roman" panose="02020603050405020304" pitchFamily="18" charset="0"/>
                <a:cs typeface="Times New Roman" panose="02020603050405020304" pitchFamily="18" charset="0"/>
              </a:rPr>
              <a:t>KIẾN THỨC</a:t>
            </a:r>
          </a:p>
        </p:txBody>
      </p:sp>
    </p:spTree>
    <p:extLst>
      <p:ext uri="{BB962C8B-B14F-4D97-AF65-F5344CB8AC3E}">
        <p14:creationId xmlns:p14="http://schemas.microsoft.com/office/powerpoint/2010/main" val="305853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sp>
        <p:nvSpPr>
          <p:cNvPr id="3" name="Rectangle 2"/>
          <p:cNvSpPr/>
          <p:nvPr/>
        </p:nvSpPr>
        <p:spPr>
          <a:xfrm>
            <a:off x="644768" y="363991"/>
            <a:ext cx="10210801" cy="1754326"/>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I. </a:t>
            </a:r>
            <a:r>
              <a:rPr lang="en-US" sz="3600" b="1" u="sng" dirty="0">
                <a:solidFill>
                  <a:srgbClr val="FF0000"/>
                </a:solidFill>
                <a:latin typeface="Times New Roman" pitchFamily="18" charset="0"/>
                <a:cs typeface="Times New Roman" pitchFamily="18" charset="0"/>
              </a:rPr>
              <a:t>LÝ THUYẾT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Ôn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ở SGK/17-18)</a:t>
            </a:r>
          </a:p>
          <a:p>
            <a:pPr algn="ctr"/>
            <a:r>
              <a:rPr lang="en-US" sz="3600" b="1" dirty="0">
                <a:solidFill>
                  <a:srgbClr val="FF0000"/>
                </a:solidFill>
                <a:latin typeface="Times New Roman" pitchFamily="18" charset="0"/>
                <a:cs typeface="Times New Roman" pitchFamily="18" charset="0"/>
              </a:rPr>
              <a:t>1.</a:t>
            </a:r>
            <a:r>
              <a:rPr lang="en-US" sz="3600" b="1" u="sng" dirty="0">
                <a:solidFill>
                  <a:srgbClr val="FF0000"/>
                </a:solidFill>
                <a:latin typeface="Times New Roman" pitchFamily="18" charset="0"/>
                <a:cs typeface="Times New Roman" pitchFamily="18" charset="0"/>
              </a:rPr>
              <a:t>Thế </a:t>
            </a:r>
            <a:r>
              <a:rPr lang="en-US" sz="3600" b="1" u="sng" dirty="0" err="1">
                <a:solidFill>
                  <a:srgbClr val="FF0000"/>
                </a:solidFill>
                <a:latin typeface="Times New Roman" pitchFamily="18" charset="0"/>
                <a:cs typeface="Times New Roman" pitchFamily="18" charset="0"/>
              </a:rPr>
              <a:t>nào</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là</a:t>
            </a:r>
            <a:r>
              <a:rPr lang="en-US" sz="3600" b="1" u="sng" dirty="0">
                <a:solidFill>
                  <a:srgbClr val="FF0000"/>
                </a:solidFill>
                <a:latin typeface="Times New Roman" pitchFamily="18" charset="0"/>
                <a:cs typeface="Times New Roman" pitchFamily="18" charset="0"/>
              </a:rPr>
              <a:t> b</a:t>
            </a:r>
            <a:r>
              <a:rPr lang="vi-VN" sz="3600" b="1" u="sng" dirty="0">
                <a:solidFill>
                  <a:srgbClr val="FF0000"/>
                </a:solidFill>
                <a:latin typeface="Times New Roman" pitchFamily="18" charset="0"/>
                <a:cs typeface="Times New Roman" pitchFamily="18" charset="0"/>
              </a:rPr>
              <a:t>ài văn </a:t>
            </a:r>
            <a:r>
              <a:rPr lang="en-US" sz="3600" b="1" u="sng" dirty="0" err="1">
                <a:solidFill>
                  <a:srgbClr val="FF0000"/>
                </a:solidFill>
                <a:latin typeface="Times New Roman" pitchFamily="18" charset="0"/>
                <a:cs typeface="Times New Roman" pitchFamily="18" charset="0"/>
              </a:rPr>
              <a:t>trình</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bày</a:t>
            </a:r>
            <a:r>
              <a:rPr lang="en-US" sz="3600" b="1" u="sng" dirty="0">
                <a:solidFill>
                  <a:srgbClr val="FF0000"/>
                </a:solidFill>
                <a:latin typeface="Times New Roman" pitchFamily="18" charset="0"/>
                <a:cs typeface="Times New Roman" pitchFamily="18" charset="0"/>
              </a:rPr>
              <a:t> ý </a:t>
            </a:r>
            <a:r>
              <a:rPr lang="en-US" sz="3600" b="1" u="sng" dirty="0" err="1">
                <a:solidFill>
                  <a:srgbClr val="FF0000"/>
                </a:solidFill>
                <a:latin typeface="Times New Roman" pitchFamily="18" charset="0"/>
                <a:cs typeface="Times New Roman" pitchFamily="18" charset="0"/>
              </a:rPr>
              <a:t>kiến</a:t>
            </a:r>
            <a:r>
              <a:rPr lang="en-US" sz="3600" b="1" u="sng" dirty="0">
                <a:solidFill>
                  <a:srgbClr val="FF0000"/>
                </a:solidFill>
                <a:latin typeface="Times New Roman" pitchFamily="18" charset="0"/>
                <a:cs typeface="Times New Roman" pitchFamily="18" charset="0"/>
              </a:rPr>
              <a:t> </a:t>
            </a:r>
            <a:r>
              <a:rPr lang="vi-VN" sz="3600" b="1" u="sng" dirty="0">
                <a:solidFill>
                  <a:srgbClr val="FF0000"/>
                </a:solidFill>
                <a:latin typeface="Times New Roman" pitchFamily="18" charset="0"/>
                <a:cs typeface="Times New Roman" pitchFamily="18" charset="0"/>
              </a:rPr>
              <a:t>về một vấn đề trong đời sống</a:t>
            </a:r>
            <a:r>
              <a:rPr lang="en-US" sz="3600" b="1" u="sng" dirty="0">
                <a:solidFill>
                  <a:srgbClr val="FF0000"/>
                </a:solidFill>
                <a:latin typeface="Times New Roman" pitchFamily="18" charset="0"/>
                <a:cs typeface="Times New Roman" pitchFamily="18" charset="0"/>
              </a:rPr>
              <a:t> ? </a:t>
            </a:r>
            <a:endParaRPr lang="en-US" sz="3600" dirty="0">
              <a:solidFill>
                <a:prstClr val="black"/>
              </a:solidFill>
              <a:latin typeface="Times New Roman" pitchFamily="18" charset="0"/>
              <a:cs typeface="Times New Roman" pitchFamily="18" charset="0"/>
            </a:endParaRPr>
          </a:p>
        </p:txBody>
      </p:sp>
      <p:sp>
        <p:nvSpPr>
          <p:cNvPr id="4" name="Rectangle 3"/>
          <p:cNvSpPr/>
          <p:nvPr/>
        </p:nvSpPr>
        <p:spPr>
          <a:xfrm>
            <a:off x="844062" y="2118316"/>
            <a:ext cx="9815917" cy="2308324"/>
          </a:xfrm>
          <a:prstGeom prst="rect">
            <a:avLst/>
          </a:prstGeom>
        </p:spPr>
        <p:txBody>
          <a:bodyPr wrap="square">
            <a:spAutoFit/>
          </a:bodyPr>
          <a:lstStyle/>
          <a:p>
            <a:pPr algn="just"/>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Bài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văn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trình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bày</a:t>
            </a:r>
            <a:r>
              <a:rPr lang="en-US" sz="3600" b="1" dirty="0">
                <a:solidFill>
                  <a:srgbClr val="0070C0"/>
                </a:solidFill>
                <a:latin typeface="Times New Roman" pitchFamily="18" charset="0"/>
                <a:cs typeface="Times New Roman" pitchFamily="18" charset="0"/>
              </a:rPr>
              <a:t> ý </a:t>
            </a:r>
            <a:r>
              <a:rPr lang="en-US" sz="3600" b="1" dirty="0" err="1">
                <a:solidFill>
                  <a:srgbClr val="0070C0"/>
                </a:solidFill>
                <a:latin typeface="Times New Roman" pitchFamily="18" charset="0"/>
                <a:cs typeface="Times New Roman" pitchFamily="18" charset="0"/>
              </a:rPr>
              <a:t>kiến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về</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một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vấn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đề</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trong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đời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sống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thuộc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thể</a:t>
            </a:r>
            <a:r>
              <a:rPr lang="en-US" sz="3600" b="1" dirty="0">
                <a:solidFill>
                  <a:srgbClr val="0070C0"/>
                </a:solidFill>
                <a:latin typeface="Times New Roman" pitchFamily="18" charset="0"/>
                <a:cs typeface="Times New Roman" pitchFamily="18" charset="0"/>
              </a:rPr>
              <a:t> </a:t>
            </a:r>
            <a:r>
              <a:rPr lang="en-US" sz="3600" b="1" u="sng" dirty="0" err="1">
                <a:solidFill>
                  <a:srgbClr val="7030A0"/>
                </a:solidFill>
                <a:latin typeface="Times New Roman" pitchFamily="18" charset="0"/>
                <a:cs typeface="Times New Roman" pitchFamily="18" charset="0"/>
              </a:rPr>
              <a:t>nghị</a:t>
            </a:r>
            <a:r>
              <a:rPr lang="en-US" sz="3600" b="1" u="sng" dirty="0">
                <a:solidFill>
                  <a:srgbClr val="7030A0"/>
                </a:solidFill>
                <a:latin typeface="Times New Roman" pitchFamily="18" charset="0"/>
                <a:cs typeface="Times New Roman" pitchFamily="18" charset="0"/>
              </a:rPr>
              <a:t> </a:t>
            </a:r>
            <a:r>
              <a:rPr lang="en-US" sz="3600" b="1" u="sng" dirty="0" err="1">
                <a:solidFill>
                  <a:srgbClr val="7030A0"/>
                </a:solidFill>
                <a:latin typeface="Times New Roman" pitchFamily="18" charset="0"/>
                <a:cs typeface="Times New Roman" pitchFamily="18" charset="0"/>
              </a:rPr>
              <a:t>luận</a:t>
            </a:r>
            <a:r>
              <a:rPr lang="en-US" sz="3600" b="1" u="sng" dirty="0">
                <a:solidFill>
                  <a:srgbClr val="7030A0"/>
                </a:solidFill>
                <a:latin typeface="Times New Roman" pitchFamily="18" charset="0"/>
                <a:cs typeface="Times New Roman" pitchFamily="18" charset="0"/>
              </a:rPr>
              <a:t> </a:t>
            </a:r>
            <a:r>
              <a:rPr lang="en-US" sz="3600" b="1" u="sng" dirty="0" err="1">
                <a:solidFill>
                  <a:srgbClr val="7030A0"/>
                </a:solidFill>
                <a:latin typeface="Times New Roman" pitchFamily="18" charset="0"/>
                <a:cs typeface="Times New Roman" pitchFamily="18" charset="0"/>
              </a:rPr>
              <a:t>xã</a:t>
            </a:r>
            <a:r>
              <a:rPr lang="en-US" sz="3600" b="1" u="sng" dirty="0">
                <a:solidFill>
                  <a:srgbClr val="7030A0"/>
                </a:solidFill>
                <a:latin typeface="Times New Roman" pitchFamily="18" charset="0"/>
                <a:cs typeface="Times New Roman" pitchFamily="18" charset="0"/>
              </a:rPr>
              <a:t> </a:t>
            </a:r>
            <a:r>
              <a:rPr lang="en-US" sz="3600" b="1" u="sng" dirty="0" err="1">
                <a:solidFill>
                  <a:srgbClr val="7030A0"/>
                </a:solidFill>
                <a:latin typeface="Times New Roman" pitchFamily="18" charset="0"/>
                <a:cs typeface="Times New Roman" pitchFamily="18" charset="0"/>
              </a:rPr>
              <a:t>hội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Trong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đó</a:t>
            </a:r>
            <a:r>
              <a:rPr lang="en-US" sz="3600" b="1" dirty="0">
                <a:solidFill>
                  <a:srgbClr val="0070C0"/>
                </a:solidFill>
                <a:latin typeface="Times New Roman" pitchFamily="18" charset="0"/>
                <a:cs typeface="Times New Roman" pitchFamily="18" charset="0"/>
              </a:rPr>
              <a:t>, </a:t>
            </a:r>
            <a:r>
              <a:rPr lang="en-US" sz="3600" b="1" u="sng" dirty="0" err="1">
                <a:solidFill>
                  <a:srgbClr val="7030A0"/>
                </a:solidFill>
                <a:latin typeface="Times New Roman" pitchFamily="18" charset="0"/>
                <a:cs typeface="Times New Roman" pitchFamily="18" charset="0"/>
              </a:rPr>
              <a:t>người</a:t>
            </a:r>
            <a:r>
              <a:rPr lang="en-US" sz="3600" b="1" u="sng" dirty="0">
                <a:solidFill>
                  <a:srgbClr val="7030A0"/>
                </a:solidFill>
                <a:latin typeface="Times New Roman" pitchFamily="18" charset="0"/>
                <a:cs typeface="Times New Roman" pitchFamily="18" charset="0"/>
              </a:rPr>
              <a:t> </a:t>
            </a:r>
            <a:r>
              <a:rPr lang="en-US" sz="3600" b="1" u="sng" dirty="0" err="1">
                <a:solidFill>
                  <a:srgbClr val="7030A0"/>
                </a:solidFill>
                <a:latin typeface="Times New Roman" pitchFamily="18" charset="0"/>
                <a:cs typeface="Times New Roman" pitchFamily="18" charset="0"/>
              </a:rPr>
              <a:t>viết</a:t>
            </a:r>
            <a:r>
              <a:rPr lang="en-US" sz="3600" b="1" u="sng" dirty="0">
                <a:solidFill>
                  <a:srgbClr val="7030A0"/>
                </a:solidFill>
                <a:latin typeface="Times New Roman" pitchFamily="18" charset="0"/>
                <a:cs typeface="Times New Roman" pitchFamily="18" charset="0"/>
              </a:rPr>
              <a:t> </a:t>
            </a:r>
            <a:r>
              <a:rPr lang="en-US" sz="3600" b="1" u="sng" dirty="0" err="1">
                <a:solidFill>
                  <a:srgbClr val="7030A0"/>
                </a:solidFill>
                <a:latin typeface="Times New Roman" pitchFamily="18" charset="0"/>
                <a:cs typeface="Times New Roman" pitchFamily="18" charset="0"/>
              </a:rPr>
              <a:t>đưa</a:t>
            </a:r>
            <a:r>
              <a:rPr lang="en-US" sz="3600" b="1" u="sng" dirty="0">
                <a:solidFill>
                  <a:srgbClr val="7030A0"/>
                </a:solidFill>
                <a:latin typeface="Times New Roman" pitchFamily="18" charset="0"/>
                <a:cs typeface="Times New Roman" pitchFamily="18" charset="0"/>
              </a:rPr>
              <a:t> </a:t>
            </a:r>
            <a:r>
              <a:rPr lang="en-US" sz="3600" b="1" u="sng" dirty="0" err="1">
                <a:solidFill>
                  <a:srgbClr val="7030A0"/>
                </a:solidFill>
                <a:latin typeface="Times New Roman" pitchFamily="18" charset="0"/>
                <a:cs typeface="Times New Roman" pitchFamily="18" charset="0"/>
              </a:rPr>
              <a:t>ra</a:t>
            </a:r>
            <a:r>
              <a:rPr lang="en-US" sz="3600" b="1" u="sng" dirty="0">
                <a:solidFill>
                  <a:srgbClr val="7030A0"/>
                </a:solidFill>
                <a:latin typeface="Times New Roman" pitchFamily="18" charset="0"/>
                <a:cs typeface="Times New Roman" pitchFamily="18" charset="0"/>
              </a:rPr>
              <a:t> ‎</a:t>
            </a:r>
            <a:r>
              <a:rPr lang="en-US" sz="3600" b="1" u="sng" dirty="0" err="1">
                <a:solidFill>
                  <a:srgbClr val="7030A0"/>
                </a:solidFill>
                <a:latin typeface="Times New Roman" pitchFamily="18" charset="0"/>
                <a:cs typeface="Times New Roman" pitchFamily="18" charset="0"/>
              </a:rPr>
              <a:t>kiến</a:t>
            </a:r>
            <a:r>
              <a:rPr lang="en-US" sz="3600" b="1" dirty="0">
                <a:solidFill>
                  <a:srgbClr val="FF000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của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mình</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về</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một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vấn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đề</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trong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đời</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sống</a:t>
            </a:r>
            <a:r>
              <a:rPr lang="en-US" sz="36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10961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graphicFrame>
        <p:nvGraphicFramePr>
          <p:cNvPr id="2" name="Diagram 1"/>
          <p:cNvGraphicFramePr/>
          <p:nvPr>
            <p:extLst>
              <p:ext uri="{D42A27DB-BD31-4B8C-83A1-F6EECF244321}">
                <p14:modId xmlns:p14="http://schemas.microsoft.com/office/powerpoint/2010/main" val="1134686284"/>
              </p:ext>
            </p:extLst>
          </p:nvPr>
        </p:nvGraphicFramePr>
        <p:xfrm>
          <a:off x="18986" y="242132"/>
          <a:ext cx="12180376" cy="6379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27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4" y="5666"/>
            <a:ext cx="12187738" cy="6852334"/>
          </a:xfrm>
          <a:prstGeom prst="rect">
            <a:avLst/>
          </a:prstGeom>
        </p:spPr>
      </p:pic>
      <p:graphicFrame>
        <p:nvGraphicFramePr>
          <p:cNvPr id="2" name="Diagram 1"/>
          <p:cNvGraphicFramePr/>
          <p:nvPr>
            <p:extLst>
              <p:ext uri="{D42A27DB-BD31-4B8C-83A1-F6EECF244321}">
                <p14:modId xmlns:p14="http://schemas.microsoft.com/office/powerpoint/2010/main" val="258326890"/>
              </p:ext>
            </p:extLst>
          </p:nvPr>
        </p:nvGraphicFramePr>
        <p:xfrm>
          <a:off x="18986" y="414866"/>
          <a:ext cx="12180376" cy="586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57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2252</Words>
  <Application>Microsoft Office PowerPoint</Application>
  <PresentationFormat>Widescreen</PresentationFormat>
  <Paragraphs>182</Paragraphs>
  <Slides>30</Slides>
  <Notes>5</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30</vt:i4>
      </vt:variant>
    </vt:vector>
  </HeadingPairs>
  <TitlesOfParts>
    <vt:vector size="49" baseType="lpstr">
      <vt:lpstr>等线</vt:lpstr>
      <vt:lpstr>.VnTime</vt:lpstr>
      <vt:lpstr>Arial</vt:lpstr>
      <vt:lpstr>Arial</vt:lpstr>
      <vt:lpstr>Arial Unicode MS</vt:lpstr>
      <vt:lpstr>Calibri</vt:lpstr>
      <vt:lpstr>Calibri Light</vt:lpstr>
      <vt:lpstr>inherit</vt:lpstr>
      <vt:lpstr>ITC Avant Garde Std Bk</vt:lpstr>
      <vt:lpstr>Times New Roman</vt:lpstr>
      <vt:lpstr>Office Theme</vt:lpstr>
      <vt:lpstr>1_Office Theme</vt:lpstr>
      <vt:lpstr>4_Office Theme</vt:lpstr>
      <vt:lpstr>5_Office Theme</vt:lpstr>
      <vt:lpstr>6_Office Theme</vt:lpstr>
      <vt:lpstr>7_Office Theme</vt:lpstr>
      <vt:lpstr>8_Office Theme</vt:lpstr>
      <vt:lpstr>12_Office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64</cp:revision>
  <dcterms:created xsi:type="dcterms:W3CDTF">2022-06-27T07:38:49Z</dcterms:created>
  <dcterms:modified xsi:type="dcterms:W3CDTF">2025-01-13T14:10:32Z</dcterms:modified>
</cp:coreProperties>
</file>